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80" r:id="rId21"/>
    <p:sldId id="266" r:id="rId22"/>
    <p:sldId id="281" r:id="rId23"/>
    <p:sldId id="282" r:id="rId24"/>
    <p:sldId id="283" r:id="rId25"/>
    <p:sldId id="284" r:id="rId26"/>
    <p:sldId id="28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30"/>
    <a:srgbClr val="272231"/>
    <a:srgbClr val="F2F2F2"/>
    <a:srgbClr val="E6E6E6"/>
    <a:srgbClr val="F3F3F3"/>
    <a:srgbClr val="F7FCFE"/>
    <a:srgbClr val="FFFFFC"/>
    <a:srgbClr val="FFFFFF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8" autoAdjust="0"/>
  </p:normalViewPr>
  <p:slideViewPr>
    <p:cSldViewPr snapToGrid="0" showGuides="1">
      <p:cViewPr varScale="1">
        <p:scale>
          <a:sx n="104" d="100"/>
          <a:sy n="104" d="100"/>
        </p:scale>
        <p:origin x="642" y="9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07"/>
          <a:stretch>
            <a:fillRect/>
          </a:stretch>
        </p:blipFill>
        <p:spPr>
          <a:xfrm>
            <a:off x="6796026" y="1"/>
            <a:ext cx="5395974" cy="68579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472621"/>
            <a:ext cx="1785333" cy="152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5" t="84908"/>
          <a:stretch>
            <a:fillRect/>
          </a:stretch>
        </p:blipFill>
        <p:spPr>
          <a:xfrm>
            <a:off x="-64264" y="5822950"/>
            <a:ext cx="1260744" cy="103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2" t="17993" r="24282" b="56201"/>
          <a:stretch>
            <a:fillRect/>
          </a:stretch>
        </p:blipFill>
        <p:spPr>
          <a:xfrm flipH="1">
            <a:off x="566108" y="3164114"/>
            <a:ext cx="2792186" cy="3446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6830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07"/>
          <a:stretch>
            <a:fillRect/>
          </a:stretch>
        </p:blipFill>
        <p:spPr>
          <a:xfrm>
            <a:off x="6796026" y="1"/>
            <a:ext cx="5395974" cy="68579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472621"/>
            <a:ext cx="1785333" cy="152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5" t="84908"/>
          <a:stretch>
            <a:fillRect/>
          </a:stretch>
        </p:blipFill>
        <p:spPr>
          <a:xfrm>
            <a:off x="-64264" y="5822950"/>
            <a:ext cx="1260744" cy="1035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2" t="17993" r="24282" b="56201"/>
          <a:stretch>
            <a:fillRect/>
          </a:stretch>
        </p:blipFill>
        <p:spPr>
          <a:xfrm flipH="1">
            <a:off x="566108" y="3164114"/>
            <a:ext cx="2792186" cy="3446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0"/>
            <a:ext cx="1458022" cy="1244600"/>
          </a:xfrm>
          <a:prstGeom prst="rect">
            <a:avLst/>
          </a:prstGeom>
        </p:spPr>
      </p:pic>
      <p:sp>
        <p:nvSpPr>
          <p:cNvPr id="3" name="圆角矩形 1"/>
          <p:cNvSpPr/>
          <p:nvPr userDrawn="1"/>
        </p:nvSpPr>
        <p:spPr>
          <a:xfrm>
            <a:off x="1144618" y="2504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26223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请输入您的标题</a:t>
            </a:r>
            <a:endParaRPr lang="zh-CN" altLang="en-US" sz="3200" b="1" dirty="0">
              <a:solidFill>
                <a:srgbClr val="262230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0"/>
            <a:ext cx="1458022" cy="1244600"/>
          </a:xfrm>
          <a:prstGeom prst="rect">
            <a:avLst/>
          </a:prstGeom>
        </p:spPr>
      </p:pic>
      <p:sp>
        <p:nvSpPr>
          <p:cNvPr id="3" name="圆角矩形 1"/>
          <p:cNvSpPr/>
          <p:nvPr userDrawn="1"/>
        </p:nvSpPr>
        <p:spPr>
          <a:xfrm>
            <a:off x="1144618" y="2504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26223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请输入您的标题</a:t>
            </a:r>
            <a:endParaRPr lang="zh-CN" altLang="en-US" sz="3200" b="1" dirty="0">
              <a:solidFill>
                <a:srgbClr val="262230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0"/>
            <a:ext cx="1458022" cy="1244600"/>
          </a:xfrm>
          <a:prstGeom prst="rect">
            <a:avLst/>
          </a:prstGeom>
        </p:spPr>
      </p:pic>
      <p:sp>
        <p:nvSpPr>
          <p:cNvPr id="3" name="圆角矩形 1"/>
          <p:cNvSpPr/>
          <p:nvPr userDrawn="1"/>
        </p:nvSpPr>
        <p:spPr>
          <a:xfrm>
            <a:off x="1144618" y="2504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26223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请输入您的标题</a:t>
            </a:r>
            <a:endParaRPr lang="zh-CN" altLang="en-US" sz="3200" b="1" dirty="0">
              <a:solidFill>
                <a:srgbClr val="262230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3" t="40205" r="6144" b="46729"/>
          <a:stretch>
            <a:fillRect/>
          </a:stretch>
        </p:blipFill>
        <p:spPr>
          <a:xfrm flipH="1">
            <a:off x="176868" y="0"/>
            <a:ext cx="1458022" cy="1244600"/>
          </a:xfrm>
          <a:prstGeom prst="rect">
            <a:avLst/>
          </a:prstGeom>
        </p:spPr>
      </p:pic>
      <p:sp>
        <p:nvSpPr>
          <p:cNvPr id="3" name="圆角矩形 1"/>
          <p:cNvSpPr/>
          <p:nvPr userDrawn="1"/>
        </p:nvSpPr>
        <p:spPr>
          <a:xfrm>
            <a:off x="1144618" y="2504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262230"/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请输入您的标题</a:t>
            </a:r>
            <a:endParaRPr lang="zh-CN" altLang="en-US" sz="3200" b="1" dirty="0">
              <a:solidFill>
                <a:srgbClr val="262230"/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92.xml"/><Relationship Id="rId1" Type="http://schemas.openxmlformats.org/officeDocument/2006/relationships/tags" Target="../tags/tag8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2.xml"/><Relationship Id="rId1" Type="http://schemas.openxmlformats.org/officeDocument/2006/relationships/tags" Target="../tags/tag9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0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 flipV="1">
            <a:off x="5943600" y="2235200"/>
            <a:ext cx="495300" cy="444500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4414315" y="1110831"/>
            <a:ext cx="495300" cy="444500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753572" y="582523"/>
            <a:ext cx="1659429" cy="20971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00" dirty="0">
                <a:solidFill>
                  <a:srgbClr val="26223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冬</a:t>
            </a:r>
            <a:endParaRPr lang="zh-CN" altLang="en-US" sz="11500" dirty="0">
              <a:solidFill>
                <a:srgbClr val="26223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682999" y="1282281"/>
            <a:ext cx="3131637" cy="4304532"/>
            <a:chOff x="3682999" y="1282281"/>
            <a:chExt cx="3131637" cy="4304532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686" y="3669113"/>
              <a:ext cx="1917700" cy="19177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884066" y="1282281"/>
              <a:ext cx="2341067" cy="3798137"/>
            </a:xfrm>
            <a:custGeom>
              <a:avLst/>
              <a:gdLst>
                <a:gd name="connsiteX0" fmla="*/ 0 w 2341067"/>
                <a:gd name="connsiteY0" fmla="*/ 0 h 3798137"/>
                <a:gd name="connsiteX1" fmla="*/ 814934 w 2341067"/>
                <a:gd name="connsiteY1" fmla="*/ 0 h 3798137"/>
                <a:gd name="connsiteX2" fmla="*/ 814934 w 2341067"/>
                <a:gd name="connsiteY2" fmla="*/ 1168819 h 3798137"/>
                <a:gd name="connsiteX3" fmla="*/ 2341067 w 2341067"/>
                <a:gd name="connsiteY3" fmla="*/ 1168819 h 3798137"/>
                <a:gd name="connsiteX4" fmla="*/ 2341067 w 2341067"/>
                <a:gd name="connsiteY4" fmla="*/ 1397419 h 3798137"/>
                <a:gd name="connsiteX5" fmla="*/ 1443584 w 2341067"/>
                <a:gd name="connsiteY5" fmla="*/ 1397419 h 3798137"/>
                <a:gd name="connsiteX6" fmla="*/ 1443584 w 2341067"/>
                <a:gd name="connsiteY6" fmla="*/ 2680119 h 3798137"/>
                <a:gd name="connsiteX7" fmla="*/ 2341067 w 2341067"/>
                <a:gd name="connsiteY7" fmla="*/ 2680119 h 3798137"/>
                <a:gd name="connsiteX8" fmla="*/ 2341067 w 2341067"/>
                <a:gd name="connsiteY8" fmla="*/ 3270669 h 3798137"/>
                <a:gd name="connsiteX9" fmla="*/ 1697584 w 2341067"/>
                <a:gd name="connsiteY9" fmla="*/ 3270669 h 3798137"/>
                <a:gd name="connsiteX10" fmla="*/ 1697584 w 2341067"/>
                <a:gd name="connsiteY10" fmla="*/ 3798137 h 3798137"/>
                <a:gd name="connsiteX11" fmla="*/ 0 w 2341067"/>
                <a:gd name="connsiteY11" fmla="*/ 3798137 h 3798137"/>
                <a:gd name="connsiteX12" fmla="*/ 0 w 2341067"/>
                <a:gd name="connsiteY12" fmla="*/ 2896019 h 3798137"/>
                <a:gd name="connsiteX13" fmla="*/ 414884 w 2341067"/>
                <a:gd name="connsiteY13" fmla="*/ 2896019 h 3798137"/>
                <a:gd name="connsiteX14" fmla="*/ 414884 w 2341067"/>
                <a:gd name="connsiteY14" fmla="*/ 838619 h 3798137"/>
                <a:gd name="connsiteX15" fmla="*/ 0 w 2341067"/>
                <a:gd name="connsiteY15" fmla="*/ 838619 h 379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1067" h="3798137">
                  <a:moveTo>
                    <a:pt x="0" y="0"/>
                  </a:moveTo>
                  <a:lnTo>
                    <a:pt x="814934" y="0"/>
                  </a:lnTo>
                  <a:lnTo>
                    <a:pt x="814934" y="1168819"/>
                  </a:lnTo>
                  <a:lnTo>
                    <a:pt x="2341067" y="1168819"/>
                  </a:lnTo>
                  <a:lnTo>
                    <a:pt x="2341067" y="1397419"/>
                  </a:lnTo>
                  <a:lnTo>
                    <a:pt x="1443584" y="1397419"/>
                  </a:lnTo>
                  <a:lnTo>
                    <a:pt x="1443584" y="2680119"/>
                  </a:lnTo>
                  <a:lnTo>
                    <a:pt x="2341067" y="2680119"/>
                  </a:lnTo>
                  <a:lnTo>
                    <a:pt x="2341067" y="3270669"/>
                  </a:lnTo>
                  <a:lnTo>
                    <a:pt x="1697584" y="3270669"/>
                  </a:lnTo>
                  <a:lnTo>
                    <a:pt x="1697584" y="3798137"/>
                  </a:lnTo>
                  <a:lnTo>
                    <a:pt x="0" y="3798137"/>
                  </a:lnTo>
                  <a:lnTo>
                    <a:pt x="0" y="2896019"/>
                  </a:lnTo>
                  <a:lnTo>
                    <a:pt x="414884" y="2896019"/>
                  </a:lnTo>
                  <a:lnTo>
                    <a:pt x="414884" y="838619"/>
                  </a:lnTo>
                  <a:lnTo>
                    <a:pt x="0" y="838619"/>
                  </a:lnTo>
                  <a:close/>
                </a:path>
              </a:pathLst>
            </a:custGeom>
          </p:spPr>
        </p:pic>
        <p:sp>
          <p:nvSpPr>
            <p:cNvPr id="22" name="矩形 21"/>
            <p:cNvSpPr/>
            <p:nvPr/>
          </p:nvSpPr>
          <p:spPr>
            <a:xfrm>
              <a:off x="3682999" y="2117724"/>
              <a:ext cx="419101" cy="2060575"/>
            </a:xfrm>
            <a:prstGeom prst="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8864" y="2381250"/>
              <a:ext cx="1415772" cy="17659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600" dirty="0">
                  <a:solidFill>
                    <a:srgbClr val="26223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季</a:t>
              </a:r>
              <a:endParaRPr lang="zh-CN" altLang="en-US" sz="9600" dirty="0">
                <a:solidFill>
                  <a:srgbClr val="26223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655329" y="2184927"/>
            <a:ext cx="517065" cy="1897314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商务通用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模板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358892" y="3842484"/>
            <a:ext cx="3337773" cy="609398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年终汇报总结</a:t>
            </a:r>
            <a:r>
              <a:rPr lang="en-US" altLang="zh-CN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79075" y="1692319"/>
            <a:ext cx="738664" cy="337427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Lorem ipsum dolor sit amet, consectetuer adipiscing elit.</a:t>
            </a:r>
            <a:endParaRPr lang="zh-CN" altLang="en-US" sz="9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r>
              <a:rPr lang="zh-CN" altLang="en-US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commodo ligula eget dolor. Aenean massa. </a:t>
            </a:r>
            <a:r>
              <a:rPr lang="fr-FR" altLang="zh-CN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massa. Cum sociis natoque penatibus et magnis dis parturient montes,nascetur ridiculus mus.</a:t>
            </a:r>
            <a:endParaRPr lang="zh-CN" altLang="en-US" sz="9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pic>
        <p:nvPicPr>
          <p:cNvPr id="31" name="清新英伦 一遍果断爱上 Paradis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07975" y="-835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3" grpId="0"/>
      <p:bldP spid="25" grpId="0"/>
      <p:bldP spid="26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24296" y="2234096"/>
            <a:ext cx="4209176" cy="710326"/>
            <a:chOff x="4150600" y="1393760"/>
            <a:chExt cx="4209176" cy="710326"/>
          </a:xfrm>
        </p:grpSpPr>
        <p:sp>
          <p:nvSpPr>
            <p:cNvPr id="3" name="圆角矩形 52"/>
            <p:cNvSpPr/>
            <p:nvPr/>
          </p:nvSpPr>
          <p:spPr>
            <a:xfrm>
              <a:off x="4533900" y="1463173"/>
              <a:ext cx="3825876" cy="571500"/>
            </a:xfrm>
            <a:prstGeom prst="round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150600" y="1393760"/>
              <a:ext cx="710326" cy="710326"/>
            </a:xfrm>
            <a:prstGeom prst="ellipse">
              <a:avLst/>
            </a:prstGeom>
            <a:solidFill>
              <a:srgbClr val="4F5666"/>
            </a:solidFill>
            <a:ln w="1206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1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99662" y="1524911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26223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加入你的标题描述</a:t>
              </a:r>
              <a:endParaRPr lang="zh-CN" altLang="en-US" sz="24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38810" y="3179102"/>
            <a:ext cx="4209176" cy="710326"/>
            <a:chOff x="4150600" y="1393760"/>
            <a:chExt cx="4209176" cy="710326"/>
          </a:xfrm>
        </p:grpSpPr>
        <p:sp>
          <p:nvSpPr>
            <p:cNvPr id="7" name="圆角矩形 52"/>
            <p:cNvSpPr/>
            <p:nvPr/>
          </p:nvSpPr>
          <p:spPr>
            <a:xfrm>
              <a:off x="4533900" y="1463173"/>
              <a:ext cx="3825876" cy="571500"/>
            </a:xfrm>
            <a:prstGeom prst="round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150600" y="1393760"/>
              <a:ext cx="710326" cy="710326"/>
            </a:xfrm>
            <a:prstGeom prst="ellipse">
              <a:avLst/>
            </a:prstGeom>
            <a:solidFill>
              <a:srgbClr val="4F5666"/>
            </a:solidFill>
            <a:ln w="1206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2</a:t>
              </a:r>
              <a:endParaRPr lang="en-US" sz="28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99662" y="1524911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26223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加入你的标题描述</a:t>
              </a:r>
              <a:endParaRPr lang="zh-CN" altLang="en-US" sz="24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24296" y="4124108"/>
            <a:ext cx="4209176" cy="710326"/>
            <a:chOff x="4150600" y="1393760"/>
            <a:chExt cx="4209176" cy="710326"/>
          </a:xfrm>
        </p:grpSpPr>
        <p:sp>
          <p:nvSpPr>
            <p:cNvPr id="11" name="圆角矩形 52"/>
            <p:cNvSpPr/>
            <p:nvPr/>
          </p:nvSpPr>
          <p:spPr>
            <a:xfrm>
              <a:off x="4533900" y="1463173"/>
              <a:ext cx="3825876" cy="571500"/>
            </a:xfrm>
            <a:prstGeom prst="round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150600" y="1393760"/>
              <a:ext cx="710326" cy="710326"/>
            </a:xfrm>
            <a:prstGeom prst="ellipse">
              <a:avLst/>
            </a:prstGeom>
            <a:solidFill>
              <a:srgbClr val="4F5666"/>
            </a:solidFill>
            <a:ln w="1206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3</a:t>
              </a:r>
              <a:endParaRPr lang="en-US" sz="2800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99662" y="1524911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26223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加入你的标题描述</a:t>
              </a:r>
              <a:endParaRPr lang="zh-CN" altLang="en-US" sz="24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38810" y="5069115"/>
            <a:ext cx="4209176" cy="710326"/>
            <a:chOff x="4150600" y="1393760"/>
            <a:chExt cx="4209176" cy="710326"/>
          </a:xfrm>
        </p:grpSpPr>
        <p:sp>
          <p:nvSpPr>
            <p:cNvPr id="15" name="圆角矩形 52"/>
            <p:cNvSpPr/>
            <p:nvPr/>
          </p:nvSpPr>
          <p:spPr>
            <a:xfrm>
              <a:off x="4533900" y="1463173"/>
              <a:ext cx="3825876" cy="571500"/>
            </a:xfrm>
            <a:prstGeom prst="round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150600" y="1393760"/>
              <a:ext cx="710326" cy="710326"/>
            </a:xfrm>
            <a:prstGeom prst="ellipse">
              <a:avLst/>
            </a:prstGeom>
            <a:solidFill>
              <a:srgbClr val="4F5666"/>
            </a:solidFill>
            <a:ln w="1206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4</a:t>
              </a:r>
              <a:endPara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199662" y="1524911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26223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加入你的标题描述</a:t>
              </a:r>
              <a:endParaRPr lang="zh-CN" altLang="en-US" sz="24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19" name="_14"/>
          <p:cNvSpPr txBox="1">
            <a:spLocks noChangeArrowheads="1"/>
          </p:cNvSpPr>
          <p:nvPr/>
        </p:nvSpPr>
        <p:spPr bwMode="auto">
          <a:xfrm>
            <a:off x="4279443" y="1131699"/>
            <a:ext cx="955874" cy="1743310"/>
          </a:xfrm>
          <a:prstGeom prst="rect">
            <a:avLst/>
          </a:prstGeom>
          <a:noFill/>
          <a:ln>
            <a:solidFill>
              <a:srgbClr val="272231"/>
            </a:solidFill>
          </a:ln>
          <a:effectLst/>
        </p:spPr>
        <p:txBody>
          <a:bodyPr vert="eaVert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目录</a:t>
            </a:r>
            <a:endParaRPr lang="zh-CN" altLang="en-US" sz="4800" spc="600" dirty="0">
              <a:solidFill>
                <a:srgbClr val="26223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_14"/>
          <p:cNvSpPr txBox="1">
            <a:spLocks noChangeArrowheads="1"/>
          </p:cNvSpPr>
          <p:nvPr/>
        </p:nvSpPr>
        <p:spPr bwMode="auto">
          <a:xfrm>
            <a:off x="3504743" y="2020698"/>
            <a:ext cx="955874" cy="2310001"/>
          </a:xfrm>
          <a:prstGeom prst="rect">
            <a:avLst/>
          </a:prstGeom>
          <a:noFill/>
          <a:ln>
            <a:solidFill>
              <a:srgbClr val="272231"/>
            </a:solidFill>
          </a:ln>
          <a:effectLst/>
        </p:spPr>
        <p:txBody>
          <a:bodyPr vert="eaVert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第一章</a:t>
            </a:r>
            <a:endParaRPr lang="zh-CN" altLang="en-US" sz="4800" spc="600" dirty="0">
              <a:solidFill>
                <a:srgbClr val="26223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89378" y="2429984"/>
            <a:ext cx="3206327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200" b="1" dirty="0">
                <a:solidFill>
                  <a:schemeClr val="accent1"/>
                </a:solidFill>
              </a:rPr>
              <a:t>CONTENTS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70636" y="36920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5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2499" y="3039945"/>
            <a:ext cx="3692701" cy="652101"/>
          </a:xfrm>
          <a:prstGeom prst="rect">
            <a:avLst/>
          </a:prstGeom>
          <a:noFill/>
          <a:ln>
            <a:solidFill>
              <a:srgbClr val="272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65" b="1" dirty="0">
                <a:solidFill>
                  <a:srgbClr val="2622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单击输入章节标题内容</a:t>
            </a:r>
            <a:endParaRPr lang="zh-CN" altLang="en-US" sz="2665" b="1" dirty="0">
              <a:solidFill>
                <a:srgbClr val="2622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3386126" y="3441094"/>
            <a:ext cx="80867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69831" y="2180510"/>
            <a:ext cx="2585611" cy="2950487"/>
            <a:chOff x="769831" y="2180510"/>
            <a:chExt cx="2585611" cy="2950487"/>
          </a:xfrm>
        </p:grpSpPr>
        <p:sp>
          <p:nvSpPr>
            <p:cNvPr id="4" name="任意多边形 1"/>
            <p:cNvSpPr/>
            <p:nvPr/>
          </p:nvSpPr>
          <p:spPr>
            <a:xfrm>
              <a:off x="769831" y="2180510"/>
              <a:ext cx="2585611" cy="2950487"/>
            </a:xfrm>
            <a:custGeom>
              <a:avLst/>
              <a:gdLst>
                <a:gd name="connsiteX0" fmla="*/ 1021691 w 2336780"/>
                <a:gd name="connsiteY0" fmla="*/ 26076 h 2666541"/>
                <a:gd name="connsiteX1" fmla="*/ 44173 w 2336780"/>
                <a:gd name="connsiteY1" fmla="*/ 845866 h 2666541"/>
                <a:gd name="connsiteX2" fmla="*/ 845865 w 2336780"/>
                <a:gd name="connsiteY2" fmla="*/ 2027048 h 2666541"/>
                <a:gd name="connsiteX3" fmla="*/ 1432592 w 2336780"/>
                <a:gd name="connsiteY3" fmla="*/ 1963815 h 2666541"/>
                <a:gd name="connsiteX4" fmla="*/ 1488842 w 2336780"/>
                <a:gd name="connsiteY4" fmla="*/ 1933031 h 2666541"/>
                <a:gd name="connsiteX5" fmla="*/ 1377325 w 2336780"/>
                <a:gd name="connsiteY5" fmla="*/ 1789209 h 2666541"/>
                <a:gd name="connsiteX6" fmla="*/ 1353182 w 2336780"/>
                <a:gd name="connsiteY6" fmla="*/ 1802314 h 2666541"/>
                <a:gd name="connsiteX7" fmla="*/ 1029613 w 2336780"/>
                <a:gd name="connsiteY7" fmla="*/ 1867639 h 2666541"/>
                <a:gd name="connsiteX8" fmla="*/ 198340 w 2336780"/>
                <a:gd name="connsiteY8" fmla="*/ 1036366 h 2666541"/>
                <a:gd name="connsiteX9" fmla="*/ 1029613 w 2336780"/>
                <a:gd name="connsiteY9" fmla="*/ 205093 h 2666541"/>
                <a:gd name="connsiteX10" fmla="*/ 1860886 w 2336780"/>
                <a:gd name="connsiteY10" fmla="*/ 1036366 h 2666541"/>
                <a:gd name="connsiteX11" fmla="*/ 1718918 w 2336780"/>
                <a:gd name="connsiteY11" fmla="*/ 1501139 h 2666541"/>
                <a:gd name="connsiteX12" fmla="*/ 1657810 w 2336780"/>
                <a:gd name="connsiteY12" fmla="*/ 1575202 h 2666541"/>
                <a:gd name="connsiteX13" fmla="*/ 1772950 w 2336780"/>
                <a:gd name="connsiteY13" fmla="*/ 1723697 h 2666541"/>
                <a:gd name="connsiteX14" fmla="*/ 1816942 w 2336780"/>
                <a:gd name="connsiteY14" fmla="*/ 1675033 h 2666541"/>
                <a:gd name="connsiteX15" fmla="*/ 2027047 w 2336780"/>
                <a:gd name="connsiteY15" fmla="*/ 1225356 h 2666541"/>
                <a:gd name="connsiteX16" fmla="*/ 1225355 w 2336780"/>
                <a:gd name="connsiteY16" fmla="*/ 44174 h 2666541"/>
                <a:gd name="connsiteX17" fmla="*/ 1021691 w 2336780"/>
                <a:gd name="connsiteY17" fmla="*/ 26076 h 2666541"/>
                <a:gd name="connsiteX18" fmla="*/ 1021333 w 2336780"/>
                <a:gd name="connsiteY18" fmla="*/ 83 h 2666541"/>
                <a:gd name="connsiteX19" fmla="*/ 1230241 w 2336780"/>
                <a:gd name="connsiteY19" fmla="*/ 18647 h 2666541"/>
                <a:gd name="connsiteX20" fmla="*/ 2052573 w 2336780"/>
                <a:gd name="connsiteY20" fmla="*/ 1230242 h 2666541"/>
                <a:gd name="connsiteX21" fmla="*/ 1837059 w 2336780"/>
                <a:gd name="connsiteY21" fmla="*/ 1691496 h 2666541"/>
                <a:gd name="connsiteX22" fmla="*/ 1789109 w 2336780"/>
                <a:gd name="connsiteY22" fmla="*/ 1744538 h 2666541"/>
                <a:gd name="connsiteX23" fmla="*/ 1799912 w 2336780"/>
                <a:gd name="connsiteY23" fmla="*/ 1758471 h 2666541"/>
                <a:gd name="connsiteX24" fmla="*/ 1837134 w 2336780"/>
                <a:gd name="connsiteY24" fmla="*/ 1748296 h 2666541"/>
                <a:gd name="connsiteX25" fmla="*/ 1871986 w 2336780"/>
                <a:gd name="connsiteY25" fmla="*/ 1768184 h 2666541"/>
                <a:gd name="connsiteX26" fmla="*/ 1893085 w 2336780"/>
                <a:gd name="connsiteY26" fmla="*/ 1795394 h 2666541"/>
                <a:gd name="connsiteX27" fmla="*/ 1897381 w 2336780"/>
                <a:gd name="connsiteY27" fmla="*/ 1853193 h 2666541"/>
                <a:gd name="connsiteX28" fmla="*/ 1884726 w 2336780"/>
                <a:gd name="connsiteY28" fmla="*/ 1867855 h 2666541"/>
                <a:gd name="connsiteX29" fmla="*/ 2267534 w 2336780"/>
                <a:gd name="connsiteY29" fmla="*/ 2361560 h 2666541"/>
                <a:gd name="connsiteX30" fmla="*/ 2282312 w 2336780"/>
                <a:gd name="connsiteY30" fmla="*/ 2357520 h 2666541"/>
                <a:gd name="connsiteX31" fmla="*/ 2310667 w 2336780"/>
                <a:gd name="connsiteY31" fmla="*/ 2373701 h 2666541"/>
                <a:gd name="connsiteX32" fmla="*/ 2327833 w 2336780"/>
                <a:gd name="connsiteY32" fmla="*/ 2395840 h 2666541"/>
                <a:gd name="connsiteX33" fmla="*/ 2320261 w 2336780"/>
                <a:gd name="connsiteY33" fmla="*/ 2455686 h 2666541"/>
                <a:gd name="connsiteX34" fmla="*/ 2059862 w 2336780"/>
                <a:gd name="connsiteY34" fmla="*/ 2657593 h 2666541"/>
                <a:gd name="connsiteX35" fmla="*/ 2000016 w 2336780"/>
                <a:gd name="connsiteY35" fmla="*/ 2650021 h 2666541"/>
                <a:gd name="connsiteX36" fmla="*/ 1982850 w 2336780"/>
                <a:gd name="connsiteY36" fmla="*/ 2627883 h 2666541"/>
                <a:gd name="connsiteX37" fmla="*/ 1974241 w 2336780"/>
                <a:gd name="connsiteY37" fmla="*/ 2596392 h 2666541"/>
                <a:gd name="connsiteX38" fmla="*/ 1986516 w 2336780"/>
                <a:gd name="connsiteY38" fmla="*/ 2574880 h 2666541"/>
                <a:gd name="connsiteX39" fmla="*/ 1606100 w 2336780"/>
                <a:gd name="connsiteY39" fmla="*/ 2084259 h 2666541"/>
                <a:gd name="connsiteX40" fmla="*/ 1606044 w 2336780"/>
                <a:gd name="connsiteY40" fmla="*/ 2084302 h 2666541"/>
                <a:gd name="connsiteX41" fmla="*/ 1532485 w 2336780"/>
                <a:gd name="connsiteY41" fmla="*/ 2074995 h 2666541"/>
                <a:gd name="connsiteX42" fmla="*/ 1511387 w 2336780"/>
                <a:gd name="connsiteY42" fmla="*/ 2047784 h 2666541"/>
                <a:gd name="connsiteX43" fmla="*/ 1520693 w 2336780"/>
                <a:gd name="connsiteY43" fmla="*/ 1974225 h 2666541"/>
                <a:gd name="connsiteX44" fmla="*/ 1520749 w 2336780"/>
                <a:gd name="connsiteY44" fmla="*/ 1974182 h 2666541"/>
                <a:gd name="connsiteX45" fmla="*/ 1507012 w 2336780"/>
                <a:gd name="connsiteY45" fmla="*/ 1956465 h 2666541"/>
                <a:gd name="connsiteX46" fmla="*/ 1442813 w 2336780"/>
                <a:gd name="connsiteY46" fmla="*/ 1987714 h 2666541"/>
                <a:gd name="connsiteX47" fmla="*/ 840980 w 2336780"/>
                <a:gd name="connsiteY47" fmla="*/ 2052575 h 2666541"/>
                <a:gd name="connsiteX48" fmla="*/ 18647 w 2336780"/>
                <a:gd name="connsiteY48" fmla="*/ 840981 h 2666541"/>
                <a:gd name="connsiteX49" fmla="*/ 1021333 w 2336780"/>
                <a:gd name="connsiteY49" fmla="*/ 83 h 2666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36780" h="2666541">
                  <a:moveTo>
                    <a:pt x="1021691" y="26076"/>
                  </a:moveTo>
                  <a:cubicBezTo>
                    <a:pt x="552217" y="32060"/>
                    <a:pt x="135867" y="366755"/>
                    <a:pt x="44173" y="845866"/>
                  </a:cubicBezTo>
                  <a:cubicBezTo>
                    <a:pt x="-60621" y="1393421"/>
                    <a:pt x="298309" y="1922255"/>
                    <a:pt x="845865" y="2027048"/>
                  </a:cubicBezTo>
                  <a:cubicBezTo>
                    <a:pt x="1051198" y="2066346"/>
                    <a:pt x="1253899" y="2040432"/>
                    <a:pt x="1432592" y="1963815"/>
                  </a:cubicBezTo>
                  <a:lnTo>
                    <a:pt x="1488842" y="1933031"/>
                  </a:lnTo>
                  <a:lnTo>
                    <a:pt x="1377325" y="1789209"/>
                  </a:lnTo>
                  <a:lnTo>
                    <a:pt x="1353182" y="1802314"/>
                  </a:lnTo>
                  <a:cubicBezTo>
                    <a:pt x="1253730" y="1844378"/>
                    <a:pt x="1144388" y="1867639"/>
                    <a:pt x="1029613" y="1867639"/>
                  </a:cubicBezTo>
                  <a:cubicBezTo>
                    <a:pt x="570514" y="1867639"/>
                    <a:pt x="198340" y="1495465"/>
                    <a:pt x="198340" y="1036366"/>
                  </a:cubicBezTo>
                  <a:cubicBezTo>
                    <a:pt x="198340" y="577267"/>
                    <a:pt x="570514" y="205093"/>
                    <a:pt x="1029613" y="205093"/>
                  </a:cubicBezTo>
                  <a:cubicBezTo>
                    <a:pt x="1488712" y="205093"/>
                    <a:pt x="1860886" y="577267"/>
                    <a:pt x="1860886" y="1036366"/>
                  </a:cubicBezTo>
                  <a:cubicBezTo>
                    <a:pt x="1860886" y="1208528"/>
                    <a:pt x="1808549" y="1368467"/>
                    <a:pt x="1718918" y="1501139"/>
                  </a:cubicBezTo>
                  <a:lnTo>
                    <a:pt x="1657810" y="1575202"/>
                  </a:lnTo>
                  <a:lnTo>
                    <a:pt x="1772950" y="1723697"/>
                  </a:lnTo>
                  <a:lnTo>
                    <a:pt x="1816942" y="1675033"/>
                  </a:lnTo>
                  <a:cubicBezTo>
                    <a:pt x="1920141" y="1549158"/>
                    <a:pt x="1994299" y="1396467"/>
                    <a:pt x="2027047" y="1225356"/>
                  </a:cubicBezTo>
                  <a:cubicBezTo>
                    <a:pt x="2131841" y="677801"/>
                    <a:pt x="1772911" y="148967"/>
                    <a:pt x="1225355" y="44174"/>
                  </a:cubicBezTo>
                  <a:cubicBezTo>
                    <a:pt x="1156911" y="31074"/>
                    <a:pt x="1088759" y="25221"/>
                    <a:pt x="1021691" y="26076"/>
                  </a:cubicBezTo>
                  <a:close/>
                  <a:moveTo>
                    <a:pt x="1021333" y="83"/>
                  </a:moveTo>
                  <a:cubicBezTo>
                    <a:pt x="1090127" y="-794"/>
                    <a:pt x="1160034" y="5210"/>
                    <a:pt x="1230241" y="18647"/>
                  </a:cubicBezTo>
                  <a:cubicBezTo>
                    <a:pt x="1791894" y="126138"/>
                    <a:pt x="2160065" y="668588"/>
                    <a:pt x="2052573" y="1230242"/>
                  </a:cubicBezTo>
                  <a:cubicBezTo>
                    <a:pt x="2018982" y="1405758"/>
                    <a:pt x="1942915" y="1562380"/>
                    <a:pt x="1837059" y="1691496"/>
                  </a:cubicBezTo>
                  <a:lnTo>
                    <a:pt x="1789109" y="1744538"/>
                  </a:lnTo>
                  <a:lnTo>
                    <a:pt x="1799912" y="1758471"/>
                  </a:lnTo>
                  <a:lnTo>
                    <a:pt x="1837134" y="1748296"/>
                  </a:lnTo>
                  <a:cubicBezTo>
                    <a:pt x="1850446" y="1749980"/>
                    <a:pt x="1863115" y="1756742"/>
                    <a:pt x="1871986" y="1768184"/>
                  </a:cubicBezTo>
                  <a:lnTo>
                    <a:pt x="1893085" y="1795394"/>
                  </a:lnTo>
                  <a:cubicBezTo>
                    <a:pt x="1906392" y="1812556"/>
                    <a:pt x="1907375" y="1835372"/>
                    <a:pt x="1897381" y="1853193"/>
                  </a:cubicBezTo>
                  <a:lnTo>
                    <a:pt x="1884726" y="1867855"/>
                  </a:lnTo>
                  <a:lnTo>
                    <a:pt x="2267534" y="2361560"/>
                  </a:lnTo>
                  <a:lnTo>
                    <a:pt x="2282312" y="2357520"/>
                  </a:lnTo>
                  <a:cubicBezTo>
                    <a:pt x="2293142" y="2358891"/>
                    <a:pt x="2303449" y="2364393"/>
                    <a:pt x="2310667" y="2373701"/>
                  </a:cubicBezTo>
                  <a:lnTo>
                    <a:pt x="2327833" y="2395840"/>
                  </a:lnTo>
                  <a:cubicBezTo>
                    <a:pt x="2342268" y="2414457"/>
                    <a:pt x="2338878" y="2441251"/>
                    <a:pt x="2320261" y="2455686"/>
                  </a:cubicBezTo>
                  <a:lnTo>
                    <a:pt x="2059862" y="2657593"/>
                  </a:lnTo>
                  <a:cubicBezTo>
                    <a:pt x="2041245" y="2672029"/>
                    <a:pt x="2014451" y="2668639"/>
                    <a:pt x="2000016" y="2650021"/>
                  </a:cubicBezTo>
                  <a:lnTo>
                    <a:pt x="1982850" y="2627883"/>
                  </a:lnTo>
                  <a:cubicBezTo>
                    <a:pt x="1975632" y="2618574"/>
                    <a:pt x="1972871" y="2607221"/>
                    <a:pt x="1974241" y="2596392"/>
                  </a:cubicBezTo>
                  <a:lnTo>
                    <a:pt x="1986516" y="2574880"/>
                  </a:lnTo>
                  <a:lnTo>
                    <a:pt x="1606100" y="2084259"/>
                  </a:lnTo>
                  <a:lnTo>
                    <a:pt x="1606044" y="2084302"/>
                  </a:lnTo>
                  <a:cubicBezTo>
                    <a:pt x="1583161" y="2102045"/>
                    <a:pt x="1550228" y="2097878"/>
                    <a:pt x="1532485" y="2074995"/>
                  </a:cubicBezTo>
                  <a:lnTo>
                    <a:pt x="1511387" y="2047784"/>
                  </a:lnTo>
                  <a:cubicBezTo>
                    <a:pt x="1493644" y="2024901"/>
                    <a:pt x="1497810" y="1991968"/>
                    <a:pt x="1520693" y="1974225"/>
                  </a:cubicBezTo>
                  <a:lnTo>
                    <a:pt x="1520749" y="1974182"/>
                  </a:lnTo>
                  <a:lnTo>
                    <a:pt x="1507012" y="1956465"/>
                  </a:lnTo>
                  <a:lnTo>
                    <a:pt x="1442813" y="1987714"/>
                  </a:lnTo>
                  <a:cubicBezTo>
                    <a:pt x="1259519" y="2066304"/>
                    <a:pt x="1051600" y="2092885"/>
                    <a:pt x="840980" y="2052575"/>
                  </a:cubicBezTo>
                  <a:cubicBezTo>
                    <a:pt x="279326" y="1945084"/>
                    <a:pt x="-88845" y="1402634"/>
                    <a:pt x="18647" y="840981"/>
                  </a:cubicBezTo>
                  <a:cubicBezTo>
                    <a:pt x="112702" y="349534"/>
                    <a:pt x="539771" y="6221"/>
                    <a:pt x="1021333" y="83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51"/>
            <p:cNvSpPr/>
            <p:nvPr/>
          </p:nvSpPr>
          <p:spPr bwMode="auto">
            <a:xfrm>
              <a:off x="1538986" y="2896573"/>
              <a:ext cx="751701" cy="774140"/>
            </a:xfrm>
            <a:custGeom>
              <a:avLst/>
              <a:gdLst>
                <a:gd name="connsiteX0" fmla="*/ 140277 w 319088"/>
                <a:gd name="connsiteY0" fmla="*/ 225425 h 328613"/>
                <a:gd name="connsiteX1" fmla="*/ 101311 w 319088"/>
                <a:gd name="connsiteY1" fmla="*/ 229351 h 328613"/>
                <a:gd name="connsiteX2" fmla="*/ 100012 w 319088"/>
                <a:gd name="connsiteY2" fmla="*/ 230660 h 328613"/>
                <a:gd name="connsiteX3" fmla="*/ 100012 w 319088"/>
                <a:gd name="connsiteY3" fmla="*/ 319646 h 328613"/>
                <a:gd name="connsiteX4" fmla="*/ 100012 w 319088"/>
                <a:gd name="connsiteY4" fmla="*/ 322263 h 328613"/>
                <a:gd name="connsiteX5" fmla="*/ 101311 w 319088"/>
                <a:gd name="connsiteY5" fmla="*/ 322263 h 328613"/>
                <a:gd name="connsiteX6" fmla="*/ 102610 w 319088"/>
                <a:gd name="connsiteY6" fmla="*/ 322263 h 328613"/>
                <a:gd name="connsiteX7" fmla="*/ 140277 w 319088"/>
                <a:gd name="connsiteY7" fmla="*/ 311794 h 328613"/>
                <a:gd name="connsiteX8" fmla="*/ 142875 w 319088"/>
                <a:gd name="connsiteY8" fmla="*/ 310485 h 328613"/>
                <a:gd name="connsiteX9" fmla="*/ 142875 w 319088"/>
                <a:gd name="connsiteY9" fmla="*/ 228042 h 328613"/>
                <a:gd name="connsiteX10" fmla="*/ 141576 w 319088"/>
                <a:gd name="connsiteY10" fmla="*/ 226734 h 328613"/>
                <a:gd name="connsiteX11" fmla="*/ 140277 w 319088"/>
                <a:gd name="connsiteY11" fmla="*/ 225425 h 328613"/>
                <a:gd name="connsiteX12" fmla="*/ 49212 w 319088"/>
                <a:gd name="connsiteY12" fmla="*/ 223838 h 328613"/>
                <a:gd name="connsiteX13" fmla="*/ 49212 w 319088"/>
                <a:gd name="connsiteY13" fmla="*/ 226378 h 328613"/>
                <a:gd name="connsiteX14" fmla="*/ 49212 w 319088"/>
                <a:gd name="connsiteY14" fmla="*/ 263208 h 328613"/>
                <a:gd name="connsiteX15" fmla="*/ 50497 w 319088"/>
                <a:gd name="connsiteY15" fmla="*/ 265748 h 328613"/>
                <a:gd name="connsiteX16" fmla="*/ 74915 w 319088"/>
                <a:gd name="connsiteY16" fmla="*/ 274638 h 328613"/>
                <a:gd name="connsiteX17" fmla="*/ 76200 w 319088"/>
                <a:gd name="connsiteY17" fmla="*/ 273368 h 328613"/>
                <a:gd name="connsiteX18" fmla="*/ 76200 w 319088"/>
                <a:gd name="connsiteY18" fmla="*/ 272098 h 328613"/>
                <a:gd name="connsiteX19" fmla="*/ 76200 w 319088"/>
                <a:gd name="connsiteY19" fmla="*/ 230188 h 328613"/>
                <a:gd name="connsiteX20" fmla="*/ 74915 w 319088"/>
                <a:gd name="connsiteY20" fmla="*/ 228918 h 328613"/>
                <a:gd name="connsiteX21" fmla="*/ 50497 w 319088"/>
                <a:gd name="connsiteY21" fmla="*/ 223838 h 328613"/>
                <a:gd name="connsiteX22" fmla="*/ 49212 w 319088"/>
                <a:gd name="connsiteY22" fmla="*/ 223838 h 328613"/>
                <a:gd name="connsiteX23" fmla="*/ 189206 w 319088"/>
                <a:gd name="connsiteY23" fmla="*/ 222250 h 328613"/>
                <a:gd name="connsiteX24" fmla="*/ 156868 w 319088"/>
                <a:gd name="connsiteY24" fmla="*/ 224848 h 328613"/>
                <a:gd name="connsiteX25" fmla="*/ 155575 w 319088"/>
                <a:gd name="connsiteY25" fmla="*/ 226147 h 328613"/>
                <a:gd name="connsiteX26" fmla="*/ 155575 w 319088"/>
                <a:gd name="connsiteY26" fmla="*/ 305377 h 328613"/>
                <a:gd name="connsiteX27" fmla="*/ 156868 w 319088"/>
                <a:gd name="connsiteY27" fmla="*/ 307975 h 328613"/>
                <a:gd name="connsiteX28" fmla="*/ 158162 w 319088"/>
                <a:gd name="connsiteY28" fmla="*/ 307975 h 328613"/>
                <a:gd name="connsiteX29" fmla="*/ 189206 w 319088"/>
                <a:gd name="connsiteY29" fmla="*/ 300182 h 328613"/>
                <a:gd name="connsiteX30" fmla="*/ 190500 w 319088"/>
                <a:gd name="connsiteY30" fmla="*/ 297584 h 328613"/>
                <a:gd name="connsiteX31" fmla="*/ 190500 w 319088"/>
                <a:gd name="connsiteY31" fmla="*/ 223549 h 328613"/>
                <a:gd name="connsiteX32" fmla="*/ 190500 w 319088"/>
                <a:gd name="connsiteY32" fmla="*/ 222250 h 328613"/>
                <a:gd name="connsiteX33" fmla="*/ 189206 w 319088"/>
                <a:gd name="connsiteY33" fmla="*/ 222250 h 328613"/>
                <a:gd name="connsiteX34" fmla="*/ 12700 w 319088"/>
                <a:gd name="connsiteY34" fmla="*/ 217488 h 328613"/>
                <a:gd name="connsiteX35" fmla="*/ 12700 w 319088"/>
                <a:gd name="connsiteY35" fmla="*/ 218778 h 328613"/>
                <a:gd name="connsiteX36" fmla="*/ 12700 w 319088"/>
                <a:gd name="connsiteY36" fmla="*/ 251024 h 328613"/>
                <a:gd name="connsiteX37" fmla="*/ 13970 w 319088"/>
                <a:gd name="connsiteY37" fmla="*/ 252314 h 328613"/>
                <a:gd name="connsiteX38" fmla="*/ 29210 w 319088"/>
                <a:gd name="connsiteY38" fmla="*/ 258763 h 328613"/>
                <a:gd name="connsiteX39" fmla="*/ 30480 w 319088"/>
                <a:gd name="connsiteY39" fmla="*/ 258763 h 328613"/>
                <a:gd name="connsiteX40" fmla="*/ 31750 w 319088"/>
                <a:gd name="connsiteY40" fmla="*/ 258763 h 328613"/>
                <a:gd name="connsiteX41" fmla="*/ 31750 w 319088"/>
                <a:gd name="connsiteY41" fmla="*/ 257473 h 328613"/>
                <a:gd name="connsiteX42" fmla="*/ 31750 w 319088"/>
                <a:gd name="connsiteY42" fmla="*/ 222647 h 328613"/>
                <a:gd name="connsiteX43" fmla="*/ 30480 w 319088"/>
                <a:gd name="connsiteY43" fmla="*/ 220068 h 328613"/>
                <a:gd name="connsiteX44" fmla="*/ 13970 w 319088"/>
                <a:gd name="connsiteY44" fmla="*/ 217488 h 328613"/>
                <a:gd name="connsiteX45" fmla="*/ 12700 w 319088"/>
                <a:gd name="connsiteY45" fmla="*/ 217488 h 328613"/>
                <a:gd name="connsiteX46" fmla="*/ 280105 w 319088"/>
                <a:gd name="connsiteY46" fmla="*/ 214313 h 328613"/>
                <a:gd name="connsiteX47" fmla="*/ 261584 w 319088"/>
                <a:gd name="connsiteY47" fmla="*/ 215595 h 328613"/>
                <a:gd name="connsiteX48" fmla="*/ 260350 w 319088"/>
                <a:gd name="connsiteY48" fmla="*/ 216877 h 328613"/>
                <a:gd name="connsiteX49" fmla="*/ 260350 w 319088"/>
                <a:gd name="connsiteY49" fmla="*/ 278424 h 328613"/>
                <a:gd name="connsiteX50" fmla="*/ 260350 w 319088"/>
                <a:gd name="connsiteY50" fmla="*/ 279706 h 328613"/>
                <a:gd name="connsiteX51" fmla="*/ 261584 w 319088"/>
                <a:gd name="connsiteY51" fmla="*/ 280988 h 328613"/>
                <a:gd name="connsiteX52" fmla="*/ 262819 w 319088"/>
                <a:gd name="connsiteY52" fmla="*/ 280988 h 328613"/>
                <a:gd name="connsiteX53" fmla="*/ 280105 w 319088"/>
                <a:gd name="connsiteY53" fmla="*/ 275859 h 328613"/>
                <a:gd name="connsiteX54" fmla="*/ 282575 w 319088"/>
                <a:gd name="connsiteY54" fmla="*/ 273295 h 328613"/>
                <a:gd name="connsiteX55" fmla="*/ 282575 w 319088"/>
                <a:gd name="connsiteY55" fmla="*/ 215595 h 328613"/>
                <a:gd name="connsiteX56" fmla="*/ 281340 w 319088"/>
                <a:gd name="connsiteY56" fmla="*/ 214313 h 328613"/>
                <a:gd name="connsiteX57" fmla="*/ 280105 w 319088"/>
                <a:gd name="connsiteY57" fmla="*/ 214313 h 328613"/>
                <a:gd name="connsiteX58" fmla="*/ 306983 w 319088"/>
                <a:gd name="connsiteY58" fmla="*/ 211138 h 328613"/>
                <a:gd name="connsiteX59" fmla="*/ 290215 w 319088"/>
                <a:gd name="connsiteY59" fmla="*/ 212428 h 328613"/>
                <a:gd name="connsiteX60" fmla="*/ 288925 w 319088"/>
                <a:gd name="connsiteY60" fmla="*/ 215008 h 328613"/>
                <a:gd name="connsiteX61" fmla="*/ 288925 w 319088"/>
                <a:gd name="connsiteY61" fmla="*/ 271761 h 328613"/>
                <a:gd name="connsiteX62" fmla="*/ 288925 w 319088"/>
                <a:gd name="connsiteY62" fmla="*/ 273051 h 328613"/>
                <a:gd name="connsiteX63" fmla="*/ 290215 w 319088"/>
                <a:gd name="connsiteY63" fmla="*/ 273051 h 328613"/>
                <a:gd name="connsiteX64" fmla="*/ 308273 w 319088"/>
                <a:gd name="connsiteY64" fmla="*/ 269181 h 328613"/>
                <a:gd name="connsiteX65" fmla="*/ 309563 w 319088"/>
                <a:gd name="connsiteY65" fmla="*/ 266602 h 328613"/>
                <a:gd name="connsiteX66" fmla="*/ 308273 w 319088"/>
                <a:gd name="connsiteY66" fmla="*/ 212428 h 328613"/>
                <a:gd name="connsiteX67" fmla="*/ 308273 w 319088"/>
                <a:gd name="connsiteY67" fmla="*/ 211138 h 328613"/>
                <a:gd name="connsiteX68" fmla="*/ 306983 w 319088"/>
                <a:gd name="connsiteY68" fmla="*/ 211138 h 328613"/>
                <a:gd name="connsiteX69" fmla="*/ 290195 w 319088"/>
                <a:gd name="connsiteY69" fmla="*/ 169863 h 328613"/>
                <a:gd name="connsiteX70" fmla="*/ 288925 w 319088"/>
                <a:gd name="connsiteY70" fmla="*/ 171196 h 328613"/>
                <a:gd name="connsiteX71" fmla="*/ 288925 w 319088"/>
                <a:gd name="connsiteY71" fmla="*/ 172530 h 328613"/>
                <a:gd name="connsiteX72" fmla="*/ 288925 w 319088"/>
                <a:gd name="connsiteY72" fmla="*/ 201867 h 328613"/>
                <a:gd name="connsiteX73" fmla="*/ 288925 w 319088"/>
                <a:gd name="connsiteY73" fmla="*/ 203201 h 328613"/>
                <a:gd name="connsiteX74" fmla="*/ 290195 w 319088"/>
                <a:gd name="connsiteY74" fmla="*/ 203201 h 328613"/>
                <a:gd name="connsiteX75" fmla="*/ 306705 w 319088"/>
                <a:gd name="connsiteY75" fmla="*/ 201867 h 328613"/>
                <a:gd name="connsiteX76" fmla="*/ 307975 w 319088"/>
                <a:gd name="connsiteY76" fmla="*/ 200534 h 328613"/>
                <a:gd name="connsiteX77" fmla="*/ 307975 w 319088"/>
                <a:gd name="connsiteY77" fmla="*/ 172530 h 328613"/>
                <a:gd name="connsiteX78" fmla="*/ 306705 w 319088"/>
                <a:gd name="connsiteY78" fmla="*/ 171196 h 328613"/>
                <a:gd name="connsiteX79" fmla="*/ 290195 w 319088"/>
                <a:gd name="connsiteY79" fmla="*/ 169863 h 328613"/>
                <a:gd name="connsiteX80" fmla="*/ 261584 w 319088"/>
                <a:gd name="connsiteY80" fmla="*/ 168275 h 328613"/>
                <a:gd name="connsiteX81" fmla="*/ 260350 w 319088"/>
                <a:gd name="connsiteY81" fmla="*/ 169568 h 328613"/>
                <a:gd name="connsiteX82" fmla="*/ 260350 w 319088"/>
                <a:gd name="connsiteY82" fmla="*/ 170862 h 328613"/>
                <a:gd name="connsiteX83" fmla="*/ 260350 w 319088"/>
                <a:gd name="connsiteY83" fmla="*/ 201906 h 328613"/>
                <a:gd name="connsiteX84" fmla="*/ 260350 w 319088"/>
                <a:gd name="connsiteY84" fmla="*/ 203200 h 328613"/>
                <a:gd name="connsiteX85" fmla="*/ 261584 w 319088"/>
                <a:gd name="connsiteY85" fmla="*/ 203200 h 328613"/>
                <a:gd name="connsiteX86" fmla="*/ 280105 w 319088"/>
                <a:gd name="connsiteY86" fmla="*/ 201906 h 328613"/>
                <a:gd name="connsiteX87" fmla="*/ 282575 w 319088"/>
                <a:gd name="connsiteY87" fmla="*/ 200613 h 328613"/>
                <a:gd name="connsiteX88" fmla="*/ 282575 w 319088"/>
                <a:gd name="connsiteY88" fmla="*/ 170862 h 328613"/>
                <a:gd name="connsiteX89" fmla="*/ 280105 w 319088"/>
                <a:gd name="connsiteY89" fmla="*/ 169568 h 328613"/>
                <a:gd name="connsiteX90" fmla="*/ 261584 w 319088"/>
                <a:gd name="connsiteY90" fmla="*/ 168275 h 328613"/>
                <a:gd name="connsiteX91" fmla="*/ 214024 w 319088"/>
                <a:gd name="connsiteY91" fmla="*/ 168275 h 328613"/>
                <a:gd name="connsiteX92" fmla="*/ 212725 w 319088"/>
                <a:gd name="connsiteY92" fmla="*/ 169567 h 328613"/>
                <a:gd name="connsiteX93" fmla="*/ 212725 w 319088"/>
                <a:gd name="connsiteY93" fmla="*/ 222546 h 328613"/>
                <a:gd name="connsiteX94" fmla="*/ 214024 w 319088"/>
                <a:gd name="connsiteY94" fmla="*/ 223838 h 328613"/>
                <a:gd name="connsiteX95" fmla="*/ 215322 w 319088"/>
                <a:gd name="connsiteY95" fmla="*/ 223838 h 328613"/>
                <a:gd name="connsiteX96" fmla="*/ 240001 w 319088"/>
                <a:gd name="connsiteY96" fmla="*/ 221254 h 328613"/>
                <a:gd name="connsiteX97" fmla="*/ 241300 w 319088"/>
                <a:gd name="connsiteY97" fmla="*/ 219962 h 328613"/>
                <a:gd name="connsiteX98" fmla="*/ 241300 w 319088"/>
                <a:gd name="connsiteY98" fmla="*/ 170859 h 328613"/>
                <a:gd name="connsiteX99" fmla="*/ 240001 w 319088"/>
                <a:gd name="connsiteY99" fmla="*/ 169567 h 328613"/>
                <a:gd name="connsiteX100" fmla="*/ 215322 w 319088"/>
                <a:gd name="connsiteY100" fmla="*/ 168275 h 328613"/>
                <a:gd name="connsiteX101" fmla="*/ 214024 w 319088"/>
                <a:gd name="connsiteY101" fmla="*/ 168275 h 328613"/>
                <a:gd name="connsiteX102" fmla="*/ 30480 w 319088"/>
                <a:gd name="connsiteY102" fmla="*/ 168275 h 328613"/>
                <a:gd name="connsiteX103" fmla="*/ 13970 w 319088"/>
                <a:gd name="connsiteY103" fmla="*/ 169545 h 328613"/>
                <a:gd name="connsiteX104" fmla="*/ 12700 w 319088"/>
                <a:gd name="connsiteY104" fmla="*/ 170815 h 328613"/>
                <a:gd name="connsiteX105" fmla="*/ 12700 w 319088"/>
                <a:gd name="connsiteY105" fmla="*/ 202565 h 328613"/>
                <a:gd name="connsiteX106" fmla="*/ 13970 w 319088"/>
                <a:gd name="connsiteY106" fmla="*/ 203835 h 328613"/>
                <a:gd name="connsiteX107" fmla="*/ 30480 w 319088"/>
                <a:gd name="connsiteY107" fmla="*/ 206375 h 328613"/>
                <a:gd name="connsiteX108" fmla="*/ 31750 w 319088"/>
                <a:gd name="connsiteY108" fmla="*/ 205105 h 328613"/>
                <a:gd name="connsiteX109" fmla="*/ 31750 w 319088"/>
                <a:gd name="connsiteY109" fmla="*/ 203835 h 328613"/>
                <a:gd name="connsiteX110" fmla="*/ 31750 w 319088"/>
                <a:gd name="connsiteY110" fmla="*/ 169545 h 328613"/>
                <a:gd name="connsiteX111" fmla="*/ 31750 w 319088"/>
                <a:gd name="connsiteY111" fmla="*/ 168275 h 328613"/>
                <a:gd name="connsiteX112" fmla="*/ 30480 w 319088"/>
                <a:gd name="connsiteY112" fmla="*/ 168275 h 328613"/>
                <a:gd name="connsiteX113" fmla="*/ 158162 w 319088"/>
                <a:gd name="connsiteY113" fmla="*/ 165100 h 328613"/>
                <a:gd name="connsiteX114" fmla="*/ 156868 w 319088"/>
                <a:gd name="connsiteY114" fmla="*/ 166407 h 328613"/>
                <a:gd name="connsiteX115" fmla="*/ 155575 w 319088"/>
                <a:gd name="connsiteY115" fmla="*/ 167715 h 328613"/>
                <a:gd name="connsiteX116" fmla="*/ 155575 w 319088"/>
                <a:gd name="connsiteY116" fmla="*/ 206935 h 328613"/>
                <a:gd name="connsiteX117" fmla="*/ 156868 w 319088"/>
                <a:gd name="connsiteY117" fmla="*/ 208243 h 328613"/>
                <a:gd name="connsiteX118" fmla="*/ 158162 w 319088"/>
                <a:gd name="connsiteY118" fmla="*/ 209550 h 328613"/>
                <a:gd name="connsiteX119" fmla="*/ 189206 w 319088"/>
                <a:gd name="connsiteY119" fmla="*/ 208243 h 328613"/>
                <a:gd name="connsiteX120" fmla="*/ 190500 w 319088"/>
                <a:gd name="connsiteY120" fmla="*/ 205628 h 328613"/>
                <a:gd name="connsiteX121" fmla="*/ 190500 w 319088"/>
                <a:gd name="connsiteY121" fmla="*/ 169022 h 328613"/>
                <a:gd name="connsiteX122" fmla="*/ 189206 w 319088"/>
                <a:gd name="connsiteY122" fmla="*/ 166407 h 328613"/>
                <a:gd name="connsiteX123" fmla="*/ 158162 w 319088"/>
                <a:gd name="connsiteY123" fmla="*/ 165100 h 328613"/>
                <a:gd name="connsiteX124" fmla="*/ 100012 w 319088"/>
                <a:gd name="connsiteY124" fmla="*/ 163513 h 328613"/>
                <a:gd name="connsiteX125" fmla="*/ 100012 w 319088"/>
                <a:gd name="connsiteY125" fmla="*/ 164800 h 328613"/>
                <a:gd name="connsiteX126" fmla="*/ 100012 w 319088"/>
                <a:gd name="connsiteY126" fmla="*/ 208564 h 328613"/>
                <a:gd name="connsiteX127" fmla="*/ 100012 w 319088"/>
                <a:gd name="connsiteY127" fmla="*/ 209851 h 328613"/>
                <a:gd name="connsiteX128" fmla="*/ 101311 w 319088"/>
                <a:gd name="connsiteY128" fmla="*/ 211138 h 328613"/>
                <a:gd name="connsiteX129" fmla="*/ 140277 w 319088"/>
                <a:gd name="connsiteY129" fmla="*/ 208564 h 328613"/>
                <a:gd name="connsiteX130" fmla="*/ 142875 w 319088"/>
                <a:gd name="connsiteY130" fmla="*/ 207276 h 328613"/>
                <a:gd name="connsiteX131" fmla="*/ 142875 w 319088"/>
                <a:gd name="connsiteY131" fmla="*/ 166087 h 328613"/>
                <a:gd name="connsiteX132" fmla="*/ 140277 w 319088"/>
                <a:gd name="connsiteY132" fmla="*/ 164800 h 328613"/>
                <a:gd name="connsiteX133" fmla="*/ 101311 w 319088"/>
                <a:gd name="connsiteY133" fmla="*/ 163513 h 328613"/>
                <a:gd name="connsiteX134" fmla="*/ 100012 w 319088"/>
                <a:gd name="connsiteY134" fmla="*/ 163513 h 328613"/>
                <a:gd name="connsiteX135" fmla="*/ 74915 w 319088"/>
                <a:gd name="connsiteY135" fmla="*/ 163513 h 328613"/>
                <a:gd name="connsiteX136" fmla="*/ 50497 w 319088"/>
                <a:gd name="connsiteY136" fmla="*/ 166159 h 328613"/>
                <a:gd name="connsiteX137" fmla="*/ 49212 w 319088"/>
                <a:gd name="connsiteY137" fmla="*/ 167482 h 328613"/>
                <a:gd name="connsiteX138" fmla="*/ 49212 w 319088"/>
                <a:gd name="connsiteY138" fmla="*/ 207169 h 328613"/>
                <a:gd name="connsiteX139" fmla="*/ 50497 w 319088"/>
                <a:gd name="connsiteY139" fmla="*/ 208492 h 328613"/>
                <a:gd name="connsiteX140" fmla="*/ 74915 w 319088"/>
                <a:gd name="connsiteY140" fmla="*/ 211138 h 328613"/>
                <a:gd name="connsiteX141" fmla="*/ 76200 w 319088"/>
                <a:gd name="connsiteY141" fmla="*/ 211138 h 328613"/>
                <a:gd name="connsiteX142" fmla="*/ 76200 w 319088"/>
                <a:gd name="connsiteY142" fmla="*/ 209815 h 328613"/>
                <a:gd name="connsiteX143" fmla="*/ 76200 w 319088"/>
                <a:gd name="connsiteY143" fmla="*/ 164836 h 328613"/>
                <a:gd name="connsiteX144" fmla="*/ 76200 w 319088"/>
                <a:gd name="connsiteY144" fmla="*/ 163513 h 328613"/>
                <a:gd name="connsiteX145" fmla="*/ 74915 w 319088"/>
                <a:gd name="connsiteY145" fmla="*/ 163513 h 328613"/>
                <a:gd name="connsiteX146" fmla="*/ 288925 w 319088"/>
                <a:gd name="connsiteY146" fmla="*/ 127000 h 328613"/>
                <a:gd name="connsiteX147" fmla="*/ 288925 w 319088"/>
                <a:gd name="connsiteY147" fmla="*/ 129687 h 328613"/>
                <a:gd name="connsiteX148" fmla="*/ 288925 w 319088"/>
                <a:gd name="connsiteY148" fmla="*/ 159238 h 328613"/>
                <a:gd name="connsiteX149" fmla="*/ 290195 w 319088"/>
                <a:gd name="connsiteY149" fmla="*/ 160582 h 328613"/>
                <a:gd name="connsiteX150" fmla="*/ 306705 w 319088"/>
                <a:gd name="connsiteY150" fmla="*/ 161925 h 328613"/>
                <a:gd name="connsiteX151" fmla="*/ 307975 w 319088"/>
                <a:gd name="connsiteY151" fmla="*/ 161925 h 328613"/>
                <a:gd name="connsiteX152" fmla="*/ 307975 w 319088"/>
                <a:gd name="connsiteY152" fmla="*/ 160582 h 328613"/>
                <a:gd name="connsiteX153" fmla="*/ 307975 w 319088"/>
                <a:gd name="connsiteY153" fmla="*/ 132373 h 328613"/>
                <a:gd name="connsiteX154" fmla="*/ 306705 w 319088"/>
                <a:gd name="connsiteY154" fmla="*/ 129687 h 328613"/>
                <a:gd name="connsiteX155" fmla="*/ 290195 w 319088"/>
                <a:gd name="connsiteY155" fmla="*/ 127000 h 328613"/>
                <a:gd name="connsiteX156" fmla="*/ 288925 w 319088"/>
                <a:gd name="connsiteY156" fmla="*/ 127000 h 328613"/>
                <a:gd name="connsiteX157" fmla="*/ 260350 w 319088"/>
                <a:gd name="connsiteY157" fmla="*/ 123542 h 328613"/>
                <a:gd name="connsiteX158" fmla="*/ 260350 w 319088"/>
                <a:gd name="connsiteY158" fmla="*/ 124846 h 328613"/>
                <a:gd name="connsiteX159" fmla="*/ 260350 w 319088"/>
                <a:gd name="connsiteY159" fmla="*/ 156143 h 328613"/>
                <a:gd name="connsiteX160" fmla="*/ 261584 w 319088"/>
                <a:gd name="connsiteY160" fmla="*/ 157447 h 328613"/>
                <a:gd name="connsiteX161" fmla="*/ 280105 w 319088"/>
                <a:gd name="connsiteY161" fmla="*/ 158751 h 328613"/>
                <a:gd name="connsiteX162" fmla="*/ 281340 w 319088"/>
                <a:gd name="connsiteY162" fmla="*/ 158751 h 328613"/>
                <a:gd name="connsiteX163" fmla="*/ 282575 w 319088"/>
                <a:gd name="connsiteY163" fmla="*/ 157447 h 328613"/>
                <a:gd name="connsiteX164" fmla="*/ 282575 w 319088"/>
                <a:gd name="connsiteY164" fmla="*/ 127454 h 328613"/>
                <a:gd name="connsiteX165" fmla="*/ 280105 w 319088"/>
                <a:gd name="connsiteY165" fmla="*/ 126150 h 328613"/>
                <a:gd name="connsiteX166" fmla="*/ 261584 w 319088"/>
                <a:gd name="connsiteY166" fmla="*/ 123542 h 328613"/>
                <a:gd name="connsiteX167" fmla="*/ 260350 w 319088"/>
                <a:gd name="connsiteY167" fmla="*/ 123542 h 328613"/>
                <a:gd name="connsiteX168" fmla="*/ 29210 w 319088"/>
                <a:gd name="connsiteY168" fmla="*/ 115590 h 328613"/>
                <a:gd name="connsiteX169" fmla="*/ 13970 w 319088"/>
                <a:gd name="connsiteY169" fmla="*/ 120749 h 328613"/>
                <a:gd name="connsiteX170" fmla="*/ 12700 w 319088"/>
                <a:gd name="connsiteY170" fmla="*/ 122039 h 328613"/>
                <a:gd name="connsiteX171" fmla="*/ 12700 w 319088"/>
                <a:gd name="connsiteY171" fmla="*/ 154285 h 328613"/>
                <a:gd name="connsiteX172" fmla="*/ 12700 w 319088"/>
                <a:gd name="connsiteY172" fmla="*/ 155575 h 328613"/>
                <a:gd name="connsiteX173" fmla="*/ 13970 w 319088"/>
                <a:gd name="connsiteY173" fmla="*/ 155575 h 328613"/>
                <a:gd name="connsiteX174" fmla="*/ 30480 w 319088"/>
                <a:gd name="connsiteY174" fmla="*/ 152995 h 328613"/>
                <a:gd name="connsiteX175" fmla="*/ 31750 w 319088"/>
                <a:gd name="connsiteY175" fmla="*/ 151705 h 328613"/>
                <a:gd name="connsiteX176" fmla="*/ 31750 w 319088"/>
                <a:gd name="connsiteY176" fmla="*/ 116880 h 328613"/>
                <a:gd name="connsiteX177" fmla="*/ 31750 w 319088"/>
                <a:gd name="connsiteY177" fmla="*/ 115590 h 328613"/>
                <a:gd name="connsiteX178" fmla="*/ 29210 w 319088"/>
                <a:gd name="connsiteY178" fmla="*/ 115590 h 328613"/>
                <a:gd name="connsiteX179" fmla="*/ 158162 w 319088"/>
                <a:gd name="connsiteY179" fmla="*/ 104775 h 328613"/>
                <a:gd name="connsiteX180" fmla="*/ 156868 w 319088"/>
                <a:gd name="connsiteY180" fmla="*/ 106098 h 328613"/>
                <a:gd name="connsiteX181" fmla="*/ 155575 w 319088"/>
                <a:gd name="connsiteY181" fmla="*/ 107421 h 328613"/>
                <a:gd name="connsiteX182" fmla="*/ 155575 w 319088"/>
                <a:gd name="connsiteY182" fmla="*/ 147108 h 328613"/>
                <a:gd name="connsiteX183" fmla="*/ 156868 w 319088"/>
                <a:gd name="connsiteY183" fmla="*/ 149754 h 328613"/>
                <a:gd name="connsiteX184" fmla="*/ 189206 w 319088"/>
                <a:gd name="connsiteY184" fmla="*/ 152400 h 328613"/>
                <a:gd name="connsiteX185" fmla="*/ 190500 w 319088"/>
                <a:gd name="connsiteY185" fmla="*/ 151077 h 328613"/>
                <a:gd name="connsiteX186" fmla="*/ 190500 w 319088"/>
                <a:gd name="connsiteY186" fmla="*/ 149754 h 328613"/>
                <a:gd name="connsiteX187" fmla="*/ 190500 w 319088"/>
                <a:gd name="connsiteY187" fmla="*/ 112712 h 328613"/>
                <a:gd name="connsiteX188" fmla="*/ 189206 w 319088"/>
                <a:gd name="connsiteY188" fmla="*/ 110067 h 328613"/>
                <a:gd name="connsiteX189" fmla="*/ 158162 w 319088"/>
                <a:gd name="connsiteY189" fmla="*/ 104775 h 328613"/>
                <a:gd name="connsiteX190" fmla="*/ 74915 w 319088"/>
                <a:gd name="connsiteY190" fmla="*/ 99735 h 328613"/>
                <a:gd name="connsiteX191" fmla="*/ 50497 w 319088"/>
                <a:gd name="connsiteY191" fmla="*/ 107593 h 328613"/>
                <a:gd name="connsiteX192" fmla="*/ 49212 w 319088"/>
                <a:gd name="connsiteY192" fmla="*/ 110212 h 328613"/>
                <a:gd name="connsiteX193" fmla="*/ 49212 w 319088"/>
                <a:gd name="connsiteY193" fmla="*/ 148194 h 328613"/>
                <a:gd name="connsiteX194" fmla="*/ 49212 w 319088"/>
                <a:gd name="connsiteY194" fmla="*/ 149503 h 328613"/>
                <a:gd name="connsiteX195" fmla="*/ 50497 w 319088"/>
                <a:gd name="connsiteY195" fmla="*/ 150813 h 328613"/>
                <a:gd name="connsiteX196" fmla="*/ 74915 w 319088"/>
                <a:gd name="connsiteY196" fmla="*/ 145574 h 328613"/>
                <a:gd name="connsiteX197" fmla="*/ 76200 w 319088"/>
                <a:gd name="connsiteY197" fmla="*/ 144264 h 328613"/>
                <a:gd name="connsiteX198" fmla="*/ 76200 w 319088"/>
                <a:gd name="connsiteY198" fmla="*/ 101044 h 328613"/>
                <a:gd name="connsiteX199" fmla="*/ 76200 w 319088"/>
                <a:gd name="connsiteY199" fmla="*/ 99735 h 328613"/>
                <a:gd name="connsiteX200" fmla="*/ 74915 w 319088"/>
                <a:gd name="connsiteY200" fmla="*/ 99735 h 328613"/>
                <a:gd name="connsiteX201" fmla="*/ 215322 w 319088"/>
                <a:gd name="connsiteY201" fmla="*/ 98425 h 328613"/>
                <a:gd name="connsiteX202" fmla="*/ 214024 w 319088"/>
                <a:gd name="connsiteY202" fmla="*/ 99695 h 328613"/>
                <a:gd name="connsiteX203" fmla="*/ 212725 w 319088"/>
                <a:gd name="connsiteY203" fmla="*/ 100965 h 328613"/>
                <a:gd name="connsiteX204" fmla="*/ 212725 w 319088"/>
                <a:gd name="connsiteY204" fmla="*/ 151765 h 328613"/>
                <a:gd name="connsiteX205" fmla="*/ 215322 w 319088"/>
                <a:gd name="connsiteY205" fmla="*/ 153035 h 328613"/>
                <a:gd name="connsiteX206" fmla="*/ 238702 w 319088"/>
                <a:gd name="connsiteY206" fmla="*/ 155575 h 328613"/>
                <a:gd name="connsiteX207" fmla="*/ 240001 w 319088"/>
                <a:gd name="connsiteY207" fmla="*/ 155575 h 328613"/>
                <a:gd name="connsiteX208" fmla="*/ 241300 w 319088"/>
                <a:gd name="connsiteY208" fmla="*/ 155575 h 328613"/>
                <a:gd name="connsiteX209" fmla="*/ 241300 w 319088"/>
                <a:gd name="connsiteY209" fmla="*/ 153035 h 328613"/>
                <a:gd name="connsiteX210" fmla="*/ 241300 w 319088"/>
                <a:gd name="connsiteY210" fmla="*/ 106045 h 328613"/>
                <a:gd name="connsiteX211" fmla="*/ 240001 w 319088"/>
                <a:gd name="connsiteY211" fmla="*/ 103505 h 328613"/>
                <a:gd name="connsiteX212" fmla="*/ 215322 w 319088"/>
                <a:gd name="connsiteY212" fmla="*/ 98425 h 328613"/>
                <a:gd name="connsiteX213" fmla="*/ 101311 w 319088"/>
                <a:gd name="connsiteY213" fmla="*/ 96838 h 328613"/>
                <a:gd name="connsiteX214" fmla="*/ 100012 w 319088"/>
                <a:gd name="connsiteY214" fmla="*/ 98108 h 328613"/>
                <a:gd name="connsiteX215" fmla="*/ 100012 w 319088"/>
                <a:gd name="connsiteY215" fmla="*/ 99378 h 328613"/>
                <a:gd name="connsiteX216" fmla="*/ 100012 w 319088"/>
                <a:gd name="connsiteY216" fmla="*/ 142558 h 328613"/>
                <a:gd name="connsiteX217" fmla="*/ 101311 w 319088"/>
                <a:gd name="connsiteY217" fmla="*/ 143828 h 328613"/>
                <a:gd name="connsiteX218" fmla="*/ 140277 w 319088"/>
                <a:gd name="connsiteY218" fmla="*/ 147638 h 328613"/>
                <a:gd name="connsiteX219" fmla="*/ 141576 w 319088"/>
                <a:gd name="connsiteY219" fmla="*/ 146368 h 328613"/>
                <a:gd name="connsiteX220" fmla="*/ 142875 w 319088"/>
                <a:gd name="connsiteY220" fmla="*/ 145098 h 328613"/>
                <a:gd name="connsiteX221" fmla="*/ 142875 w 319088"/>
                <a:gd name="connsiteY221" fmla="*/ 105728 h 328613"/>
                <a:gd name="connsiteX222" fmla="*/ 140277 w 319088"/>
                <a:gd name="connsiteY222" fmla="*/ 103188 h 328613"/>
                <a:gd name="connsiteX223" fmla="*/ 101311 w 319088"/>
                <a:gd name="connsiteY223" fmla="*/ 96838 h 328613"/>
                <a:gd name="connsiteX224" fmla="*/ 288925 w 319088"/>
                <a:gd name="connsiteY224" fmla="*/ 84138 h 328613"/>
                <a:gd name="connsiteX225" fmla="*/ 288925 w 319088"/>
                <a:gd name="connsiteY225" fmla="*/ 85442 h 328613"/>
                <a:gd name="connsiteX226" fmla="*/ 288925 w 319088"/>
                <a:gd name="connsiteY226" fmla="*/ 115435 h 328613"/>
                <a:gd name="connsiteX227" fmla="*/ 290195 w 319088"/>
                <a:gd name="connsiteY227" fmla="*/ 116739 h 328613"/>
                <a:gd name="connsiteX228" fmla="*/ 305435 w 319088"/>
                <a:gd name="connsiteY228" fmla="*/ 120651 h 328613"/>
                <a:gd name="connsiteX229" fmla="*/ 306705 w 319088"/>
                <a:gd name="connsiteY229" fmla="*/ 120651 h 328613"/>
                <a:gd name="connsiteX230" fmla="*/ 307975 w 319088"/>
                <a:gd name="connsiteY230" fmla="*/ 119347 h 328613"/>
                <a:gd name="connsiteX231" fmla="*/ 307975 w 319088"/>
                <a:gd name="connsiteY231" fmla="*/ 118043 h 328613"/>
                <a:gd name="connsiteX232" fmla="*/ 307975 w 319088"/>
                <a:gd name="connsiteY232" fmla="*/ 90658 h 328613"/>
                <a:gd name="connsiteX233" fmla="*/ 306705 w 319088"/>
                <a:gd name="connsiteY233" fmla="*/ 89354 h 328613"/>
                <a:gd name="connsiteX234" fmla="*/ 290195 w 319088"/>
                <a:gd name="connsiteY234" fmla="*/ 84138 h 328613"/>
                <a:gd name="connsiteX235" fmla="*/ 288925 w 319088"/>
                <a:gd name="connsiteY235" fmla="*/ 84138 h 328613"/>
                <a:gd name="connsiteX236" fmla="*/ 260350 w 319088"/>
                <a:gd name="connsiteY236" fmla="*/ 77788 h 328613"/>
                <a:gd name="connsiteX237" fmla="*/ 260350 w 319088"/>
                <a:gd name="connsiteY237" fmla="*/ 79058 h 328613"/>
                <a:gd name="connsiteX238" fmla="*/ 260350 w 319088"/>
                <a:gd name="connsiteY238" fmla="*/ 109538 h 328613"/>
                <a:gd name="connsiteX239" fmla="*/ 261584 w 319088"/>
                <a:gd name="connsiteY239" fmla="*/ 110808 h 328613"/>
                <a:gd name="connsiteX240" fmla="*/ 280105 w 319088"/>
                <a:gd name="connsiteY240" fmla="*/ 115888 h 328613"/>
                <a:gd name="connsiteX241" fmla="*/ 281340 w 319088"/>
                <a:gd name="connsiteY241" fmla="*/ 114618 h 328613"/>
                <a:gd name="connsiteX242" fmla="*/ 282575 w 319088"/>
                <a:gd name="connsiteY242" fmla="*/ 113348 h 328613"/>
                <a:gd name="connsiteX243" fmla="*/ 282575 w 319088"/>
                <a:gd name="connsiteY243" fmla="*/ 85408 h 328613"/>
                <a:gd name="connsiteX244" fmla="*/ 281340 w 319088"/>
                <a:gd name="connsiteY244" fmla="*/ 82868 h 328613"/>
                <a:gd name="connsiteX245" fmla="*/ 262819 w 319088"/>
                <a:gd name="connsiteY245" fmla="*/ 77788 h 328613"/>
                <a:gd name="connsiteX246" fmla="*/ 260350 w 319088"/>
                <a:gd name="connsiteY246" fmla="*/ 77788 h 328613"/>
                <a:gd name="connsiteX247" fmla="*/ 29210 w 319088"/>
                <a:gd name="connsiteY247" fmla="*/ 63500 h 328613"/>
                <a:gd name="connsiteX248" fmla="*/ 12700 w 319088"/>
                <a:gd name="connsiteY248" fmla="*/ 73731 h 328613"/>
                <a:gd name="connsiteX249" fmla="*/ 12700 w 319088"/>
                <a:gd name="connsiteY249" fmla="*/ 75009 h 328613"/>
                <a:gd name="connsiteX250" fmla="*/ 12700 w 319088"/>
                <a:gd name="connsiteY250" fmla="*/ 106980 h 328613"/>
                <a:gd name="connsiteX251" fmla="*/ 12700 w 319088"/>
                <a:gd name="connsiteY251" fmla="*/ 108259 h 328613"/>
                <a:gd name="connsiteX252" fmla="*/ 13970 w 319088"/>
                <a:gd name="connsiteY252" fmla="*/ 109538 h 328613"/>
                <a:gd name="connsiteX253" fmla="*/ 15240 w 319088"/>
                <a:gd name="connsiteY253" fmla="*/ 108259 h 328613"/>
                <a:gd name="connsiteX254" fmla="*/ 31750 w 319088"/>
                <a:gd name="connsiteY254" fmla="*/ 101865 h 328613"/>
                <a:gd name="connsiteX255" fmla="*/ 31750 w 319088"/>
                <a:gd name="connsiteY255" fmla="*/ 99307 h 328613"/>
                <a:gd name="connsiteX256" fmla="*/ 31750 w 319088"/>
                <a:gd name="connsiteY256" fmla="*/ 66058 h 328613"/>
                <a:gd name="connsiteX257" fmla="*/ 31750 w 319088"/>
                <a:gd name="connsiteY257" fmla="*/ 63500 h 328613"/>
                <a:gd name="connsiteX258" fmla="*/ 29210 w 319088"/>
                <a:gd name="connsiteY258" fmla="*/ 63500 h 328613"/>
                <a:gd name="connsiteX259" fmla="*/ 156868 w 319088"/>
                <a:gd name="connsiteY259" fmla="*/ 47625 h 328613"/>
                <a:gd name="connsiteX260" fmla="*/ 155575 w 319088"/>
                <a:gd name="connsiteY260" fmla="*/ 48920 h 328613"/>
                <a:gd name="connsiteX261" fmla="*/ 155575 w 319088"/>
                <a:gd name="connsiteY261" fmla="*/ 89067 h 328613"/>
                <a:gd name="connsiteX262" fmla="*/ 156868 w 319088"/>
                <a:gd name="connsiteY262" fmla="*/ 90363 h 328613"/>
                <a:gd name="connsiteX263" fmla="*/ 187913 w 319088"/>
                <a:gd name="connsiteY263" fmla="*/ 96838 h 328613"/>
                <a:gd name="connsiteX264" fmla="*/ 189206 w 319088"/>
                <a:gd name="connsiteY264" fmla="*/ 96838 h 328613"/>
                <a:gd name="connsiteX265" fmla="*/ 190500 w 319088"/>
                <a:gd name="connsiteY265" fmla="*/ 96838 h 328613"/>
                <a:gd name="connsiteX266" fmla="*/ 190500 w 319088"/>
                <a:gd name="connsiteY266" fmla="*/ 95543 h 328613"/>
                <a:gd name="connsiteX267" fmla="*/ 190500 w 319088"/>
                <a:gd name="connsiteY267" fmla="*/ 57986 h 328613"/>
                <a:gd name="connsiteX268" fmla="*/ 189206 w 319088"/>
                <a:gd name="connsiteY268" fmla="*/ 56691 h 328613"/>
                <a:gd name="connsiteX269" fmla="*/ 158162 w 319088"/>
                <a:gd name="connsiteY269" fmla="*/ 47625 h 328613"/>
                <a:gd name="connsiteX270" fmla="*/ 156868 w 319088"/>
                <a:gd name="connsiteY270" fmla="*/ 47625 h 328613"/>
                <a:gd name="connsiteX271" fmla="*/ 73629 w 319088"/>
                <a:gd name="connsiteY271" fmla="*/ 34925 h 328613"/>
                <a:gd name="connsiteX272" fmla="*/ 49212 w 319088"/>
                <a:gd name="connsiteY272" fmla="*/ 50511 h 328613"/>
                <a:gd name="connsiteX273" fmla="*/ 49212 w 319088"/>
                <a:gd name="connsiteY273" fmla="*/ 51810 h 328613"/>
                <a:gd name="connsiteX274" fmla="*/ 49212 w 319088"/>
                <a:gd name="connsiteY274" fmla="*/ 90776 h 328613"/>
                <a:gd name="connsiteX275" fmla="*/ 49212 w 319088"/>
                <a:gd name="connsiteY275" fmla="*/ 92075 h 328613"/>
                <a:gd name="connsiteX276" fmla="*/ 50497 w 319088"/>
                <a:gd name="connsiteY276" fmla="*/ 92075 h 328613"/>
                <a:gd name="connsiteX277" fmla="*/ 51782 w 319088"/>
                <a:gd name="connsiteY277" fmla="*/ 92075 h 328613"/>
                <a:gd name="connsiteX278" fmla="*/ 76200 w 319088"/>
                <a:gd name="connsiteY278" fmla="*/ 81684 h 328613"/>
                <a:gd name="connsiteX279" fmla="*/ 76200 w 319088"/>
                <a:gd name="connsiteY279" fmla="*/ 79086 h 328613"/>
                <a:gd name="connsiteX280" fmla="*/ 76200 w 319088"/>
                <a:gd name="connsiteY280" fmla="*/ 36224 h 328613"/>
                <a:gd name="connsiteX281" fmla="*/ 76200 w 319088"/>
                <a:gd name="connsiteY281" fmla="*/ 34925 h 328613"/>
                <a:gd name="connsiteX282" fmla="*/ 73629 w 319088"/>
                <a:gd name="connsiteY282" fmla="*/ 34925 h 328613"/>
                <a:gd name="connsiteX283" fmla="*/ 100012 w 319088"/>
                <a:gd name="connsiteY283" fmla="*/ 30163 h 328613"/>
                <a:gd name="connsiteX284" fmla="*/ 100012 w 319088"/>
                <a:gd name="connsiteY284" fmla="*/ 32747 h 328613"/>
                <a:gd name="connsiteX285" fmla="*/ 100012 w 319088"/>
                <a:gd name="connsiteY285" fmla="*/ 76681 h 328613"/>
                <a:gd name="connsiteX286" fmla="*/ 101311 w 319088"/>
                <a:gd name="connsiteY286" fmla="*/ 77973 h 328613"/>
                <a:gd name="connsiteX287" fmla="*/ 140277 w 319088"/>
                <a:gd name="connsiteY287" fmla="*/ 85726 h 328613"/>
                <a:gd name="connsiteX288" fmla="*/ 141576 w 319088"/>
                <a:gd name="connsiteY288" fmla="*/ 85726 h 328613"/>
                <a:gd name="connsiteX289" fmla="*/ 142875 w 319088"/>
                <a:gd name="connsiteY289" fmla="*/ 84434 h 328613"/>
                <a:gd name="connsiteX290" fmla="*/ 142875 w 319088"/>
                <a:gd name="connsiteY290" fmla="*/ 43085 h 328613"/>
                <a:gd name="connsiteX291" fmla="*/ 141576 w 319088"/>
                <a:gd name="connsiteY291" fmla="*/ 41792 h 328613"/>
                <a:gd name="connsiteX292" fmla="*/ 102610 w 319088"/>
                <a:gd name="connsiteY292" fmla="*/ 30163 h 328613"/>
                <a:gd name="connsiteX293" fmla="*/ 100012 w 319088"/>
                <a:gd name="connsiteY293" fmla="*/ 30163 h 328613"/>
                <a:gd name="connsiteX294" fmla="*/ 87846 w 319088"/>
                <a:gd name="connsiteY294" fmla="*/ 0 h 328613"/>
                <a:gd name="connsiteX295" fmla="*/ 90430 w 319088"/>
                <a:gd name="connsiteY295" fmla="*/ 0 h 328613"/>
                <a:gd name="connsiteX296" fmla="*/ 204113 w 319088"/>
                <a:gd name="connsiteY296" fmla="*/ 37667 h 328613"/>
                <a:gd name="connsiteX297" fmla="*/ 207988 w 319088"/>
                <a:gd name="connsiteY297" fmla="*/ 42863 h 328613"/>
                <a:gd name="connsiteX298" fmla="*/ 207988 w 319088"/>
                <a:gd name="connsiteY298" fmla="*/ 70139 h 328613"/>
                <a:gd name="connsiteX299" fmla="*/ 248036 w 319088"/>
                <a:gd name="connsiteY299" fmla="*/ 54552 h 328613"/>
                <a:gd name="connsiteX300" fmla="*/ 250619 w 319088"/>
                <a:gd name="connsiteY300" fmla="*/ 53253 h 328613"/>
                <a:gd name="connsiteX301" fmla="*/ 251911 w 319088"/>
                <a:gd name="connsiteY301" fmla="*/ 53253 h 328613"/>
                <a:gd name="connsiteX302" fmla="*/ 315213 w 319088"/>
                <a:gd name="connsiteY302" fmla="*/ 74035 h 328613"/>
                <a:gd name="connsiteX303" fmla="*/ 319088 w 319088"/>
                <a:gd name="connsiteY303" fmla="*/ 80530 h 328613"/>
                <a:gd name="connsiteX304" fmla="*/ 319088 w 319088"/>
                <a:gd name="connsiteY304" fmla="*/ 266267 h 328613"/>
                <a:gd name="connsiteX305" fmla="*/ 315213 w 319088"/>
                <a:gd name="connsiteY305" fmla="*/ 271463 h 328613"/>
                <a:gd name="connsiteX306" fmla="*/ 251911 w 319088"/>
                <a:gd name="connsiteY306" fmla="*/ 287049 h 328613"/>
                <a:gd name="connsiteX307" fmla="*/ 204113 w 319088"/>
                <a:gd name="connsiteY307" fmla="*/ 300038 h 328613"/>
                <a:gd name="connsiteX308" fmla="*/ 89138 w 319088"/>
                <a:gd name="connsiteY308" fmla="*/ 328613 h 328613"/>
                <a:gd name="connsiteX309" fmla="*/ 87846 w 319088"/>
                <a:gd name="connsiteY309" fmla="*/ 328613 h 328613"/>
                <a:gd name="connsiteX310" fmla="*/ 85262 w 319088"/>
                <a:gd name="connsiteY310" fmla="*/ 328613 h 328613"/>
                <a:gd name="connsiteX311" fmla="*/ 2583 w 319088"/>
                <a:gd name="connsiteY311" fmla="*/ 281854 h 328613"/>
                <a:gd name="connsiteX312" fmla="*/ 0 w 319088"/>
                <a:gd name="connsiteY312" fmla="*/ 277957 h 328613"/>
                <a:gd name="connsiteX313" fmla="*/ 0 w 319088"/>
                <a:gd name="connsiteY313" fmla="*/ 64943 h 328613"/>
                <a:gd name="connsiteX314" fmla="*/ 1292 w 319088"/>
                <a:gd name="connsiteY314" fmla="*/ 61047 h 328613"/>
                <a:gd name="connsiteX315" fmla="*/ 85262 w 319088"/>
                <a:gd name="connsiteY315" fmla="*/ 1299 h 328613"/>
                <a:gd name="connsiteX316" fmla="*/ 87846 w 319088"/>
                <a:gd name="connsiteY31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319088" h="328613">
                  <a:moveTo>
                    <a:pt x="140277" y="225425"/>
                  </a:moveTo>
                  <a:cubicBezTo>
                    <a:pt x="140277" y="225425"/>
                    <a:pt x="140277" y="225425"/>
                    <a:pt x="101311" y="229351"/>
                  </a:cubicBezTo>
                  <a:cubicBezTo>
                    <a:pt x="100012" y="229351"/>
                    <a:pt x="100012" y="229351"/>
                    <a:pt x="100012" y="230660"/>
                  </a:cubicBezTo>
                  <a:cubicBezTo>
                    <a:pt x="100012" y="230660"/>
                    <a:pt x="100012" y="230660"/>
                    <a:pt x="100012" y="319646"/>
                  </a:cubicBezTo>
                  <a:cubicBezTo>
                    <a:pt x="100012" y="320954"/>
                    <a:pt x="100012" y="320954"/>
                    <a:pt x="100012" y="322263"/>
                  </a:cubicBezTo>
                  <a:cubicBezTo>
                    <a:pt x="101311" y="322263"/>
                    <a:pt x="101311" y="322263"/>
                    <a:pt x="101311" y="322263"/>
                  </a:cubicBezTo>
                  <a:cubicBezTo>
                    <a:pt x="101311" y="322263"/>
                    <a:pt x="101311" y="322263"/>
                    <a:pt x="102610" y="322263"/>
                  </a:cubicBezTo>
                  <a:cubicBezTo>
                    <a:pt x="102610" y="322263"/>
                    <a:pt x="102610" y="322263"/>
                    <a:pt x="140277" y="311794"/>
                  </a:cubicBezTo>
                  <a:cubicBezTo>
                    <a:pt x="141576" y="311794"/>
                    <a:pt x="142875" y="311794"/>
                    <a:pt x="142875" y="310485"/>
                  </a:cubicBezTo>
                  <a:lnTo>
                    <a:pt x="142875" y="228042"/>
                  </a:lnTo>
                  <a:cubicBezTo>
                    <a:pt x="142875" y="226734"/>
                    <a:pt x="141576" y="226734"/>
                    <a:pt x="141576" y="226734"/>
                  </a:cubicBezTo>
                  <a:cubicBezTo>
                    <a:pt x="141576" y="225425"/>
                    <a:pt x="140277" y="225425"/>
                    <a:pt x="140277" y="225425"/>
                  </a:cubicBezTo>
                  <a:close/>
                  <a:moveTo>
                    <a:pt x="49212" y="223838"/>
                  </a:moveTo>
                  <a:cubicBezTo>
                    <a:pt x="49212" y="225108"/>
                    <a:pt x="49212" y="225108"/>
                    <a:pt x="49212" y="226378"/>
                  </a:cubicBezTo>
                  <a:cubicBezTo>
                    <a:pt x="49212" y="226378"/>
                    <a:pt x="49212" y="226378"/>
                    <a:pt x="49212" y="263208"/>
                  </a:cubicBezTo>
                  <a:cubicBezTo>
                    <a:pt x="49212" y="264478"/>
                    <a:pt x="49212" y="264478"/>
                    <a:pt x="50497" y="265748"/>
                  </a:cubicBezTo>
                  <a:cubicBezTo>
                    <a:pt x="50497" y="265748"/>
                    <a:pt x="50497" y="265748"/>
                    <a:pt x="74915" y="274638"/>
                  </a:cubicBezTo>
                  <a:cubicBezTo>
                    <a:pt x="74915" y="274638"/>
                    <a:pt x="76200" y="274638"/>
                    <a:pt x="76200" y="273368"/>
                  </a:cubicBezTo>
                  <a:cubicBezTo>
                    <a:pt x="76200" y="273368"/>
                    <a:pt x="76200" y="273368"/>
                    <a:pt x="76200" y="272098"/>
                  </a:cubicBezTo>
                  <a:lnTo>
                    <a:pt x="76200" y="230188"/>
                  </a:lnTo>
                  <a:cubicBezTo>
                    <a:pt x="76200" y="228918"/>
                    <a:pt x="76200" y="228918"/>
                    <a:pt x="74915" y="228918"/>
                  </a:cubicBezTo>
                  <a:cubicBezTo>
                    <a:pt x="74915" y="228918"/>
                    <a:pt x="74915" y="228918"/>
                    <a:pt x="50497" y="223838"/>
                  </a:cubicBezTo>
                  <a:cubicBezTo>
                    <a:pt x="50497" y="223838"/>
                    <a:pt x="50497" y="223838"/>
                    <a:pt x="49212" y="223838"/>
                  </a:cubicBezTo>
                  <a:close/>
                  <a:moveTo>
                    <a:pt x="189206" y="222250"/>
                  </a:moveTo>
                  <a:cubicBezTo>
                    <a:pt x="189206" y="222250"/>
                    <a:pt x="189206" y="222250"/>
                    <a:pt x="156868" y="224848"/>
                  </a:cubicBezTo>
                  <a:cubicBezTo>
                    <a:pt x="156868" y="224848"/>
                    <a:pt x="155575" y="226147"/>
                    <a:pt x="155575" y="226147"/>
                  </a:cubicBezTo>
                  <a:cubicBezTo>
                    <a:pt x="155575" y="226147"/>
                    <a:pt x="155575" y="226147"/>
                    <a:pt x="155575" y="305377"/>
                  </a:cubicBezTo>
                  <a:cubicBezTo>
                    <a:pt x="155575" y="306676"/>
                    <a:pt x="155575" y="306676"/>
                    <a:pt x="156868" y="307975"/>
                  </a:cubicBezTo>
                  <a:cubicBezTo>
                    <a:pt x="156868" y="307975"/>
                    <a:pt x="156868" y="307975"/>
                    <a:pt x="158162" y="307975"/>
                  </a:cubicBezTo>
                  <a:cubicBezTo>
                    <a:pt x="158162" y="307975"/>
                    <a:pt x="158162" y="307975"/>
                    <a:pt x="189206" y="300182"/>
                  </a:cubicBezTo>
                  <a:cubicBezTo>
                    <a:pt x="190500" y="300182"/>
                    <a:pt x="190500" y="298883"/>
                    <a:pt x="190500" y="297584"/>
                  </a:cubicBezTo>
                  <a:lnTo>
                    <a:pt x="190500" y="223549"/>
                  </a:lnTo>
                  <a:cubicBezTo>
                    <a:pt x="190500" y="223549"/>
                    <a:pt x="190500" y="223549"/>
                    <a:pt x="190500" y="222250"/>
                  </a:cubicBezTo>
                  <a:cubicBezTo>
                    <a:pt x="189206" y="222250"/>
                    <a:pt x="189206" y="222250"/>
                    <a:pt x="189206" y="222250"/>
                  </a:cubicBezTo>
                  <a:close/>
                  <a:moveTo>
                    <a:pt x="12700" y="217488"/>
                  </a:moveTo>
                  <a:cubicBezTo>
                    <a:pt x="12700" y="217488"/>
                    <a:pt x="12700" y="218778"/>
                    <a:pt x="12700" y="218778"/>
                  </a:cubicBezTo>
                  <a:cubicBezTo>
                    <a:pt x="12700" y="218778"/>
                    <a:pt x="12700" y="218778"/>
                    <a:pt x="12700" y="251024"/>
                  </a:cubicBezTo>
                  <a:cubicBezTo>
                    <a:pt x="12700" y="252314"/>
                    <a:pt x="12700" y="252314"/>
                    <a:pt x="13970" y="252314"/>
                  </a:cubicBezTo>
                  <a:cubicBezTo>
                    <a:pt x="13970" y="252314"/>
                    <a:pt x="13970" y="252314"/>
                    <a:pt x="29210" y="258763"/>
                  </a:cubicBezTo>
                  <a:cubicBezTo>
                    <a:pt x="30480" y="258763"/>
                    <a:pt x="30480" y="258763"/>
                    <a:pt x="30480" y="258763"/>
                  </a:cubicBezTo>
                  <a:cubicBezTo>
                    <a:pt x="30480" y="258763"/>
                    <a:pt x="31750" y="258763"/>
                    <a:pt x="31750" y="258763"/>
                  </a:cubicBezTo>
                  <a:cubicBezTo>
                    <a:pt x="31750" y="258763"/>
                    <a:pt x="31750" y="257473"/>
                    <a:pt x="31750" y="257473"/>
                  </a:cubicBezTo>
                  <a:lnTo>
                    <a:pt x="31750" y="222647"/>
                  </a:lnTo>
                  <a:cubicBezTo>
                    <a:pt x="31750" y="221358"/>
                    <a:pt x="31750" y="220068"/>
                    <a:pt x="30480" y="220068"/>
                  </a:cubicBezTo>
                  <a:cubicBezTo>
                    <a:pt x="30480" y="220068"/>
                    <a:pt x="30480" y="220068"/>
                    <a:pt x="13970" y="217488"/>
                  </a:cubicBezTo>
                  <a:cubicBezTo>
                    <a:pt x="13970" y="217488"/>
                    <a:pt x="13970" y="217488"/>
                    <a:pt x="12700" y="217488"/>
                  </a:cubicBezTo>
                  <a:close/>
                  <a:moveTo>
                    <a:pt x="280105" y="214313"/>
                  </a:moveTo>
                  <a:cubicBezTo>
                    <a:pt x="280105" y="214313"/>
                    <a:pt x="280105" y="214313"/>
                    <a:pt x="261584" y="215595"/>
                  </a:cubicBezTo>
                  <a:cubicBezTo>
                    <a:pt x="260350" y="215595"/>
                    <a:pt x="260350" y="216877"/>
                    <a:pt x="260350" y="216877"/>
                  </a:cubicBezTo>
                  <a:cubicBezTo>
                    <a:pt x="260350" y="216877"/>
                    <a:pt x="260350" y="216877"/>
                    <a:pt x="260350" y="278424"/>
                  </a:cubicBezTo>
                  <a:cubicBezTo>
                    <a:pt x="260350" y="279706"/>
                    <a:pt x="260350" y="279706"/>
                    <a:pt x="260350" y="279706"/>
                  </a:cubicBezTo>
                  <a:cubicBezTo>
                    <a:pt x="261584" y="279706"/>
                    <a:pt x="261584" y="280988"/>
                    <a:pt x="261584" y="280988"/>
                  </a:cubicBezTo>
                  <a:cubicBezTo>
                    <a:pt x="261584" y="280988"/>
                    <a:pt x="261584" y="280988"/>
                    <a:pt x="262819" y="280988"/>
                  </a:cubicBezTo>
                  <a:cubicBezTo>
                    <a:pt x="262819" y="280988"/>
                    <a:pt x="262819" y="280988"/>
                    <a:pt x="280105" y="275859"/>
                  </a:cubicBezTo>
                  <a:cubicBezTo>
                    <a:pt x="281340" y="275859"/>
                    <a:pt x="282575" y="274577"/>
                    <a:pt x="282575" y="273295"/>
                  </a:cubicBezTo>
                  <a:lnTo>
                    <a:pt x="282575" y="215595"/>
                  </a:lnTo>
                  <a:cubicBezTo>
                    <a:pt x="282575" y="215595"/>
                    <a:pt x="281340" y="214313"/>
                    <a:pt x="281340" y="214313"/>
                  </a:cubicBezTo>
                  <a:cubicBezTo>
                    <a:pt x="281340" y="214313"/>
                    <a:pt x="280105" y="214313"/>
                    <a:pt x="280105" y="214313"/>
                  </a:cubicBezTo>
                  <a:close/>
                  <a:moveTo>
                    <a:pt x="306983" y="211138"/>
                  </a:moveTo>
                  <a:cubicBezTo>
                    <a:pt x="306983" y="211138"/>
                    <a:pt x="306983" y="211138"/>
                    <a:pt x="290215" y="212428"/>
                  </a:cubicBezTo>
                  <a:cubicBezTo>
                    <a:pt x="288925" y="212428"/>
                    <a:pt x="288925" y="213718"/>
                    <a:pt x="288925" y="215008"/>
                  </a:cubicBezTo>
                  <a:cubicBezTo>
                    <a:pt x="288925" y="215008"/>
                    <a:pt x="288925" y="215008"/>
                    <a:pt x="288925" y="271761"/>
                  </a:cubicBezTo>
                  <a:cubicBezTo>
                    <a:pt x="288925" y="271761"/>
                    <a:pt x="288925" y="273051"/>
                    <a:pt x="288925" y="273051"/>
                  </a:cubicBezTo>
                  <a:cubicBezTo>
                    <a:pt x="288925" y="273051"/>
                    <a:pt x="290215" y="273051"/>
                    <a:pt x="290215" y="273051"/>
                  </a:cubicBezTo>
                  <a:cubicBezTo>
                    <a:pt x="290215" y="273051"/>
                    <a:pt x="290215" y="273051"/>
                    <a:pt x="308273" y="269181"/>
                  </a:cubicBezTo>
                  <a:cubicBezTo>
                    <a:pt x="308273" y="269181"/>
                    <a:pt x="309563" y="267892"/>
                    <a:pt x="309563" y="266602"/>
                  </a:cubicBezTo>
                  <a:cubicBezTo>
                    <a:pt x="309563" y="266602"/>
                    <a:pt x="309563" y="266602"/>
                    <a:pt x="308273" y="212428"/>
                  </a:cubicBezTo>
                  <a:cubicBezTo>
                    <a:pt x="308273" y="212428"/>
                    <a:pt x="308273" y="212428"/>
                    <a:pt x="308273" y="211138"/>
                  </a:cubicBezTo>
                  <a:cubicBezTo>
                    <a:pt x="306983" y="211138"/>
                    <a:pt x="306983" y="211138"/>
                    <a:pt x="306983" y="211138"/>
                  </a:cubicBezTo>
                  <a:close/>
                  <a:moveTo>
                    <a:pt x="290195" y="169863"/>
                  </a:moveTo>
                  <a:cubicBezTo>
                    <a:pt x="290195" y="169863"/>
                    <a:pt x="288925" y="169863"/>
                    <a:pt x="288925" y="171196"/>
                  </a:cubicBezTo>
                  <a:cubicBezTo>
                    <a:pt x="288925" y="171196"/>
                    <a:pt x="288925" y="171196"/>
                    <a:pt x="288925" y="172530"/>
                  </a:cubicBezTo>
                  <a:lnTo>
                    <a:pt x="288925" y="201867"/>
                  </a:lnTo>
                  <a:cubicBezTo>
                    <a:pt x="288925" y="201867"/>
                    <a:pt x="288925" y="201867"/>
                    <a:pt x="288925" y="203201"/>
                  </a:cubicBezTo>
                  <a:cubicBezTo>
                    <a:pt x="288925" y="203201"/>
                    <a:pt x="290195" y="203201"/>
                    <a:pt x="290195" y="203201"/>
                  </a:cubicBezTo>
                  <a:cubicBezTo>
                    <a:pt x="290195" y="203201"/>
                    <a:pt x="290195" y="203201"/>
                    <a:pt x="306705" y="201867"/>
                  </a:cubicBezTo>
                  <a:cubicBezTo>
                    <a:pt x="307975" y="201867"/>
                    <a:pt x="307975" y="201867"/>
                    <a:pt x="307975" y="200534"/>
                  </a:cubicBezTo>
                  <a:cubicBezTo>
                    <a:pt x="307975" y="200534"/>
                    <a:pt x="307975" y="200534"/>
                    <a:pt x="307975" y="172530"/>
                  </a:cubicBezTo>
                  <a:cubicBezTo>
                    <a:pt x="307975" y="171196"/>
                    <a:pt x="307975" y="171196"/>
                    <a:pt x="306705" y="171196"/>
                  </a:cubicBezTo>
                  <a:cubicBezTo>
                    <a:pt x="306705" y="171196"/>
                    <a:pt x="306705" y="171196"/>
                    <a:pt x="290195" y="169863"/>
                  </a:cubicBezTo>
                  <a:close/>
                  <a:moveTo>
                    <a:pt x="261584" y="168275"/>
                  </a:moveTo>
                  <a:cubicBezTo>
                    <a:pt x="261584" y="168275"/>
                    <a:pt x="260350" y="168275"/>
                    <a:pt x="260350" y="169568"/>
                  </a:cubicBezTo>
                  <a:cubicBezTo>
                    <a:pt x="260350" y="169568"/>
                    <a:pt x="260350" y="169568"/>
                    <a:pt x="260350" y="170862"/>
                  </a:cubicBezTo>
                  <a:cubicBezTo>
                    <a:pt x="260350" y="170862"/>
                    <a:pt x="260350" y="170862"/>
                    <a:pt x="260350" y="201906"/>
                  </a:cubicBezTo>
                  <a:cubicBezTo>
                    <a:pt x="260350" y="201906"/>
                    <a:pt x="260350" y="201906"/>
                    <a:pt x="260350" y="203200"/>
                  </a:cubicBezTo>
                  <a:cubicBezTo>
                    <a:pt x="260350" y="203200"/>
                    <a:pt x="261584" y="203200"/>
                    <a:pt x="261584" y="203200"/>
                  </a:cubicBezTo>
                  <a:cubicBezTo>
                    <a:pt x="261584" y="203200"/>
                    <a:pt x="261584" y="203200"/>
                    <a:pt x="280105" y="201906"/>
                  </a:cubicBezTo>
                  <a:cubicBezTo>
                    <a:pt x="281340" y="201906"/>
                    <a:pt x="282575" y="201906"/>
                    <a:pt x="282575" y="200613"/>
                  </a:cubicBezTo>
                  <a:lnTo>
                    <a:pt x="282575" y="170862"/>
                  </a:lnTo>
                  <a:cubicBezTo>
                    <a:pt x="282575" y="170862"/>
                    <a:pt x="281340" y="169568"/>
                    <a:pt x="280105" y="169568"/>
                  </a:cubicBezTo>
                  <a:cubicBezTo>
                    <a:pt x="280105" y="169568"/>
                    <a:pt x="280105" y="169568"/>
                    <a:pt x="261584" y="168275"/>
                  </a:cubicBezTo>
                  <a:close/>
                  <a:moveTo>
                    <a:pt x="214024" y="168275"/>
                  </a:moveTo>
                  <a:cubicBezTo>
                    <a:pt x="214024" y="169567"/>
                    <a:pt x="212725" y="169567"/>
                    <a:pt x="212725" y="169567"/>
                  </a:cubicBezTo>
                  <a:cubicBezTo>
                    <a:pt x="212725" y="169567"/>
                    <a:pt x="212725" y="169567"/>
                    <a:pt x="212725" y="222546"/>
                  </a:cubicBezTo>
                  <a:cubicBezTo>
                    <a:pt x="212725" y="222546"/>
                    <a:pt x="214024" y="222546"/>
                    <a:pt x="214024" y="223838"/>
                  </a:cubicBezTo>
                  <a:cubicBezTo>
                    <a:pt x="214024" y="223838"/>
                    <a:pt x="214024" y="223838"/>
                    <a:pt x="215322" y="223838"/>
                  </a:cubicBezTo>
                  <a:cubicBezTo>
                    <a:pt x="215322" y="223838"/>
                    <a:pt x="215322" y="223838"/>
                    <a:pt x="240001" y="221254"/>
                  </a:cubicBezTo>
                  <a:cubicBezTo>
                    <a:pt x="240001" y="221254"/>
                    <a:pt x="241300" y="221254"/>
                    <a:pt x="241300" y="219962"/>
                  </a:cubicBezTo>
                  <a:lnTo>
                    <a:pt x="241300" y="170859"/>
                  </a:lnTo>
                  <a:cubicBezTo>
                    <a:pt x="241300" y="169567"/>
                    <a:pt x="240001" y="169567"/>
                    <a:pt x="240001" y="169567"/>
                  </a:cubicBezTo>
                  <a:cubicBezTo>
                    <a:pt x="240001" y="169567"/>
                    <a:pt x="240001" y="169567"/>
                    <a:pt x="215322" y="168275"/>
                  </a:cubicBezTo>
                  <a:cubicBezTo>
                    <a:pt x="214024" y="168275"/>
                    <a:pt x="214024" y="168275"/>
                    <a:pt x="214024" y="168275"/>
                  </a:cubicBezTo>
                  <a:close/>
                  <a:moveTo>
                    <a:pt x="30480" y="168275"/>
                  </a:moveTo>
                  <a:cubicBezTo>
                    <a:pt x="30480" y="168275"/>
                    <a:pt x="30480" y="168275"/>
                    <a:pt x="13970" y="169545"/>
                  </a:cubicBezTo>
                  <a:cubicBezTo>
                    <a:pt x="12700" y="169545"/>
                    <a:pt x="12700" y="170815"/>
                    <a:pt x="12700" y="170815"/>
                  </a:cubicBezTo>
                  <a:cubicBezTo>
                    <a:pt x="12700" y="170815"/>
                    <a:pt x="12700" y="170815"/>
                    <a:pt x="12700" y="202565"/>
                  </a:cubicBezTo>
                  <a:cubicBezTo>
                    <a:pt x="12700" y="203835"/>
                    <a:pt x="12700" y="203835"/>
                    <a:pt x="13970" y="203835"/>
                  </a:cubicBezTo>
                  <a:cubicBezTo>
                    <a:pt x="13970" y="203835"/>
                    <a:pt x="13970" y="203835"/>
                    <a:pt x="30480" y="206375"/>
                  </a:cubicBezTo>
                  <a:cubicBezTo>
                    <a:pt x="30480" y="206375"/>
                    <a:pt x="31750" y="206375"/>
                    <a:pt x="31750" y="205105"/>
                  </a:cubicBezTo>
                  <a:cubicBezTo>
                    <a:pt x="31750" y="205105"/>
                    <a:pt x="31750" y="205105"/>
                    <a:pt x="31750" y="203835"/>
                  </a:cubicBezTo>
                  <a:lnTo>
                    <a:pt x="31750" y="169545"/>
                  </a:lnTo>
                  <a:cubicBezTo>
                    <a:pt x="31750" y="169545"/>
                    <a:pt x="31750" y="169545"/>
                    <a:pt x="31750" y="168275"/>
                  </a:cubicBezTo>
                  <a:cubicBezTo>
                    <a:pt x="31750" y="168275"/>
                    <a:pt x="30480" y="168275"/>
                    <a:pt x="30480" y="168275"/>
                  </a:cubicBezTo>
                  <a:close/>
                  <a:moveTo>
                    <a:pt x="158162" y="165100"/>
                  </a:moveTo>
                  <a:cubicBezTo>
                    <a:pt x="156868" y="165100"/>
                    <a:pt x="156868" y="165100"/>
                    <a:pt x="156868" y="166407"/>
                  </a:cubicBezTo>
                  <a:cubicBezTo>
                    <a:pt x="155575" y="166407"/>
                    <a:pt x="155575" y="166407"/>
                    <a:pt x="155575" y="167715"/>
                  </a:cubicBezTo>
                  <a:cubicBezTo>
                    <a:pt x="155575" y="167715"/>
                    <a:pt x="155575" y="167715"/>
                    <a:pt x="155575" y="206935"/>
                  </a:cubicBezTo>
                  <a:cubicBezTo>
                    <a:pt x="155575" y="208243"/>
                    <a:pt x="155575" y="208243"/>
                    <a:pt x="156868" y="208243"/>
                  </a:cubicBezTo>
                  <a:cubicBezTo>
                    <a:pt x="156868" y="208243"/>
                    <a:pt x="156868" y="209550"/>
                    <a:pt x="158162" y="209550"/>
                  </a:cubicBezTo>
                  <a:cubicBezTo>
                    <a:pt x="158162" y="209550"/>
                    <a:pt x="158162" y="209550"/>
                    <a:pt x="189206" y="208243"/>
                  </a:cubicBezTo>
                  <a:cubicBezTo>
                    <a:pt x="190500" y="208243"/>
                    <a:pt x="190500" y="206935"/>
                    <a:pt x="190500" y="205628"/>
                  </a:cubicBezTo>
                  <a:lnTo>
                    <a:pt x="190500" y="169022"/>
                  </a:lnTo>
                  <a:cubicBezTo>
                    <a:pt x="190500" y="167715"/>
                    <a:pt x="189206" y="166407"/>
                    <a:pt x="189206" y="166407"/>
                  </a:cubicBezTo>
                  <a:cubicBezTo>
                    <a:pt x="189206" y="166407"/>
                    <a:pt x="189206" y="166407"/>
                    <a:pt x="158162" y="165100"/>
                  </a:cubicBezTo>
                  <a:close/>
                  <a:moveTo>
                    <a:pt x="100012" y="163513"/>
                  </a:moveTo>
                  <a:cubicBezTo>
                    <a:pt x="100012" y="163513"/>
                    <a:pt x="100012" y="164800"/>
                    <a:pt x="100012" y="164800"/>
                  </a:cubicBezTo>
                  <a:cubicBezTo>
                    <a:pt x="100012" y="164800"/>
                    <a:pt x="100012" y="164800"/>
                    <a:pt x="100012" y="208564"/>
                  </a:cubicBezTo>
                  <a:cubicBezTo>
                    <a:pt x="100012" y="209851"/>
                    <a:pt x="100012" y="209851"/>
                    <a:pt x="100012" y="209851"/>
                  </a:cubicBezTo>
                  <a:cubicBezTo>
                    <a:pt x="100012" y="209851"/>
                    <a:pt x="101311" y="211138"/>
                    <a:pt x="101311" y="211138"/>
                  </a:cubicBezTo>
                  <a:cubicBezTo>
                    <a:pt x="101311" y="211138"/>
                    <a:pt x="101311" y="211138"/>
                    <a:pt x="140277" y="208564"/>
                  </a:cubicBezTo>
                  <a:cubicBezTo>
                    <a:pt x="141576" y="208564"/>
                    <a:pt x="142875" y="208564"/>
                    <a:pt x="142875" y="207276"/>
                  </a:cubicBezTo>
                  <a:lnTo>
                    <a:pt x="142875" y="166087"/>
                  </a:lnTo>
                  <a:cubicBezTo>
                    <a:pt x="142875" y="164800"/>
                    <a:pt x="141576" y="164800"/>
                    <a:pt x="140277" y="164800"/>
                  </a:cubicBezTo>
                  <a:cubicBezTo>
                    <a:pt x="140277" y="164800"/>
                    <a:pt x="140277" y="164800"/>
                    <a:pt x="101311" y="163513"/>
                  </a:cubicBezTo>
                  <a:cubicBezTo>
                    <a:pt x="101311" y="163513"/>
                    <a:pt x="100012" y="163513"/>
                    <a:pt x="100012" y="163513"/>
                  </a:cubicBezTo>
                  <a:close/>
                  <a:moveTo>
                    <a:pt x="74915" y="163513"/>
                  </a:moveTo>
                  <a:cubicBezTo>
                    <a:pt x="74915" y="163513"/>
                    <a:pt x="74915" y="163513"/>
                    <a:pt x="50497" y="166159"/>
                  </a:cubicBezTo>
                  <a:cubicBezTo>
                    <a:pt x="49212" y="166159"/>
                    <a:pt x="49212" y="166159"/>
                    <a:pt x="49212" y="167482"/>
                  </a:cubicBezTo>
                  <a:cubicBezTo>
                    <a:pt x="49212" y="167482"/>
                    <a:pt x="49212" y="167482"/>
                    <a:pt x="49212" y="207169"/>
                  </a:cubicBezTo>
                  <a:cubicBezTo>
                    <a:pt x="49212" y="207169"/>
                    <a:pt x="49212" y="208492"/>
                    <a:pt x="50497" y="208492"/>
                  </a:cubicBezTo>
                  <a:cubicBezTo>
                    <a:pt x="50497" y="208492"/>
                    <a:pt x="50497" y="208492"/>
                    <a:pt x="74915" y="211138"/>
                  </a:cubicBezTo>
                  <a:cubicBezTo>
                    <a:pt x="74915" y="211138"/>
                    <a:pt x="76200" y="211138"/>
                    <a:pt x="76200" y="211138"/>
                  </a:cubicBezTo>
                  <a:cubicBezTo>
                    <a:pt x="76200" y="209815"/>
                    <a:pt x="76200" y="209815"/>
                    <a:pt x="76200" y="209815"/>
                  </a:cubicBezTo>
                  <a:lnTo>
                    <a:pt x="76200" y="164836"/>
                  </a:lnTo>
                  <a:cubicBezTo>
                    <a:pt x="76200" y="164836"/>
                    <a:pt x="76200" y="164836"/>
                    <a:pt x="76200" y="163513"/>
                  </a:cubicBezTo>
                  <a:cubicBezTo>
                    <a:pt x="76200" y="163513"/>
                    <a:pt x="74915" y="163513"/>
                    <a:pt x="74915" y="163513"/>
                  </a:cubicBezTo>
                  <a:close/>
                  <a:moveTo>
                    <a:pt x="288925" y="127000"/>
                  </a:moveTo>
                  <a:cubicBezTo>
                    <a:pt x="288925" y="128343"/>
                    <a:pt x="288925" y="128343"/>
                    <a:pt x="288925" y="129687"/>
                  </a:cubicBezTo>
                  <a:lnTo>
                    <a:pt x="288925" y="159238"/>
                  </a:lnTo>
                  <a:cubicBezTo>
                    <a:pt x="288925" y="159238"/>
                    <a:pt x="288925" y="160582"/>
                    <a:pt x="290195" y="160582"/>
                  </a:cubicBezTo>
                  <a:cubicBezTo>
                    <a:pt x="290195" y="160582"/>
                    <a:pt x="290195" y="160582"/>
                    <a:pt x="306705" y="161925"/>
                  </a:cubicBezTo>
                  <a:cubicBezTo>
                    <a:pt x="306705" y="161925"/>
                    <a:pt x="307975" y="161925"/>
                    <a:pt x="307975" y="161925"/>
                  </a:cubicBezTo>
                  <a:cubicBezTo>
                    <a:pt x="307975" y="160582"/>
                    <a:pt x="307975" y="160582"/>
                    <a:pt x="307975" y="160582"/>
                  </a:cubicBezTo>
                  <a:cubicBezTo>
                    <a:pt x="307975" y="160582"/>
                    <a:pt x="307975" y="160582"/>
                    <a:pt x="307975" y="132373"/>
                  </a:cubicBezTo>
                  <a:cubicBezTo>
                    <a:pt x="307975" y="131030"/>
                    <a:pt x="307975" y="129687"/>
                    <a:pt x="306705" y="129687"/>
                  </a:cubicBezTo>
                  <a:cubicBezTo>
                    <a:pt x="306705" y="129687"/>
                    <a:pt x="306705" y="129687"/>
                    <a:pt x="290195" y="127000"/>
                  </a:cubicBezTo>
                  <a:cubicBezTo>
                    <a:pt x="290195" y="127000"/>
                    <a:pt x="288925" y="127000"/>
                    <a:pt x="288925" y="127000"/>
                  </a:cubicBezTo>
                  <a:close/>
                  <a:moveTo>
                    <a:pt x="260350" y="123542"/>
                  </a:moveTo>
                  <a:cubicBezTo>
                    <a:pt x="260350" y="123542"/>
                    <a:pt x="260350" y="124846"/>
                    <a:pt x="260350" y="124846"/>
                  </a:cubicBezTo>
                  <a:cubicBezTo>
                    <a:pt x="260350" y="124846"/>
                    <a:pt x="260350" y="124846"/>
                    <a:pt x="260350" y="156143"/>
                  </a:cubicBezTo>
                  <a:cubicBezTo>
                    <a:pt x="260350" y="157447"/>
                    <a:pt x="260350" y="157447"/>
                    <a:pt x="261584" y="157447"/>
                  </a:cubicBezTo>
                  <a:cubicBezTo>
                    <a:pt x="261584" y="157447"/>
                    <a:pt x="261584" y="157447"/>
                    <a:pt x="280105" y="158751"/>
                  </a:cubicBezTo>
                  <a:cubicBezTo>
                    <a:pt x="280105" y="158751"/>
                    <a:pt x="281340" y="158751"/>
                    <a:pt x="281340" y="158751"/>
                  </a:cubicBezTo>
                  <a:cubicBezTo>
                    <a:pt x="281340" y="158751"/>
                    <a:pt x="282575" y="157447"/>
                    <a:pt x="282575" y="157447"/>
                  </a:cubicBezTo>
                  <a:lnTo>
                    <a:pt x="282575" y="127454"/>
                  </a:lnTo>
                  <a:cubicBezTo>
                    <a:pt x="282575" y="127454"/>
                    <a:pt x="281340" y="126150"/>
                    <a:pt x="280105" y="126150"/>
                  </a:cubicBezTo>
                  <a:cubicBezTo>
                    <a:pt x="280105" y="126150"/>
                    <a:pt x="280105" y="126150"/>
                    <a:pt x="261584" y="123542"/>
                  </a:cubicBezTo>
                  <a:cubicBezTo>
                    <a:pt x="261584" y="122238"/>
                    <a:pt x="261584" y="123542"/>
                    <a:pt x="260350" y="123542"/>
                  </a:cubicBezTo>
                  <a:close/>
                  <a:moveTo>
                    <a:pt x="29210" y="115590"/>
                  </a:moveTo>
                  <a:cubicBezTo>
                    <a:pt x="29210" y="115590"/>
                    <a:pt x="29210" y="115590"/>
                    <a:pt x="13970" y="120749"/>
                  </a:cubicBezTo>
                  <a:cubicBezTo>
                    <a:pt x="12700" y="120749"/>
                    <a:pt x="12700" y="122039"/>
                    <a:pt x="12700" y="122039"/>
                  </a:cubicBezTo>
                  <a:cubicBezTo>
                    <a:pt x="12700" y="122039"/>
                    <a:pt x="12700" y="122039"/>
                    <a:pt x="12700" y="154285"/>
                  </a:cubicBezTo>
                  <a:cubicBezTo>
                    <a:pt x="12700" y="154285"/>
                    <a:pt x="12700" y="155575"/>
                    <a:pt x="12700" y="155575"/>
                  </a:cubicBezTo>
                  <a:cubicBezTo>
                    <a:pt x="13970" y="155575"/>
                    <a:pt x="13970" y="155575"/>
                    <a:pt x="13970" y="155575"/>
                  </a:cubicBezTo>
                  <a:cubicBezTo>
                    <a:pt x="13970" y="155575"/>
                    <a:pt x="13970" y="155575"/>
                    <a:pt x="30480" y="152995"/>
                  </a:cubicBezTo>
                  <a:cubicBezTo>
                    <a:pt x="31750" y="152995"/>
                    <a:pt x="31750" y="152995"/>
                    <a:pt x="31750" y="151705"/>
                  </a:cubicBezTo>
                  <a:lnTo>
                    <a:pt x="31750" y="116880"/>
                  </a:lnTo>
                  <a:cubicBezTo>
                    <a:pt x="31750" y="115590"/>
                    <a:pt x="31750" y="115590"/>
                    <a:pt x="31750" y="115590"/>
                  </a:cubicBezTo>
                  <a:cubicBezTo>
                    <a:pt x="30480" y="114300"/>
                    <a:pt x="30480" y="114300"/>
                    <a:pt x="29210" y="115590"/>
                  </a:cubicBezTo>
                  <a:close/>
                  <a:moveTo>
                    <a:pt x="158162" y="104775"/>
                  </a:moveTo>
                  <a:cubicBezTo>
                    <a:pt x="156868" y="104775"/>
                    <a:pt x="156868" y="104775"/>
                    <a:pt x="156868" y="106098"/>
                  </a:cubicBezTo>
                  <a:cubicBezTo>
                    <a:pt x="155575" y="106098"/>
                    <a:pt x="155575" y="106098"/>
                    <a:pt x="155575" y="107421"/>
                  </a:cubicBezTo>
                  <a:cubicBezTo>
                    <a:pt x="155575" y="107421"/>
                    <a:pt x="155575" y="107421"/>
                    <a:pt x="155575" y="147108"/>
                  </a:cubicBezTo>
                  <a:cubicBezTo>
                    <a:pt x="155575" y="148431"/>
                    <a:pt x="156868" y="149754"/>
                    <a:pt x="156868" y="149754"/>
                  </a:cubicBezTo>
                  <a:cubicBezTo>
                    <a:pt x="156868" y="149754"/>
                    <a:pt x="156868" y="149754"/>
                    <a:pt x="189206" y="152400"/>
                  </a:cubicBezTo>
                  <a:cubicBezTo>
                    <a:pt x="189206" y="152400"/>
                    <a:pt x="189206" y="152400"/>
                    <a:pt x="190500" y="151077"/>
                  </a:cubicBezTo>
                  <a:cubicBezTo>
                    <a:pt x="190500" y="151077"/>
                    <a:pt x="190500" y="151077"/>
                    <a:pt x="190500" y="149754"/>
                  </a:cubicBezTo>
                  <a:lnTo>
                    <a:pt x="190500" y="112712"/>
                  </a:lnTo>
                  <a:cubicBezTo>
                    <a:pt x="190500" y="111390"/>
                    <a:pt x="190500" y="110067"/>
                    <a:pt x="189206" y="110067"/>
                  </a:cubicBezTo>
                  <a:cubicBezTo>
                    <a:pt x="189206" y="110067"/>
                    <a:pt x="189206" y="110067"/>
                    <a:pt x="158162" y="104775"/>
                  </a:cubicBezTo>
                  <a:close/>
                  <a:moveTo>
                    <a:pt x="74915" y="99735"/>
                  </a:moveTo>
                  <a:cubicBezTo>
                    <a:pt x="74915" y="99735"/>
                    <a:pt x="74915" y="99735"/>
                    <a:pt x="50497" y="107593"/>
                  </a:cubicBezTo>
                  <a:cubicBezTo>
                    <a:pt x="49212" y="107593"/>
                    <a:pt x="49212" y="108903"/>
                    <a:pt x="49212" y="110212"/>
                  </a:cubicBezTo>
                  <a:cubicBezTo>
                    <a:pt x="49212" y="110212"/>
                    <a:pt x="49212" y="110212"/>
                    <a:pt x="49212" y="148194"/>
                  </a:cubicBezTo>
                  <a:cubicBezTo>
                    <a:pt x="49212" y="149503"/>
                    <a:pt x="49212" y="149503"/>
                    <a:pt x="49212" y="149503"/>
                  </a:cubicBezTo>
                  <a:cubicBezTo>
                    <a:pt x="50497" y="150813"/>
                    <a:pt x="50497" y="150813"/>
                    <a:pt x="50497" y="150813"/>
                  </a:cubicBezTo>
                  <a:cubicBezTo>
                    <a:pt x="50497" y="150813"/>
                    <a:pt x="50497" y="150813"/>
                    <a:pt x="74915" y="145574"/>
                  </a:cubicBezTo>
                  <a:cubicBezTo>
                    <a:pt x="76200" y="145574"/>
                    <a:pt x="76200" y="145574"/>
                    <a:pt x="76200" y="144264"/>
                  </a:cubicBezTo>
                  <a:cubicBezTo>
                    <a:pt x="76200" y="144264"/>
                    <a:pt x="76200" y="144264"/>
                    <a:pt x="76200" y="101044"/>
                  </a:cubicBezTo>
                  <a:cubicBezTo>
                    <a:pt x="76200" y="99735"/>
                    <a:pt x="76200" y="99735"/>
                    <a:pt x="76200" y="99735"/>
                  </a:cubicBezTo>
                  <a:cubicBezTo>
                    <a:pt x="74915" y="98425"/>
                    <a:pt x="74915" y="98425"/>
                    <a:pt x="74915" y="99735"/>
                  </a:cubicBezTo>
                  <a:close/>
                  <a:moveTo>
                    <a:pt x="215322" y="98425"/>
                  </a:moveTo>
                  <a:cubicBezTo>
                    <a:pt x="215322" y="98425"/>
                    <a:pt x="214024" y="98425"/>
                    <a:pt x="214024" y="99695"/>
                  </a:cubicBezTo>
                  <a:cubicBezTo>
                    <a:pt x="214024" y="99695"/>
                    <a:pt x="212725" y="99695"/>
                    <a:pt x="212725" y="100965"/>
                  </a:cubicBezTo>
                  <a:cubicBezTo>
                    <a:pt x="212725" y="100965"/>
                    <a:pt x="212725" y="100965"/>
                    <a:pt x="212725" y="151765"/>
                  </a:cubicBezTo>
                  <a:cubicBezTo>
                    <a:pt x="212725" y="153035"/>
                    <a:pt x="214024" y="153035"/>
                    <a:pt x="215322" y="153035"/>
                  </a:cubicBezTo>
                  <a:cubicBezTo>
                    <a:pt x="215322" y="153035"/>
                    <a:pt x="215322" y="153035"/>
                    <a:pt x="238702" y="155575"/>
                  </a:cubicBezTo>
                  <a:cubicBezTo>
                    <a:pt x="238702" y="155575"/>
                    <a:pt x="238702" y="155575"/>
                    <a:pt x="240001" y="155575"/>
                  </a:cubicBezTo>
                  <a:cubicBezTo>
                    <a:pt x="240001" y="155575"/>
                    <a:pt x="240001" y="155575"/>
                    <a:pt x="241300" y="155575"/>
                  </a:cubicBezTo>
                  <a:cubicBezTo>
                    <a:pt x="241300" y="154305"/>
                    <a:pt x="241300" y="154305"/>
                    <a:pt x="241300" y="153035"/>
                  </a:cubicBezTo>
                  <a:lnTo>
                    <a:pt x="241300" y="106045"/>
                  </a:lnTo>
                  <a:cubicBezTo>
                    <a:pt x="241300" y="104775"/>
                    <a:pt x="241300" y="103505"/>
                    <a:pt x="240001" y="103505"/>
                  </a:cubicBezTo>
                  <a:cubicBezTo>
                    <a:pt x="240001" y="103505"/>
                    <a:pt x="240001" y="103505"/>
                    <a:pt x="215322" y="98425"/>
                  </a:cubicBezTo>
                  <a:close/>
                  <a:moveTo>
                    <a:pt x="101311" y="96838"/>
                  </a:moveTo>
                  <a:cubicBezTo>
                    <a:pt x="101311" y="96838"/>
                    <a:pt x="101311" y="96838"/>
                    <a:pt x="100012" y="98108"/>
                  </a:cubicBezTo>
                  <a:cubicBezTo>
                    <a:pt x="100012" y="98108"/>
                    <a:pt x="100012" y="98108"/>
                    <a:pt x="100012" y="99378"/>
                  </a:cubicBezTo>
                  <a:cubicBezTo>
                    <a:pt x="100012" y="99378"/>
                    <a:pt x="100012" y="99378"/>
                    <a:pt x="100012" y="142558"/>
                  </a:cubicBezTo>
                  <a:cubicBezTo>
                    <a:pt x="100012" y="143828"/>
                    <a:pt x="100012" y="143828"/>
                    <a:pt x="101311" y="143828"/>
                  </a:cubicBezTo>
                  <a:cubicBezTo>
                    <a:pt x="101311" y="143828"/>
                    <a:pt x="101311" y="143828"/>
                    <a:pt x="140277" y="147638"/>
                  </a:cubicBezTo>
                  <a:cubicBezTo>
                    <a:pt x="141576" y="147638"/>
                    <a:pt x="141576" y="147638"/>
                    <a:pt x="141576" y="146368"/>
                  </a:cubicBezTo>
                  <a:cubicBezTo>
                    <a:pt x="141576" y="146368"/>
                    <a:pt x="142875" y="146368"/>
                    <a:pt x="142875" y="145098"/>
                  </a:cubicBezTo>
                  <a:lnTo>
                    <a:pt x="142875" y="105728"/>
                  </a:lnTo>
                  <a:cubicBezTo>
                    <a:pt x="142875" y="104458"/>
                    <a:pt x="141576" y="103188"/>
                    <a:pt x="140277" y="103188"/>
                  </a:cubicBezTo>
                  <a:cubicBezTo>
                    <a:pt x="140277" y="103188"/>
                    <a:pt x="140277" y="103188"/>
                    <a:pt x="101311" y="96838"/>
                  </a:cubicBezTo>
                  <a:close/>
                  <a:moveTo>
                    <a:pt x="288925" y="84138"/>
                  </a:moveTo>
                  <a:cubicBezTo>
                    <a:pt x="288925" y="85442"/>
                    <a:pt x="288925" y="85442"/>
                    <a:pt x="288925" y="85442"/>
                  </a:cubicBezTo>
                  <a:lnTo>
                    <a:pt x="288925" y="115435"/>
                  </a:lnTo>
                  <a:cubicBezTo>
                    <a:pt x="288925" y="115435"/>
                    <a:pt x="288925" y="116739"/>
                    <a:pt x="290195" y="116739"/>
                  </a:cubicBezTo>
                  <a:cubicBezTo>
                    <a:pt x="290195" y="116739"/>
                    <a:pt x="290195" y="116739"/>
                    <a:pt x="305435" y="120651"/>
                  </a:cubicBezTo>
                  <a:cubicBezTo>
                    <a:pt x="306705" y="120651"/>
                    <a:pt x="306705" y="120651"/>
                    <a:pt x="306705" y="120651"/>
                  </a:cubicBezTo>
                  <a:cubicBezTo>
                    <a:pt x="306705" y="120651"/>
                    <a:pt x="306705" y="119347"/>
                    <a:pt x="307975" y="119347"/>
                  </a:cubicBezTo>
                  <a:cubicBezTo>
                    <a:pt x="307975" y="119347"/>
                    <a:pt x="307975" y="119347"/>
                    <a:pt x="307975" y="118043"/>
                  </a:cubicBezTo>
                  <a:cubicBezTo>
                    <a:pt x="307975" y="118043"/>
                    <a:pt x="307975" y="118043"/>
                    <a:pt x="307975" y="90658"/>
                  </a:cubicBezTo>
                  <a:cubicBezTo>
                    <a:pt x="307975" y="90658"/>
                    <a:pt x="307975" y="89354"/>
                    <a:pt x="306705" y="89354"/>
                  </a:cubicBezTo>
                  <a:cubicBezTo>
                    <a:pt x="306705" y="89354"/>
                    <a:pt x="306705" y="89354"/>
                    <a:pt x="290195" y="84138"/>
                  </a:cubicBezTo>
                  <a:cubicBezTo>
                    <a:pt x="290195" y="84138"/>
                    <a:pt x="288925" y="84138"/>
                    <a:pt x="288925" y="84138"/>
                  </a:cubicBezTo>
                  <a:close/>
                  <a:moveTo>
                    <a:pt x="260350" y="77788"/>
                  </a:moveTo>
                  <a:cubicBezTo>
                    <a:pt x="260350" y="77788"/>
                    <a:pt x="260350" y="79058"/>
                    <a:pt x="260350" y="79058"/>
                  </a:cubicBezTo>
                  <a:cubicBezTo>
                    <a:pt x="260350" y="79058"/>
                    <a:pt x="260350" y="79058"/>
                    <a:pt x="260350" y="109538"/>
                  </a:cubicBezTo>
                  <a:cubicBezTo>
                    <a:pt x="260350" y="110808"/>
                    <a:pt x="260350" y="110808"/>
                    <a:pt x="261584" y="110808"/>
                  </a:cubicBezTo>
                  <a:cubicBezTo>
                    <a:pt x="261584" y="110808"/>
                    <a:pt x="261584" y="110808"/>
                    <a:pt x="280105" y="115888"/>
                  </a:cubicBezTo>
                  <a:cubicBezTo>
                    <a:pt x="280105" y="115888"/>
                    <a:pt x="281340" y="114618"/>
                    <a:pt x="281340" y="114618"/>
                  </a:cubicBezTo>
                  <a:cubicBezTo>
                    <a:pt x="281340" y="114618"/>
                    <a:pt x="282575" y="114618"/>
                    <a:pt x="282575" y="113348"/>
                  </a:cubicBezTo>
                  <a:cubicBezTo>
                    <a:pt x="282575" y="113348"/>
                    <a:pt x="282575" y="113348"/>
                    <a:pt x="282575" y="85408"/>
                  </a:cubicBezTo>
                  <a:cubicBezTo>
                    <a:pt x="282575" y="84138"/>
                    <a:pt x="281340" y="82868"/>
                    <a:pt x="281340" y="82868"/>
                  </a:cubicBezTo>
                  <a:cubicBezTo>
                    <a:pt x="281340" y="82868"/>
                    <a:pt x="281340" y="82868"/>
                    <a:pt x="262819" y="77788"/>
                  </a:cubicBezTo>
                  <a:cubicBezTo>
                    <a:pt x="261584" y="77788"/>
                    <a:pt x="261584" y="77788"/>
                    <a:pt x="260350" y="77788"/>
                  </a:cubicBezTo>
                  <a:close/>
                  <a:moveTo>
                    <a:pt x="29210" y="63500"/>
                  </a:moveTo>
                  <a:cubicBezTo>
                    <a:pt x="29210" y="63500"/>
                    <a:pt x="29210" y="63500"/>
                    <a:pt x="12700" y="73731"/>
                  </a:cubicBezTo>
                  <a:cubicBezTo>
                    <a:pt x="12700" y="73731"/>
                    <a:pt x="12700" y="75009"/>
                    <a:pt x="12700" y="75009"/>
                  </a:cubicBezTo>
                  <a:cubicBezTo>
                    <a:pt x="12700" y="75009"/>
                    <a:pt x="12700" y="75009"/>
                    <a:pt x="12700" y="106980"/>
                  </a:cubicBezTo>
                  <a:cubicBezTo>
                    <a:pt x="12700" y="108259"/>
                    <a:pt x="12700" y="108259"/>
                    <a:pt x="12700" y="108259"/>
                  </a:cubicBezTo>
                  <a:cubicBezTo>
                    <a:pt x="13970" y="108259"/>
                    <a:pt x="13970" y="109538"/>
                    <a:pt x="13970" y="109538"/>
                  </a:cubicBezTo>
                  <a:cubicBezTo>
                    <a:pt x="13970" y="109538"/>
                    <a:pt x="15240" y="108259"/>
                    <a:pt x="15240" y="108259"/>
                  </a:cubicBezTo>
                  <a:cubicBezTo>
                    <a:pt x="15240" y="108259"/>
                    <a:pt x="15240" y="108259"/>
                    <a:pt x="31750" y="101865"/>
                  </a:cubicBezTo>
                  <a:cubicBezTo>
                    <a:pt x="31750" y="101865"/>
                    <a:pt x="31750" y="100586"/>
                    <a:pt x="31750" y="99307"/>
                  </a:cubicBezTo>
                  <a:lnTo>
                    <a:pt x="31750" y="66058"/>
                  </a:lnTo>
                  <a:cubicBezTo>
                    <a:pt x="31750" y="64779"/>
                    <a:pt x="31750" y="64779"/>
                    <a:pt x="31750" y="63500"/>
                  </a:cubicBezTo>
                  <a:cubicBezTo>
                    <a:pt x="30480" y="63500"/>
                    <a:pt x="30480" y="63500"/>
                    <a:pt x="29210" y="63500"/>
                  </a:cubicBezTo>
                  <a:close/>
                  <a:moveTo>
                    <a:pt x="156868" y="47625"/>
                  </a:moveTo>
                  <a:cubicBezTo>
                    <a:pt x="155575" y="47625"/>
                    <a:pt x="155575" y="48920"/>
                    <a:pt x="155575" y="48920"/>
                  </a:cubicBezTo>
                  <a:cubicBezTo>
                    <a:pt x="155575" y="48920"/>
                    <a:pt x="155575" y="48920"/>
                    <a:pt x="155575" y="89067"/>
                  </a:cubicBezTo>
                  <a:cubicBezTo>
                    <a:pt x="155575" y="89067"/>
                    <a:pt x="156868" y="90363"/>
                    <a:pt x="156868" y="90363"/>
                  </a:cubicBezTo>
                  <a:cubicBezTo>
                    <a:pt x="156868" y="90363"/>
                    <a:pt x="156868" y="90363"/>
                    <a:pt x="187913" y="96838"/>
                  </a:cubicBezTo>
                  <a:cubicBezTo>
                    <a:pt x="187913" y="96838"/>
                    <a:pt x="189206" y="96838"/>
                    <a:pt x="189206" y="96838"/>
                  </a:cubicBezTo>
                  <a:cubicBezTo>
                    <a:pt x="189206" y="96838"/>
                    <a:pt x="189206" y="96838"/>
                    <a:pt x="190500" y="96838"/>
                  </a:cubicBezTo>
                  <a:cubicBezTo>
                    <a:pt x="190500" y="95543"/>
                    <a:pt x="190500" y="95543"/>
                    <a:pt x="190500" y="95543"/>
                  </a:cubicBezTo>
                  <a:cubicBezTo>
                    <a:pt x="190500" y="95543"/>
                    <a:pt x="190500" y="95543"/>
                    <a:pt x="190500" y="57986"/>
                  </a:cubicBezTo>
                  <a:cubicBezTo>
                    <a:pt x="190500" y="56691"/>
                    <a:pt x="190500" y="56691"/>
                    <a:pt x="189206" y="56691"/>
                  </a:cubicBezTo>
                  <a:cubicBezTo>
                    <a:pt x="189206" y="56691"/>
                    <a:pt x="189206" y="56691"/>
                    <a:pt x="158162" y="47625"/>
                  </a:cubicBezTo>
                  <a:cubicBezTo>
                    <a:pt x="156868" y="47625"/>
                    <a:pt x="156868" y="47625"/>
                    <a:pt x="156868" y="47625"/>
                  </a:cubicBezTo>
                  <a:close/>
                  <a:moveTo>
                    <a:pt x="73629" y="34925"/>
                  </a:moveTo>
                  <a:cubicBezTo>
                    <a:pt x="73629" y="34925"/>
                    <a:pt x="73629" y="34925"/>
                    <a:pt x="49212" y="50511"/>
                  </a:cubicBezTo>
                  <a:cubicBezTo>
                    <a:pt x="49212" y="50511"/>
                    <a:pt x="49212" y="50511"/>
                    <a:pt x="49212" y="51810"/>
                  </a:cubicBezTo>
                  <a:cubicBezTo>
                    <a:pt x="49212" y="51810"/>
                    <a:pt x="49212" y="51810"/>
                    <a:pt x="49212" y="90776"/>
                  </a:cubicBezTo>
                  <a:cubicBezTo>
                    <a:pt x="49212" y="90776"/>
                    <a:pt x="49212" y="92075"/>
                    <a:pt x="49212" y="92075"/>
                  </a:cubicBezTo>
                  <a:cubicBezTo>
                    <a:pt x="50497" y="92075"/>
                    <a:pt x="50497" y="92075"/>
                    <a:pt x="50497" y="92075"/>
                  </a:cubicBezTo>
                  <a:cubicBezTo>
                    <a:pt x="50497" y="92075"/>
                    <a:pt x="51782" y="92075"/>
                    <a:pt x="51782" y="92075"/>
                  </a:cubicBezTo>
                  <a:cubicBezTo>
                    <a:pt x="51782" y="92075"/>
                    <a:pt x="51782" y="92075"/>
                    <a:pt x="76200" y="81684"/>
                  </a:cubicBezTo>
                  <a:cubicBezTo>
                    <a:pt x="76200" y="80385"/>
                    <a:pt x="76200" y="80385"/>
                    <a:pt x="76200" y="79086"/>
                  </a:cubicBezTo>
                  <a:lnTo>
                    <a:pt x="76200" y="36224"/>
                  </a:lnTo>
                  <a:cubicBezTo>
                    <a:pt x="76200" y="36224"/>
                    <a:pt x="76200" y="34925"/>
                    <a:pt x="76200" y="34925"/>
                  </a:cubicBezTo>
                  <a:cubicBezTo>
                    <a:pt x="74915" y="34925"/>
                    <a:pt x="74915" y="34925"/>
                    <a:pt x="73629" y="34925"/>
                  </a:cubicBezTo>
                  <a:close/>
                  <a:moveTo>
                    <a:pt x="100012" y="30163"/>
                  </a:moveTo>
                  <a:cubicBezTo>
                    <a:pt x="100012" y="31455"/>
                    <a:pt x="100012" y="31455"/>
                    <a:pt x="100012" y="32747"/>
                  </a:cubicBezTo>
                  <a:cubicBezTo>
                    <a:pt x="100012" y="32747"/>
                    <a:pt x="100012" y="32747"/>
                    <a:pt x="100012" y="76681"/>
                  </a:cubicBezTo>
                  <a:cubicBezTo>
                    <a:pt x="100012" y="76681"/>
                    <a:pt x="100012" y="77973"/>
                    <a:pt x="101311" y="77973"/>
                  </a:cubicBezTo>
                  <a:cubicBezTo>
                    <a:pt x="101311" y="77973"/>
                    <a:pt x="101311" y="77973"/>
                    <a:pt x="140277" y="85726"/>
                  </a:cubicBezTo>
                  <a:cubicBezTo>
                    <a:pt x="140277" y="85726"/>
                    <a:pt x="141576" y="85726"/>
                    <a:pt x="141576" y="85726"/>
                  </a:cubicBezTo>
                  <a:cubicBezTo>
                    <a:pt x="141576" y="85726"/>
                    <a:pt x="142875" y="84434"/>
                    <a:pt x="142875" y="84434"/>
                  </a:cubicBezTo>
                  <a:lnTo>
                    <a:pt x="142875" y="43085"/>
                  </a:lnTo>
                  <a:cubicBezTo>
                    <a:pt x="142875" y="43085"/>
                    <a:pt x="141576" y="41792"/>
                    <a:pt x="141576" y="41792"/>
                  </a:cubicBezTo>
                  <a:cubicBezTo>
                    <a:pt x="141576" y="41792"/>
                    <a:pt x="141576" y="41792"/>
                    <a:pt x="102610" y="30163"/>
                  </a:cubicBezTo>
                  <a:cubicBezTo>
                    <a:pt x="101311" y="30163"/>
                    <a:pt x="101311" y="30163"/>
                    <a:pt x="100012" y="30163"/>
                  </a:cubicBezTo>
                  <a:close/>
                  <a:moveTo>
                    <a:pt x="87846" y="0"/>
                  </a:moveTo>
                  <a:cubicBezTo>
                    <a:pt x="89138" y="0"/>
                    <a:pt x="90430" y="0"/>
                    <a:pt x="90430" y="0"/>
                  </a:cubicBezTo>
                  <a:cubicBezTo>
                    <a:pt x="90430" y="0"/>
                    <a:pt x="90430" y="0"/>
                    <a:pt x="204113" y="37667"/>
                  </a:cubicBezTo>
                  <a:cubicBezTo>
                    <a:pt x="206696" y="38966"/>
                    <a:pt x="207988" y="40265"/>
                    <a:pt x="207988" y="42863"/>
                  </a:cubicBezTo>
                  <a:cubicBezTo>
                    <a:pt x="207988" y="42863"/>
                    <a:pt x="207988" y="42863"/>
                    <a:pt x="207988" y="70139"/>
                  </a:cubicBezTo>
                  <a:cubicBezTo>
                    <a:pt x="207988" y="70139"/>
                    <a:pt x="207988" y="70139"/>
                    <a:pt x="248036" y="54552"/>
                  </a:cubicBezTo>
                  <a:cubicBezTo>
                    <a:pt x="248036" y="54552"/>
                    <a:pt x="249328" y="53253"/>
                    <a:pt x="250619" y="53253"/>
                  </a:cubicBezTo>
                  <a:cubicBezTo>
                    <a:pt x="251911" y="53253"/>
                    <a:pt x="251911" y="53253"/>
                    <a:pt x="251911" y="53253"/>
                  </a:cubicBezTo>
                  <a:cubicBezTo>
                    <a:pt x="251911" y="53253"/>
                    <a:pt x="251911" y="53253"/>
                    <a:pt x="315213" y="74035"/>
                  </a:cubicBezTo>
                  <a:cubicBezTo>
                    <a:pt x="317796" y="75334"/>
                    <a:pt x="319088" y="77932"/>
                    <a:pt x="319088" y="80530"/>
                  </a:cubicBezTo>
                  <a:cubicBezTo>
                    <a:pt x="319088" y="80530"/>
                    <a:pt x="319088" y="80530"/>
                    <a:pt x="319088" y="266267"/>
                  </a:cubicBezTo>
                  <a:cubicBezTo>
                    <a:pt x="319088" y="268865"/>
                    <a:pt x="317796" y="271463"/>
                    <a:pt x="315213" y="271463"/>
                  </a:cubicBezTo>
                  <a:cubicBezTo>
                    <a:pt x="315213" y="271463"/>
                    <a:pt x="315213" y="271463"/>
                    <a:pt x="251911" y="287049"/>
                  </a:cubicBezTo>
                  <a:cubicBezTo>
                    <a:pt x="251911" y="287049"/>
                    <a:pt x="251911" y="287049"/>
                    <a:pt x="204113" y="300038"/>
                  </a:cubicBezTo>
                  <a:cubicBezTo>
                    <a:pt x="204113" y="300038"/>
                    <a:pt x="204113" y="300038"/>
                    <a:pt x="89138" y="328613"/>
                  </a:cubicBezTo>
                  <a:cubicBezTo>
                    <a:pt x="89138" y="328613"/>
                    <a:pt x="89138" y="328613"/>
                    <a:pt x="87846" y="328613"/>
                  </a:cubicBezTo>
                  <a:cubicBezTo>
                    <a:pt x="86554" y="328613"/>
                    <a:pt x="85262" y="328613"/>
                    <a:pt x="85262" y="328613"/>
                  </a:cubicBezTo>
                  <a:cubicBezTo>
                    <a:pt x="85262" y="328613"/>
                    <a:pt x="85262" y="328613"/>
                    <a:pt x="2583" y="281854"/>
                  </a:cubicBezTo>
                  <a:cubicBezTo>
                    <a:pt x="0" y="281854"/>
                    <a:pt x="0" y="279256"/>
                    <a:pt x="0" y="277957"/>
                  </a:cubicBezTo>
                  <a:cubicBezTo>
                    <a:pt x="0" y="277957"/>
                    <a:pt x="0" y="277957"/>
                    <a:pt x="0" y="64943"/>
                  </a:cubicBezTo>
                  <a:cubicBezTo>
                    <a:pt x="0" y="63644"/>
                    <a:pt x="0" y="62346"/>
                    <a:pt x="1292" y="61047"/>
                  </a:cubicBezTo>
                  <a:cubicBezTo>
                    <a:pt x="1292" y="61047"/>
                    <a:pt x="1292" y="61047"/>
                    <a:pt x="85262" y="1299"/>
                  </a:cubicBezTo>
                  <a:cubicBezTo>
                    <a:pt x="85262" y="1299"/>
                    <a:pt x="86554" y="0"/>
                    <a:pt x="878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6708010" y="2575817"/>
            <a:ext cx="1463769" cy="2120468"/>
            <a:chOff x="6708010" y="2575817"/>
            <a:chExt cx="1463769" cy="2120468"/>
          </a:xfrm>
        </p:grpSpPr>
        <p:sp>
          <p:nvSpPr>
            <p:cNvPr id="8" name="圆角矩形 5"/>
            <p:cNvSpPr/>
            <p:nvPr/>
          </p:nvSpPr>
          <p:spPr>
            <a:xfrm>
              <a:off x="6708010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6737784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8" name="任意多边形 60"/>
            <p:cNvSpPr/>
            <p:nvPr/>
          </p:nvSpPr>
          <p:spPr>
            <a:xfrm>
              <a:off x="7263820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矩形 21"/>
            <p:cNvSpPr/>
            <p:nvPr/>
          </p:nvSpPr>
          <p:spPr>
            <a:xfrm>
              <a:off x="6737784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3"/>
            </p:custDataLst>
          </p:nvPr>
        </p:nvGrpSpPr>
        <p:grpSpPr>
          <a:xfrm>
            <a:off x="5251350" y="1871434"/>
            <a:ext cx="1442809" cy="2283927"/>
            <a:chOff x="5251350" y="1871434"/>
            <a:chExt cx="1442809" cy="2283927"/>
          </a:xfrm>
        </p:grpSpPr>
        <p:sp>
          <p:nvSpPr>
            <p:cNvPr id="7" name="圆角矩形 4"/>
            <p:cNvSpPr/>
            <p:nvPr/>
          </p:nvSpPr>
          <p:spPr>
            <a:xfrm>
              <a:off x="5251350" y="3392996"/>
              <a:ext cx="1409700" cy="7363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矩形 11"/>
            <p:cNvSpPr/>
            <p:nvPr/>
          </p:nvSpPr>
          <p:spPr>
            <a:xfrm>
              <a:off x="5260164" y="2263849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0" name="任意多边形 62"/>
            <p:cNvSpPr/>
            <p:nvPr/>
          </p:nvSpPr>
          <p:spPr>
            <a:xfrm>
              <a:off x="5774032" y="3723313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矩形 22"/>
            <p:cNvSpPr/>
            <p:nvPr/>
          </p:nvSpPr>
          <p:spPr>
            <a:xfrm>
              <a:off x="5260164" y="1871434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8164669" y="1871434"/>
            <a:ext cx="1484730" cy="2283927"/>
            <a:chOff x="8164669" y="1871434"/>
            <a:chExt cx="1484730" cy="2283927"/>
          </a:xfrm>
        </p:grpSpPr>
        <p:sp>
          <p:nvSpPr>
            <p:cNvPr id="9" name="圆角矩形 6"/>
            <p:cNvSpPr/>
            <p:nvPr/>
          </p:nvSpPr>
          <p:spPr>
            <a:xfrm>
              <a:off x="8164669" y="3392996"/>
              <a:ext cx="1409700" cy="736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矩形 12"/>
            <p:cNvSpPr/>
            <p:nvPr/>
          </p:nvSpPr>
          <p:spPr>
            <a:xfrm>
              <a:off x="8215404" y="2263849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1" name="任意多边形 63"/>
            <p:cNvSpPr/>
            <p:nvPr/>
          </p:nvSpPr>
          <p:spPr>
            <a:xfrm>
              <a:off x="8706276" y="3723313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矩形 23"/>
            <p:cNvSpPr/>
            <p:nvPr/>
          </p:nvSpPr>
          <p:spPr>
            <a:xfrm>
              <a:off x="8215404" y="1871434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5"/>
            </p:custDataLst>
          </p:nvPr>
        </p:nvGrpSpPr>
        <p:grpSpPr>
          <a:xfrm>
            <a:off x="3782543" y="2575817"/>
            <a:ext cx="1433995" cy="2120468"/>
            <a:chOff x="3782543" y="2575817"/>
            <a:chExt cx="1433995" cy="2120468"/>
          </a:xfrm>
        </p:grpSpPr>
        <p:sp>
          <p:nvSpPr>
            <p:cNvPr id="6" name="圆角矩形 3"/>
            <p:cNvSpPr/>
            <p:nvPr/>
          </p:nvSpPr>
          <p:spPr>
            <a:xfrm>
              <a:off x="3794690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矩形 13"/>
            <p:cNvSpPr/>
            <p:nvPr/>
          </p:nvSpPr>
          <p:spPr>
            <a:xfrm>
              <a:off x="3782543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7" name="任意多边形 59"/>
            <p:cNvSpPr/>
            <p:nvPr/>
          </p:nvSpPr>
          <p:spPr>
            <a:xfrm>
              <a:off x="4285586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矩形 24"/>
            <p:cNvSpPr/>
            <p:nvPr/>
          </p:nvSpPr>
          <p:spPr>
            <a:xfrm>
              <a:off x="3782543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6"/>
            </p:custDataLst>
          </p:nvPr>
        </p:nvGrpSpPr>
        <p:grpSpPr>
          <a:xfrm>
            <a:off x="9621326" y="2575817"/>
            <a:ext cx="1505693" cy="2120468"/>
            <a:chOff x="9621326" y="2575817"/>
            <a:chExt cx="1505693" cy="2120468"/>
          </a:xfrm>
        </p:grpSpPr>
        <p:sp>
          <p:nvSpPr>
            <p:cNvPr id="10" name="圆角矩形 7"/>
            <p:cNvSpPr/>
            <p:nvPr/>
          </p:nvSpPr>
          <p:spPr>
            <a:xfrm>
              <a:off x="9621326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矩形 14"/>
            <p:cNvSpPr/>
            <p:nvPr/>
          </p:nvSpPr>
          <p:spPr>
            <a:xfrm>
              <a:off x="9693024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9" name="任意多边形 61"/>
            <p:cNvSpPr/>
            <p:nvPr/>
          </p:nvSpPr>
          <p:spPr>
            <a:xfrm>
              <a:off x="10196064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>
            <a:xfrm>
              <a:off x="9693024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326845" y="1713092"/>
            <a:ext cx="3493028" cy="3420884"/>
            <a:chOff x="1326845" y="1713092"/>
            <a:chExt cx="3493028" cy="3420884"/>
          </a:xfrm>
        </p:grpSpPr>
        <p:grpSp>
          <p:nvGrpSpPr>
            <p:cNvPr id="4" name="组合 3"/>
            <p:cNvGrpSpPr/>
            <p:nvPr/>
          </p:nvGrpSpPr>
          <p:grpSpPr>
            <a:xfrm>
              <a:off x="1326845" y="1713092"/>
              <a:ext cx="3493028" cy="3420884"/>
              <a:chOff x="6261100" y="3641726"/>
              <a:chExt cx="2951163" cy="2947988"/>
            </a:xfrm>
            <a:solidFill>
              <a:schemeClr val="accent1"/>
            </a:solidFill>
          </p:grpSpPr>
          <p:sp>
            <p:nvSpPr>
              <p:cNvPr id="44" name="任意多边形: 形状 43"/>
              <p:cNvSpPr/>
              <p:nvPr/>
            </p:nvSpPr>
            <p:spPr bwMode="auto">
              <a:xfrm>
                <a:off x="7256463" y="4243389"/>
                <a:ext cx="1949450" cy="2336800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6267450" y="3641726"/>
                <a:ext cx="1949450" cy="2376488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6745288" y="6110289"/>
                <a:ext cx="412750" cy="479425"/>
              </a:xfrm>
              <a:custGeom>
                <a:avLst/>
                <a:gdLst>
                  <a:gd name="T0" fmla="*/ 170 w 170"/>
                  <a:gd name="T1" fmla="*/ 111 h 198"/>
                  <a:gd name="T2" fmla="*/ 147 w 170"/>
                  <a:gd name="T3" fmla="*/ 52 h 198"/>
                  <a:gd name="T4" fmla="*/ 87 w 170"/>
                  <a:gd name="T5" fmla="*/ 26 h 198"/>
                  <a:gd name="T6" fmla="*/ 87 w 170"/>
                  <a:gd name="T7" fmla="*/ 0 h 198"/>
                  <a:gd name="T8" fmla="*/ 24 w 170"/>
                  <a:gd name="T9" fmla="*/ 41 h 198"/>
                  <a:gd name="T10" fmla="*/ 0 w 170"/>
                  <a:gd name="T11" fmla="*/ 110 h 198"/>
                  <a:gd name="T12" fmla="*/ 24 w 170"/>
                  <a:gd name="T13" fmla="*/ 173 h 198"/>
                  <a:gd name="T14" fmla="*/ 84 w 170"/>
                  <a:gd name="T15" fmla="*/ 198 h 198"/>
                  <a:gd name="T16" fmla="*/ 145 w 170"/>
                  <a:gd name="T17" fmla="*/ 173 h 198"/>
                  <a:gd name="T18" fmla="*/ 170 w 170"/>
                  <a:gd name="T19" fmla="*/ 11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70" y="111"/>
                    </a:move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9" y="7"/>
                      <a:pt x="39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8" y="156"/>
                      <a:pt x="24" y="173"/>
                    </a:cubicBezTo>
                    <a:cubicBezTo>
                      <a:pt x="41" y="190"/>
                      <a:pt x="60" y="198"/>
                      <a:pt x="84" y="198"/>
                    </a:cubicBezTo>
                    <a:cubicBezTo>
                      <a:pt x="109" y="198"/>
                      <a:pt x="129" y="190"/>
                      <a:pt x="145" y="173"/>
                    </a:cubicBezTo>
                    <a:cubicBezTo>
                      <a:pt x="162" y="156"/>
                      <a:pt x="170" y="136"/>
                      <a:pt x="170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6261100" y="6110289"/>
                <a:ext cx="411163" cy="479425"/>
              </a:xfrm>
              <a:custGeom>
                <a:avLst/>
                <a:gdLst>
                  <a:gd name="T0" fmla="*/ 146 w 170"/>
                  <a:gd name="T1" fmla="*/ 173 h 198"/>
                  <a:gd name="T2" fmla="*/ 170 w 170"/>
                  <a:gd name="T3" fmla="*/ 111 h 198"/>
                  <a:gd name="T4" fmla="*/ 147 w 170"/>
                  <a:gd name="T5" fmla="*/ 52 h 198"/>
                  <a:gd name="T6" fmla="*/ 87 w 170"/>
                  <a:gd name="T7" fmla="*/ 26 h 198"/>
                  <a:gd name="T8" fmla="*/ 87 w 170"/>
                  <a:gd name="T9" fmla="*/ 0 h 198"/>
                  <a:gd name="T10" fmla="*/ 24 w 170"/>
                  <a:gd name="T11" fmla="*/ 41 h 198"/>
                  <a:gd name="T12" fmla="*/ 0 w 170"/>
                  <a:gd name="T13" fmla="*/ 110 h 198"/>
                  <a:gd name="T14" fmla="*/ 25 w 170"/>
                  <a:gd name="T15" fmla="*/ 173 h 198"/>
                  <a:gd name="T16" fmla="*/ 84 w 170"/>
                  <a:gd name="T17" fmla="*/ 198 h 198"/>
                  <a:gd name="T18" fmla="*/ 146 w 170"/>
                  <a:gd name="T1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173"/>
                    </a:moveTo>
                    <a:cubicBezTo>
                      <a:pt x="162" y="156"/>
                      <a:pt x="170" y="136"/>
                      <a:pt x="170" y="111"/>
                    </a:cubicBez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3" y="7"/>
                      <a:pt x="40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9" y="156"/>
                      <a:pt x="25" y="173"/>
                    </a:cubicBezTo>
                    <a:cubicBezTo>
                      <a:pt x="41" y="190"/>
                      <a:pt x="61" y="198"/>
                      <a:pt x="84" y="198"/>
                    </a:cubicBezTo>
                    <a:cubicBezTo>
                      <a:pt x="109" y="198"/>
                      <a:pt x="129" y="190"/>
                      <a:pt x="146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8315325" y="3670301"/>
                <a:ext cx="896938" cy="48101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801100" y="3670301"/>
                <a:ext cx="411163" cy="481013"/>
              </a:xfrm>
              <a:custGeom>
                <a:avLst/>
                <a:gdLst>
                  <a:gd name="T0" fmla="*/ 86 w 170"/>
                  <a:gd name="T1" fmla="*/ 0 h 198"/>
                  <a:gd name="T2" fmla="*/ 24 w 170"/>
                  <a:gd name="T3" fmla="*/ 25 h 198"/>
                  <a:gd name="T4" fmla="*/ 0 w 170"/>
                  <a:gd name="T5" fmla="*/ 87 h 198"/>
                  <a:gd name="T6" fmla="*/ 23 w 170"/>
                  <a:gd name="T7" fmla="*/ 146 h 198"/>
                  <a:gd name="T8" fmla="*/ 83 w 170"/>
                  <a:gd name="T9" fmla="*/ 172 h 198"/>
                  <a:gd name="T10" fmla="*/ 83 w 170"/>
                  <a:gd name="T11" fmla="*/ 198 h 198"/>
                  <a:gd name="T12" fmla="*/ 146 w 170"/>
                  <a:gd name="T13" fmla="*/ 157 h 198"/>
                  <a:gd name="T14" fmla="*/ 170 w 170"/>
                  <a:gd name="T15" fmla="*/ 88 h 198"/>
                  <a:gd name="T16" fmla="*/ 145 w 170"/>
                  <a:gd name="T17" fmla="*/ 25 h 198"/>
                  <a:gd name="T18" fmla="*/ 86 w 170"/>
                  <a:gd name="T1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86" y="0"/>
                    </a:moveTo>
                    <a:cubicBezTo>
                      <a:pt x="61" y="0"/>
                      <a:pt x="41" y="8"/>
                      <a:pt x="24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8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07" y="191"/>
                      <a:pt x="130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5" y="25"/>
                    </a:cubicBezTo>
                    <a:cubicBezTo>
                      <a:pt x="129" y="8"/>
                      <a:pt x="109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8315325" y="3670301"/>
                <a:ext cx="412750" cy="481013"/>
              </a:xfrm>
              <a:custGeom>
                <a:avLst/>
                <a:gdLst>
                  <a:gd name="T0" fmla="*/ 146 w 170"/>
                  <a:gd name="T1" fmla="*/ 25 h 198"/>
                  <a:gd name="T2" fmla="*/ 86 w 170"/>
                  <a:gd name="T3" fmla="*/ 0 h 198"/>
                  <a:gd name="T4" fmla="*/ 25 w 170"/>
                  <a:gd name="T5" fmla="*/ 25 h 198"/>
                  <a:gd name="T6" fmla="*/ 0 w 170"/>
                  <a:gd name="T7" fmla="*/ 87 h 198"/>
                  <a:gd name="T8" fmla="*/ 23 w 170"/>
                  <a:gd name="T9" fmla="*/ 146 h 198"/>
                  <a:gd name="T10" fmla="*/ 83 w 170"/>
                  <a:gd name="T11" fmla="*/ 172 h 198"/>
                  <a:gd name="T12" fmla="*/ 83 w 170"/>
                  <a:gd name="T13" fmla="*/ 198 h 198"/>
                  <a:gd name="T14" fmla="*/ 146 w 170"/>
                  <a:gd name="T15" fmla="*/ 157 h 198"/>
                  <a:gd name="T16" fmla="*/ 170 w 170"/>
                  <a:gd name="T17" fmla="*/ 88 h 198"/>
                  <a:gd name="T18" fmla="*/ 146 w 170"/>
                  <a:gd name="T19" fmla="*/ 2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25"/>
                    </a:moveTo>
                    <a:cubicBezTo>
                      <a:pt x="129" y="8"/>
                      <a:pt x="110" y="0"/>
                      <a:pt x="86" y="0"/>
                    </a:cubicBezTo>
                    <a:cubicBezTo>
                      <a:pt x="61" y="0"/>
                      <a:pt x="41" y="8"/>
                      <a:pt x="25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9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11" y="191"/>
                      <a:pt x="131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任意多边形: 形状 4"/>
            <p:cNvSpPr/>
            <p:nvPr/>
          </p:nvSpPr>
          <p:spPr>
            <a:xfrm>
              <a:off x="2480458" y="2395440"/>
              <a:ext cx="1085170" cy="80496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文本框 11"/>
            <p:cNvSpPr txBox="1"/>
            <p:nvPr/>
          </p:nvSpPr>
          <p:spPr>
            <a:xfrm>
              <a:off x="1669207" y="3757820"/>
              <a:ext cx="2611177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1669207" y="3450043"/>
              <a:ext cx="2611177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2"/>
            </p:custDataLst>
          </p:nvPr>
        </p:nvGrpSpPr>
        <p:grpSpPr>
          <a:xfrm>
            <a:off x="6420036" y="1280240"/>
            <a:ext cx="4213490" cy="623987"/>
            <a:chOff x="6420036" y="1280240"/>
            <a:chExt cx="4213490" cy="623987"/>
          </a:xfrm>
        </p:grpSpPr>
        <p:grpSp>
          <p:nvGrpSpPr>
            <p:cNvPr id="15" name="组合 14"/>
            <p:cNvGrpSpPr/>
            <p:nvPr/>
          </p:nvGrpSpPr>
          <p:grpSpPr>
            <a:xfrm>
              <a:off x="6420036" y="1326376"/>
              <a:ext cx="577851" cy="577851"/>
              <a:chOff x="0" y="0"/>
              <a:chExt cx="1155700" cy="1155700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210400" y="252831"/>
                <a:ext cx="772314" cy="62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4" y="0"/>
                    </a:moveTo>
                    <a:cubicBezTo>
                      <a:pt x="912" y="0"/>
                      <a:pt x="0" y="1122"/>
                      <a:pt x="0" y="2491"/>
                    </a:cubicBezTo>
                    <a:lnTo>
                      <a:pt x="0" y="11634"/>
                    </a:lnTo>
                    <a:cubicBezTo>
                      <a:pt x="0" y="13008"/>
                      <a:pt x="912" y="14134"/>
                      <a:pt x="2024" y="14134"/>
                    </a:cubicBezTo>
                    <a:lnTo>
                      <a:pt x="2024" y="16617"/>
                    </a:lnTo>
                    <a:cubicBezTo>
                      <a:pt x="2024" y="17994"/>
                      <a:pt x="2935" y="19109"/>
                      <a:pt x="4049" y="19109"/>
                    </a:cubicBezTo>
                    <a:lnTo>
                      <a:pt x="4822" y="19109"/>
                    </a:lnTo>
                    <a:cubicBezTo>
                      <a:pt x="5125" y="20540"/>
                      <a:pt x="6166" y="21600"/>
                      <a:pt x="7423" y="21600"/>
                    </a:cubicBezTo>
                    <a:cubicBezTo>
                      <a:pt x="8673" y="21600"/>
                      <a:pt x="9726" y="20540"/>
                      <a:pt x="10030" y="19109"/>
                    </a:cubicBezTo>
                    <a:lnTo>
                      <a:pt x="13594" y="19109"/>
                    </a:lnTo>
                    <a:cubicBezTo>
                      <a:pt x="13897" y="20540"/>
                      <a:pt x="14942" y="21600"/>
                      <a:pt x="16202" y="21600"/>
                    </a:cubicBezTo>
                    <a:cubicBezTo>
                      <a:pt x="17449" y="21600"/>
                      <a:pt x="18498" y="20540"/>
                      <a:pt x="18803" y="19109"/>
                    </a:cubicBezTo>
                    <a:lnTo>
                      <a:pt x="19576" y="19109"/>
                    </a:lnTo>
                    <a:cubicBezTo>
                      <a:pt x="20692" y="19109"/>
                      <a:pt x="21600" y="17994"/>
                      <a:pt x="21600" y="16617"/>
                    </a:cubicBezTo>
                    <a:lnTo>
                      <a:pt x="21600" y="11634"/>
                    </a:lnTo>
                    <a:cubicBezTo>
                      <a:pt x="21600" y="11142"/>
                      <a:pt x="21482" y="10663"/>
                      <a:pt x="21259" y="10248"/>
                    </a:cubicBezTo>
                    <a:lnTo>
                      <a:pt x="18554" y="5265"/>
                    </a:lnTo>
                    <a:cubicBezTo>
                      <a:pt x="18182" y="4566"/>
                      <a:pt x="17557" y="4160"/>
                      <a:pt x="16876" y="4160"/>
                    </a:cubicBezTo>
                    <a:lnTo>
                      <a:pt x="14177" y="4160"/>
                    </a:lnTo>
                    <a:lnTo>
                      <a:pt x="14177" y="2491"/>
                    </a:lnTo>
                    <a:cubicBezTo>
                      <a:pt x="14177" y="1122"/>
                      <a:pt x="13265" y="0"/>
                      <a:pt x="12146" y="0"/>
                    </a:cubicBezTo>
                    <a:lnTo>
                      <a:pt x="2024" y="0"/>
                    </a:lnTo>
                    <a:close/>
                    <a:moveTo>
                      <a:pt x="2024" y="1669"/>
                    </a:moveTo>
                    <a:lnTo>
                      <a:pt x="12146" y="1669"/>
                    </a:lnTo>
                    <a:cubicBezTo>
                      <a:pt x="12524" y="1669"/>
                      <a:pt x="12821" y="2034"/>
                      <a:pt x="12821" y="2491"/>
                    </a:cubicBezTo>
                    <a:lnTo>
                      <a:pt x="12821" y="11634"/>
                    </a:lnTo>
                    <a:cubicBezTo>
                      <a:pt x="12821" y="12090"/>
                      <a:pt x="12524" y="12465"/>
                      <a:pt x="12146" y="12465"/>
                    </a:cubicBezTo>
                    <a:cubicBezTo>
                      <a:pt x="12146" y="12465"/>
                      <a:pt x="2024" y="12465"/>
                      <a:pt x="2024" y="12465"/>
                    </a:cubicBezTo>
                    <a:cubicBezTo>
                      <a:pt x="1649" y="12465"/>
                      <a:pt x="1350" y="12090"/>
                      <a:pt x="1350" y="11634"/>
                    </a:cubicBezTo>
                    <a:lnTo>
                      <a:pt x="1350" y="2491"/>
                    </a:lnTo>
                    <a:cubicBezTo>
                      <a:pt x="1350" y="2034"/>
                      <a:pt x="1649" y="1669"/>
                      <a:pt x="2024" y="1669"/>
                    </a:cubicBezTo>
                    <a:close/>
                    <a:moveTo>
                      <a:pt x="14177" y="5821"/>
                    </a:moveTo>
                    <a:lnTo>
                      <a:pt x="16876" y="5821"/>
                    </a:lnTo>
                    <a:cubicBezTo>
                      <a:pt x="17102" y="5821"/>
                      <a:pt x="17311" y="5958"/>
                      <a:pt x="17440" y="6184"/>
                    </a:cubicBezTo>
                    <a:lnTo>
                      <a:pt x="20132" y="11175"/>
                    </a:lnTo>
                    <a:cubicBezTo>
                      <a:pt x="20206" y="11307"/>
                      <a:pt x="20250" y="11475"/>
                      <a:pt x="20250" y="11634"/>
                    </a:cubicBezTo>
                    <a:cubicBezTo>
                      <a:pt x="20250" y="11634"/>
                      <a:pt x="20250" y="16617"/>
                      <a:pt x="20250" y="16617"/>
                    </a:cubicBezTo>
                    <a:cubicBezTo>
                      <a:pt x="20250" y="17074"/>
                      <a:pt x="19946" y="17448"/>
                      <a:pt x="19576" y="17448"/>
                    </a:cubicBezTo>
                    <a:lnTo>
                      <a:pt x="18803" y="17448"/>
                    </a:lnTo>
                    <a:cubicBezTo>
                      <a:pt x="18498" y="16016"/>
                      <a:pt x="17455" y="14956"/>
                      <a:pt x="16202" y="14956"/>
                    </a:cubicBezTo>
                    <a:cubicBezTo>
                      <a:pt x="14942" y="14956"/>
                      <a:pt x="13897" y="16016"/>
                      <a:pt x="13594" y="17448"/>
                    </a:cubicBezTo>
                    <a:lnTo>
                      <a:pt x="10030" y="17448"/>
                    </a:lnTo>
                    <a:cubicBezTo>
                      <a:pt x="9729" y="16016"/>
                      <a:pt x="8678" y="14956"/>
                      <a:pt x="7423" y="14956"/>
                    </a:cubicBezTo>
                    <a:cubicBezTo>
                      <a:pt x="6166" y="14956"/>
                      <a:pt x="5125" y="16016"/>
                      <a:pt x="4822" y="17448"/>
                    </a:cubicBezTo>
                    <a:lnTo>
                      <a:pt x="4049" y="17448"/>
                    </a:lnTo>
                    <a:cubicBezTo>
                      <a:pt x="3676" y="17448"/>
                      <a:pt x="3374" y="17074"/>
                      <a:pt x="3374" y="16617"/>
                    </a:cubicBezTo>
                    <a:lnTo>
                      <a:pt x="3374" y="14134"/>
                    </a:lnTo>
                    <a:lnTo>
                      <a:pt x="12146" y="14134"/>
                    </a:lnTo>
                    <a:cubicBezTo>
                      <a:pt x="13265" y="14134"/>
                      <a:pt x="14177" y="13008"/>
                      <a:pt x="14177" y="11634"/>
                    </a:cubicBezTo>
                    <a:lnTo>
                      <a:pt x="14177" y="5821"/>
                    </a:lnTo>
                    <a:close/>
                    <a:moveTo>
                      <a:pt x="15553" y="6450"/>
                    </a:moveTo>
                    <a:cubicBezTo>
                      <a:pt x="15182" y="6450"/>
                      <a:pt x="14885" y="6824"/>
                      <a:pt x="14885" y="7281"/>
                    </a:cubicBezTo>
                    <a:lnTo>
                      <a:pt x="14885" y="12263"/>
                    </a:lnTo>
                    <a:cubicBezTo>
                      <a:pt x="14885" y="12721"/>
                      <a:pt x="15182" y="13102"/>
                      <a:pt x="15553" y="13102"/>
                    </a:cubicBezTo>
                    <a:lnTo>
                      <a:pt x="18259" y="13102"/>
                    </a:lnTo>
                    <a:cubicBezTo>
                      <a:pt x="18629" y="13102"/>
                      <a:pt x="18934" y="12721"/>
                      <a:pt x="18934" y="12263"/>
                    </a:cubicBezTo>
                    <a:lnTo>
                      <a:pt x="18934" y="11022"/>
                    </a:lnTo>
                    <a:cubicBezTo>
                      <a:pt x="18934" y="10857"/>
                      <a:pt x="18888" y="10694"/>
                      <a:pt x="18816" y="10554"/>
                    </a:cubicBezTo>
                    <a:cubicBezTo>
                      <a:pt x="18816" y="10554"/>
                      <a:pt x="16798" y="6829"/>
                      <a:pt x="16798" y="6829"/>
                    </a:cubicBezTo>
                    <a:cubicBezTo>
                      <a:pt x="16673" y="6592"/>
                      <a:pt x="16460" y="6450"/>
                      <a:pt x="16234" y="6450"/>
                    </a:cubicBezTo>
                    <a:lnTo>
                      <a:pt x="15553" y="6450"/>
                    </a:lnTo>
                    <a:close/>
                    <a:moveTo>
                      <a:pt x="15553" y="7281"/>
                    </a:moveTo>
                    <a:lnTo>
                      <a:pt x="16234" y="7281"/>
                    </a:lnTo>
                    <a:lnTo>
                      <a:pt x="18259" y="11022"/>
                    </a:lnTo>
                    <a:cubicBezTo>
                      <a:pt x="18259" y="11022"/>
                      <a:pt x="18259" y="12263"/>
                      <a:pt x="18259" y="12263"/>
                    </a:cubicBezTo>
                    <a:lnTo>
                      <a:pt x="15553" y="12263"/>
                    </a:lnTo>
                    <a:lnTo>
                      <a:pt x="15553" y="7281"/>
                    </a:lnTo>
                    <a:close/>
                    <a:moveTo>
                      <a:pt x="7423" y="16617"/>
                    </a:moveTo>
                    <a:cubicBezTo>
                      <a:pt x="8167" y="16617"/>
                      <a:pt x="8772" y="17365"/>
                      <a:pt x="8772" y="18278"/>
                    </a:cubicBezTo>
                    <a:cubicBezTo>
                      <a:pt x="8772" y="19191"/>
                      <a:pt x="8167" y="19939"/>
                      <a:pt x="7423" y="19939"/>
                    </a:cubicBezTo>
                    <a:cubicBezTo>
                      <a:pt x="6677" y="19939"/>
                      <a:pt x="6073" y="19191"/>
                      <a:pt x="6073" y="18278"/>
                    </a:cubicBezTo>
                    <a:cubicBezTo>
                      <a:pt x="6073" y="17365"/>
                      <a:pt x="6677" y="16617"/>
                      <a:pt x="7423" y="16617"/>
                    </a:cubicBezTo>
                    <a:close/>
                    <a:moveTo>
                      <a:pt x="16202" y="16617"/>
                    </a:moveTo>
                    <a:cubicBezTo>
                      <a:pt x="16943" y="16617"/>
                      <a:pt x="17551" y="17365"/>
                      <a:pt x="17551" y="18278"/>
                    </a:cubicBezTo>
                    <a:cubicBezTo>
                      <a:pt x="17551" y="19191"/>
                      <a:pt x="16943" y="19939"/>
                      <a:pt x="16202" y="19939"/>
                    </a:cubicBezTo>
                    <a:cubicBezTo>
                      <a:pt x="15454" y="19939"/>
                      <a:pt x="14852" y="19191"/>
                      <a:pt x="14852" y="18278"/>
                    </a:cubicBezTo>
                    <a:cubicBezTo>
                      <a:pt x="14852" y="17365"/>
                      <a:pt x="15454" y="16617"/>
                      <a:pt x="16202" y="166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997887" y="1280240"/>
              <a:ext cx="3635639" cy="530259"/>
              <a:chOff x="1620551" y="2120093"/>
              <a:chExt cx="3635639" cy="53025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620551" y="2465686"/>
                <a:ext cx="3635639" cy="18466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3"/>
            </p:custDataLst>
          </p:nvPr>
        </p:nvGrpSpPr>
        <p:grpSpPr>
          <a:xfrm>
            <a:off x="6420036" y="2056238"/>
            <a:ext cx="4213490" cy="640539"/>
            <a:chOff x="6420036" y="2056238"/>
            <a:chExt cx="4213490" cy="640539"/>
          </a:xfrm>
        </p:grpSpPr>
        <p:grpSp>
          <p:nvGrpSpPr>
            <p:cNvPr id="14" name="组合 13"/>
            <p:cNvGrpSpPr/>
            <p:nvPr/>
          </p:nvGrpSpPr>
          <p:grpSpPr>
            <a:xfrm>
              <a:off x="6420036" y="2118926"/>
              <a:ext cx="577851" cy="577851"/>
              <a:chOff x="0" y="0"/>
              <a:chExt cx="1155700" cy="1155700"/>
            </a:xfrm>
          </p:grpSpPr>
          <p:sp>
            <p:nvSpPr>
              <p:cNvPr id="42" name="矩形: 圆角 41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238357" y="219652"/>
                <a:ext cx="716400" cy="716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600" extrusionOk="0">
                    <a:moveTo>
                      <a:pt x="19313" y="4353"/>
                    </a:moveTo>
                    <a:lnTo>
                      <a:pt x="16178" y="7496"/>
                    </a:lnTo>
                    <a:cubicBezTo>
                      <a:pt x="16034" y="7640"/>
                      <a:pt x="15980" y="7851"/>
                      <a:pt x="16036" y="8047"/>
                    </a:cubicBezTo>
                    <a:lnTo>
                      <a:pt x="18732" y="17470"/>
                    </a:lnTo>
                    <a:cubicBezTo>
                      <a:pt x="18788" y="17666"/>
                      <a:pt x="18734" y="17878"/>
                      <a:pt x="18590" y="18022"/>
                    </a:cubicBezTo>
                    <a:lnTo>
                      <a:pt x="17170" y="19445"/>
                    </a:lnTo>
                    <a:cubicBezTo>
                      <a:pt x="17059" y="19556"/>
                      <a:pt x="16916" y="19609"/>
                      <a:pt x="16775" y="19609"/>
                    </a:cubicBezTo>
                    <a:cubicBezTo>
                      <a:pt x="16581" y="19609"/>
                      <a:pt x="16390" y="19510"/>
                      <a:pt x="16285" y="19322"/>
                    </a:cubicBezTo>
                    <a:lnTo>
                      <a:pt x="12375" y="12317"/>
                    </a:lnTo>
                    <a:cubicBezTo>
                      <a:pt x="12271" y="12129"/>
                      <a:pt x="12079" y="12029"/>
                      <a:pt x="11886" y="12029"/>
                    </a:cubicBezTo>
                    <a:cubicBezTo>
                      <a:pt x="11744" y="12029"/>
                      <a:pt x="11602" y="12083"/>
                      <a:pt x="11491" y="12194"/>
                    </a:cubicBezTo>
                    <a:lnTo>
                      <a:pt x="8519" y="15172"/>
                    </a:lnTo>
                    <a:cubicBezTo>
                      <a:pt x="8388" y="15304"/>
                      <a:pt x="8330" y="15492"/>
                      <a:pt x="8365" y="15674"/>
                    </a:cubicBezTo>
                    <a:lnTo>
                      <a:pt x="8996" y="18989"/>
                    </a:lnTo>
                    <a:cubicBezTo>
                      <a:pt x="9031" y="19171"/>
                      <a:pt x="8973" y="19359"/>
                      <a:pt x="8842" y="19491"/>
                    </a:cubicBezTo>
                    <a:lnTo>
                      <a:pt x="8441" y="19893"/>
                    </a:lnTo>
                    <a:cubicBezTo>
                      <a:pt x="8330" y="20004"/>
                      <a:pt x="8187" y="20058"/>
                      <a:pt x="8046" y="20058"/>
                    </a:cubicBezTo>
                    <a:cubicBezTo>
                      <a:pt x="7852" y="20058"/>
                      <a:pt x="7661" y="19958"/>
                      <a:pt x="7556" y="19770"/>
                    </a:cubicBezTo>
                    <a:lnTo>
                      <a:pt x="5577" y="16226"/>
                    </a:lnTo>
                    <a:cubicBezTo>
                      <a:pt x="5526" y="16136"/>
                      <a:pt x="5452" y="16061"/>
                      <a:pt x="5362" y="16010"/>
                    </a:cubicBezTo>
                    <a:lnTo>
                      <a:pt x="1826" y="14027"/>
                    </a:lnTo>
                    <a:cubicBezTo>
                      <a:pt x="1502" y="13845"/>
                      <a:pt x="1441" y="13403"/>
                      <a:pt x="1703" y="13141"/>
                    </a:cubicBezTo>
                    <a:lnTo>
                      <a:pt x="2105" y="12738"/>
                    </a:lnTo>
                    <a:cubicBezTo>
                      <a:pt x="2211" y="12632"/>
                      <a:pt x="2354" y="12574"/>
                      <a:pt x="2501" y="12574"/>
                    </a:cubicBezTo>
                    <a:cubicBezTo>
                      <a:pt x="2536" y="12574"/>
                      <a:pt x="2571" y="12577"/>
                      <a:pt x="2606" y="12584"/>
                    </a:cubicBezTo>
                    <a:lnTo>
                      <a:pt x="5913" y="13216"/>
                    </a:lnTo>
                    <a:cubicBezTo>
                      <a:pt x="5948" y="13223"/>
                      <a:pt x="5983" y="13226"/>
                      <a:pt x="6018" y="13226"/>
                    </a:cubicBezTo>
                    <a:cubicBezTo>
                      <a:pt x="6165" y="13226"/>
                      <a:pt x="6308" y="13168"/>
                      <a:pt x="6414" y="13062"/>
                    </a:cubicBezTo>
                    <a:lnTo>
                      <a:pt x="9385" y="10083"/>
                    </a:lnTo>
                    <a:cubicBezTo>
                      <a:pt x="9648" y="9820"/>
                      <a:pt x="9587" y="9379"/>
                      <a:pt x="9263" y="9197"/>
                    </a:cubicBezTo>
                    <a:lnTo>
                      <a:pt x="2273" y="5278"/>
                    </a:lnTo>
                    <a:cubicBezTo>
                      <a:pt x="1949" y="5097"/>
                      <a:pt x="1888" y="4655"/>
                      <a:pt x="2150" y="4392"/>
                    </a:cubicBezTo>
                    <a:lnTo>
                      <a:pt x="3571" y="2968"/>
                    </a:lnTo>
                    <a:cubicBezTo>
                      <a:pt x="3677" y="2862"/>
                      <a:pt x="3820" y="2804"/>
                      <a:pt x="3966" y="2804"/>
                    </a:cubicBezTo>
                    <a:cubicBezTo>
                      <a:pt x="4018" y="2804"/>
                      <a:pt x="4070" y="2811"/>
                      <a:pt x="4121" y="2826"/>
                    </a:cubicBezTo>
                    <a:lnTo>
                      <a:pt x="13523" y="5528"/>
                    </a:lnTo>
                    <a:cubicBezTo>
                      <a:pt x="13574" y="5543"/>
                      <a:pt x="13625" y="5550"/>
                      <a:pt x="13677" y="5550"/>
                    </a:cubicBezTo>
                    <a:cubicBezTo>
                      <a:pt x="13823" y="5550"/>
                      <a:pt x="13966" y="5493"/>
                      <a:pt x="14073" y="5386"/>
                    </a:cubicBezTo>
                    <a:lnTo>
                      <a:pt x="17208" y="2243"/>
                    </a:lnTo>
                    <a:cubicBezTo>
                      <a:pt x="17593" y="1857"/>
                      <a:pt x="18321" y="1542"/>
                      <a:pt x="18937" y="1542"/>
                    </a:cubicBezTo>
                    <a:cubicBezTo>
                      <a:pt x="19252" y="1542"/>
                      <a:pt x="19538" y="1624"/>
                      <a:pt x="19734" y="1821"/>
                    </a:cubicBezTo>
                    <a:cubicBezTo>
                      <a:pt x="20316" y="2404"/>
                      <a:pt x="19895" y="3770"/>
                      <a:pt x="19313" y="4353"/>
                    </a:cubicBezTo>
                    <a:cubicBezTo>
                      <a:pt x="19313" y="4353"/>
                      <a:pt x="19313" y="4353"/>
                      <a:pt x="19313" y="4353"/>
                    </a:cubicBezTo>
                    <a:close/>
                    <a:moveTo>
                      <a:pt x="20822" y="731"/>
                    </a:moveTo>
                    <a:cubicBezTo>
                      <a:pt x="20557" y="465"/>
                      <a:pt x="20235" y="268"/>
                      <a:pt x="19866" y="145"/>
                    </a:cubicBezTo>
                    <a:cubicBezTo>
                      <a:pt x="19578" y="49"/>
                      <a:pt x="19266" y="0"/>
                      <a:pt x="18937" y="0"/>
                    </a:cubicBezTo>
                    <a:cubicBezTo>
                      <a:pt x="18441" y="0"/>
                      <a:pt x="17909" y="111"/>
                      <a:pt x="17399" y="322"/>
                    </a:cubicBezTo>
                    <a:cubicBezTo>
                      <a:pt x="16897" y="530"/>
                      <a:pt x="16455" y="817"/>
                      <a:pt x="16120" y="1153"/>
                    </a:cubicBezTo>
                    <a:lnTo>
                      <a:pt x="13392" y="3887"/>
                    </a:lnTo>
                    <a:lnTo>
                      <a:pt x="4545" y="1343"/>
                    </a:lnTo>
                    <a:cubicBezTo>
                      <a:pt x="4357" y="1289"/>
                      <a:pt x="4162" y="1262"/>
                      <a:pt x="3966" y="1262"/>
                    </a:cubicBezTo>
                    <a:cubicBezTo>
                      <a:pt x="3691" y="1262"/>
                      <a:pt x="3423" y="1315"/>
                      <a:pt x="3169" y="1420"/>
                    </a:cubicBezTo>
                    <a:cubicBezTo>
                      <a:pt x="2911" y="1526"/>
                      <a:pt x="2680" y="1680"/>
                      <a:pt x="2482" y="1878"/>
                    </a:cubicBezTo>
                    <a:lnTo>
                      <a:pt x="1062" y="3301"/>
                    </a:lnTo>
                    <a:cubicBezTo>
                      <a:pt x="828" y="3536"/>
                      <a:pt x="650" y="3827"/>
                      <a:pt x="549" y="4142"/>
                    </a:cubicBezTo>
                    <a:cubicBezTo>
                      <a:pt x="452" y="4442"/>
                      <a:pt x="424" y="4765"/>
                      <a:pt x="467" y="5077"/>
                    </a:cubicBezTo>
                    <a:cubicBezTo>
                      <a:pt x="511" y="5389"/>
                      <a:pt x="625" y="5693"/>
                      <a:pt x="799" y="5955"/>
                    </a:cubicBezTo>
                    <a:cubicBezTo>
                      <a:pt x="982" y="6230"/>
                      <a:pt x="1232" y="6462"/>
                      <a:pt x="1522" y="6624"/>
                    </a:cubicBezTo>
                    <a:lnTo>
                      <a:pt x="7382" y="9910"/>
                    </a:lnTo>
                    <a:lnTo>
                      <a:pt x="5692" y="11604"/>
                    </a:lnTo>
                    <a:lnTo>
                      <a:pt x="2894" y="11069"/>
                    </a:lnTo>
                    <a:cubicBezTo>
                      <a:pt x="2765" y="11044"/>
                      <a:pt x="2632" y="11031"/>
                      <a:pt x="2501" y="11031"/>
                    </a:cubicBezTo>
                    <a:cubicBezTo>
                      <a:pt x="2225" y="11031"/>
                      <a:pt x="1956" y="11085"/>
                      <a:pt x="1701" y="11190"/>
                    </a:cubicBezTo>
                    <a:cubicBezTo>
                      <a:pt x="1444" y="11296"/>
                      <a:pt x="1213" y="11450"/>
                      <a:pt x="1017" y="11647"/>
                    </a:cubicBezTo>
                    <a:lnTo>
                      <a:pt x="615" y="12050"/>
                    </a:lnTo>
                    <a:cubicBezTo>
                      <a:pt x="380" y="12285"/>
                      <a:pt x="203" y="12576"/>
                      <a:pt x="101" y="12891"/>
                    </a:cubicBezTo>
                    <a:cubicBezTo>
                      <a:pt x="5" y="13191"/>
                      <a:pt x="-23" y="13513"/>
                      <a:pt x="20" y="13826"/>
                    </a:cubicBezTo>
                    <a:cubicBezTo>
                      <a:pt x="63" y="14138"/>
                      <a:pt x="178" y="14441"/>
                      <a:pt x="352" y="14703"/>
                    </a:cubicBezTo>
                    <a:cubicBezTo>
                      <a:pt x="535" y="14979"/>
                      <a:pt x="785" y="15210"/>
                      <a:pt x="1074" y="15373"/>
                    </a:cubicBezTo>
                    <a:lnTo>
                      <a:pt x="4369" y="17221"/>
                    </a:lnTo>
                    <a:lnTo>
                      <a:pt x="6213" y="20524"/>
                    </a:lnTo>
                    <a:cubicBezTo>
                      <a:pt x="6584" y="21188"/>
                      <a:pt x="7286" y="21600"/>
                      <a:pt x="8046" y="21600"/>
                    </a:cubicBezTo>
                    <a:cubicBezTo>
                      <a:pt x="8606" y="21600"/>
                      <a:pt x="9132" y="21381"/>
                      <a:pt x="9529" y="20984"/>
                    </a:cubicBezTo>
                    <a:lnTo>
                      <a:pt x="9930" y="20581"/>
                    </a:lnTo>
                    <a:cubicBezTo>
                      <a:pt x="10422" y="20088"/>
                      <a:pt x="10638" y="19385"/>
                      <a:pt x="10508" y="18700"/>
                    </a:cubicBezTo>
                    <a:lnTo>
                      <a:pt x="9974" y="15896"/>
                    </a:lnTo>
                    <a:lnTo>
                      <a:pt x="11664" y="14201"/>
                    </a:lnTo>
                    <a:lnTo>
                      <a:pt x="14942" y="20075"/>
                    </a:lnTo>
                    <a:cubicBezTo>
                      <a:pt x="15313" y="20739"/>
                      <a:pt x="16015" y="21152"/>
                      <a:pt x="16775" y="21152"/>
                    </a:cubicBezTo>
                    <a:cubicBezTo>
                      <a:pt x="17335" y="21152"/>
                      <a:pt x="17861" y="20933"/>
                      <a:pt x="18258" y="20536"/>
                    </a:cubicBezTo>
                    <a:lnTo>
                      <a:pt x="19678" y="19113"/>
                    </a:lnTo>
                    <a:cubicBezTo>
                      <a:pt x="20217" y="18572"/>
                      <a:pt x="20422" y="17780"/>
                      <a:pt x="20211" y="17045"/>
                    </a:cubicBezTo>
                    <a:lnTo>
                      <a:pt x="17674" y="8178"/>
                    </a:lnTo>
                    <a:lnTo>
                      <a:pt x="20402" y="5443"/>
                    </a:lnTo>
                    <a:cubicBezTo>
                      <a:pt x="20900" y="4943"/>
                      <a:pt x="21298" y="4185"/>
                      <a:pt x="21464" y="3413"/>
                    </a:cubicBezTo>
                    <a:cubicBezTo>
                      <a:pt x="21559" y="2971"/>
                      <a:pt x="21577" y="2546"/>
                      <a:pt x="21517" y="2149"/>
                    </a:cubicBezTo>
                    <a:cubicBezTo>
                      <a:pt x="21432" y="1592"/>
                      <a:pt x="21192" y="1102"/>
                      <a:pt x="20822" y="731"/>
                    </a:cubicBezTo>
                    <a:cubicBezTo>
                      <a:pt x="20822" y="731"/>
                      <a:pt x="20822" y="731"/>
                      <a:pt x="20822" y="7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997887" y="2056238"/>
              <a:ext cx="3635639" cy="514357"/>
              <a:chOff x="1620551" y="2120093"/>
              <a:chExt cx="3635639" cy="514357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4"/>
            </p:custDataLst>
          </p:nvPr>
        </p:nvGrpSpPr>
        <p:grpSpPr>
          <a:xfrm>
            <a:off x="6420036" y="2871591"/>
            <a:ext cx="4213490" cy="617735"/>
            <a:chOff x="6420036" y="2871591"/>
            <a:chExt cx="4213490" cy="617735"/>
          </a:xfrm>
        </p:grpSpPr>
        <p:grpSp>
          <p:nvGrpSpPr>
            <p:cNvPr id="17" name="组合 16"/>
            <p:cNvGrpSpPr/>
            <p:nvPr/>
          </p:nvGrpSpPr>
          <p:grpSpPr>
            <a:xfrm>
              <a:off x="6420036" y="2911475"/>
              <a:ext cx="577851" cy="577851"/>
              <a:chOff x="0" y="0"/>
              <a:chExt cx="1155700" cy="1155700"/>
            </a:xfrm>
          </p:grpSpPr>
          <p:sp>
            <p:nvSpPr>
              <p:cNvPr id="36" name="矩形: 圆角 35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83806" y="229985"/>
                <a:ext cx="825501" cy="650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4687" y="0"/>
                    </a:moveTo>
                    <a:cubicBezTo>
                      <a:pt x="4388" y="0"/>
                      <a:pt x="4151" y="312"/>
                      <a:pt x="4151" y="692"/>
                    </a:cubicBezTo>
                    <a:lnTo>
                      <a:pt x="4151" y="2973"/>
                    </a:lnTo>
                    <a:lnTo>
                      <a:pt x="1922" y="2973"/>
                    </a:lnTo>
                    <a:cubicBezTo>
                      <a:pt x="1624" y="2973"/>
                      <a:pt x="1385" y="3276"/>
                      <a:pt x="1385" y="3655"/>
                    </a:cubicBezTo>
                    <a:lnTo>
                      <a:pt x="1385" y="6952"/>
                    </a:lnTo>
                    <a:lnTo>
                      <a:pt x="539" y="6952"/>
                    </a:lnTo>
                    <a:cubicBezTo>
                      <a:pt x="371" y="6952"/>
                      <a:pt x="218" y="7053"/>
                      <a:pt x="116" y="7221"/>
                    </a:cubicBezTo>
                    <a:cubicBezTo>
                      <a:pt x="13" y="7389"/>
                      <a:pt x="-25" y="7608"/>
                      <a:pt x="17" y="7814"/>
                    </a:cubicBezTo>
                    <a:lnTo>
                      <a:pt x="1844" y="16813"/>
                    </a:lnTo>
                    <a:cubicBezTo>
                      <a:pt x="1891" y="17045"/>
                      <a:pt x="2030" y="17228"/>
                      <a:pt x="2211" y="17298"/>
                    </a:cubicBezTo>
                    <a:cubicBezTo>
                      <a:pt x="2642" y="17465"/>
                      <a:pt x="2944" y="17745"/>
                      <a:pt x="3212" y="17999"/>
                    </a:cubicBezTo>
                    <a:cubicBezTo>
                      <a:pt x="3604" y="18368"/>
                      <a:pt x="3943" y="18690"/>
                      <a:pt x="4652" y="18690"/>
                    </a:cubicBezTo>
                    <a:cubicBezTo>
                      <a:pt x="5361" y="18690"/>
                      <a:pt x="5699" y="18368"/>
                      <a:pt x="6091" y="17999"/>
                    </a:cubicBezTo>
                    <a:cubicBezTo>
                      <a:pt x="6514" y="17600"/>
                      <a:pt x="6994" y="17145"/>
                      <a:pt x="7918" y="17145"/>
                    </a:cubicBezTo>
                    <a:cubicBezTo>
                      <a:pt x="8840" y="17145"/>
                      <a:pt x="9315" y="17600"/>
                      <a:pt x="9738" y="17999"/>
                    </a:cubicBezTo>
                    <a:cubicBezTo>
                      <a:pt x="10130" y="18368"/>
                      <a:pt x="10467" y="18690"/>
                      <a:pt x="11177" y="18690"/>
                    </a:cubicBezTo>
                    <a:cubicBezTo>
                      <a:pt x="11887" y="18690"/>
                      <a:pt x="12231" y="18368"/>
                      <a:pt x="12623" y="17999"/>
                    </a:cubicBezTo>
                    <a:cubicBezTo>
                      <a:pt x="13046" y="17600"/>
                      <a:pt x="13519" y="17145"/>
                      <a:pt x="14443" y="17145"/>
                    </a:cubicBezTo>
                    <a:cubicBezTo>
                      <a:pt x="14876" y="17145"/>
                      <a:pt x="15253" y="17251"/>
                      <a:pt x="15600" y="17460"/>
                    </a:cubicBezTo>
                    <a:cubicBezTo>
                      <a:pt x="15836" y="17602"/>
                      <a:pt x="16125" y="17506"/>
                      <a:pt x="16277" y="17235"/>
                    </a:cubicBezTo>
                    <a:lnTo>
                      <a:pt x="21441" y="8038"/>
                    </a:lnTo>
                    <a:cubicBezTo>
                      <a:pt x="21558" y="7829"/>
                      <a:pt x="21575" y="7558"/>
                      <a:pt x="21483" y="7329"/>
                    </a:cubicBezTo>
                    <a:cubicBezTo>
                      <a:pt x="21390" y="7099"/>
                      <a:pt x="21205" y="6952"/>
                      <a:pt x="21003" y="6952"/>
                    </a:cubicBezTo>
                    <a:lnTo>
                      <a:pt x="16884" y="6952"/>
                    </a:lnTo>
                    <a:lnTo>
                      <a:pt x="15861" y="3422"/>
                    </a:lnTo>
                    <a:cubicBezTo>
                      <a:pt x="15783" y="3152"/>
                      <a:pt x="15579" y="2973"/>
                      <a:pt x="15353" y="2973"/>
                    </a:cubicBezTo>
                    <a:lnTo>
                      <a:pt x="8341" y="2973"/>
                    </a:lnTo>
                    <a:lnTo>
                      <a:pt x="7706" y="476"/>
                    </a:lnTo>
                    <a:cubicBezTo>
                      <a:pt x="7634" y="193"/>
                      <a:pt x="7425" y="0"/>
                      <a:pt x="7191" y="0"/>
                    </a:cubicBezTo>
                    <a:lnTo>
                      <a:pt x="4687" y="0"/>
                    </a:lnTo>
                    <a:close/>
                    <a:moveTo>
                      <a:pt x="5230" y="1374"/>
                    </a:moveTo>
                    <a:cubicBezTo>
                      <a:pt x="5230" y="1374"/>
                      <a:pt x="6803" y="1374"/>
                      <a:pt x="6803" y="1374"/>
                    </a:cubicBezTo>
                    <a:lnTo>
                      <a:pt x="7212" y="2973"/>
                    </a:lnTo>
                    <a:lnTo>
                      <a:pt x="5230" y="2973"/>
                    </a:lnTo>
                    <a:lnTo>
                      <a:pt x="5230" y="1374"/>
                    </a:lnTo>
                    <a:close/>
                    <a:moveTo>
                      <a:pt x="2465" y="4347"/>
                    </a:moveTo>
                    <a:cubicBezTo>
                      <a:pt x="2465" y="4347"/>
                      <a:pt x="4292" y="4347"/>
                      <a:pt x="4292" y="4347"/>
                    </a:cubicBezTo>
                    <a:lnTo>
                      <a:pt x="14979" y="4347"/>
                    </a:lnTo>
                    <a:lnTo>
                      <a:pt x="15734" y="6952"/>
                    </a:lnTo>
                    <a:lnTo>
                      <a:pt x="2465" y="6952"/>
                    </a:lnTo>
                    <a:lnTo>
                      <a:pt x="2465" y="4347"/>
                    </a:lnTo>
                    <a:close/>
                    <a:moveTo>
                      <a:pt x="1237" y="8326"/>
                    </a:moveTo>
                    <a:lnTo>
                      <a:pt x="19952" y="8326"/>
                    </a:lnTo>
                    <a:cubicBezTo>
                      <a:pt x="19952" y="8326"/>
                      <a:pt x="15642" y="16005"/>
                      <a:pt x="15642" y="16005"/>
                    </a:cubicBezTo>
                    <a:cubicBezTo>
                      <a:pt x="15270" y="15852"/>
                      <a:pt x="14871" y="15771"/>
                      <a:pt x="14443" y="15771"/>
                    </a:cubicBezTo>
                    <a:cubicBezTo>
                      <a:pt x="13163" y="15771"/>
                      <a:pt x="12447" y="16447"/>
                      <a:pt x="11974" y="16894"/>
                    </a:cubicBezTo>
                    <a:cubicBezTo>
                      <a:pt x="11633" y="17215"/>
                      <a:pt x="11530" y="17316"/>
                      <a:pt x="11177" y="17316"/>
                    </a:cubicBezTo>
                    <a:cubicBezTo>
                      <a:pt x="10824" y="17316"/>
                      <a:pt x="10721" y="17215"/>
                      <a:pt x="10380" y="16894"/>
                    </a:cubicBezTo>
                    <a:cubicBezTo>
                      <a:pt x="9907" y="16447"/>
                      <a:pt x="9196" y="15771"/>
                      <a:pt x="7918" y="15771"/>
                    </a:cubicBezTo>
                    <a:cubicBezTo>
                      <a:pt x="6638" y="15771"/>
                      <a:pt x="5923" y="16447"/>
                      <a:pt x="5449" y="16894"/>
                    </a:cubicBezTo>
                    <a:cubicBezTo>
                      <a:pt x="5108" y="17215"/>
                      <a:pt x="5004" y="17316"/>
                      <a:pt x="4652" y="17316"/>
                    </a:cubicBezTo>
                    <a:cubicBezTo>
                      <a:pt x="4298" y="17316"/>
                      <a:pt x="4195" y="17215"/>
                      <a:pt x="3854" y="16894"/>
                    </a:cubicBezTo>
                    <a:cubicBezTo>
                      <a:pt x="3601" y="16656"/>
                      <a:pt x="3272" y="16347"/>
                      <a:pt x="2817" y="16112"/>
                    </a:cubicBezTo>
                    <a:lnTo>
                      <a:pt x="1237" y="8326"/>
                    </a:lnTo>
                    <a:close/>
                    <a:moveTo>
                      <a:pt x="1442" y="18681"/>
                    </a:moveTo>
                    <a:cubicBezTo>
                      <a:pt x="1144" y="18681"/>
                      <a:pt x="906" y="18993"/>
                      <a:pt x="906" y="19373"/>
                    </a:cubicBezTo>
                    <a:cubicBezTo>
                      <a:pt x="906" y="19752"/>
                      <a:pt x="1144" y="20055"/>
                      <a:pt x="1442" y="20055"/>
                    </a:cubicBezTo>
                    <a:cubicBezTo>
                      <a:pt x="2365" y="20055"/>
                      <a:pt x="2846" y="20510"/>
                      <a:pt x="3269" y="20908"/>
                    </a:cubicBezTo>
                    <a:cubicBezTo>
                      <a:pt x="3660" y="21278"/>
                      <a:pt x="3999" y="21600"/>
                      <a:pt x="4708" y="21600"/>
                    </a:cubicBezTo>
                    <a:cubicBezTo>
                      <a:pt x="5417" y="21600"/>
                      <a:pt x="5755" y="21278"/>
                      <a:pt x="6147" y="20908"/>
                    </a:cubicBezTo>
                    <a:cubicBezTo>
                      <a:pt x="6570" y="20510"/>
                      <a:pt x="7051" y="20055"/>
                      <a:pt x="7974" y="20055"/>
                    </a:cubicBezTo>
                    <a:cubicBezTo>
                      <a:pt x="8897" y="20055"/>
                      <a:pt x="9378" y="20510"/>
                      <a:pt x="9801" y="20908"/>
                    </a:cubicBezTo>
                    <a:cubicBezTo>
                      <a:pt x="10193" y="21278"/>
                      <a:pt x="10530" y="21600"/>
                      <a:pt x="11240" y="21600"/>
                    </a:cubicBezTo>
                    <a:cubicBezTo>
                      <a:pt x="11949" y="21600"/>
                      <a:pt x="12287" y="21278"/>
                      <a:pt x="12679" y="20908"/>
                    </a:cubicBezTo>
                    <a:cubicBezTo>
                      <a:pt x="13102" y="20510"/>
                      <a:pt x="13577" y="20055"/>
                      <a:pt x="14499" y="20055"/>
                    </a:cubicBezTo>
                    <a:cubicBezTo>
                      <a:pt x="15423" y="20055"/>
                      <a:pt x="15904" y="20510"/>
                      <a:pt x="16326" y="20908"/>
                    </a:cubicBezTo>
                    <a:cubicBezTo>
                      <a:pt x="16718" y="21278"/>
                      <a:pt x="17056" y="21600"/>
                      <a:pt x="17765" y="21600"/>
                    </a:cubicBezTo>
                    <a:cubicBezTo>
                      <a:pt x="18063" y="21600"/>
                      <a:pt x="18309" y="21288"/>
                      <a:pt x="18309" y="20908"/>
                    </a:cubicBezTo>
                    <a:cubicBezTo>
                      <a:pt x="18309" y="20529"/>
                      <a:pt x="18063" y="20226"/>
                      <a:pt x="17765" y="20226"/>
                    </a:cubicBezTo>
                    <a:cubicBezTo>
                      <a:pt x="17412" y="20226"/>
                      <a:pt x="17309" y="20125"/>
                      <a:pt x="16968" y="19804"/>
                    </a:cubicBezTo>
                    <a:cubicBezTo>
                      <a:pt x="16494" y="19357"/>
                      <a:pt x="15779" y="18681"/>
                      <a:pt x="14499" y="18681"/>
                    </a:cubicBezTo>
                    <a:cubicBezTo>
                      <a:pt x="13221" y="18681"/>
                      <a:pt x="12510" y="19357"/>
                      <a:pt x="12037" y="19804"/>
                    </a:cubicBezTo>
                    <a:cubicBezTo>
                      <a:pt x="11697" y="20125"/>
                      <a:pt x="11593" y="20226"/>
                      <a:pt x="11240" y="20226"/>
                    </a:cubicBezTo>
                    <a:cubicBezTo>
                      <a:pt x="10887" y="20226"/>
                      <a:pt x="10785" y="20125"/>
                      <a:pt x="10443" y="19804"/>
                    </a:cubicBezTo>
                    <a:cubicBezTo>
                      <a:pt x="9970" y="19357"/>
                      <a:pt x="9253" y="18681"/>
                      <a:pt x="7974" y="18681"/>
                    </a:cubicBezTo>
                    <a:cubicBezTo>
                      <a:pt x="6695" y="18681"/>
                      <a:pt x="5978" y="19357"/>
                      <a:pt x="5505" y="19804"/>
                    </a:cubicBezTo>
                    <a:cubicBezTo>
                      <a:pt x="5164" y="20125"/>
                      <a:pt x="5061" y="20226"/>
                      <a:pt x="4708" y="20226"/>
                    </a:cubicBezTo>
                    <a:cubicBezTo>
                      <a:pt x="4355" y="20226"/>
                      <a:pt x="4252" y="20125"/>
                      <a:pt x="3911" y="19804"/>
                    </a:cubicBezTo>
                    <a:cubicBezTo>
                      <a:pt x="3438" y="19357"/>
                      <a:pt x="2721" y="18681"/>
                      <a:pt x="1442" y="186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997887" y="2871591"/>
              <a:ext cx="3635639" cy="514357"/>
              <a:chOff x="1620551" y="2120093"/>
              <a:chExt cx="3635639" cy="5143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6420036" y="3667071"/>
            <a:ext cx="4213490" cy="614804"/>
            <a:chOff x="6420036" y="3667071"/>
            <a:chExt cx="4213490" cy="614804"/>
          </a:xfrm>
        </p:grpSpPr>
        <p:grpSp>
          <p:nvGrpSpPr>
            <p:cNvPr id="16" name="组合 15"/>
            <p:cNvGrpSpPr/>
            <p:nvPr/>
          </p:nvGrpSpPr>
          <p:grpSpPr>
            <a:xfrm>
              <a:off x="6420036" y="3704024"/>
              <a:ext cx="577851" cy="577851"/>
              <a:chOff x="0" y="0"/>
              <a:chExt cx="1155700" cy="1155700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62400" y="165671"/>
                <a:ext cx="668314" cy="8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3" y="6729"/>
                    </a:moveTo>
                    <a:cubicBezTo>
                      <a:pt x="17891" y="6790"/>
                      <a:pt x="17842" y="6883"/>
                      <a:pt x="17842" y="6994"/>
                    </a:cubicBezTo>
                    <a:cubicBezTo>
                      <a:pt x="17842" y="7080"/>
                      <a:pt x="17901" y="7139"/>
                      <a:pt x="18015" y="7191"/>
                    </a:cubicBezTo>
                    <a:cubicBezTo>
                      <a:pt x="18122" y="7230"/>
                      <a:pt x="18344" y="7284"/>
                      <a:pt x="18697" y="7352"/>
                    </a:cubicBezTo>
                    <a:cubicBezTo>
                      <a:pt x="19207" y="7434"/>
                      <a:pt x="19552" y="7540"/>
                      <a:pt x="19715" y="7661"/>
                    </a:cubicBezTo>
                    <a:cubicBezTo>
                      <a:pt x="19899" y="7775"/>
                      <a:pt x="19976" y="7963"/>
                      <a:pt x="19976" y="8220"/>
                    </a:cubicBezTo>
                    <a:cubicBezTo>
                      <a:pt x="19976" y="8479"/>
                      <a:pt x="19851" y="8684"/>
                      <a:pt x="19591" y="8842"/>
                    </a:cubicBezTo>
                    <a:cubicBezTo>
                      <a:pt x="19332" y="8993"/>
                      <a:pt x="18985" y="9069"/>
                      <a:pt x="18546" y="9069"/>
                    </a:cubicBezTo>
                    <a:cubicBezTo>
                      <a:pt x="18091" y="9069"/>
                      <a:pt x="17748" y="8987"/>
                      <a:pt x="17505" y="8826"/>
                    </a:cubicBezTo>
                    <a:cubicBezTo>
                      <a:pt x="17256" y="8660"/>
                      <a:pt x="17122" y="8433"/>
                      <a:pt x="17105" y="8130"/>
                    </a:cubicBezTo>
                    <a:lnTo>
                      <a:pt x="17814" y="8130"/>
                    </a:lnTo>
                    <a:cubicBezTo>
                      <a:pt x="17814" y="8283"/>
                      <a:pt x="17879" y="8395"/>
                      <a:pt x="18015" y="8471"/>
                    </a:cubicBezTo>
                    <a:cubicBezTo>
                      <a:pt x="18132" y="8553"/>
                      <a:pt x="18312" y="8592"/>
                      <a:pt x="18546" y="8592"/>
                    </a:cubicBezTo>
                    <a:cubicBezTo>
                      <a:pt x="18773" y="8592"/>
                      <a:pt x="18957" y="8562"/>
                      <a:pt x="19091" y="8501"/>
                    </a:cubicBezTo>
                    <a:cubicBezTo>
                      <a:pt x="19217" y="8442"/>
                      <a:pt x="19283" y="8356"/>
                      <a:pt x="19283" y="8253"/>
                    </a:cubicBezTo>
                    <a:cubicBezTo>
                      <a:pt x="19283" y="8152"/>
                      <a:pt x="19234" y="8078"/>
                      <a:pt x="19148" y="8024"/>
                    </a:cubicBezTo>
                    <a:cubicBezTo>
                      <a:pt x="19054" y="7973"/>
                      <a:pt x="18860" y="7926"/>
                      <a:pt x="18555" y="7874"/>
                    </a:cubicBezTo>
                    <a:cubicBezTo>
                      <a:pt x="18003" y="7775"/>
                      <a:pt x="17623" y="7669"/>
                      <a:pt x="17440" y="7554"/>
                    </a:cubicBezTo>
                    <a:cubicBezTo>
                      <a:pt x="17256" y="7442"/>
                      <a:pt x="17161" y="7268"/>
                      <a:pt x="17161" y="7024"/>
                    </a:cubicBezTo>
                    <a:cubicBezTo>
                      <a:pt x="17161" y="6759"/>
                      <a:pt x="17278" y="6550"/>
                      <a:pt x="17527" y="6388"/>
                    </a:cubicBezTo>
                    <a:cubicBezTo>
                      <a:pt x="17776" y="6230"/>
                      <a:pt x="18103" y="6154"/>
                      <a:pt x="18524" y="6154"/>
                    </a:cubicBezTo>
                    <a:cubicBezTo>
                      <a:pt x="18919" y="6154"/>
                      <a:pt x="19234" y="6230"/>
                      <a:pt x="19487" y="6397"/>
                    </a:cubicBezTo>
                    <a:cubicBezTo>
                      <a:pt x="19737" y="6563"/>
                      <a:pt x="19868" y="6785"/>
                      <a:pt x="19899" y="7063"/>
                    </a:cubicBezTo>
                    <a:lnTo>
                      <a:pt x="19179" y="7063"/>
                    </a:lnTo>
                    <a:cubicBezTo>
                      <a:pt x="19169" y="6926"/>
                      <a:pt x="19091" y="6820"/>
                      <a:pt x="18967" y="6747"/>
                    </a:cubicBezTo>
                    <a:cubicBezTo>
                      <a:pt x="18832" y="6670"/>
                      <a:pt x="18648" y="6631"/>
                      <a:pt x="18437" y="6631"/>
                    </a:cubicBezTo>
                    <a:cubicBezTo>
                      <a:pt x="18257" y="6631"/>
                      <a:pt x="18103" y="6661"/>
                      <a:pt x="18003" y="6729"/>
                    </a:cubicBezTo>
                    <a:cubicBezTo>
                      <a:pt x="18003" y="6729"/>
                      <a:pt x="18003" y="6729"/>
                      <a:pt x="18003" y="6729"/>
                    </a:cubicBezTo>
                    <a:close/>
                    <a:moveTo>
                      <a:pt x="15761" y="7344"/>
                    </a:moveTo>
                    <a:cubicBezTo>
                      <a:pt x="15665" y="7405"/>
                      <a:pt x="15528" y="7434"/>
                      <a:pt x="15338" y="7434"/>
                    </a:cubicBezTo>
                    <a:lnTo>
                      <a:pt x="14490" y="7434"/>
                    </a:lnTo>
                    <a:lnTo>
                      <a:pt x="14490" y="6707"/>
                    </a:lnTo>
                    <a:lnTo>
                      <a:pt x="15366" y="6707"/>
                    </a:lnTo>
                    <a:cubicBezTo>
                      <a:pt x="15549" y="6707"/>
                      <a:pt x="15675" y="6738"/>
                      <a:pt x="15768" y="6798"/>
                    </a:cubicBezTo>
                    <a:cubicBezTo>
                      <a:pt x="15865" y="6857"/>
                      <a:pt x="15902" y="6950"/>
                      <a:pt x="15902" y="7070"/>
                    </a:cubicBezTo>
                    <a:cubicBezTo>
                      <a:pt x="15902" y="7191"/>
                      <a:pt x="15855" y="7284"/>
                      <a:pt x="15761" y="7344"/>
                    </a:cubicBezTo>
                    <a:cubicBezTo>
                      <a:pt x="15761" y="7344"/>
                      <a:pt x="15761" y="7344"/>
                      <a:pt x="15761" y="7344"/>
                    </a:cubicBezTo>
                    <a:close/>
                    <a:moveTo>
                      <a:pt x="16633" y="6994"/>
                    </a:moveTo>
                    <a:cubicBezTo>
                      <a:pt x="16633" y="6769"/>
                      <a:pt x="16526" y="6579"/>
                      <a:pt x="16326" y="6435"/>
                    </a:cubicBezTo>
                    <a:cubicBezTo>
                      <a:pt x="16124" y="6299"/>
                      <a:pt x="15855" y="6230"/>
                      <a:pt x="15518" y="6230"/>
                    </a:cubicBezTo>
                    <a:lnTo>
                      <a:pt x="13751" y="6230"/>
                    </a:lnTo>
                    <a:lnTo>
                      <a:pt x="13751" y="8993"/>
                    </a:lnTo>
                    <a:lnTo>
                      <a:pt x="14490" y="8993"/>
                    </a:lnTo>
                    <a:lnTo>
                      <a:pt x="14490" y="7904"/>
                    </a:lnTo>
                    <a:lnTo>
                      <a:pt x="15210" y="7904"/>
                    </a:lnTo>
                    <a:cubicBezTo>
                      <a:pt x="15432" y="7904"/>
                      <a:pt x="15577" y="7926"/>
                      <a:pt x="15665" y="7980"/>
                    </a:cubicBezTo>
                    <a:cubicBezTo>
                      <a:pt x="15761" y="8032"/>
                      <a:pt x="15800" y="8122"/>
                      <a:pt x="15800" y="8245"/>
                    </a:cubicBezTo>
                    <a:lnTo>
                      <a:pt x="15806" y="8494"/>
                    </a:lnTo>
                    <a:cubicBezTo>
                      <a:pt x="15806" y="8609"/>
                      <a:pt x="15815" y="8706"/>
                      <a:pt x="15837" y="8805"/>
                    </a:cubicBezTo>
                    <a:cubicBezTo>
                      <a:pt x="15855" y="8895"/>
                      <a:pt x="15865" y="8963"/>
                      <a:pt x="15886" y="8987"/>
                    </a:cubicBezTo>
                    <a:lnTo>
                      <a:pt x="16692" y="8987"/>
                    </a:lnTo>
                    <a:lnTo>
                      <a:pt x="16692" y="8919"/>
                    </a:lnTo>
                    <a:cubicBezTo>
                      <a:pt x="16633" y="8895"/>
                      <a:pt x="16585" y="8864"/>
                      <a:pt x="16575" y="8826"/>
                    </a:cubicBezTo>
                    <a:cubicBezTo>
                      <a:pt x="16547" y="8788"/>
                      <a:pt x="16538" y="8720"/>
                      <a:pt x="16526" y="8638"/>
                    </a:cubicBezTo>
                    <a:lnTo>
                      <a:pt x="16519" y="8184"/>
                    </a:lnTo>
                    <a:cubicBezTo>
                      <a:pt x="16508" y="7963"/>
                      <a:pt x="16401" y="7805"/>
                      <a:pt x="16202" y="7707"/>
                    </a:cubicBezTo>
                    <a:cubicBezTo>
                      <a:pt x="16174" y="7691"/>
                      <a:pt x="16135" y="7685"/>
                      <a:pt x="16086" y="7661"/>
                    </a:cubicBezTo>
                    <a:cubicBezTo>
                      <a:pt x="16163" y="7639"/>
                      <a:pt x="16230" y="7609"/>
                      <a:pt x="16298" y="7579"/>
                    </a:cubicBezTo>
                    <a:cubicBezTo>
                      <a:pt x="16519" y="7456"/>
                      <a:pt x="16633" y="7260"/>
                      <a:pt x="16633" y="6994"/>
                    </a:cubicBezTo>
                    <a:cubicBezTo>
                      <a:pt x="16633" y="6994"/>
                      <a:pt x="16633" y="6994"/>
                      <a:pt x="16633" y="6994"/>
                    </a:cubicBezTo>
                    <a:close/>
                    <a:moveTo>
                      <a:pt x="12311" y="8993"/>
                    </a:moveTo>
                    <a:lnTo>
                      <a:pt x="12311" y="7737"/>
                    </a:lnTo>
                    <a:lnTo>
                      <a:pt x="10936" y="7737"/>
                    </a:lnTo>
                    <a:lnTo>
                      <a:pt x="10936" y="8993"/>
                    </a:lnTo>
                    <a:lnTo>
                      <a:pt x="10200" y="8993"/>
                    </a:lnTo>
                    <a:lnTo>
                      <a:pt x="10200" y="6230"/>
                    </a:lnTo>
                    <a:lnTo>
                      <a:pt x="10936" y="6230"/>
                    </a:lnTo>
                    <a:lnTo>
                      <a:pt x="10936" y="7268"/>
                    </a:lnTo>
                    <a:lnTo>
                      <a:pt x="12311" y="7268"/>
                    </a:lnTo>
                    <a:lnTo>
                      <a:pt x="12311" y="6230"/>
                    </a:lnTo>
                    <a:lnTo>
                      <a:pt x="13033" y="6230"/>
                    </a:lnTo>
                    <a:lnTo>
                      <a:pt x="13033" y="8993"/>
                    </a:lnTo>
                    <a:cubicBezTo>
                      <a:pt x="13033" y="8993"/>
                      <a:pt x="12311" y="8993"/>
                      <a:pt x="12311" y="8993"/>
                    </a:cubicBezTo>
                    <a:close/>
                    <a:moveTo>
                      <a:pt x="16086" y="3348"/>
                    </a:moveTo>
                    <a:lnTo>
                      <a:pt x="16135" y="3271"/>
                    </a:lnTo>
                    <a:lnTo>
                      <a:pt x="17787" y="1111"/>
                    </a:lnTo>
                    <a:lnTo>
                      <a:pt x="17787" y="3348"/>
                    </a:lnTo>
                    <a:cubicBezTo>
                      <a:pt x="17787" y="3348"/>
                      <a:pt x="16086" y="3348"/>
                      <a:pt x="16086" y="3348"/>
                    </a:cubicBezTo>
                    <a:close/>
                    <a:moveTo>
                      <a:pt x="17787" y="5367"/>
                    </a:moveTo>
                    <a:lnTo>
                      <a:pt x="19104" y="5367"/>
                    </a:lnTo>
                    <a:lnTo>
                      <a:pt x="19104" y="4180"/>
                    </a:lnTo>
                    <a:lnTo>
                      <a:pt x="19868" y="4180"/>
                    </a:lnTo>
                    <a:lnTo>
                      <a:pt x="19868" y="3348"/>
                    </a:lnTo>
                    <a:lnTo>
                      <a:pt x="19104" y="3348"/>
                    </a:lnTo>
                    <a:lnTo>
                      <a:pt x="19104" y="0"/>
                    </a:lnTo>
                    <a:lnTo>
                      <a:pt x="17613" y="0"/>
                    </a:lnTo>
                    <a:lnTo>
                      <a:pt x="15106" y="3271"/>
                    </a:lnTo>
                    <a:lnTo>
                      <a:pt x="15106" y="4180"/>
                    </a:lnTo>
                    <a:lnTo>
                      <a:pt x="17787" y="4180"/>
                    </a:lnTo>
                    <a:cubicBezTo>
                      <a:pt x="17787" y="4180"/>
                      <a:pt x="17787" y="5367"/>
                      <a:pt x="17787" y="5367"/>
                    </a:cubicBezTo>
                    <a:close/>
                    <a:moveTo>
                      <a:pt x="14415" y="5367"/>
                    </a:moveTo>
                    <a:lnTo>
                      <a:pt x="9776" y="5367"/>
                    </a:lnTo>
                    <a:lnTo>
                      <a:pt x="9776" y="5360"/>
                    </a:lnTo>
                    <a:cubicBezTo>
                      <a:pt x="9776" y="4876"/>
                      <a:pt x="9929" y="4451"/>
                      <a:pt x="10247" y="4095"/>
                    </a:cubicBezTo>
                    <a:cubicBezTo>
                      <a:pt x="10563" y="3746"/>
                      <a:pt x="11159" y="3340"/>
                      <a:pt x="12024" y="2853"/>
                    </a:cubicBezTo>
                    <a:cubicBezTo>
                      <a:pt x="12410" y="2643"/>
                      <a:pt x="12676" y="2443"/>
                      <a:pt x="12841" y="2271"/>
                    </a:cubicBezTo>
                    <a:cubicBezTo>
                      <a:pt x="13003" y="2089"/>
                      <a:pt x="13081" y="1892"/>
                      <a:pt x="13081" y="1674"/>
                    </a:cubicBezTo>
                    <a:cubicBezTo>
                      <a:pt x="13081" y="1440"/>
                      <a:pt x="12995" y="1243"/>
                      <a:pt x="12820" y="1106"/>
                    </a:cubicBezTo>
                    <a:cubicBezTo>
                      <a:pt x="12648" y="954"/>
                      <a:pt x="12416" y="885"/>
                      <a:pt x="12121" y="885"/>
                    </a:cubicBezTo>
                    <a:cubicBezTo>
                      <a:pt x="11824" y="885"/>
                      <a:pt x="11581" y="976"/>
                      <a:pt x="11419" y="1158"/>
                    </a:cubicBezTo>
                    <a:cubicBezTo>
                      <a:pt x="11235" y="1342"/>
                      <a:pt x="11159" y="1590"/>
                      <a:pt x="11169" y="1892"/>
                    </a:cubicBezTo>
                    <a:lnTo>
                      <a:pt x="9863" y="1892"/>
                    </a:lnTo>
                    <a:cubicBezTo>
                      <a:pt x="9842" y="1317"/>
                      <a:pt x="10038" y="855"/>
                      <a:pt x="10449" y="514"/>
                    </a:cubicBezTo>
                    <a:cubicBezTo>
                      <a:pt x="10851" y="175"/>
                      <a:pt x="11419" y="0"/>
                      <a:pt x="12139" y="0"/>
                    </a:cubicBezTo>
                    <a:cubicBezTo>
                      <a:pt x="12801" y="0"/>
                      <a:pt x="13348" y="159"/>
                      <a:pt x="13779" y="470"/>
                    </a:cubicBezTo>
                    <a:cubicBezTo>
                      <a:pt x="14194" y="786"/>
                      <a:pt x="14415" y="1188"/>
                      <a:pt x="14415" y="1679"/>
                    </a:cubicBezTo>
                    <a:cubicBezTo>
                      <a:pt x="14415" y="2089"/>
                      <a:pt x="14290" y="2430"/>
                      <a:pt x="14051" y="2695"/>
                    </a:cubicBezTo>
                    <a:cubicBezTo>
                      <a:pt x="13810" y="2960"/>
                      <a:pt x="13358" y="3263"/>
                      <a:pt x="12697" y="3595"/>
                    </a:cubicBezTo>
                    <a:cubicBezTo>
                      <a:pt x="12080" y="3907"/>
                      <a:pt x="11668" y="4180"/>
                      <a:pt x="11438" y="4429"/>
                    </a:cubicBezTo>
                    <a:lnTo>
                      <a:pt x="11438" y="4437"/>
                    </a:lnTo>
                    <a:lnTo>
                      <a:pt x="14415" y="4437"/>
                    </a:lnTo>
                    <a:cubicBezTo>
                      <a:pt x="14415" y="4437"/>
                      <a:pt x="14415" y="5367"/>
                      <a:pt x="14415" y="5367"/>
                    </a:cubicBezTo>
                    <a:close/>
                    <a:moveTo>
                      <a:pt x="11045" y="20298"/>
                    </a:moveTo>
                    <a:cubicBezTo>
                      <a:pt x="11045" y="21008"/>
                      <a:pt x="10314" y="21600"/>
                      <a:pt x="9403" y="21600"/>
                    </a:cubicBezTo>
                    <a:cubicBezTo>
                      <a:pt x="8489" y="21600"/>
                      <a:pt x="7750" y="21008"/>
                      <a:pt x="7750" y="20298"/>
                    </a:cubicBezTo>
                    <a:cubicBezTo>
                      <a:pt x="7750" y="19577"/>
                      <a:pt x="8489" y="18995"/>
                      <a:pt x="9403" y="18995"/>
                    </a:cubicBezTo>
                    <a:cubicBezTo>
                      <a:pt x="10314" y="18995"/>
                      <a:pt x="11045" y="19577"/>
                      <a:pt x="11045" y="20298"/>
                    </a:cubicBezTo>
                    <a:cubicBezTo>
                      <a:pt x="11045" y="20298"/>
                      <a:pt x="11045" y="20298"/>
                      <a:pt x="11045" y="20298"/>
                    </a:cubicBezTo>
                    <a:close/>
                    <a:moveTo>
                      <a:pt x="5175" y="20298"/>
                    </a:moveTo>
                    <a:cubicBezTo>
                      <a:pt x="5175" y="21008"/>
                      <a:pt x="4448" y="21600"/>
                      <a:pt x="3541" y="21600"/>
                    </a:cubicBezTo>
                    <a:cubicBezTo>
                      <a:pt x="2625" y="21600"/>
                      <a:pt x="1882" y="21008"/>
                      <a:pt x="1882" y="20298"/>
                    </a:cubicBezTo>
                    <a:cubicBezTo>
                      <a:pt x="1882" y="19577"/>
                      <a:pt x="2625" y="18995"/>
                      <a:pt x="3541" y="18995"/>
                    </a:cubicBezTo>
                    <a:cubicBezTo>
                      <a:pt x="4448" y="18995"/>
                      <a:pt x="5175" y="19577"/>
                      <a:pt x="5175" y="20298"/>
                    </a:cubicBezTo>
                    <a:cubicBezTo>
                      <a:pt x="5175" y="20298"/>
                      <a:pt x="5175" y="20298"/>
                      <a:pt x="5175" y="20298"/>
                    </a:cubicBezTo>
                    <a:close/>
                    <a:moveTo>
                      <a:pt x="21600" y="12006"/>
                    </a:moveTo>
                    <a:cubicBezTo>
                      <a:pt x="21600" y="12259"/>
                      <a:pt x="21339" y="12460"/>
                      <a:pt x="21021" y="12460"/>
                    </a:cubicBezTo>
                    <a:lnTo>
                      <a:pt x="16990" y="12460"/>
                    </a:lnTo>
                    <a:lnTo>
                      <a:pt x="13714" y="18359"/>
                    </a:lnTo>
                    <a:cubicBezTo>
                      <a:pt x="13627" y="18526"/>
                      <a:pt x="13417" y="18624"/>
                      <a:pt x="13184" y="18624"/>
                    </a:cubicBezTo>
                    <a:lnTo>
                      <a:pt x="847" y="18624"/>
                    </a:lnTo>
                    <a:cubicBezTo>
                      <a:pt x="523" y="18624"/>
                      <a:pt x="264" y="18428"/>
                      <a:pt x="264" y="18177"/>
                    </a:cubicBezTo>
                    <a:cubicBezTo>
                      <a:pt x="264" y="17928"/>
                      <a:pt x="523" y="17723"/>
                      <a:pt x="847" y="17723"/>
                    </a:cubicBezTo>
                    <a:lnTo>
                      <a:pt x="12810" y="17723"/>
                    </a:lnTo>
                    <a:lnTo>
                      <a:pt x="16086" y="11824"/>
                    </a:lnTo>
                    <a:cubicBezTo>
                      <a:pt x="16174" y="11657"/>
                      <a:pt x="16384" y="11554"/>
                      <a:pt x="16613" y="11554"/>
                    </a:cubicBezTo>
                    <a:lnTo>
                      <a:pt x="21021" y="11554"/>
                    </a:lnTo>
                    <a:cubicBezTo>
                      <a:pt x="21339" y="11554"/>
                      <a:pt x="21600" y="11758"/>
                      <a:pt x="21600" y="12006"/>
                    </a:cubicBezTo>
                    <a:cubicBezTo>
                      <a:pt x="21600" y="12006"/>
                      <a:pt x="21600" y="12006"/>
                      <a:pt x="21600" y="12006"/>
                    </a:cubicBezTo>
                    <a:close/>
                    <a:moveTo>
                      <a:pt x="3650" y="4466"/>
                    </a:moveTo>
                    <a:cubicBezTo>
                      <a:pt x="5034" y="4466"/>
                      <a:pt x="6147" y="5345"/>
                      <a:pt x="6147" y="6435"/>
                    </a:cubicBezTo>
                    <a:lnTo>
                      <a:pt x="6147" y="9675"/>
                    </a:lnTo>
                    <a:lnTo>
                      <a:pt x="1158" y="9675"/>
                    </a:lnTo>
                    <a:lnTo>
                      <a:pt x="1158" y="6435"/>
                    </a:lnTo>
                    <a:cubicBezTo>
                      <a:pt x="1158" y="5345"/>
                      <a:pt x="2273" y="4466"/>
                      <a:pt x="3650" y="4466"/>
                    </a:cubicBezTo>
                    <a:cubicBezTo>
                      <a:pt x="3650" y="4466"/>
                      <a:pt x="3650" y="4466"/>
                      <a:pt x="3650" y="4466"/>
                    </a:cubicBezTo>
                    <a:close/>
                    <a:moveTo>
                      <a:pt x="10936" y="11113"/>
                    </a:moveTo>
                    <a:lnTo>
                      <a:pt x="5982" y="15080"/>
                    </a:lnTo>
                    <a:cubicBezTo>
                      <a:pt x="4963" y="13984"/>
                      <a:pt x="5059" y="12430"/>
                      <a:pt x="6310" y="11431"/>
                    </a:cubicBezTo>
                    <a:cubicBezTo>
                      <a:pt x="6992" y="10888"/>
                      <a:pt x="7903" y="10585"/>
                      <a:pt x="8872" y="10585"/>
                    </a:cubicBezTo>
                    <a:cubicBezTo>
                      <a:pt x="9620" y="10590"/>
                      <a:pt x="10341" y="10772"/>
                      <a:pt x="10936" y="11113"/>
                    </a:cubicBezTo>
                    <a:cubicBezTo>
                      <a:pt x="10936" y="11113"/>
                      <a:pt x="10936" y="11113"/>
                      <a:pt x="10936" y="11113"/>
                    </a:cubicBezTo>
                    <a:close/>
                    <a:moveTo>
                      <a:pt x="11438" y="15405"/>
                    </a:moveTo>
                    <a:cubicBezTo>
                      <a:pt x="10228" y="16366"/>
                      <a:pt x="8201" y="16481"/>
                      <a:pt x="6809" y="15716"/>
                    </a:cubicBezTo>
                    <a:lnTo>
                      <a:pt x="11765" y="11750"/>
                    </a:lnTo>
                    <a:cubicBezTo>
                      <a:pt x="12784" y="12856"/>
                      <a:pt x="12685" y="14398"/>
                      <a:pt x="11438" y="15405"/>
                    </a:cubicBezTo>
                    <a:cubicBezTo>
                      <a:pt x="11438" y="15405"/>
                      <a:pt x="11438" y="15405"/>
                      <a:pt x="11438" y="15405"/>
                    </a:cubicBezTo>
                    <a:close/>
                    <a:moveTo>
                      <a:pt x="1158" y="14082"/>
                    </a:moveTo>
                    <a:lnTo>
                      <a:pt x="1158" y="10585"/>
                    </a:lnTo>
                    <a:lnTo>
                      <a:pt x="5811" y="10585"/>
                    </a:lnTo>
                    <a:cubicBezTo>
                      <a:pt x="5704" y="10652"/>
                      <a:pt x="5590" y="10720"/>
                      <a:pt x="5493" y="10794"/>
                    </a:cubicBezTo>
                    <a:cubicBezTo>
                      <a:pt x="3821" y="12135"/>
                      <a:pt x="3713" y="14218"/>
                      <a:pt x="5109" y="15670"/>
                    </a:cubicBezTo>
                    <a:cubicBezTo>
                      <a:pt x="4686" y="15913"/>
                      <a:pt x="4187" y="16050"/>
                      <a:pt x="3650" y="16050"/>
                    </a:cubicBezTo>
                    <a:cubicBezTo>
                      <a:pt x="2273" y="16050"/>
                      <a:pt x="1158" y="15170"/>
                      <a:pt x="1158" y="14082"/>
                    </a:cubicBezTo>
                    <a:cubicBezTo>
                      <a:pt x="1158" y="14082"/>
                      <a:pt x="1158" y="14082"/>
                      <a:pt x="1158" y="14082"/>
                    </a:cubicBezTo>
                    <a:close/>
                    <a:moveTo>
                      <a:pt x="3650" y="16958"/>
                    </a:moveTo>
                    <a:cubicBezTo>
                      <a:pt x="4485" y="16958"/>
                      <a:pt x="5271" y="16732"/>
                      <a:pt x="5916" y="16323"/>
                    </a:cubicBezTo>
                    <a:cubicBezTo>
                      <a:pt x="6761" y="16852"/>
                      <a:pt x="7778" y="17155"/>
                      <a:pt x="8872" y="17155"/>
                    </a:cubicBezTo>
                    <a:cubicBezTo>
                      <a:pt x="10151" y="17155"/>
                      <a:pt x="11360" y="16761"/>
                      <a:pt x="12252" y="16041"/>
                    </a:cubicBezTo>
                    <a:cubicBezTo>
                      <a:pt x="14088" y="14573"/>
                      <a:pt x="14067" y="12195"/>
                      <a:pt x="12204" y="10750"/>
                    </a:cubicBezTo>
                    <a:cubicBezTo>
                      <a:pt x="11304" y="10059"/>
                      <a:pt x="10123" y="9675"/>
                      <a:pt x="8872" y="9675"/>
                    </a:cubicBezTo>
                    <a:cubicBezTo>
                      <a:pt x="8326" y="9675"/>
                      <a:pt x="7799" y="9764"/>
                      <a:pt x="7297" y="9902"/>
                    </a:cubicBezTo>
                    <a:lnTo>
                      <a:pt x="7297" y="6435"/>
                    </a:lnTo>
                    <a:cubicBezTo>
                      <a:pt x="7297" y="4846"/>
                      <a:pt x="5667" y="3557"/>
                      <a:pt x="3650" y="3557"/>
                    </a:cubicBezTo>
                    <a:cubicBezTo>
                      <a:pt x="1639" y="3557"/>
                      <a:pt x="0" y="4846"/>
                      <a:pt x="0" y="6435"/>
                    </a:cubicBezTo>
                    <a:lnTo>
                      <a:pt x="0" y="14082"/>
                    </a:lnTo>
                    <a:cubicBezTo>
                      <a:pt x="0" y="15670"/>
                      <a:pt x="1639" y="16958"/>
                      <a:pt x="3650" y="16958"/>
                    </a:cubicBezTo>
                    <a:cubicBezTo>
                      <a:pt x="3650" y="16958"/>
                      <a:pt x="3650" y="16958"/>
                      <a:pt x="3650" y="169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97887" y="3667071"/>
              <a:ext cx="3635639" cy="514357"/>
              <a:chOff x="1620551" y="2120093"/>
              <a:chExt cx="3635639" cy="51435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6420036" y="4496573"/>
            <a:ext cx="4213490" cy="577851"/>
            <a:chOff x="6420036" y="4496573"/>
            <a:chExt cx="4213490" cy="577851"/>
          </a:xfrm>
        </p:grpSpPr>
        <p:grpSp>
          <p:nvGrpSpPr>
            <p:cNvPr id="18" name="组合 17"/>
            <p:cNvGrpSpPr/>
            <p:nvPr/>
          </p:nvGrpSpPr>
          <p:grpSpPr>
            <a:xfrm>
              <a:off x="6420036" y="4496573"/>
              <a:ext cx="577851" cy="577851"/>
              <a:chOff x="0" y="0"/>
              <a:chExt cx="1155700" cy="1155700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183806" y="275576"/>
                <a:ext cx="825501" cy="573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4416" y="0"/>
                    </a:moveTo>
                    <a:cubicBezTo>
                      <a:pt x="4300" y="0"/>
                      <a:pt x="4188" y="70"/>
                      <a:pt x="4106" y="189"/>
                    </a:cubicBezTo>
                    <a:cubicBezTo>
                      <a:pt x="4023" y="307"/>
                      <a:pt x="3975" y="468"/>
                      <a:pt x="3975" y="636"/>
                    </a:cubicBezTo>
                    <a:lnTo>
                      <a:pt x="3975" y="3704"/>
                    </a:lnTo>
                    <a:cubicBezTo>
                      <a:pt x="3975" y="3874"/>
                      <a:pt x="4022" y="4041"/>
                      <a:pt x="4106" y="4161"/>
                    </a:cubicBezTo>
                    <a:cubicBezTo>
                      <a:pt x="4189" y="4281"/>
                      <a:pt x="4298" y="4340"/>
                      <a:pt x="4416" y="4340"/>
                    </a:cubicBezTo>
                    <a:lnTo>
                      <a:pt x="6549" y="4340"/>
                    </a:lnTo>
                    <a:cubicBezTo>
                      <a:pt x="6666" y="4340"/>
                      <a:pt x="6776" y="4281"/>
                      <a:pt x="6859" y="4161"/>
                    </a:cubicBezTo>
                    <a:cubicBezTo>
                      <a:pt x="6942" y="4041"/>
                      <a:pt x="6990" y="3874"/>
                      <a:pt x="6990" y="3704"/>
                    </a:cubicBezTo>
                    <a:lnTo>
                      <a:pt x="6990" y="636"/>
                    </a:lnTo>
                    <a:cubicBezTo>
                      <a:pt x="6990" y="466"/>
                      <a:pt x="6942" y="309"/>
                      <a:pt x="6859" y="189"/>
                    </a:cubicBezTo>
                    <a:cubicBezTo>
                      <a:pt x="6776" y="69"/>
                      <a:pt x="6666" y="0"/>
                      <a:pt x="6549" y="0"/>
                    </a:cubicBezTo>
                    <a:lnTo>
                      <a:pt x="4416" y="0"/>
                    </a:lnTo>
                    <a:close/>
                    <a:moveTo>
                      <a:pt x="4858" y="1271"/>
                    </a:moveTo>
                    <a:lnTo>
                      <a:pt x="6107" y="1271"/>
                    </a:lnTo>
                    <a:lnTo>
                      <a:pt x="6107" y="3069"/>
                    </a:lnTo>
                    <a:lnTo>
                      <a:pt x="4858" y="3069"/>
                    </a:lnTo>
                    <a:cubicBezTo>
                      <a:pt x="4858" y="3069"/>
                      <a:pt x="4858" y="1271"/>
                      <a:pt x="4858" y="1271"/>
                    </a:cubicBezTo>
                    <a:close/>
                    <a:moveTo>
                      <a:pt x="3174" y="5402"/>
                    </a:moveTo>
                    <a:cubicBezTo>
                      <a:pt x="2762" y="5402"/>
                      <a:pt x="2429" y="5892"/>
                      <a:pt x="2429" y="6485"/>
                    </a:cubicBezTo>
                    <a:lnTo>
                      <a:pt x="2429" y="9554"/>
                    </a:lnTo>
                    <a:cubicBezTo>
                      <a:pt x="2429" y="9721"/>
                      <a:pt x="2478" y="9882"/>
                      <a:pt x="2560" y="10001"/>
                    </a:cubicBezTo>
                    <a:cubicBezTo>
                      <a:pt x="2643" y="10119"/>
                      <a:pt x="2754" y="10189"/>
                      <a:pt x="2871" y="10189"/>
                    </a:cubicBezTo>
                    <a:lnTo>
                      <a:pt x="11165" y="10189"/>
                    </a:lnTo>
                    <a:cubicBezTo>
                      <a:pt x="11318" y="10189"/>
                      <a:pt x="11464" y="10069"/>
                      <a:pt x="11545" y="9881"/>
                    </a:cubicBezTo>
                    <a:cubicBezTo>
                      <a:pt x="11625" y="9694"/>
                      <a:pt x="11628" y="9464"/>
                      <a:pt x="11559" y="9266"/>
                    </a:cubicBezTo>
                    <a:lnTo>
                      <a:pt x="10427" y="5998"/>
                    </a:lnTo>
                    <a:cubicBezTo>
                      <a:pt x="10300" y="5635"/>
                      <a:pt x="10040" y="5402"/>
                      <a:pt x="9757" y="5402"/>
                    </a:cubicBezTo>
                    <a:lnTo>
                      <a:pt x="3174" y="5402"/>
                    </a:lnTo>
                    <a:close/>
                    <a:moveTo>
                      <a:pt x="3312" y="6674"/>
                    </a:moveTo>
                    <a:lnTo>
                      <a:pt x="9675" y="6674"/>
                    </a:lnTo>
                    <a:lnTo>
                      <a:pt x="10454" y="8918"/>
                    </a:lnTo>
                    <a:lnTo>
                      <a:pt x="3312" y="8918"/>
                    </a:lnTo>
                    <a:cubicBezTo>
                      <a:pt x="3312" y="8918"/>
                      <a:pt x="3312" y="6674"/>
                      <a:pt x="3312" y="6674"/>
                    </a:cubicBezTo>
                    <a:close/>
                    <a:moveTo>
                      <a:pt x="745" y="11123"/>
                    </a:moveTo>
                    <a:cubicBezTo>
                      <a:pt x="320" y="11126"/>
                      <a:pt x="0" y="11619"/>
                      <a:pt x="0" y="12195"/>
                    </a:cubicBezTo>
                    <a:cubicBezTo>
                      <a:pt x="0" y="12312"/>
                      <a:pt x="16" y="12433"/>
                      <a:pt x="41" y="12543"/>
                    </a:cubicBezTo>
                    <a:lnTo>
                      <a:pt x="1691" y="19673"/>
                    </a:lnTo>
                    <a:cubicBezTo>
                      <a:pt x="1958" y="20828"/>
                      <a:pt x="2708" y="21600"/>
                      <a:pt x="3554" y="21600"/>
                    </a:cubicBezTo>
                    <a:lnTo>
                      <a:pt x="14236" y="21600"/>
                    </a:lnTo>
                    <a:cubicBezTo>
                      <a:pt x="16616" y="21600"/>
                      <a:pt x="18807" y="19743"/>
                      <a:pt x="19957" y="16744"/>
                    </a:cubicBezTo>
                    <a:lnTo>
                      <a:pt x="21461" y="12821"/>
                    </a:lnTo>
                    <a:cubicBezTo>
                      <a:pt x="21553" y="12636"/>
                      <a:pt x="21600" y="12416"/>
                      <a:pt x="21599" y="12205"/>
                    </a:cubicBezTo>
                    <a:cubicBezTo>
                      <a:pt x="21598" y="11655"/>
                      <a:pt x="21294" y="11127"/>
                      <a:pt x="20854" y="11123"/>
                    </a:cubicBezTo>
                    <a:lnTo>
                      <a:pt x="745" y="11123"/>
                    </a:lnTo>
                    <a:close/>
                    <a:moveTo>
                      <a:pt x="883" y="12394"/>
                    </a:moveTo>
                    <a:lnTo>
                      <a:pt x="20557" y="12394"/>
                    </a:lnTo>
                    <a:cubicBezTo>
                      <a:pt x="20557" y="12394"/>
                      <a:pt x="19129" y="16128"/>
                      <a:pt x="19129" y="16128"/>
                    </a:cubicBezTo>
                    <a:cubicBezTo>
                      <a:pt x="18134" y="18722"/>
                      <a:pt x="16239" y="20329"/>
                      <a:pt x="14181" y="20329"/>
                    </a:cubicBezTo>
                    <a:lnTo>
                      <a:pt x="3499" y="20329"/>
                    </a:lnTo>
                    <a:cubicBezTo>
                      <a:pt x="3033" y="20329"/>
                      <a:pt x="2617" y="19902"/>
                      <a:pt x="2470" y="19266"/>
                    </a:cubicBezTo>
                    <a:lnTo>
                      <a:pt x="883" y="12394"/>
                    </a:lnTo>
                    <a:close/>
                    <a:moveTo>
                      <a:pt x="5272" y="14301"/>
                    </a:moveTo>
                    <a:cubicBezTo>
                      <a:pt x="4798" y="14301"/>
                      <a:pt x="4416" y="14859"/>
                      <a:pt x="4416" y="15542"/>
                    </a:cubicBezTo>
                    <a:cubicBezTo>
                      <a:pt x="4416" y="16225"/>
                      <a:pt x="4798" y="16774"/>
                      <a:pt x="5272" y="16774"/>
                    </a:cubicBezTo>
                    <a:cubicBezTo>
                      <a:pt x="5747" y="16774"/>
                      <a:pt x="6135" y="16225"/>
                      <a:pt x="6135" y="15542"/>
                    </a:cubicBezTo>
                    <a:cubicBezTo>
                      <a:pt x="6135" y="14859"/>
                      <a:pt x="5747" y="14301"/>
                      <a:pt x="5272" y="14301"/>
                    </a:cubicBezTo>
                    <a:close/>
                    <a:moveTo>
                      <a:pt x="8170" y="14301"/>
                    </a:moveTo>
                    <a:cubicBezTo>
                      <a:pt x="7695" y="14301"/>
                      <a:pt x="7308" y="14859"/>
                      <a:pt x="7308" y="15542"/>
                    </a:cubicBezTo>
                    <a:cubicBezTo>
                      <a:pt x="7308" y="16225"/>
                      <a:pt x="7695" y="16774"/>
                      <a:pt x="8170" y="16774"/>
                    </a:cubicBezTo>
                    <a:cubicBezTo>
                      <a:pt x="8645" y="16774"/>
                      <a:pt x="9026" y="16225"/>
                      <a:pt x="9026" y="15542"/>
                    </a:cubicBezTo>
                    <a:cubicBezTo>
                      <a:pt x="9026" y="14859"/>
                      <a:pt x="8645" y="14301"/>
                      <a:pt x="8170" y="14301"/>
                    </a:cubicBezTo>
                    <a:close/>
                    <a:moveTo>
                      <a:pt x="11062" y="14301"/>
                    </a:moveTo>
                    <a:cubicBezTo>
                      <a:pt x="10587" y="14301"/>
                      <a:pt x="10199" y="14859"/>
                      <a:pt x="10199" y="15542"/>
                    </a:cubicBezTo>
                    <a:cubicBezTo>
                      <a:pt x="10199" y="16225"/>
                      <a:pt x="10587" y="16774"/>
                      <a:pt x="11062" y="16774"/>
                    </a:cubicBezTo>
                    <a:cubicBezTo>
                      <a:pt x="11537" y="16774"/>
                      <a:pt x="11917" y="16225"/>
                      <a:pt x="11917" y="15542"/>
                    </a:cubicBezTo>
                    <a:cubicBezTo>
                      <a:pt x="11917" y="14859"/>
                      <a:pt x="11537" y="14301"/>
                      <a:pt x="11062" y="143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997887" y="4496573"/>
              <a:ext cx="3635639" cy="514357"/>
              <a:chOff x="1620551" y="2120093"/>
              <a:chExt cx="3635639" cy="514357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7"/>
            </p:custDataLst>
          </p:nvPr>
        </p:nvGrpSpPr>
        <p:grpSpPr>
          <a:xfrm>
            <a:off x="4819873" y="1615302"/>
            <a:ext cx="1600163" cy="3170197"/>
            <a:chOff x="4819873" y="1615302"/>
            <a:chExt cx="1600163" cy="3170197"/>
          </a:xfrm>
        </p:grpSpPr>
        <p:cxnSp>
          <p:nvCxnSpPr>
            <p:cNvPr id="9" name="连接符: 肘形 8"/>
            <p:cNvCxnSpPr>
              <a:stCxn id="49" idx="7"/>
              <a:endCxn id="40" idx="1"/>
            </p:cNvCxnSpPr>
            <p:nvPr/>
          </p:nvCxnSpPr>
          <p:spPr>
            <a:xfrm flipV="1">
              <a:off x="4819873" y="1615302"/>
              <a:ext cx="1600163" cy="379026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连接符: 肘形 9"/>
            <p:cNvCxnSpPr>
              <a:stCxn id="49" idx="7"/>
              <a:endCxn id="36" idx="1"/>
            </p:cNvCxnSpPr>
            <p:nvPr/>
          </p:nvCxnSpPr>
          <p:spPr>
            <a:xfrm>
              <a:off x="4819873" y="1994328"/>
              <a:ext cx="1600163" cy="1206073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肘形 10"/>
            <p:cNvCxnSpPr>
              <a:stCxn id="49" idx="7"/>
              <a:endCxn id="42" idx="1"/>
            </p:cNvCxnSpPr>
            <p:nvPr/>
          </p:nvCxnSpPr>
          <p:spPr>
            <a:xfrm>
              <a:off x="4819873" y="1994328"/>
              <a:ext cx="1600163" cy="413524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肘形 11"/>
            <p:cNvCxnSpPr>
              <a:stCxn id="49" idx="7"/>
              <a:endCxn id="38" idx="1"/>
            </p:cNvCxnSpPr>
            <p:nvPr/>
          </p:nvCxnSpPr>
          <p:spPr>
            <a:xfrm>
              <a:off x="4819873" y="1994328"/>
              <a:ext cx="1600163" cy="1998622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/>
            <p:cNvCxnSpPr>
              <a:stCxn id="49" idx="7"/>
              <a:endCxn id="34" idx="1"/>
            </p:cNvCxnSpPr>
            <p:nvPr/>
          </p:nvCxnSpPr>
          <p:spPr>
            <a:xfrm>
              <a:off x="4819873" y="1994328"/>
              <a:ext cx="1600163" cy="2791171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138575" y="4553775"/>
            <a:ext cx="3953840" cy="1287493"/>
            <a:chOff x="7138575" y="4553775"/>
            <a:chExt cx="3953840" cy="1287493"/>
          </a:xfrm>
        </p:grpSpPr>
        <p:sp>
          <p:nvSpPr>
            <p:cNvPr id="5" name="矩形 4"/>
            <p:cNvSpPr/>
            <p:nvPr/>
          </p:nvSpPr>
          <p:spPr>
            <a:xfrm>
              <a:off x="7169475" y="4908136"/>
              <a:ext cx="3922940" cy="933132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38575" y="4553775"/>
              <a:ext cx="3487517" cy="40011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b="1" noProof="1"/>
                <a:t>输入标题文本</a:t>
              </a:r>
              <a:endParaRPr lang="zh-CN" altLang="en-US" b="1" noProof="1"/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2"/>
            </p:custDataLst>
          </p:nvPr>
        </p:nvGrpSpPr>
        <p:grpSpPr>
          <a:xfrm>
            <a:off x="5036469" y="2116771"/>
            <a:ext cx="2211992" cy="4000808"/>
            <a:chOff x="5102815" y="2116771"/>
            <a:chExt cx="2211992" cy="400080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3" name="任意多边形: 形状 72"/>
            <p:cNvSpPr/>
            <p:nvPr/>
          </p:nvSpPr>
          <p:spPr bwMode="auto">
            <a:xfrm>
              <a:off x="6339511" y="4101783"/>
              <a:ext cx="239888" cy="2015796"/>
            </a:xfrm>
            <a:custGeom>
              <a:avLst/>
              <a:gdLst>
                <a:gd name="connsiteX0" fmla="*/ 118953 w 239888"/>
                <a:gd name="connsiteY0" fmla="*/ 0 h 2015796"/>
                <a:gd name="connsiteX1" fmla="*/ 142744 w 239888"/>
                <a:gd name="connsiteY1" fmla="*/ 2107 h 2015796"/>
                <a:gd name="connsiteX2" fmla="*/ 166534 w 239888"/>
                <a:gd name="connsiteY2" fmla="*/ 10536 h 2015796"/>
                <a:gd name="connsiteX3" fmla="*/ 188342 w 239888"/>
                <a:gd name="connsiteY3" fmla="*/ 23179 h 2015796"/>
                <a:gd name="connsiteX4" fmla="*/ 204202 w 239888"/>
                <a:gd name="connsiteY4" fmla="*/ 37929 h 2015796"/>
                <a:gd name="connsiteX5" fmla="*/ 220063 w 239888"/>
                <a:gd name="connsiteY5" fmla="*/ 56894 h 2015796"/>
                <a:gd name="connsiteX6" fmla="*/ 229976 w 239888"/>
                <a:gd name="connsiteY6" fmla="*/ 80073 h 2015796"/>
                <a:gd name="connsiteX7" fmla="*/ 235923 w 239888"/>
                <a:gd name="connsiteY7" fmla="*/ 103252 h 2015796"/>
                <a:gd name="connsiteX8" fmla="*/ 239888 w 239888"/>
                <a:gd name="connsiteY8" fmla="*/ 130645 h 2015796"/>
                <a:gd name="connsiteX9" fmla="*/ 239888 w 239888"/>
                <a:gd name="connsiteY9" fmla="*/ 2015796 h 2015796"/>
                <a:gd name="connsiteX10" fmla="*/ 0 w 239888"/>
                <a:gd name="connsiteY10" fmla="*/ 2015796 h 2015796"/>
                <a:gd name="connsiteX11" fmla="*/ 0 w 239888"/>
                <a:gd name="connsiteY11" fmla="*/ 130645 h 2015796"/>
                <a:gd name="connsiteX12" fmla="*/ 1983 w 239888"/>
                <a:gd name="connsiteY12" fmla="*/ 103252 h 2015796"/>
                <a:gd name="connsiteX13" fmla="*/ 9913 w 239888"/>
                <a:gd name="connsiteY13" fmla="*/ 80073 h 2015796"/>
                <a:gd name="connsiteX14" fmla="*/ 19826 w 239888"/>
                <a:gd name="connsiteY14" fmla="*/ 56894 h 2015796"/>
                <a:gd name="connsiteX15" fmla="*/ 35686 w 239888"/>
                <a:gd name="connsiteY15" fmla="*/ 37929 h 2015796"/>
                <a:gd name="connsiteX16" fmla="*/ 51546 w 239888"/>
                <a:gd name="connsiteY16" fmla="*/ 23179 h 2015796"/>
                <a:gd name="connsiteX17" fmla="*/ 73354 w 239888"/>
                <a:gd name="connsiteY17" fmla="*/ 10536 h 2015796"/>
                <a:gd name="connsiteX18" fmla="*/ 97145 w 239888"/>
                <a:gd name="connsiteY18" fmla="*/ 2107 h 20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9888" h="2015796">
                  <a:moveTo>
                    <a:pt x="118953" y="0"/>
                  </a:moveTo>
                  <a:lnTo>
                    <a:pt x="142744" y="2107"/>
                  </a:lnTo>
                  <a:lnTo>
                    <a:pt x="166534" y="10536"/>
                  </a:lnTo>
                  <a:lnTo>
                    <a:pt x="188342" y="23179"/>
                  </a:lnTo>
                  <a:lnTo>
                    <a:pt x="204202" y="37929"/>
                  </a:lnTo>
                  <a:lnTo>
                    <a:pt x="220063" y="56894"/>
                  </a:lnTo>
                  <a:lnTo>
                    <a:pt x="229976" y="80073"/>
                  </a:lnTo>
                  <a:lnTo>
                    <a:pt x="235923" y="103252"/>
                  </a:lnTo>
                  <a:lnTo>
                    <a:pt x="239888" y="130645"/>
                  </a:lnTo>
                  <a:lnTo>
                    <a:pt x="239888" y="2015796"/>
                  </a:lnTo>
                  <a:lnTo>
                    <a:pt x="0" y="2015796"/>
                  </a:lnTo>
                  <a:lnTo>
                    <a:pt x="0" y="130645"/>
                  </a:lnTo>
                  <a:lnTo>
                    <a:pt x="1983" y="103252"/>
                  </a:lnTo>
                  <a:lnTo>
                    <a:pt x="9913" y="80073"/>
                  </a:lnTo>
                  <a:lnTo>
                    <a:pt x="19826" y="56894"/>
                  </a:lnTo>
                  <a:lnTo>
                    <a:pt x="35686" y="37929"/>
                  </a:lnTo>
                  <a:lnTo>
                    <a:pt x="51546" y="23179"/>
                  </a:lnTo>
                  <a:lnTo>
                    <a:pt x="73354" y="10536"/>
                  </a:lnTo>
                  <a:lnTo>
                    <a:pt x="97145" y="2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任意多边形: 形状 73"/>
            <p:cNvSpPr/>
            <p:nvPr/>
          </p:nvSpPr>
          <p:spPr bwMode="auto">
            <a:xfrm>
              <a:off x="5682290" y="3026019"/>
              <a:ext cx="663763" cy="1584602"/>
            </a:xfrm>
            <a:custGeom>
              <a:avLst/>
              <a:gdLst>
                <a:gd name="T0" fmla="*/ 282 w 315"/>
                <a:gd name="T1" fmla="*/ 752 h 752"/>
                <a:gd name="T2" fmla="*/ 282 w 315"/>
                <a:gd name="T3" fmla="*/ 752 h 752"/>
                <a:gd name="T4" fmla="*/ 276 w 315"/>
                <a:gd name="T5" fmla="*/ 752 h 752"/>
                <a:gd name="T6" fmla="*/ 270 w 315"/>
                <a:gd name="T7" fmla="*/ 750 h 752"/>
                <a:gd name="T8" fmla="*/ 264 w 315"/>
                <a:gd name="T9" fmla="*/ 747 h 752"/>
                <a:gd name="T10" fmla="*/ 260 w 315"/>
                <a:gd name="T11" fmla="*/ 743 h 752"/>
                <a:gd name="T12" fmla="*/ 12 w 315"/>
                <a:gd name="T13" fmla="*/ 533 h 752"/>
                <a:gd name="T14" fmla="*/ 12 w 315"/>
                <a:gd name="T15" fmla="*/ 533 h 752"/>
                <a:gd name="T16" fmla="*/ 7 w 315"/>
                <a:gd name="T17" fmla="*/ 528 h 752"/>
                <a:gd name="T18" fmla="*/ 4 w 315"/>
                <a:gd name="T19" fmla="*/ 523 h 752"/>
                <a:gd name="T20" fmla="*/ 1 w 315"/>
                <a:gd name="T21" fmla="*/ 515 h 752"/>
                <a:gd name="T22" fmla="*/ 0 w 315"/>
                <a:gd name="T23" fmla="*/ 508 h 752"/>
                <a:gd name="T24" fmla="*/ 0 w 315"/>
                <a:gd name="T25" fmla="*/ 34 h 752"/>
                <a:gd name="T26" fmla="*/ 0 w 315"/>
                <a:gd name="T27" fmla="*/ 34 h 752"/>
                <a:gd name="T28" fmla="*/ 1 w 315"/>
                <a:gd name="T29" fmla="*/ 27 h 752"/>
                <a:gd name="T30" fmla="*/ 2 w 315"/>
                <a:gd name="T31" fmla="*/ 21 h 752"/>
                <a:gd name="T32" fmla="*/ 6 w 315"/>
                <a:gd name="T33" fmla="*/ 15 h 752"/>
                <a:gd name="T34" fmla="*/ 9 w 315"/>
                <a:gd name="T35" fmla="*/ 9 h 752"/>
                <a:gd name="T36" fmla="*/ 15 w 315"/>
                <a:gd name="T37" fmla="*/ 6 h 752"/>
                <a:gd name="T38" fmla="*/ 20 w 315"/>
                <a:gd name="T39" fmla="*/ 2 h 752"/>
                <a:gd name="T40" fmla="*/ 27 w 315"/>
                <a:gd name="T41" fmla="*/ 1 h 752"/>
                <a:gd name="T42" fmla="*/ 33 w 315"/>
                <a:gd name="T43" fmla="*/ 0 h 752"/>
                <a:gd name="T44" fmla="*/ 33 w 315"/>
                <a:gd name="T45" fmla="*/ 0 h 752"/>
                <a:gd name="T46" fmla="*/ 40 w 315"/>
                <a:gd name="T47" fmla="*/ 1 h 752"/>
                <a:gd name="T48" fmla="*/ 47 w 315"/>
                <a:gd name="T49" fmla="*/ 2 h 752"/>
                <a:gd name="T50" fmla="*/ 52 w 315"/>
                <a:gd name="T51" fmla="*/ 6 h 752"/>
                <a:gd name="T52" fmla="*/ 58 w 315"/>
                <a:gd name="T53" fmla="*/ 9 h 752"/>
                <a:gd name="T54" fmla="*/ 61 w 315"/>
                <a:gd name="T55" fmla="*/ 15 h 752"/>
                <a:gd name="T56" fmla="*/ 65 w 315"/>
                <a:gd name="T57" fmla="*/ 21 h 752"/>
                <a:gd name="T58" fmla="*/ 66 w 315"/>
                <a:gd name="T59" fmla="*/ 27 h 752"/>
                <a:gd name="T60" fmla="*/ 67 w 315"/>
                <a:gd name="T61" fmla="*/ 34 h 752"/>
                <a:gd name="T62" fmla="*/ 67 w 315"/>
                <a:gd name="T63" fmla="*/ 492 h 752"/>
                <a:gd name="T64" fmla="*/ 303 w 315"/>
                <a:gd name="T65" fmla="*/ 693 h 752"/>
                <a:gd name="T66" fmla="*/ 303 w 315"/>
                <a:gd name="T67" fmla="*/ 693 h 752"/>
                <a:gd name="T68" fmla="*/ 308 w 315"/>
                <a:gd name="T69" fmla="*/ 697 h 752"/>
                <a:gd name="T70" fmla="*/ 311 w 315"/>
                <a:gd name="T71" fmla="*/ 703 h 752"/>
                <a:gd name="T72" fmla="*/ 314 w 315"/>
                <a:gd name="T73" fmla="*/ 709 h 752"/>
                <a:gd name="T74" fmla="*/ 315 w 315"/>
                <a:gd name="T75" fmla="*/ 715 h 752"/>
                <a:gd name="T76" fmla="*/ 315 w 315"/>
                <a:gd name="T77" fmla="*/ 722 h 752"/>
                <a:gd name="T78" fmla="*/ 314 w 315"/>
                <a:gd name="T79" fmla="*/ 728 h 752"/>
                <a:gd name="T80" fmla="*/ 311 w 315"/>
                <a:gd name="T81" fmla="*/ 734 h 752"/>
                <a:gd name="T82" fmla="*/ 307 w 315"/>
                <a:gd name="T83" fmla="*/ 740 h 752"/>
                <a:gd name="T84" fmla="*/ 307 w 315"/>
                <a:gd name="T85" fmla="*/ 740 h 752"/>
                <a:gd name="T86" fmla="*/ 302 w 315"/>
                <a:gd name="T87" fmla="*/ 746 h 752"/>
                <a:gd name="T88" fmla="*/ 295 w 315"/>
                <a:gd name="T89" fmla="*/ 749 h 752"/>
                <a:gd name="T90" fmla="*/ 289 w 315"/>
                <a:gd name="T91" fmla="*/ 752 h 752"/>
                <a:gd name="T92" fmla="*/ 282 w 315"/>
                <a:gd name="T93" fmla="*/ 752 h 752"/>
                <a:gd name="T94" fmla="*/ 282 w 315"/>
                <a:gd name="T9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5" h="752">
                  <a:moveTo>
                    <a:pt x="282" y="752"/>
                  </a:moveTo>
                  <a:lnTo>
                    <a:pt x="282" y="752"/>
                  </a:lnTo>
                  <a:lnTo>
                    <a:pt x="276" y="752"/>
                  </a:lnTo>
                  <a:lnTo>
                    <a:pt x="270" y="750"/>
                  </a:lnTo>
                  <a:lnTo>
                    <a:pt x="264" y="747"/>
                  </a:lnTo>
                  <a:lnTo>
                    <a:pt x="260" y="743"/>
                  </a:lnTo>
                  <a:lnTo>
                    <a:pt x="12" y="533"/>
                  </a:lnTo>
                  <a:lnTo>
                    <a:pt x="12" y="533"/>
                  </a:lnTo>
                  <a:lnTo>
                    <a:pt x="7" y="528"/>
                  </a:lnTo>
                  <a:lnTo>
                    <a:pt x="4" y="523"/>
                  </a:lnTo>
                  <a:lnTo>
                    <a:pt x="1" y="515"/>
                  </a:lnTo>
                  <a:lnTo>
                    <a:pt x="0" y="50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9" y="9"/>
                  </a:lnTo>
                  <a:lnTo>
                    <a:pt x="15" y="6"/>
                  </a:lnTo>
                  <a:lnTo>
                    <a:pt x="20" y="2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7" y="2"/>
                  </a:lnTo>
                  <a:lnTo>
                    <a:pt x="52" y="6"/>
                  </a:lnTo>
                  <a:lnTo>
                    <a:pt x="58" y="9"/>
                  </a:lnTo>
                  <a:lnTo>
                    <a:pt x="61" y="15"/>
                  </a:lnTo>
                  <a:lnTo>
                    <a:pt x="65" y="21"/>
                  </a:lnTo>
                  <a:lnTo>
                    <a:pt x="66" y="27"/>
                  </a:lnTo>
                  <a:lnTo>
                    <a:pt x="67" y="34"/>
                  </a:lnTo>
                  <a:lnTo>
                    <a:pt x="67" y="492"/>
                  </a:lnTo>
                  <a:lnTo>
                    <a:pt x="303" y="693"/>
                  </a:lnTo>
                  <a:lnTo>
                    <a:pt x="303" y="693"/>
                  </a:lnTo>
                  <a:lnTo>
                    <a:pt x="308" y="697"/>
                  </a:lnTo>
                  <a:lnTo>
                    <a:pt x="311" y="703"/>
                  </a:lnTo>
                  <a:lnTo>
                    <a:pt x="314" y="709"/>
                  </a:lnTo>
                  <a:lnTo>
                    <a:pt x="315" y="715"/>
                  </a:lnTo>
                  <a:lnTo>
                    <a:pt x="315" y="722"/>
                  </a:lnTo>
                  <a:lnTo>
                    <a:pt x="314" y="728"/>
                  </a:lnTo>
                  <a:lnTo>
                    <a:pt x="311" y="734"/>
                  </a:lnTo>
                  <a:lnTo>
                    <a:pt x="307" y="740"/>
                  </a:lnTo>
                  <a:lnTo>
                    <a:pt x="307" y="740"/>
                  </a:lnTo>
                  <a:lnTo>
                    <a:pt x="302" y="746"/>
                  </a:lnTo>
                  <a:lnTo>
                    <a:pt x="295" y="749"/>
                  </a:lnTo>
                  <a:lnTo>
                    <a:pt x="289" y="752"/>
                  </a:lnTo>
                  <a:lnTo>
                    <a:pt x="282" y="752"/>
                  </a:lnTo>
                  <a:lnTo>
                    <a:pt x="282" y="7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6470377" y="2874275"/>
              <a:ext cx="457259" cy="855546"/>
            </a:xfrm>
            <a:custGeom>
              <a:avLst/>
              <a:gdLst>
                <a:gd name="T0" fmla="*/ 34 w 217"/>
                <a:gd name="T1" fmla="*/ 533 h 533"/>
                <a:gd name="T2" fmla="*/ 34 w 217"/>
                <a:gd name="T3" fmla="*/ 533 h 533"/>
                <a:gd name="T4" fmla="*/ 27 w 217"/>
                <a:gd name="T5" fmla="*/ 533 h 533"/>
                <a:gd name="T6" fmla="*/ 20 w 217"/>
                <a:gd name="T7" fmla="*/ 531 h 533"/>
                <a:gd name="T8" fmla="*/ 13 w 217"/>
                <a:gd name="T9" fmla="*/ 526 h 533"/>
                <a:gd name="T10" fmla="*/ 8 w 217"/>
                <a:gd name="T11" fmla="*/ 521 h 533"/>
                <a:gd name="T12" fmla="*/ 8 w 217"/>
                <a:gd name="T13" fmla="*/ 521 h 533"/>
                <a:gd name="T14" fmla="*/ 4 w 217"/>
                <a:gd name="T15" fmla="*/ 515 h 533"/>
                <a:gd name="T16" fmla="*/ 1 w 217"/>
                <a:gd name="T17" fmla="*/ 510 h 533"/>
                <a:gd name="T18" fmla="*/ 0 w 217"/>
                <a:gd name="T19" fmla="*/ 504 h 533"/>
                <a:gd name="T20" fmla="*/ 0 w 217"/>
                <a:gd name="T21" fmla="*/ 497 h 533"/>
                <a:gd name="T22" fmla="*/ 3 w 217"/>
                <a:gd name="T23" fmla="*/ 491 h 533"/>
                <a:gd name="T24" fmla="*/ 5 w 217"/>
                <a:gd name="T25" fmla="*/ 485 h 533"/>
                <a:gd name="T26" fmla="*/ 8 w 217"/>
                <a:gd name="T27" fmla="*/ 479 h 533"/>
                <a:gd name="T28" fmla="*/ 13 w 217"/>
                <a:gd name="T29" fmla="*/ 474 h 533"/>
                <a:gd name="T30" fmla="*/ 150 w 217"/>
                <a:gd name="T31" fmla="*/ 363 h 533"/>
                <a:gd name="T32" fmla="*/ 150 w 217"/>
                <a:gd name="T33" fmla="*/ 34 h 533"/>
                <a:gd name="T34" fmla="*/ 150 w 217"/>
                <a:gd name="T35" fmla="*/ 34 h 533"/>
                <a:gd name="T36" fmla="*/ 151 w 217"/>
                <a:gd name="T37" fmla="*/ 27 h 533"/>
                <a:gd name="T38" fmla="*/ 152 w 217"/>
                <a:gd name="T39" fmla="*/ 21 h 533"/>
                <a:gd name="T40" fmla="*/ 156 w 217"/>
                <a:gd name="T41" fmla="*/ 15 h 533"/>
                <a:gd name="T42" fmla="*/ 160 w 217"/>
                <a:gd name="T43" fmla="*/ 10 h 533"/>
                <a:gd name="T44" fmla="*/ 165 w 217"/>
                <a:gd name="T45" fmla="*/ 6 h 533"/>
                <a:gd name="T46" fmla="*/ 170 w 217"/>
                <a:gd name="T47" fmla="*/ 3 h 533"/>
                <a:gd name="T48" fmla="*/ 177 w 217"/>
                <a:gd name="T49" fmla="*/ 1 h 533"/>
                <a:gd name="T50" fmla="*/ 183 w 217"/>
                <a:gd name="T51" fmla="*/ 0 h 533"/>
                <a:gd name="T52" fmla="*/ 183 w 217"/>
                <a:gd name="T53" fmla="*/ 0 h 533"/>
                <a:gd name="T54" fmla="*/ 190 w 217"/>
                <a:gd name="T55" fmla="*/ 1 h 533"/>
                <a:gd name="T56" fmla="*/ 197 w 217"/>
                <a:gd name="T57" fmla="*/ 3 h 533"/>
                <a:gd name="T58" fmla="*/ 202 w 217"/>
                <a:gd name="T59" fmla="*/ 6 h 533"/>
                <a:gd name="T60" fmla="*/ 208 w 217"/>
                <a:gd name="T61" fmla="*/ 10 h 533"/>
                <a:gd name="T62" fmla="*/ 211 w 217"/>
                <a:gd name="T63" fmla="*/ 15 h 533"/>
                <a:gd name="T64" fmla="*/ 215 w 217"/>
                <a:gd name="T65" fmla="*/ 21 h 533"/>
                <a:gd name="T66" fmla="*/ 216 w 217"/>
                <a:gd name="T67" fmla="*/ 27 h 533"/>
                <a:gd name="T68" fmla="*/ 217 w 217"/>
                <a:gd name="T69" fmla="*/ 34 h 533"/>
                <a:gd name="T70" fmla="*/ 217 w 217"/>
                <a:gd name="T71" fmla="*/ 379 h 533"/>
                <a:gd name="T72" fmla="*/ 217 w 217"/>
                <a:gd name="T73" fmla="*/ 379 h 533"/>
                <a:gd name="T74" fmla="*/ 216 w 217"/>
                <a:gd name="T75" fmla="*/ 387 h 533"/>
                <a:gd name="T76" fmla="*/ 214 w 217"/>
                <a:gd name="T77" fmla="*/ 393 h 533"/>
                <a:gd name="T78" fmla="*/ 210 w 217"/>
                <a:gd name="T79" fmla="*/ 400 h 533"/>
                <a:gd name="T80" fmla="*/ 204 w 217"/>
                <a:gd name="T81" fmla="*/ 404 h 533"/>
                <a:gd name="T82" fmla="*/ 56 w 217"/>
                <a:gd name="T83" fmla="*/ 526 h 533"/>
                <a:gd name="T84" fmla="*/ 56 w 217"/>
                <a:gd name="T85" fmla="*/ 526 h 533"/>
                <a:gd name="T86" fmla="*/ 50 w 217"/>
                <a:gd name="T87" fmla="*/ 530 h 533"/>
                <a:gd name="T88" fmla="*/ 45 w 217"/>
                <a:gd name="T89" fmla="*/ 532 h 533"/>
                <a:gd name="T90" fmla="*/ 39 w 217"/>
                <a:gd name="T91" fmla="*/ 533 h 533"/>
                <a:gd name="T92" fmla="*/ 34 w 217"/>
                <a:gd name="T93" fmla="*/ 533 h 533"/>
                <a:gd name="T94" fmla="*/ 34 w 217"/>
                <a:gd name="T95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7" h="533">
                  <a:moveTo>
                    <a:pt x="34" y="533"/>
                  </a:moveTo>
                  <a:lnTo>
                    <a:pt x="34" y="533"/>
                  </a:lnTo>
                  <a:lnTo>
                    <a:pt x="27" y="533"/>
                  </a:lnTo>
                  <a:lnTo>
                    <a:pt x="20" y="531"/>
                  </a:lnTo>
                  <a:lnTo>
                    <a:pt x="13" y="526"/>
                  </a:lnTo>
                  <a:lnTo>
                    <a:pt x="8" y="521"/>
                  </a:lnTo>
                  <a:lnTo>
                    <a:pt x="8" y="521"/>
                  </a:lnTo>
                  <a:lnTo>
                    <a:pt x="4" y="515"/>
                  </a:lnTo>
                  <a:lnTo>
                    <a:pt x="1" y="510"/>
                  </a:lnTo>
                  <a:lnTo>
                    <a:pt x="0" y="504"/>
                  </a:lnTo>
                  <a:lnTo>
                    <a:pt x="0" y="497"/>
                  </a:lnTo>
                  <a:lnTo>
                    <a:pt x="3" y="491"/>
                  </a:lnTo>
                  <a:lnTo>
                    <a:pt x="5" y="485"/>
                  </a:lnTo>
                  <a:lnTo>
                    <a:pt x="8" y="479"/>
                  </a:lnTo>
                  <a:lnTo>
                    <a:pt x="13" y="474"/>
                  </a:lnTo>
                  <a:lnTo>
                    <a:pt x="150" y="363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1" y="27"/>
                  </a:lnTo>
                  <a:lnTo>
                    <a:pt x="152" y="21"/>
                  </a:lnTo>
                  <a:lnTo>
                    <a:pt x="156" y="15"/>
                  </a:lnTo>
                  <a:lnTo>
                    <a:pt x="160" y="10"/>
                  </a:lnTo>
                  <a:lnTo>
                    <a:pt x="165" y="6"/>
                  </a:lnTo>
                  <a:lnTo>
                    <a:pt x="170" y="3"/>
                  </a:lnTo>
                  <a:lnTo>
                    <a:pt x="177" y="1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0" y="1"/>
                  </a:lnTo>
                  <a:lnTo>
                    <a:pt x="197" y="3"/>
                  </a:lnTo>
                  <a:lnTo>
                    <a:pt x="202" y="6"/>
                  </a:lnTo>
                  <a:lnTo>
                    <a:pt x="208" y="10"/>
                  </a:lnTo>
                  <a:lnTo>
                    <a:pt x="211" y="15"/>
                  </a:lnTo>
                  <a:lnTo>
                    <a:pt x="215" y="21"/>
                  </a:lnTo>
                  <a:lnTo>
                    <a:pt x="216" y="27"/>
                  </a:lnTo>
                  <a:lnTo>
                    <a:pt x="217" y="34"/>
                  </a:lnTo>
                  <a:lnTo>
                    <a:pt x="217" y="379"/>
                  </a:lnTo>
                  <a:lnTo>
                    <a:pt x="217" y="379"/>
                  </a:lnTo>
                  <a:lnTo>
                    <a:pt x="216" y="387"/>
                  </a:lnTo>
                  <a:lnTo>
                    <a:pt x="214" y="393"/>
                  </a:lnTo>
                  <a:lnTo>
                    <a:pt x="210" y="400"/>
                  </a:lnTo>
                  <a:lnTo>
                    <a:pt x="204" y="404"/>
                  </a:lnTo>
                  <a:lnTo>
                    <a:pt x="56" y="526"/>
                  </a:lnTo>
                  <a:lnTo>
                    <a:pt x="56" y="526"/>
                  </a:lnTo>
                  <a:lnTo>
                    <a:pt x="50" y="530"/>
                  </a:lnTo>
                  <a:lnTo>
                    <a:pt x="45" y="532"/>
                  </a:lnTo>
                  <a:lnTo>
                    <a:pt x="39" y="533"/>
                  </a:lnTo>
                  <a:lnTo>
                    <a:pt x="34" y="533"/>
                  </a:lnTo>
                  <a:lnTo>
                    <a:pt x="34" y="5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5102815" y="3807784"/>
              <a:ext cx="410901" cy="722764"/>
            </a:xfrm>
            <a:custGeom>
              <a:avLst/>
              <a:gdLst>
                <a:gd name="T0" fmla="*/ 173 w 195"/>
                <a:gd name="T1" fmla="*/ 343 h 343"/>
                <a:gd name="T2" fmla="*/ 173 w 195"/>
                <a:gd name="T3" fmla="*/ 343 h 343"/>
                <a:gd name="T4" fmla="*/ 165 w 195"/>
                <a:gd name="T5" fmla="*/ 342 h 343"/>
                <a:gd name="T6" fmla="*/ 158 w 195"/>
                <a:gd name="T7" fmla="*/ 338 h 343"/>
                <a:gd name="T8" fmla="*/ 8 w 195"/>
                <a:gd name="T9" fmla="*/ 217 h 343"/>
                <a:gd name="T10" fmla="*/ 8 w 195"/>
                <a:gd name="T11" fmla="*/ 217 h 343"/>
                <a:gd name="T12" fmla="*/ 5 w 195"/>
                <a:gd name="T13" fmla="*/ 213 h 343"/>
                <a:gd name="T14" fmla="*/ 3 w 195"/>
                <a:gd name="T15" fmla="*/ 210 h 343"/>
                <a:gd name="T16" fmla="*/ 1 w 195"/>
                <a:gd name="T17" fmla="*/ 205 h 343"/>
                <a:gd name="T18" fmla="*/ 0 w 195"/>
                <a:gd name="T19" fmla="*/ 199 h 343"/>
                <a:gd name="T20" fmla="*/ 0 w 195"/>
                <a:gd name="T21" fmla="*/ 22 h 343"/>
                <a:gd name="T22" fmla="*/ 0 w 195"/>
                <a:gd name="T23" fmla="*/ 22 h 343"/>
                <a:gd name="T24" fmla="*/ 0 w 195"/>
                <a:gd name="T25" fmla="*/ 17 h 343"/>
                <a:gd name="T26" fmla="*/ 3 w 195"/>
                <a:gd name="T27" fmla="*/ 13 h 343"/>
                <a:gd name="T28" fmla="*/ 4 w 195"/>
                <a:gd name="T29" fmla="*/ 9 h 343"/>
                <a:gd name="T30" fmla="*/ 7 w 195"/>
                <a:gd name="T31" fmla="*/ 6 h 343"/>
                <a:gd name="T32" fmla="*/ 10 w 195"/>
                <a:gd name="T33" fmla="*/ 3 h 343"/>
                <a:gd name="T34" fmla="*/ 14 w 195"/>
                <a:gd name="T35" fmla="*/ 1 h 343"/>
                <a:gd name="T36" fmla="*/ 18 w 195"/>
                <a:gd name="T37" fmla="*/ 0 h 343"/>
                <a:gd name="T38" fmla="*/ 23 w 195"/>
                <a:gd name="T39" fmla="*/ 0 h 343"/>
                <a:gd name="T40" fmla="*/ 23 w 195"/>
                <a:gd name="T41" fmla="*/ 0 h 343"/>
                <a:gd name="T42" fmla="*/ 27 w 195"/>
                <a:gd name="T43" fmla="*/ 0 h 343"/>
                <a:gd name="T44" fmla="*/ 31 w 195"/>
                <a:gd name="T45" fmla="*/ 1 h 343"/>
                <a:gd name="T46" fmla="*/ 36 w 195"/>
                <a:gd name="T47" fmla="*/ 3 h 343"/>
                <a:gd name="T48" fmla="*/ 38 w 195"/>
                <a:gd name="T49" fmla="*/ 6 h 343"/>
                <a:gd name="T50" fmla="*/ 42 w 195"/>
                <a:gd name="T51" fmla="*/ 9 h 343"/>
                <a:gd name="T52" fmla="*/ 43 w 195"/>
                <a:gd name="T53" fmla="*/ 13 h 343"/>
                <a:gd name="T54" fmla="*/ 45 w 195"/>
                <a:gd name="T55" fmla="*/ 17 h 343"/>
                <a:gd name="T56" fmla="*/ 45 w 195"/>
                <a:gd name="T57" fmla="*/ 22 h 343"/>
                <a:gd name="T58" fmla="*/ 45 w 195"/>
                <a:gd name="T59" fmla="*/ 189 h 343"/>
                <a:gd name="T60" fmla="*/ 187 w 195"/>
                <a:gd name="T61" fmla="*/ 304 h 343"/>
                <a:gd name="T62" fmla="*/ 187 w 195"/>
                <a:gd name="T63" fmla="*/ 304 h 343"/>
                <a:gd name="T64" fmla="*/ 189 w 195"/>
                <a:gd name="T65" fmla="*/ 307 h 343"/>
                <a:gd name="T66" fmla="*/ 193 w 195"/>
                <a:gd name="T67" fmla="*/ 310 h 343"/>
                <a:gd name="T68" fmla="*/ 194 w 195"/>
                <a:gd name="T69" fmla="*/ 315 h 343"/>
                <a:gd name="T70" fmla="*/ 195 w 195"/>
                <a:gd name="T71" fmla="*/ 318 h 343"/>
                <a:gd name="T72" fmla="*/ 195 w 195"/>
                <a:gd name="T73" fmla="*/ 323 h 343"/>
                <a:gd name="T74" fmla="*/ 194 w 195"/>
                <a:gd name="T75" fmla="*/ 327 h 343"/>
                <a:gd name="T76" fmla="*/ 193 w 195"/>
                <a:gd name="T77" fmla="*/ 331 h 343"/>
                <a:gd name="T78" fmla="*/ 190 w 195"/>
                <a:gd name="T79" fmla="*/ 335 h 343"/>
                <a:gd name="T80" fmla="*/ 190 w 195"/>
                <a:gd name="T81" fmla="*/ 335 h 343"/>
                <a:gd name="T82" fmla="*/ 185 w 195"/>
                <a:gd name="T83" fmla="*/ 338 h 343"/>
                <a:gd name="T84" fmla="*/ 182 w 195"/>
                <a:gd name="T85" fmla="*/ 341 h 343"/>
                <a:gd name="T86" fmla="*/ 177 w 195"/>
                <a:gd name="T87" fmla="*/ 343 h 343"/>
                <a:gd name="T88" fmla="*/ 173 w 195"/>
                <a:gd name="T89" fmla="*/ 343 h 343"/>
                <a:gd name="T90" fmla="*/ 173 w 195"/>
                <a:gd name="T91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5" h="343">
                  <a:moveTo>
                    <a:pt x="173" y="343"/>
                  </a:moveTo>
                  <a:lnTo>
                    <a:pt x="173" y="343"/>
                  </a:lnTo>
                  <a:lnTo>
                    <a:pt x="165" y="342"/>
                  </a:lnTo>
                  <a:lnTo>
                    <a:pt x="158" y="338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5" y="213"/>
                  </a:lnTo>
                  <a:lnTo>
                    <a:pt x="3" y="210"/>
                  </a:lnTo>
                  <a:lnTo>
                    <a:pt x="1" y="205"/>
                  </a:lnTo>
                  <a:lnTo>
                    <a:pt x="0" y="199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4" y="9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2" y="9"/>
                  </a:lnTo>
                  <a:lnTo>
                    <a:pt x="43" y="13"/>
                  </a:lnTo>
                  <a:lnTo>
                    <a:pt x="45" y="17"/>
                  </a:lnTo>
                  <a:lnTo>
                    <a:pt x="45" y="22"/>
                  </a:lnTo>
                  <a:lnTo>
                    <a:pt x="45" y="189"/>
                  </a:lnTo>
                  <a:lnTo>
                    <a:pt x="187" y="304"/>
                  </a:lnTo>
                  <a:lnTo>
                    <a:pt x="187" y="304"/>
                  </a:lnTo>
                  <a:lnTo>
                    <a:pt x="189" y="307"/>
                  </a:lnTo>
                  <a:lnTo>
                    <a:pt x="193" y="310"/>
                  </a:lnTo>
                  <a:lnTo>
                    <a:pt x="194" y="315"/>
                  </a:lnTo>
                  <a:lnTo>
                    <a:pt x="195" y="318"/>
                  </a:lnTo>
                  <a:lnTo>
                    <a:pt x="195" y="323"/>
                  </a:lnTo>
                  <a:lnTo>
                    <a:pt x="194" y="327"/>
                  </a:lnTo>
                  <a:lnTo>
                    <a:pt x="193" y="331"/>
                  </a:lnTo>
                  <a:lnTo>
                    <a:pt x="190" y="335"/>
                  </a:lnTo>
                  <a:lnTo>
                    <a:pt x="190" y="335"/>
                  </a:lnTo>
                  <a:lnTo>
                    <a:pt x="185" y="338"/>
                  </a:lnTo>
                  <a:lnTo>
                    <a:pt x="182" y="341"/>
                  </a:lnTo>
                  <a:lnTo>
                    <a:pt x="177" y="343"/>
                  </a:lnTo>
                  <a:lnTo>
                    <a:pt x="173" y="343"/>
                  </a:lnTo>
                  <a:lnTo>
                    <a:pt x="173" y="3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6579399" y="3792777"/>
              <a:ext cx="735408" cy="939804"/>
            </a:xfrm>
            <a:custGeom>
              <a:avLst/>
              <a:gdLst>
                <a:gd name="T0" fmla="*/ 22 w 349"/>
                <a:gd name="T1" fmla="*/ 446 h 446"/>
                <a:gd name="T2" fmla="*/ 22 w 349"/>
                <a:gd name="T3" fmla="*/ 446 h 446"/>
                <a:gd name="T4" fmla="*/ 18 w 349"/>
                <a:gd name="T5" fmla="*/ 445 h 446"/>
                <a:gd name="T6" fmla="*/ 13 w 349"/>
                <a:gd name="T7" fmla="*/ 443 h 446"/>
                <a:gd name="T8" fmla="*/ 8 w 349"/>
                <a:gd name="T9" fmla="*/ 441 h 446"/>
                <a:gd name="T10" fmla="*/ 5 w 349"/>
                <a:gd name="T11" fmla="*/ 438 h 446"/>
                <a:gd name="T12" fmla="*/ 5 w 349"/>
                <a:gd name="T13" fmla="*/ 438 h 446"/>
                <a:gd name="T14" fmla="*/ 2 w 349"/>
                <a:gd name="T15" fmla="*/ 433 h 446"/>
                <a:gd name="T16" fmla="*/ 1 w 349"/>
                <a:gd name="T17" fmla="*/ 429 h 446"/>
                <a:gd name="T18" fmla="*/ 0 w 349"/>
                <a:gd name="T19" fmla="*/ 425 h 446"/>
                <a:gd name="T20" fmla="*/ 0 w 349"/>
                <a:gd name="T21" fmla="*/ 421 h 446"/>
                <a:gd name="T22" fmla="*/ 1 w 349"/>
                <a:gd name="T23" fmla="*/ 416 h 446"/>
                <a:gd name="T24" fmla="*/ 2 w 349"/>
                <a:gd name="T25" fmla="*/ 413 h 446"/>
                <a:gd name="T26" fmla="*/ 5 w 349"/>
                <a:gd name="T27" fmla="*/ 409 h 446"/>
                <a:gd name="T28" fmla="*/ 8 w 349"/>
                <a:gd name="T29" fmla="*/ 406 h 446"/>
                <a:gd name="T30" fmla="*/ 204 w 349"/>
                <a:gd name="T31" fmla="*/ 246 h 446"/>
                <a:gd name="T32" fmla="*/ 204 w 349"/>
                <a:gd name="T33" fmla="*/ 100 h 446"/>
                <a:gd name="T34" fmla="*/ 204 w 349"/>
                <a:gd name="T35" fmla="*/ 100 h 446"/>
                <a:gd name="T36" fmla="*/ 204 w 349"/>
                <a:gd name="T37" fmla="*/ 95 h 446"/>
                <a:gd name="T38" fmla="*/ 207 w 349"/>
                <a:gd name="T39" fmla="*/ 91 h 446"/>
                <a:gd name="T40" fmla="*/ 209 w 349"/>
                <a:gd name="T41" fmla="*/ 86 h 446"/>
                <a:gd name="T42" fmla="*/ 212 w 349"/>
                <a:gd name="T43" fmla="*/ 82 h 446"/>
                <a:gd name="T44" fmla="*/ 314 w 349"/>
                <a:gd name="T45" fmla="*/ 4 h 446"/>
                <a:gd name="T46" fmla="*/ 314 w 349"/>
                <a:gd name="T47" fmla="*/ 4 h 446"/>
                <a:gd name="T48" fmla="*/ 317 w 349"/>
                <a:gd name="T49" fmla="*/ 2 h 446"/>
                <a:gd name="T50" fmla="*/ 322 w 349"/>
                <a:gd name="T51" fmla="*/ 0 h 446"/>
                <a:gd name="T52" fmla="*/ 326 w 349"/>
                <a:gd name="T53" fmla="*/ 0 h 446"/>
                <a:gd name="T54" fmla="*/ 330 w 349"/>
                <a:gd name="T55" fmla="*/ 0 h 446"/>
                <a:gd name="T56" fmla="*/ 334 w 349"/>
                <a:gd name="T57" fmla="*/ 1 h 446"/>
                <a:gd name="T58" fmla="*/ 339 w 349"/>
                <a:gd name="T59" fmla="*/ 2 h 446"/>
                <a:gd name="T60" fmla="*/ 342 w 349"/>
                <a:gd name="T61" fmla="*/ 4 h 446"/>
                <a:gd name="T62" fmla="*/ 345 w 349"/>
                <a:gd name="T63" fmla="*/ 8 h 446"/>
                <a:gd name="T64" fmla="*/ 345 w 349"/>
                <a:gd name="T65" fmla="*/ 8 h 446"/>
                <a:gd name="T66" fmla="*/ 348 w 349"/>
                <a:gd name="T67" fmla="*/ 12 h 446"/>
                <a:gd name="T68" fmla="*/ 349 w 349"/>
                <a:gd name="T69" fmla="*/ 16 h 446"/>
                <a:gd name="T70" fmla="*/ 349 w 349"/>
                <a:gd name="T71" fmla="*/ 21 h 446"/>
                <a:gd name="T72" fmla="*/ 349 w 349"/>
                <a:gd name="T73" fmla="*/ 25 h 446"/>
                <a:gd name="T74" fmla="*/ 348 w 349"/>
                <a:gd name="T75" fmla="*/ 29 h 446"/>
                <a:gd name="T76" fmla="*/ 347 w 349"/>
                <a:gd name="T77" fmla="*/ 33 h 446"/>
                <a:gd name="T78" fmla="*/ 345 w 349"/>
                <a:gd name="T79" fmla="*/ 36 h 446"/>
                <a:gd name="T80" fmla="*/ 341 w 349"/>
                <a:gd name="T81" fmla="*/ 40 h 446"/>
                <a:gd name="T82" fmla="*/ 249 w 349"/>
                <a:gd name="T83" fmla="*/ 111 h 446"/>
                <a:gd name="T84" fmla="*/ 249 w 349"/>
                <a:gd name="T85" fmla="*/ 257 h 446"/>
                <a:gd name="T86" fmla="*/ 249 w 349"/>
                <a:gd name="T87" fmla="*/ 257 h 446"/>
                <a:gd name="T88" fmla="*/ 248 w 349"/>
                <a:gd name="T89" fmla="*/ 262 h 446"/>
                <a:gd name="T90" fmla="*/ 247 w 349"/>
                <a:gd name="T91" fmla="*/ 266 h 446"/>
                <a:gd name="T92" fmla="*/ 244 w 349"/>
                <a:gd name="T93" fmla="*/ 270 h 446"/>
                <a:gd name="T94" fmla="*/ 241 w 349"/>
                <a:gd name="T95" fmla="*/ 274 h 446"/>
                <a:gd name="T96" fmla="*/ 37 w 349"/>
                <a:gd name="T97" fmla="*/ 440 h 446"/>
                <a:gd name="T98" fmla="*/ 37 w 349"/>
                <a:gd name="T99" fmla="*/ 440 h 446"/>
                <a:gd name="T100" fmla="*/ 30 w 349"/>
                <a:gd name="T101" fmla="*/ 443 h 446"/>
                <a:gd name="T102" fmla="*/ 22 w 349"/>
                <a:gd name="T103" fmla="*/ 446 h 446"/>
                <a:gd name="T104" fmla="*/ 22 w 349"/>
                <a:gd name="T105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9" h="446">
                  <a:moveTo>
                    <a:pt x="22" y="446"/>
                  </a:moveTo>
                  <a:lnTo>
                    <a:pt x="22" y="446"/>
                  </a:lnTo>
                  <a:lnTo>
                    <a:pt x="18" y="445"/>
                  </a:lnTo>
                  <a:lnTo>
                    <a:pt x="13" y="443"/>
                  </a:lnTo>
                  <a:lnTo>
                    <a:pt x="8" y="441"/>
                  </a:lnTo>
                  <a:lnTo>
                    <a:pt x="5" y="438"/>
                  </a:lnTo>
                  <a:lnTo>
                    <a:pt x="5" y="438"/>
                  </a:lnTo>
                  <a:lnTo>
                    <a:pt x="2" y="433"/>
                  </a:lnTo>
                  <a:lnTo>
                    <a:pt x="1" y="429"/>
                  </a:lnTo>
                  <a:lnTo>
                    <a:pt x="0" y="425"/>
                  </a:lnTo>
                  <a:lnTo>
                    <a:pt x="0" y="421"/>
                  </a:lnTo>
                  <a:lnTo>
                    <a:pt x="1" y="416"/>
                  </a:lnTo>
                  <a:lnTo>
                    <a:pt x="2" y="413"/>
                  </a:lnTo>
                  <a:lnTo>
                    <a:pt x="5" y="409"/>
                  </a:lnTo>
                  <a:lnTo>
                    <a:pt x="8" y="406"/>
                  </a:lnTo>
                  <a:lnTo>
                    <a:pt x="204" y="246"/>
                  </a:lnTo>
                  <a:lnTo>
                    <a:pt x="204" y="100"/>
                  </a:lnTo>
                  <a:lnTo>
                    <a:pt x="204" y="100"/>
                  </a:lnTo>
                  <a:lnTo>
                    <a:pt x="204" y="95"/>
                  </a:lnTo>
                  <a:lnTo>
                    <a:pt x="207" y="91"/>
                  </a:lnTo>
                  <a:lnTo>
                    <a:pt x="209" y="86"/>
                  </a:lnTo>
                  <a:lnTo>
                    <a:pt x="212" y="82"/>
                  </a:lnTo>
                  <a:lnTo>
                    <a:pt x="314" y="4"/>
                  </a:lnTo>
                  <a:lnTo>
                    <a:pt x="314" y="4"/>
                  </a:lnTo>
                  <a:lnTo>
                    <a:pt x="317" y="2"/>
                  </a:lnTo>
                  <a:lnTo>
                    <a:pt x="322" y="0"/>
                  </a:lnTo>
                  <a:lnTo>
                    <a:pt x="326" y="0"/>
                  </a:lnTo>
                  <a:lnTo>
                    <a:pt x="330" y="0"/>
                  </a:lnTo>
                  <a:lnTo>
                    <a:pt x="334" y="1"/>
                  </a:lnTo>
                  <a:lnTo>
                    <a:pt x="339" y="2"/>
                  </a:lnTo>
                  <a:lnTo>
                    <a:pt x="342" y="4"/>
                  </a:lnTo>
                  <a:lnTo>
                    <a:pt x="345" y="8"/>
                  </a:lnTo>
                  <a:lnTo>
                    <a:pt x="345" y="8"/>
                  </a:lnTo>
                  <a:lnTo>
                    <a:pt x="348" y="12"/>
                  </a:lnTo>
                  <a:lnTo>
                    <a:pt x="349" y="16"/>
                  </a:lnTo>
                  <a:lnTo>
                    <a:pt x="349" y="21"/>
                  </a:lnTo>
                  <a:lnTo>
                    <a:pt x="349" y="25"/>
                  </a:lnTo>
                  <a:lnTo>
                    <a:pt x="348" y="29"/>
                  </a:lnTo>
                  <a:lnTo>
                    <a:pt x="347" y="33"/>
                  </a:lnTo>
                  <a:lnTo>
                    <a:pt x="345" y="36"/>
                  </a:lnTo>
                  <a:lnTo>
                    <a:pt x="341" y="40"/>
                  </a:lnTo>
                  <a:lnTo>
                    <a:pt x="249" y="111"/>
                  </a:lnTo>
                  <a:lnTo>
                    <a:pt x="249" y="257"/>
                  </a:lnTo>
                  <a:lnTo>
                    <a:pt x="249" y="257"/>
                  </a:lnTo>
                  <a:lnTo>
                    <a:pt x="248" y="262"/>
                  </a:lnTo>
                  <a:lnTo>
                    <a:pt x="247" y="266"/>
                  </a:lnTo>
                  <a:lnTo>
                    <a:pt x="244" y="270"/>
                  </a:lnTo>
                  <a:lnTo>
                    <a:pt x="241" y="274"/>
                  </a:lnTo>
                  <a:lnTo>
                    <a:pt x="37" y="440"/>
                  </a:lnTo>
                  <a:lnTo>
                    <a:pt x="37" y="440"/>
                  </a:lnTo>
                  <a:lnTo>
                    <a:pt x="30" y="443"/>
                  </a:lnTo>
                  <a:lnTo>
                    <a:pt x="22" y="446"/>
                  </a:lnTo>
                  <a:lnTo>
                    <a:pt x="22" y="4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5250288" y="2821623"/>
              <a:ext cx="573154" cy="1089414"/>
            </a:xfrm>
            <a:custGeom>
              <a:avLst/>
              <a:gdLst>
                <a:gd name="T0" fmla="*/ 249 w 272"/>
                <a:gd name="T1" fmla="*/ 517 h 517"/>
                <a:gd name="T2" fmla="*/ 249 w 272"/>
                <a:gd name="T3" fmla="*/ 517 h 517"/>
                <a:gd name="T4" fmla="*/ 242 w 272"/>
                <a:gd name="T5" fmla="*/ 516 h 517"/>
                <a:gd name="T6" fmla="*/ 236 w 272"/>
                <a:gd name="T7" fmla="*/ 514 h 517"/>
                <a:gd name="T8" fmla="*/ 111 w 272"/>
                <a:gd name="T9" fmla="*/ 428 h 517"/>
                <a:gd name="T10" fmla="*/ 111 w 272"/>
                <a:gd name="T11" fmla="*/ 428 h 517"/>
                <a:gd name="T12" fmla="*/ 108 w 272"/>
                <a:gd name="T13" fmla="*/ 424 h 517"/>
                <a:gd name="T14" fmla="*/ 104 w 272"/>
                <a:gd name="T15" fmla="*/ 419 h 517"/>
                <a:gd name="T16" fmla="*/ 103 w 272"/>
                <a:gd name="T17" fmla="*/ 415 h 517"/>
                <a:gd name="T18" fmla="*/ 102 w 272"/>
                <a:gd name="T19" fmla="*/ 409 h 517"/>
                <a:gd name="T20" fmla="*/ 102 w 272"/>
                <a:gd name="T21" fmla="*/ 112 h 517"/>
                <a:gd name="T22" fmla="*/ 10 w 272"/>
                <a:gd name="T23" fmla="*/ 40 h 517"/>
                <a:gd name="T24" fmla="*/ 10 w 272"/>
                <a:gd name="T25" fmla="*/ 40 h 517"/>
                <a:gd name="T26" fmla="*/ 6 w 272"/>
                <a:gd name="T27" fmla="*/ 37 h 517"/>
                <a:gd name="T28" fmla="*/ 4 w 272"/>
                <a:gd name="T29" fmla="*/ 33 h 517"/>
                <a:gd name="T30" fmla="*/ 2 w 272"/>
                <a:gd name="T31" fmla="*/ 30 h 517"/>
                <a:gd name="T32" fmla="*/ 0 w 272"/>
                <a:gd name="T33" fmla="*/ 25 h 517"/>
                <a:gd name="T34" fmla="*/ 0 w 272"/>
                <a:gd name="T35" fmla="*/ 22 h 517"/>
                <a:gd name="T36" fmla="*/ 2 w 272"/>
                <a:gd name="T37" fmla="*/ 17 h 517"/>
                <a:gd name="T38" fmla="*/ 3 w 272"/>
                <a:gd name="T39" fmla="*/ 13 h 517"/>
                <a:gd name="T40" fmla="*/ 5 w 272"/>
                <a:gd name="T41" fmla="*/ 9 h 517"/>
                <a:gd name="T42" fmla="*/ 5 w 272"/>
                <a:gd name="T43" fmla="*/ 9 h 517"/>
                <a:gd name="T44" fmla="*/ 9 w 272"/>
                <a:gd name="T45" fmla="*/ 6 h 517"/>
                <a:gd name="T46" fmla="*/ 12 w 272"/>
                <a:gd name="T47" fmla="*/ 3 h 517"/>
                <a:gd name="T48" fmla="*/ 16 w 272"/>
                <a:gd name="T49" fmla="*/ 2 h 517"/>
                <a:gd name="T50" fmla="*/ 20 w 272"/>
                <a:gd name="T51" fmla="*/ 0 h 517"/>
                <a:gd name="T52" fmla="*/ 25 w 272"/>
                <a:gd name="T53" fmla="*/ 0 h 517"/>
                <a:gd name="T54" fmla="*/ 29 w 272"/>
                <a:gd name="T55" fmla="*/ 2 h 517"/>
                <a:gd name="T56" fmla="*/ 33 w 272"/>
                <a:gd name="T57" fmla="*/ 3 h 517"/>
                <a:gd name="T58" fmla="*/ 37 w 272"/>
                <a:gd name="T59" fmla="*/ 5 h 517"/>
                <a:gd name="T60" fmla="*/ 138 w 272"/>
                <a:gd name="T61" fmla="*/ 83 h 517"/>
                <a:gd name="T62" fmla="*/ 138 w 272"/>
                <a:gd name="T63" fmla="*/ 83 h 517"/>
                <a:gd name="T64" fmla="*/ 142 w 272"/>
                <a:gd name="T65" fmla="*/ 87 h 517"/>
                <a:gd name="T66" fmla="*/ 144 w 272"/>
                <a:gd name="T67" fmla="*/ 91 h 517"/>
                <a:gd name="T68" fmla="*/ 146 w 272"/>
                <a:gd name="T69" fmla="*/ 96 h 517"/>
                <a:gd name="T70" fmla="*/ 147 w 272"/>
                <a:gd name="T71" fmla="*/ 101 h 517"/>
                <a:gd name="T72" fmla="*/ 147 w 272"/>
                <a:gd name="T73" fmla="*/ 397 h 517"/>
                <a:gd name="T74" fmla="*/ 261 w 272"/>
                <a:gd name="T75" fmla="*/ 477 h 517"/>
                <a:gd name="T76" fmla="*/ 261 w 272"/>
                <a:gd name="T77" fmla="*/ 477 h 517"/>
                <a:gd name="T78" fmla="*/ 265 w 272"/>
                <a:gd name="T79" fmla="*/ 480 h 517"/>
                <a:gd name="T80" fmla="*/ 268 w 272"/>
                <a:gd name="T81" fmla="*/ 483 h 517"/>
                <a:gd name="T82" fmla="*/ 269 w 272"/>
                <a:gd name="T83" fmla="*/ 487 h 517"/>
                <a:gd name="T84" fmla="*/ 271 w 272"/>
                <a:gd name="T85" fmla="*/ 491 h 517"/>
                <a:gd name="T86" fmla="*/ 272 w 272"/>
                <a:gd name="T87" fmla="*/ 495 h 517"/>
                <a:gd name="T88" fmla="*/ 271 w 272"/>
                <a:gd name="T89" fmla="*/ 500 h 517"/>
                <a:gd name="T90" fmla="*/ 269 w 272"/>
                <a:gd name="T91" fmla="*/ 504 h 517"/>
                <a:gd name="T92" fmla="*/ 267 w 272"/>
                <a:gd name="T93" fmla="*/ 508 h 517"/>
                <a:gd name="T94" fmla="*/ 267 w 272"/>
                <a:gd name="T95" fmla="*/ 508 h 517"/>
                <a:gd name="T96" fmla="*/ 264 w 272"/>
                <a:gd name="T97" fmla="*/ 513 h 517"/>
                <a:gd name="T98" fmla="*/ 259 w 272"/>
                <a:gd name="T99" fmla="*/ 515 h 517"/>
                <a:gd name="T100" fmla="*/ 254 w 272"/>
                <a:gd name="T101" fmla="*/ 517 h 517"/>
                <a:gd name="T102" fmla="*/ 249 w 272"/>
                <a:gd name="T103" fmla="*/ 517 h 517"/>
                <a:gd name="T104" fmla="*/ 249 w 272"/>
                <a:gd name="T105" fmla="*/ 5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2" h="517">
                  <a:moveTo>
                    <a:pt x="249" y="517"/>
                  </a:moveTo>
                  <a:lnTo>
                    <a:pt x="249" y="517"/>
                  </a:lnTo>
                  <a:lnTo>
                    <a:pt x="242" y="516"/>
                  </a:lnTo>
                  <a:lnTo>
                    <a:pt x="236" y="514"/>
                  </a:lnTo>
                  <a:lnTo>
                    <a:pt x="111" y="428"/>
                  </a:lnTo>
                  <a:lnTo>
                    <a:pt x="111" y="428"/>
                  </a:lnTo>
                  <a:lnTo>
                    <a:pt x="108" y="424"/>
                  </a:lnTo>
                  <a:lnTo>
                    <a:pt x="104" y="419"/>
                  </a:lnTo>
                  <a:lnTo>
                    <a:pt x="103" y="415"/>
                  </a:lnTo>
                  <a:lnTo>
                    <a:pt x="102" y="409"/>
                  </a:lnTo>
                  <a:lnTo>
                    <a:pt x="102" y="11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6" y="37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3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6"/>
                  </a:lnTo>
                  <a:lnTo>
                    <a:pt x="12" y="3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7" y="5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42" y="87"/>
                  </a:lnTo>
                  <a:lnTo>
                    <a:pt x="144" y="91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47" y="397"/>
                  </a:lnTo>
                  <a:lnTo>
                    <a:pt x="261" y="477"/>
                  </a:lnTo>
                  <a:lnTo>
                    <a:pt x="261" y="477"/>
                  </a:lnTo>
                  <a:lnTo>
                    <a:pt x="265" y="480"/>
                  </a:lnTo>
                  <a:lnTo>
                    <a:pt x="268" y="483"/>
                  </a:lnTo>
                  <a:lnTo>
                    <a:pt x="269" y="487"/>
                  </a:lnTo>
                  <a:lnTo>
                    <a:pt x="271" y="491"/>
                  </a:lnTo>
                  <a:lnTo>
                    <a:pt x="272" y="495"/>
                  </a:lnTo>
                  <a:lnTo>
                    <a:pt x="271" y="500"/>
                  </a:lnTo>
                  <a:lnTo>
                    <a:pt x="269" y="504"/>
                  </a:lnTo>
                  <a:lnTo>
                    <a:pt x="267" y="508"/>
                  </a:lnTo>
                  <a:lnTo>
                    <a:pt x="267" y="508"/>
                  </a:lnTo>
                  <a:lnTo>
                    <a:pt x="264" y="513"/>
                  </a:lnTo>
                  <a:lnTo>
                    <a:pt x="259" y="515"/>
                  </a:lnTo>
                  <a:lnTo>
                    <a:pt x="254" y="517"/>
                  </a:lnTo>
                  <a:lnTo>
                    <a:pt x="249" y="517"/>
                  </a:lnTo>
                  <a:lnTo>
                    <a:pt x="249" y="5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6237028" y="4461011"/>
              <a:ext cx="126431" cy="1652222"/>
            </a:xfrm>
            <a:custGeom>
              <a:avLst/>
              <a:gdLst>
                <a:gd name="connsiteX0" fmla="*/ 0 w 126431"/>
                <a:gd name="connsiteY0" fmla="*/ 0 h 1652222"/>
                <a:gd name="connsiteX1" fmla="*/ 25286 w 126431"/>
                <a:gd name="connsiteY1" fmla="*/ 2107 h 1652222"/>
                <a:gd name="connsiteX2" fmla="*/ 50573 w 126431"/>
                <a:gd name="connsiteY2" fmla="*/ 10536 h 1652222"/>
                <a:gd name="connsiteX3" fmla="*/ 71644 w 126431"/>
                <a:gd name="connsiteY3" fmla="*/ 23179 h 1652222"/>
                <a:gd name="connsiteX4" fmla="*/ 88502 w 126431"/>
                <a:gd name="connsiteY4" fmla="*/ 37930 h 1652222"/>
                <a:gd name="connsiteX5" fmla="*/ 107467 w 126431"/>
                <a:gd name="connsiteY5" fmla="*/ 56894 h 1652222"/>
                <a:gd name="connsiteX6" fmla="*/ 115895 w 126431"/>
                <a:gd name="connsiteY6" fmla="*/ 77966 h 1652222"/>
                <a:gd name="connsiteX7" fmla="*/ 124324 w 126431"/>
                <a:gd name="connsiteY7" fmla="*/ 101145 h 1652222"/>
                <a:gd name="connsiteX8" fmla="*/ 126431 w 126431"/>
                <a:gd name="connsiteY8" fmla="*/ 126431 h 1652222"/>
                <a:gd name="connsiteX9" fmla="*/ 126431 w 126431"/>
                <a:gd name="connsiteY9" fmla="*/ 1652222 h 1652222"/>
                <a:gd name="connsiteX10" fmla="*/ 0 w 126431"/>
                <a:gd name="connsiteY10" fmla="*/ 1652222 h 16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431" h="1652222">
                  <a:moveTo>
                    <a:pt x="0" y="0"/>
                  </a:moveTo>
                  <a:lnTo>
                    <a:pt x="25286" y="2107"/>
                  </a:lnTo>
                  <a:lnTo>
                    <a:pt x="50573" y="10536"/>
                  </a:lnTo>
                  <a:lnTo>
                    <a:pt x="71644" y="23179"/>
                  </a:lnTo>
                  <a:lnTo>
                    <a:pt x="88502" y="37930"/>
                  </a:lnTo>
                  <a:lnTo>
                    <a:pt x="107467" y="56894"/>
                  </a:lnTo>
                  <a:lnTo>
                    <a:pt x="115895" y="77966"/>
                  </a:lnTo>
                  <a:lnTo>
                    <a:pt x="124324" y="101145"/>
                  </a:lnTo>
                  <a:lnTo>
                    <a:pt x="126431" y="126431"/>
                  </a:lnTo>
                  <a:lnTo>
                    <a:pt x="126431" y="1652222"/>
                  </a:lnTo>
                  <a:lnTo>
                    <a:pt x="0" y="1652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6579401" y="4610623"/>
              <a:ext cx="98489" cy="1502610"/>
            </a:xfrm>
            <a:custGeom>
              <a:avLst/>
              <a:gdLst>
                <a:gd name="connsiteX0" fmla="*/ 98489 w 98489"/>
                <a:gd name="connsiteY0" fmla="*/ 0 h 1502610"/>
                <a:gd name="connsiteX1" fmla="*/ 98489 w 98489"/>
                <a:gd name="connsiteY1" fmla="*/ 1502610 h 1502610"/>
                <a:gd name="connsiteX2" fmla="*/ 0 w 98489"/>
                <a:gd name="connsiteY2" fmla="*/ 1502610 h 1502610"/>
                <a:gd name="connsiteX3" fmla="*/ 0 w 98489"/>
                <a:gd name="connsiteY3" fmla="*/ 99716 h 1502610"/>
                <a:gd name="connsiteX4" fmla="*/ 1642 w 98489"/>
                <a:gd name="connsiteY4" fmla="*/ 78808 h 1502610"/>
                <a:gd name="connsiteX5" fmla="*/ 8208 w 98489"/>
                <a:gd name="connsiteY5" fmla="*/ 61116 h 1502610"/>
                <a:gd name="connsiteX6" fmla="*/ 16415 w 98489"/>
                <a:gd name="connsiteY6" fmla="*/ 43425 h 1502610"/>
                <a:gd name="connsiteX7" fmla="*/ 29547 w 98489"/>
                <a:gd name="connsiteY7" fmla="*/ 28950 h 1502610"/>
                <a:gd name="connsiteX8" fmla="*/ 42679 w 98489"/>
                <a:gd name="connsiteY8" fmla="*/ 17692 h 1502610"/>
                <a:gd name="connsiteX9" fmla="*/ 59094 w 98489"/>
                <a:gd name="connsiteY9" fmla="*/ 8042 h 1502610"/>
                <a:gd name="connsiteX10" fmla="*/ 78791 w 98489"/>
                <a:gd name="connsiteY10" fmla="*/ 1609 h 150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489" h="1502610">
                  <a:moveTo>
                    <a:pt x="98489" y="0"/>
                  </a:moveTo>
                  <a:lnTo>
                    <a:pt x="98489" y="1502610"/>
                  </a:lnTo>
                  <a:lnTo>
                    <a:pt x="0" y="1502610"/>
                  </a:lnTo>
                  <a:lnTo>
                    <a:pt x="0" y="99716"/>
                  </a:lnTo>
                  <a:lnTo>
                    <a:pt x="1642" y="78808"/>
                  </a:lnTo>
                  <a:lnTo>
                    <a:pt x="8208" y="61116"/>
                  </a:lnTo>
                  <a:lnTo>
                    <a:pt x="16415" y="43425"/>
                  </a:lnTo>
                  <a:lnTo>
                    <a:pt x="29547" y="28950"/>
                  </a:lnTo>
                  <a:lnTo>
                    <a:pt x="42679" y="17692"/>
                  </a:lnTo>
                  <a:lnTo>
                    <a:pt x="59094" y="8042"/>
                  </a:lnTo>
                  <a:lnTo>
                    <a:pt x="78791" y="1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任意多边形: 形状 80"/>
            <p:cNvSpPr/>
            <p:nvPr/>
          </p:nvSpPr>
          <p:spPr bwMode="auto">
            <a:xfrm>
              <a:off x="6003035" y="2116771"/>
              <a:ext cx="579477" cy="2454869"/>
            </a:xfrm>
            <a:custGeom>
              <a:avLst/>
              <a:gdLst>
                <a:gd name="T0" fmla="*/ 210 w 267"/>
                <a:gd name="T1" fmla="*/ 1165 h 1165"/>
                <a:gd name="T2" fmla="*/ 210 w 267"/>
                <a:gd name="T3" fmla="*/ 1165 h 1165"/>
                <a:gd name="T4" fmla="*/ 200 w 267"/>
                <a:gd name="T5" fmla="*/ 1163 h 1165"/>
                <a:gd name="T6" fmla="*/ 189 w 267"/>
                <a:gd name="T7" fmla="*/ 1160 h 1165"/>
                <a:gd name="T8" fmla="*/ 180 w 267"/>
                <a:gd name="T9" fmla="*/ 1155 h 1165"/>
                <a:gd name="T10" fmla="*/ 172 w 267"/>
                <a:gd name="T11" fmla="*/ 1148 h 1165"/>
                <a:gd name="T12" fmla="*/ 164 w 267"/>
                <a:gd name="T13" fmla="*/ 1140 h 1165"/>
                <a:gd name="T14" fmla="*/ 160 w 267"/>
                <a:gd name="T15" fmla="*/ 1130 h 1165"/>
                <a:gd name="T16" fmla="*/ 156 w 267"/>
                <a:gd name="T17" fmla="*/ 1120 h 1165"/>
                <a:gd name="T18" fmla="*/ 155 w 267"/>
                <a:gd name="T19" fmla="*/ 1108 h 1165"/>
                <a:gd name="T20" fmla="*/ 155 w 267"/>
                <a:gd name="T21" fmla="*/ 779 h 1165"/>
                <a:gd name="T22" fmla="*/ 22 w 267"/>
                <a:gd name="T23" fmla="*/ 674 h 1165"/>
                <a:gd name="T24" fmla="*/ 22 w 267"/>
                <a:gd name="T25" fmla="*/ 674 h 1165"/>
                <a:gd name="T26" fmla="*/ 17 w 267"/>
                <a:gd name="T27" fmla="*/ 669 h 1165"/>
                <a:gd name="T28" fmla="*/ 13 w 267"/>
                <a:gd name="T29" fmla="*/ 664 h 1165"/>
                <a:gd name="T30" fmla="*/ 6 w 267"/>
                <a:gd name="T31" fmla="*/ 655 h 1165"/>
                <a:gd name="T32" fmla="*/ 2 w 267"/>
                <a:gd name="T33" fmla="*/ 642 h 1165"/>
                <a:gd name="T34" fmla="*/ 2 w 267"/>
                <a:gd name="T35" fmla="*/ 636 h 1165"/>
                <a:gd name="T36" fmla="*/ 0 w 267"/>
                <a:gd name="T37" fmla="*/ 630 h 1165"/>
                <a:gd name="T38" fmla="*/ 0 w 267"/>
                <a:gd name="T39" fmla="*/ 55 h 1165"/>
                <a:gd name="T40" fmla="*/ 0 w 267"/>
                <a:gd name="T41" fmla="*/ 55 h 1165"/>
                <a:gd name="T42" fmla="*/ 2 w 267"/>
                <a:gd name="T43" fmla="*/ 45 h 1165"/>
                <a:gd name="T44" fmla="*/ 5 w 267"/>
                <a:gd name="T45" fmla="*/ 34 h 1165"/>
                <a:gd name="T46" fmla="*/ 10 w 267"/>
                <a:gd name="T47" fmla="*/ 25 h 1165"/>
                <a:gd name="T48" fmla="*/ 17 w 267"/>
                <a:gd name="T49" fmla="*/ 16 h 1165"/>
                <a:gd name="T50" fmla="*/ 25 w 267"/>
                <a:gd name="T51" fmla="*/ 9 h 1165"/>
                <a:gd name="T52" fmla="*/ 35 w 267"/>
                <a:gd name="T53" fmla="*/ 3 h 1165"/>
                <a:gd name="T54" fmla="*/ 45 w 267"/>
                <a:gd name="T55" fmla="*/ 1 h 1165"/>
                <a:gd name="T56" fmla="*/ 57 w 267"/>
                <a:gd name="T57" fmla="*/ 0 h 1165"/>
                <a:gd name="T58" fmla="*/ 57 w 267"/>
                <a:gd name="T59" fmla="*/ 0 h 1165"/>
                <a:gd name="T60" fmla="*/ 68 w 267"/>
                <a:gd name="T61" fmla="*/ 1 h 1165"/>
                <a:gd name="T62" fmla="*/ 78 w 267"/>
                <a:gd name="T63" fmla="*/ 3 h 1165"/>
                <a:gd name="T64" fmla="*/ 88 w 267"/>
                <a:gd name="T65" fmla="*/ 9 h 1165"/>
                <a:gd name="T66" fmla="*/ 96 w 267"/>
                <a:gd name="T67" fmla="*/ 16 h 1165"/>
                <a:gd name="T68" fmla="*/ 103 w 267"/>
                <a:gd name="T69" fmla="*/ 25 h 1165"/>
                <a:gd name="T70" fmla="*/ 109 w 267"/>
                <a:gd name="T71" fmla="*/ 34 h 1165"/>
                <a:gd name="T72" fmla="*/ 111 w 267"/>
                <a:gd name="T73" fmla="*/ 45 h 1165"/>
                <a:gd name="T74" fmla="*/ 113 w 267"/>
                <a:gd name="T75" fmla="*/ 55 h 1165"/>
                <a:gd name="T76" fmla="*/ 113 w 267"/>
                <a:gd name="T77" fmla="*/ 603 h 1165"/>
                <a:gd name="T78" fmla="*/ 246 w 267"/>
                <a:gd name="T79" fmla="*/ 708 h 1165"/>
                <a:gd name="T80" fmla="*/ 246 w 267"/>
                <a:gd name="T81" fmla="*/ 708 h 1165"/>
                <a:gd name="T82" fmla="*/ 251 w 267"/>
                <a:gd name="T83" fmla="*/ 711 h 1165"/>
                <a:gd name="T84" fmla="*/ 254 w 267"/>
                <a:gd name="T85" fmla="*/ 716 h 1165"/>
                <a:gd name="T86" fmla="*/ 261 w 267"/>
                <a:gd name="T87" fmla="*/ 727 h 1165"/>
                <a:gd name="T88" fmla="*/ 266 w 267"/>
                <a:gd name="T89" fmla="*/ 739 h 1165"/>
                <a:gd name="T90" fmla="*/ 267 w 267"/>
                <a:gd name="T91" fmla="*/ 745 h 1165"/>
                <a:gd name="T92" fmla="*/ 267 w 267"/>
                <a:gd name="T93" fmla="*/ 752 h 1165"/>
                <a:gd name="T94" fmla="*/ 267 w 267"/>
                <a:gd name="T95" fmla="*/ 1108 h 1165"/>
                <a:gd name="T96" fmla="*/ 267 w 267"/>
                <a:gd name="T97" fmla="*/ 1108 h 1165"/>
                <a:gd name="T98" fmla="*/ 266 w 267"/>
                <a:gd name="T99" fmla="*/ 1120 h 1165"/>
                <a:gd name="T100" fmla="*/ 262 w 267"/>
                <a:gd name="T101" fmla="*/ 1130 h 1165"/>
                <a:gd name="T102" fmla="*/ 258 w 267"/>
                <a:gd name="T103" fmla="*/ 1140 h 1165"/>
                <a:gd name="T104" fmla="*/ 251 w 267"/>
                <a:gd name="T105" fmla="*/ 1148 h 1165"/>
                <a:gd name="T106" fmla="*/ 242 w 267"/>
                <a:gd name="T107" fmla="*/ 1155 h 1165"/>
                <a:gd name="T108" fmla="*/ 233 w 267"/>
                <a:gd name="T109" fmla="*/ 1160 h 1165"/>
                <a:gd name="T110" fmla="*/ 222 w 267"/>
                <a:gd name="T111" fmla="*/ 1163 h 1165"/>
                <a:gd name="T112" fmla="*/ 210 w 267"/>
                <a:gd name="T113" fmla="*/ 1165 h 1165"/>
                <a:gd name="T114" fmla="*/ 210 w 267"/>
                <a:gd name="T115" fmla="*/ 1165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1165">
                  <a:moveTo>
                    <a:pt x="210" y="1165"/>
                  </a:moveTo>
                  <a:lnTo>
                    <a:pt x="210" y="1165"/>
                  </a:lnTo>
                  <a:lnTo>
                    <a:pt x="200" y="1163"/>
                  </a:lnTo>
                  <a:lnTo>
                    <a:pt x="189" y="1160"/>
                  </a:lnTo>
                  <a:lnTo>
                    <a:pt x="180" y="1155"/>
                  </a:lnTo>
                  <a:lnTo>
                    <a:pt x="172" y="1148"/>
                  </a:lnTo>
                  <a:lnTo>
                    <a:pt x="164" y="1140"/>
                  </a:lnTo>
                  <a:lnTo>
                    <a:pt x="160" y="1130"/>
                  </a:lnTo>
                  <a:lnTo>
                    <a:pt x="156" y="1120"/>
                  </a:lnTo>
                  <a:lnTo>
                    <a:pt x="155" y="1108"/>
                  </a:lnTo>
                  <a:lnTo>
                    <a:pt x="155" y="779"/>
                  </a:lnTo>
                  <a:lnTo>
                    <a:pt x="22" y="674"/>
                  </a:lnTo>
                  <a:lnTo>
                    <a:pt x="22" y="674"/>
                  </a:lnTo>
                  <a:lnTo>
                    <a:pt x="17" y="669"/>
                  </a:lnTo>
                  <a:lnTo>
                    <a:pt x="13" y="664"/>
                  </a:lnTo>
                  <a:lnTo>
                    <a:pt x="6" y="655"/>
                  </a:lnTo>
                  <a:lnTo>
                    <a:pt x="2" y="642"/>
                  </a:lnTo>
                  <a:lnTo>
                    <a:pt x="2" y="636"/>
                  </a:lnTo>
                  <a:lnTo>
                    <a:pt x="0" y="63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45"/>
                  </a:lnTo>
                  <a:lnTo>
                    <a:pt x="5" y="34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5" y="9"/>
                  </a:lnTo>
                  <a:lnTo>
                    <a:pt x="35" y="3"/>
                  </a:lnTo>
                  <a:lnTo>
                    <a:pt x="45" y="1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68" y="1"/>
                  </a:lnTo>
                  <a:lnTo>
                    <a:pt x="78" y="3"/>
                  </a:lnTo>
                  <a:lnTo>
                    <a:pt x="88" y="9"/>
                  </a:lnTo>
                  <a:lnTo>
                    <a:pt x="96" y="16"/>
                  </a:lnTo>
                  <a:lnTo>
                    <a:pt x="103" y="25"/>
                  </a:lnTo>
                  <a:lnTo>
                    <a:pt x="109" y="34"/>
                  </a:lnTo>
                  <a:lnTo>
                    <a:pt x="111" y="45"/>
                  </a:lnTo>
                  <a:lnTo>
                    <a:pt x="113" y="55"/>
                  </a:lnTo>
                  <a:lnTo>
                    <a:pt x="113" y="603"/>
                  </a:lnTo>
                  <a:lnTo>
                    <a:pt x="246" y="708"/>
                  </a:lnTo>
                  <a:lnTo>
                    <a:pt x="246" y="708"/>
                  </a:lnTo>
                  <a:lnTo>
                    <a:pt x="251" y="711"/>
                  </a:lnTo>
                  <a:lnTo>
                    <a:pt x="254" y="716"/>
                  </a:lnTo>
                  <a:lnTo>
                    <a:pt x="261" y="727"/>
                  </a:lnTo>
                  <a:lnTo>
                    <a:pt x="266" y="739"/>
                  </a:lnTo>
                  <a:lnTo>
                    <a:pt x="267" y="745"/>
                  </a:lnTo>
                  <a:lnTo>
                    <a:pt x="267" y="752"/>
                  </a:lnTo>
                  <a:lnTo>
                    <a:pt x="267" y="1108"/>
                  </a:lnTo>
                  <a:lnTo>
                    <a:pt x="267" y="1108"/>
                  </a:lnTo>
                  <a:lnTo>
                    <a:pt x="266" y="1120"/>
                  </a:lnTo>
                  <a:lnTo>
                    <a:pt x="262" y="1130"/>
                  </a:lnTo>
                  <a:lnTo>
                    <a:pt x="258" y="1140"/>
                  </a:lnTo>
                  <a:lnTo>
                    <a:pt x="251" y="1148"/>
                  </a:lnTo>
                  <a:lnTo>
                    <a:pt x="242" y="1155"/>
                  </a:lnTo>
                  <a:lnTo>
                    <a:pt x="233" y="1160"/>
                  </a:lnTo>
                  <a:lnTo>
                    <a:pt x="222" y="1163"/>
                  </a:lnTo>
                  <a:lnTo>
                    <a:pt x="210" y="1165"/>
                  </a:lnTo>
                  <a:lnTo>
                    <a:pt x="210" y="1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任意多边形: 形状 81"/>
            <p:cNvSpPr/>
            <p:nvPr/>
          </p:nvSpPr>
          <p:spPr bwMode="auto">
            <a:xfrm>
              <a:off x="5406249" y="3883645"/>
              <a:ext cx="1074663" cy="1670997"/>
            </a:xfrm>
            <a:custGeom>
              <a:avLst/>
              <a:gdLst>
                <a:gd name="T0" fmla="*/ 477 w 510"/>
                <a:gd name="T1" fmla="*/ 793 h 793"/>
                <a:gd name="T2" fmla="*/ 477 w 510"/>
                <a:gd name="T3" fmla="*/ 793 h 793"/>
                <a:gd name="T4" fmla="*/ 471 w 510"/>
                <a:gd name="T5" fmla="*/ 792 h 793"/>
                <a:gd name="T6" fmla="*/ 465 w 510"/>
                <a:gd name="T7" fmla="*/ 791 h 793"/>
                <a:gd name="T8" fmla="*/ 460 w 510"/>
                <a:gd name="T9" fmla="*/ 789 h 793"/>
                <a:gd name="T10" fmla="*/ 456 w 510"/>
                <a:gd name="T11" fmla="*/ 785 h 793"/>
                <a:gd name="T12" fmla="*/ 12 w 510"/>
                <a:gd name="T13" fmla="*/ 405 h 793"/>
                <a:gd name="T14" fmla="*/ 12 w 510"/>
                <a:gd name="T15" fmla="*/ 405 h 793"/>
                <a:gd name="T16" fmla="*/ 7 w 510"/>
                <a:gd name="T17" fmla="*/ 399 h 793"/>
                <a:gd name="T18" fmla="*/ 4 w 510"/>
                <a:gd name="T19" fmla="*/ 393 h 793"/>
                <a:gd name="T20" fmla="*/ 1 w 510"/>
                <a:gd name="T21" fmla="*/ 386 h 793"/>
                <a:gd name="T22" fmla="*/ 0 w 510"/>
                <a:gd name="T23" fmla="*/ 379 h 793"/>
                <a:gd name="T24" fmla="*/ 0 w 510"/>
                <a:gd name="T25" fmla="*/ 35 h 793"/>
                <a:gd name="T26" fmla="*/ 0 w 510"/>
                <a:gd name="T27" fmla="*/ 35 h 793"/>
                <a:gd name="T28" fmla="*/ 1 w 510"/>
                <a:gd name="T29" fmla="*/ 27 h 793"/>
                <a:gd name="T30" fmla="*/ 3 w 510"/>
                <a:gd name="T31" fmla="*/ 22 h 793"/>
                <a:gd name="T32" fmla="*/ 6 w 510"/>
                <a:gd name="T33" fmla="*/ 16 h 793"/>
                <a:gd name="T34" fmla="*/ 10 w 510"/>
                <a:gd name="T35" fmla="*/ 11 h 793"/>
                <a:gd name="T36" fmla="*/ 14 w 510"/>
                <a:gd name="T37" fmla="*/ 6 h 793"/>
                <a:gd name="T38" fmla="*/ 20 w 510"/>
                <a:gd name="T39" fmla="*/ 4 h 793"/>
                <a:gd name="T40" fmla="*/ 27 w 510"/>
                <a:gd name="T41" fmla="*/ 1 h 793"/>
                <a:gd name="T42" fmla="*/ 33 w 510"/>
                <a:gd name="T43" fmla="*/ 0 h 793"/>
                <a:gd name="T44" fmla="*/ 33 w 510"/>
                <a:gd name="T45" fmla="*/ 0 h 793"/>
                <a:gd name="T46" fmla="*/ 40 w 510"/>
                <a:gd name="T47" fmla="*/ 1 h 793"/>
                <a:gd name="T48" fmla="*/ 46 w 510"/>
                <a:gd name="T49" fmla="*/ 4 h 793"/>
                <a:gd name="T50" fmla="*/ 52 w 510"/>
                <a:gd name="T51" fmla="*/ 6 h 793"/>
                <a:gd name="T52" fmla="*/ 57 w 510"/>
                <a:gd name="T53" fmla="*/ 11 h 793"/>
                <a:gd name="T54" fmla="*/ 62 w 510"/>
                <a:gd name="T55" fmla="*/ 16 h 793"/>
                <a:gd name="T56" fmla="*/ 65 w 510"/>
                <a:gd name="T57" fmla="*/ 22 h 793"/>
                <a:gd name="T58" fmla="*/ 66 w 510"/>
                <a:gd name="T59" fmla="*/ 27 h 793"/>
                <a:gd name="T60" fmla="*/ 67 w 510"/>
                <a:gd name="T61" fmla="*/ 35 h 793"/>
                <a:gd name="T62" fmla="*/ 67 w 510"/>
                <a:gd name="T63" fmla="*/ 364 h 793"/>
                <a:gd name="T64" fmla="*/ 499 w 510"/>
                <a:gd name="T65" fmla="*/ 734 h 793"/>
                <a:gd name="T66" fmla="*/ 499 w 510"/>
                <a:gd name="T67" fmla="*/ 734 h 793"/>
                <a:gd name="T68" fmla="*/ 504 w 510"/>
                <a:gd name="T69" fmla="*/ 739 h 793"/>
                <a:gd name="T70" fmla="*/ 508 w 510"/>
                <a:gd name="T71" fmla="*/ 745 h 793"/>
                <a:gd name="T72" fmla="*/ 510 w 510"/>
                <a:gd name="T73" fmla="*/ 751 h 793"/>
                <a:gd name="T74" fmla="*/ 510 w 510"/>
                <a:gd name="T75" fmla="*/ 757 h 793"/>
                <a:gd name="T76" fmla="*/ 510 w 510"/>
                <a:gd name="T77" fmla="*/ 764 h 793"/>
                <a:gd name="T78" fmla="*/ 509 w 510"/>
                <a:gd name="T79" fmla="*/ 770 h 793"/>
                <a:gd name="T80" fmla="*/ 506 w 510"/>
                <a:gd name="T81" fmla="*/ 776 h 793"/>
                <a:gd name="T82" fmla="*/ 503 w 510"/>
                <a:gd name="T83" fmla="*/ 782 h 793"/>
                <a:gd name="T84" fmla="*/ 503 w 510"/>
                <a:gd name="T85" fmla="*/ 782 h 793"/>
                <a:gd name="T86" fmla="*/ 497 w 510"/>
                <a:gd name="T87" fmla="*/ 786 h 793"/>
                <a:gd name="T88" fmla="*/ 491 w 510"/>
                <a:gd name="T89" fmla="*/ 790 h 793"/>
                <a:gd name="T90" fmla="*/ 484 w 510"/>
                <a:gd name="T91" fmla="*/ 792 h 793"/>
                <a:gd name="T92" fmla="*/ 477 w 510"/>
                <a:gd name="T93" fmla="*/ 793 h 793"/>
                <a:gd name="T94" fmla="*/ 477 w 510"/>
                <a:gd name="T95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793">
                  <a:moveTo>
                    <a:pt x="477" y="793"/>
                  </a:moveTo>
                  <a:lnTo>
                    <a:pt x="477" y="793"/>
                  </a:lnTo>
                  <a:lnTo>
                    <a:pt x="471" y="792"/>
                  </a:lnTo>
                  <a:lnTo>
                    <a:pt x="465" y="791"/>
                  </a:lnTo>
                  <a:lnTo>
                    <a:pt x="460" y="789"/>
                  </a:lnTo>
                  <a:lnTo>
                    <a:pt x="456" y="785"/>
                  </a:lnTo>
                  <a:lnTo>
                    <a:pt x="12" y="405"/>
                  </a:lnTo>
                  <a:lnTo>
                    <a:pt x="12" y="405"/>
                  </a:lnTo>
                  <a:lnTo>
                    <a:pt x="7" y="399"/>
                  </a:lnTo>
                  <a:lnTo>
                    <a:pt x="4" y="393"/>
                  </a:lnTo>
                  <a:lnTo>
                    <a:pt x="1" y="386"/>
                  </a:lnTo>
                  <a:lnTo>
                    <a:pt x="0" y="379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27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6" y="4"/>
                  </a:lnTo>
                  <a:lnTo>
                    <a:pt x="52" y="6"/>
                  </a:lnTo>
                  <a:lnTo>
                    <a:pt x="57" y="11"/>
                  </a:lnTo>
                  <a:lnTo>
                    <a:pt x="62" y="16"/>
                  </a:lnTo>
                  <a:lnTo>
                    <a:pt x="65" y="22"/>
                  </a:lnTo>
                  <a:lnTo>
                    <a:pt x="66" y="27"/>
                  </a:lnTo>
                  <a:lnTo>
                    <a:pt x="67" y="35"/>
                  </a:lnTo>
                  <a:lnTo>
                    <a:pt x="67" y="364"/>
                  </a:lnTo>
                  <a:lnTo>
                    <a:pt x="499" y="734"/>
                  </a:lnTo>
                  <a:lnTo>
                    <a:pt x="499" y="734"/>
                  </a:lnTo>
                  <a:lnTo>
                    <a:pt x="504" y="739"/>
                  </a:lnTo>
                  <a:lnTo>
                    <a:pt x="508" y="745"/>
                  </a:lnTo>
                  <a:lnTo>
                    <a:pt x="510" y="751"/>
                  </a:lnTo>
                  <a:lnTo>
                    <a:pt x="510" y="757"/>
                  </a:lnTo>
                  <a:lnTo>
                    <a:pt x="510" y="764"/>
                  </a:lnTo>
                  <a:lnTo>
                    <a:pt x="509" y="770"/>
                  </a:lnTo>
                  <a:lnTo>
                    <a:pt x="506" y="776"/>
                  </a:lnTo>
                  <a:lnTo>
                    <a:pt x="503" y="782"/>
                  </a:lnTo>
                  <a:lnTo>
                    <a:pt x="503" y="782"/>
                  </a:lnTo>
                  <a:lnTo>
                    <a:pt x="497" y="786"/>
                  </a:lnTo>
                  <a:lnTo>
                    <a:pt x="491" y="790"/>
                  </a:lnTo>
                  <a:lnTo>
                    <a:pt x="484" y="792"/>
                  </a:lnTo>
                  <a:lnTo>
                    <a:pt x="477" y="793"/>
                  </a:lnTo>
                  <a:lnTo>
                    <a:pt x="477" y="7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3"/>
            </p:custDataLst>
          </p:nvPr>
        </p:nvGrpSpPr>
        <p:grpSpPr>
          <a:xfrm>
            <a:off x="5683974" y="1778185"/>
            <a:ext cx="741729" cy="741729"/>
            <a:chOff x="5750320" y="1734643"/>
            <a:chExt cx="741729" cy="741729"/>
          </a:xfrm>
        </p:grpSpPr>
        <p:sp>
          <p:nvSpPr>
            <p:cNvPr id="71" name="任意多边形: 形状 70"/>
            <p:cNvSpPr/>
            <p:nvPr/>
          </p:nvSpPr>
          <p:spPr bwMode="auto">
            <a:xfrm>
              <a:off x="5750320" y="1734643"/>
              <a:ext cx="741729" cy="741729"/>
            </a:xfrm>
            <a:custGeom>
              <a:avLst/>
              <a:gdLst>
                <a:gd name="T0" fmla="*/ 0 w 320"/>
                <a:gd name="T1" fmla="*/ 159 h 320"/>
                <a:gd name="T2" fmla="*/ 3 w 320"/>
                <a:gd name="T3" fmla="*/ 127 h 320"/>
                <a:gd name="T4" fmla="*/ 13 w 320"/>
                <a:gd name="T5" fmla="*/ 98 h 320"/>
                <a:gd name="T6" fmla="*/ 27 w 320"/>
                <a:gd name="T7" fmla="*/ 70 h 320"/>
                <a:gd name="T8" fmla="*/ 47 w 320"/>
                <a:gd name="T9" fmla="*/ 46 h 320"/>
                <a:gd name="T10" fmla="*/ 70 w 320"/>
                <a:gd name="T11" fmla="*/ 27 h 320"/>
                <a:gd name="T12" fmla="*/ 97 w 320"/>
                <a:gd name="T13" fmla="*/ 12 h 320"/>
                <a:gd name="T14" fmla="*/ 127 w 320"/>
                <a:gd name="T15" fmla="*/ 2 h 320"/>
                <a:gd name="T16" fmla="*/ 160 w 320"/>
                <a:gd name="T17" fmla="*/ 0 h 320"/>
                <a:gd name="T18" fmla="*/ 177 w 320"/>
                <a:gd name="T19" fmla="*/ 0 h 320"/>
                <a:gd name="T20" fmla="*/ 207 w 320"/>
                <a:gd name="T21" fmla="*/ 7 h 320"/>
                <a:gd name="T22" fmla="*/ 237 w 320"/>
                <a:gd name="T23" fmla="*/ 19 h 320"/>
                <a:gd name="T24" fmla="*/ 261 w 320"/>
                <a:gd name="T25" fmla="*/ 37 h 320"/>
                <a:gd name="T26" fmla="*/ 284 w 320"/>
                <a:gd name="T27" fmla="*/ 58 h 320"/>
                <a:gd name="T28" fmla="*/ 300 w 320"/>
                <a:gd name="T29" fmla="*/ 84 h 320"/>
                <a:gd name="T30" fmla="*/ 313 w 320"/>
                <a:gd name="T31" fmla="*/ 112 h 320"/>
                <a:gd name="T32" fmla="*/ 319 w 320"/>
                <a:gd name="T33" fmla="*/ 144 h 320"/>
                <a:gd name="T34" fmla="*/ 320 w 320"/>
                <a:gd name="T35" fmla="*/ 159 h 320"/>
                <a:gd name="T36" fmla="*/ 317 w 320"/>
                <a:gd name="T37" fmla="*/ 192 h 320"/>
                <a:gd name="T38" fmla="*/ 308 w 320"/>
                <a:gd name="T39" fmla="*/ 222 h 320"/>
                <a:gd name="T40" fmla="*/ 292 w 320"/>
                <a:gd name="T41" fmla="*/ 249 h 320"/>
                <a:gd name="T42" fmla="*/ 273 w 320"/>
                <a:gd name="T43" fmla="*/ 274 h 320"/>
                <a:gd name="T44" fmla="*/ 250 w 320"/>
                <a:gd name="T45" fmla="*/ 293 h 320"/>
                <a:gd name="T46" fmla="*/ 223 w 320"/>
                <a:gd name="T47" fmla="*/ 308 h 320"/>
                <a:gd name="T48" fmla="*/ 192 w 320"/>
                <a:gd name="T49" fmla="*/ 317 h 320"/>
                <a:gd name="T50" fmla="*/ 160 w 320"/>
                <a:gd name="T51" fmla="*/ 320 h 320"/>
                <a:gd name="T52" fmla="*/ 143 w 320"/>
                <a:gd name="T53" fmla="*/ 320 h 320"/>
                <a:gd name="T54" fmla="*/ 112 w 320"/>
                <a:gd name="T55" fmla="*/ 313 h 320"/>
                <a:gd name="T56" fmla="*/ 83 w 320"/>
                <a:gd name="T57" fmla="*/ 301 h 320"/>
                <a:gd name="T58" fmla="*/ 57 w 320"/>
                <a:gd name="T59" fmla="*/ 283 h 320"/>
                <a:gd name="T60" fmla="*/ 36 w 320"/>
                <a:gd name="T61" fmla="*/ 262 h 320"/>
                <a:gd name="T62" fmla="*/ 18 w 320"/>
                <a:gd name="T63" fmla="*/ 236 h 320"/>
                <a:gd name="T64" fmla="*/ 7 w 320"/>
                <a:gd name="T65" fmla="*/ 208 h 320"/>
                <a:gd name="T66" fmla="*/ 1 w 320"/>
                <a:gd name="T67" fmla="*/ 176 h 320"/>
                <a:gd name="T68" fmla="*/ 0 w 320"/>
                <a:gd name="T69" fmla="*/ 15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320">
                  <a:moveTo>
                    <a:pt x="0" y="159"/>
                  </a:moveTo>
                  <a:lnTo>
                    <a:pt x="0" y="159"/>
                  </a:lnTo>
                  <a:lnTo>
                    <a:pt x="1" y="144"/>
                  </a:lnTo>
                  <a:lnTo>
                    <a:pt x="3" y="127"/>
                  </a:lnTo>
                  <a:lnTo>
                    <a:pt x="7" y="112"/>
                  </a:lnTo>
                  <a:lnTo>
                    <a:pt x="13" y="98"/>
                  </a:lnTo>
                  <a:lnTo>
                    <a:pt x="18" y="84"/>
                  </a:lnTo>
                  <a:lnTo>
                    <a:pt x="27" y="70"/>
                  </a:lnTo>
                  <a:lnTo>
                    <a:pt x="36" y="58"/>
                  </a:lnTo>
                  <a:lnTo>
                    <a:pt x="47" y="46"/>
                  </a:lnTo>
                  <a:lnTo>
                    <a:pt x="57" y="37"/>
                  </a:lnTo>
                  <a:lnTo>
                    <a:pt x="70" y="27"/>
                  </a:lnTo>
                  <a:lnTo>
                    <a:pt x="83" y="19"/>
                  </a:lnTo>
                  <a:lnTo>
                    <a:pt x="97" y="12"/>
                  </a:lnTo>
                  <a:lnTo>
                    <a:pt x="112" y="7"/>
                  </a:lnTo>
                  <a:lnTo>
                    <a:pt x="127" y="2"/>
                  </a:lnTo>
                  <a:lnTo>
                    <a:pt x="143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7" y="0"/>
                  </a:lnTo>
                  <a:lnTo>
                    <a:pt x="192" y="2"/>
                  </a:lnTo>
                  <a:lnTo>
                    <a:pt x="207" y="7"/>
                  </a:lnTo>
                  <a:lnTo>
                    <a:pt x="223" y="12"/>
                  </a:lnTo>
                  <a:lnTo>
                    <a:pt x="237" y="19"/>
                  </a:lnTo>
                  <a:lnTo>
                    <a:pt x="250" y="27"/>
                  </a:lnTo>
                  <a:lnTo>
                    <a:pt x="261" y="37"/>
                  </a:lnTo>
                  <a:lnTo>
                    <a:pt x="273" y="46"/>
                  </a:lnTo>
                  <a:lnTo>
                    <a:pt x="284" y="58"/>
                  </a:lnTo>
                  <a:lnTo>
                    <a:pt x="292" y="70"/>
                  </a:lnTo>
                  <a:lnTo>
                    <a:pt x="300" y="84"/>
                  </a:lnTo>
                  <a:lnTo>
                    <a:pt x="308" y="98"/>
                  </a:lnTo>
                  <a:lnTo>
                    <a:pt x="313" y="112"/>
                  </a:lnTo>
                  <a:lnTo>
                    <a:pt x="317" y="127"/>
                  </a:lnTo>
                  <a:lnTo>
                    <a:pt x="319" y="144"/>
                  </a:lnTo>
                  <a:lnTo>
                    <a:pt x="320" y="159"/>
                  </a:lnTo>
                  <a:lnTo>
                    <a:pt x="320" y="159"/>
                  </a:lnTo>
                  <a:lnTo>
                    <a:pt x="319" y="176"/>
                  </a:lnTo>
                  <a:lnTo>
                    <a:pt x="317" y="192"/>
                  </a:lnTo>
                  <a:lnTo>
                    <a:pt x="313" y="208"/>
                  </a:lnTo>
                  <a:lnTo>
                    <a:pt x="308" y="222"/>
                  </a:lnTo>
                  <a:lnTo>
                    <a:pt x="300" y="236"/>
                  </a:lnTo>
                  <a:lnTo>
                    <a:pt x="292" y="249"/>
                  </a:lnTo>
                  <a:lnTo>
                    <a:pt x="284" y="262"/>
                  </a:lnTo>
                  <a:lnTo>
                    <a:pt x="273" y="274"/>
                  </a:lnTo>
                  <a:lnTo>
                    <a:pt x="261" y="283"/>
                  </a:lnTo>
                  <a:lnTo>
                    <a:pt x="250" y="293"/>
                  </a:lnTo>
                  <a:lnTo>
                    <a:pt x="237" y="301"/>
                  </a:lnTo>
                  <a:lnTo>
                    <a:pt x="223" y="308"/>
                  </a:lnTo>
                  <a:lnTo>
                    <a:pt x="207" y="313"/>
                  </a:lnTo>
                  <a:lnTo>
                    <a:pt x="192" y="317"/>
                  </a:lnTo>
                  <a:lnTo>
                    <a:pt x="177" y="320"/>
                  </a:lnTo>
                  <a:lnTo>
                    <a:pt x="160" y="320"/>
                  </a:lnTo>
                  <a:lnTo>
                    <a:pt x="160" y="320"/>
                  </a:lnTo>
                  <a:lnTo>
                    <a:pt x="143" y="320"/>
                  </a:lnTo>
                  <a:lnTo>
                    <a:pt x="127" y="317"/>
                  </a:lnTo>
                  <a:lnTo>
                    <a:pt x="112" y="313"/>
                  </a:lnTo>
                  <a:lnTo>
                    <a:pt x="97" y="308"/>
                  </a:lnTo>
                  <a:lnTo>
                    <a:pt x="83" y="301"/>
                  </a:lnTo>
                  <a:lnTo>
                    <a:pt x="70" y="293"/>
                  </a:lnTo>
                  <a:lnTo>
                    <a:pt x="57" y="283"/>
                  </a:lnTo>
                  <a:lnTo>
                    <a:pt x="47" y="274"/>
                  </a:lnTo>
                  <a:lnTo>
                    <a:pt x="36" y="262"/>
                  </a:lnTo>
                  <a:lnTo>
                    <a:pt x="27" y="249"/>
                  </a:lnTo>
                  <a:lnTo>
                    <a:pt x="18" y="236"/>
                  </a:lnTo>
                  <a:lnTo>
                    <a:pt x="13" y="222"/>
                  </a:lnTo>
                  <a:lnTo>
                    <a:pt x="7" y="208"/>
                  </a:lnTo>
                  <a:lnTo>
                    <a:pt x="3" y="192"/>
                  </a:lnTo>
                  <a:lnTo>
                    <a:pt x="1" y="176"/>
                  </a:lnTo>
                  <a:lnTo>
                    <a:pt x="0" y="159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5914918" y="1877816"/>
              <a:ext cx="412028" cy="439496"/>
            </a:xfrm>
            <a:custGeom>
              <a:avLst/>
              <a:gdLst>
                <a:gd name="connsiteX0" fmla="*/ 6350 w 309563"/>
                <a:gd name="connsiteY0" fmla="*/ 309562 h 330200"/>
                <a:gd name="connsiteX1" fmla="*/ 303213 w 309563"/>
                <a:gd name="connsiteY1" fmla="*/ 309562 h 330200"/>
                <a:gd name="connsiteX2" fmla="*/ 303213 w 309563"/>
                <a:gd name="connsiteY2" fmla="*/ 330200 h 330200"/>
                <a:gd name="connsiteX3" fmla="*/ 6350 w 309563"/>
                <a:gd name="connsiteY3" fmla="*/ 330200 h 330200"/>
                <a:gd name="connsiteX4" fmla="*/ 157162 w 309563"/>
                <a:gd name="connsiteY4" fmla="*/ 196850 h 330200"/>
                <a:gd name="connsiteX5" fmla="*/ 157162 w 309563"/>
                <a:gd name="connsiteY5" fmla="*/ 228600 h 330200"/>
                <a:gd name="connsiteX6" fmla="*/ 167322 w 309563"/>
                <a:gd name="connsiteY6" fmla="*/ 222250 h 330200"/>
                <a:gd name="connsiteX7" fmla="*/ 169862 w 309563"/>
                <a:gd name="connsiteY7" fmla="*/ 212090 h 330200"/>
                <a:gd name="connsiteX8" fmla="*/ 167322 w 309563"/>
                <a:gd name="connsiteY8" fmla="*/ 203200 h 330200"/>
                <a:gd name="connsiteX9" fmla="*/ 157162 w 309563"/>
                <a:gd name="connsiteY9" fmla="*/ 196850 h 330200"/>
                <a:gd name="connsiteX10" fmla="*/ 146050 w 309563"/>
                <a:gd name="connsiteY10" fmla="*/ 141287 h 330200"/>
                <a:gd name="connsiteX11" fmla="*/ 139104 w 309563"/>
                <a:gd name="connsiteY11" fmla="*/ 146483 h 330200"/>
                <a:gd name="connsiteX12" fmla="*/ 134937 w 309563"/>
                <a:gd name="connsiteY12" fmla="*/ 155575 h 330200"/>
                <a:gd name="connsiteX13" fmla="*/ 137715 w 309563"/>
                <a:gd name="connsiteY13" fmla="*/ 163368 h 330200"/>
                <a:gd name="connsiteX14" fmla="*/ 146050 w 309563"/>
                <a:gd name="connsiteY14" fmla="*/ 169862 h 330200"/>
                <a:gd name="connsiteX15" fmla="*/ 146050 w 309563"/>
                <a:gd name="connsiteY15" fmla="*/ 141287 h 330200"/>
                <a:gd name="connsiteX16" fmla="*/ 244475 w 309563"/>
                <a:gd name="connsiteY16" fmla="*/ 123825 h 330200"/>
                <a:gd name="connsiteX17" fmla="*/ 265113 w 309563"/>
                <a:gd name="connsiteY17" fmla="*/ 123825 h 330200"/>
                <a:gd name="connsiteX18" fmla="*/ 265113 w 309563"/>
                <a:gd name="connsiteY18" fmla="*/ 285750 h 330200"/>
                <a:gd name="connsiteX19" fmla="*/ 244475 w 309563"/>
                <a:gd name="connsiteY19" fmla="*/ 285750 h 330200"/>
                <a:gd name="connsiteX20" fmla="*/ 44450 w 309563"/>
                <a:gd name="connsiteY20" fmla="*/ 123825 h 330200"/>
                <a:gd name="connsiteX21" fmla="*/ 65088 w 309563"/>
                <a:gd name="connsiteY21" fmla="*/ 123825 h 330200"/>
                <a:gd name="connsiteX22" fmla="*/ 65088 w 309563"/>
                <a:gd name="connsiteY22" fmla="*/ 285750 h 330200"/>
                <a:gd name="connsiteX23" fmla="*/ 44450 w 309563"/>
                <a:gd name="connsiteY23" fmla="*/ 285750 h 330200"/>
                <a:gd name="connsiteX24" fmla="*/ 145673 w 309563"/>
                <a:gd name="connsiteY24" fmla="*/ 115887 h 330200"/>
                <a:gd name="connsiteX25" fmla="*/ 157539 w 309563"/>
                <a:gd name="connsiteY25" fmla="*/ 115887 h 330200"/>
                <a:gd name="connsiteX26" fmla="*/ 157539 w 309563"/>
                <a:gd name="connsiteY26" fmla="*/ 123626 h 330200"/>
                <a:gd name="connsiteX27" fmla="*/ 178634 w 309563"/>
                <a:gd name="connsiteY27" fmla="*/ 132655 h 330200"/>
                <a:gd name="connsiteX28" fmla="*/ 187863 w 309563"/>
                <a:gd name="connsiteY28" fmla="*/ 152003 h 330200"/>
                <a:gd name="connsiteX29" fmla="*/ 166768 w 309563"/>
                <a:gd name="connsiteY29" fmla="*/ 154583 h 330200"/>
                <a:gd name="connsiteX30" fmla="*/ 157539 w 309563"/>
                <a:gd name="connsiteY30" fmla="*/ 141684 h 330200"/>
                <a:gd name="connsiteX31" fmla="*/ 157539 w 309563"/>
                <a:gd name="connsiteY31" fmla="*/ 173930 h 330200"/>
                <a:gd name="connsiteX32" fmla="*/ 183908 w 309563"/>
                <a:gd name="connsiteY32" fmla="*/ 186829 h 330200"/>
                <a:gd name="connsiteX33" fmla="*/ 190500 w 309563"/>
                <a:gd name="connsiteY33" fmla="*/ 208756 h 330200"/>
                <a:gd name="connsiteX34" fmla="*/ 182589 w 309563"/>
                <a:gd name="connsiteY34" fmla="*/ 233263 h 330200"/>
                <a:gd name="connsiteX35" fmla="*/ 157539 w 309563"/>
                <a:gd name="connsiteY35" fmla="*/ 246162 h 330200"/>
                <a:gd name="connsiteX36" fmla="*/ 157539 w 309563"/>
                <a:gd name="connsiteY36" fmla="*/ 260350 h 330200"/>
                <a:gd name="connsiteX37" fmla="*/ 145673 w 309563"/>
                <a:gd name="connsiteY37" fmla="*/ 260350 h 330200"/>
                <a:gd name="connsiteX38" fmla="*/ 145673 w 309563"/>
                <a:gd name="connsiteY38" fmla="*/ 246162 h 330200"/>
                <a:gd name="connsiteX39" fmla="*/ 123260 w 309563"/>
                <a:gd name="connsiteY39" fmla="*/ 235843 h 330200"/>
                <a:gd name="connsiteX40" fmla="*/ 112712 w 309563"/>
                <a:gd name="connsiteY40" fmla="*/ 211336 h 330200"/>
                <a:gd name="connsiteX41" fmla="*/ 133807 w 309563"/>
                <a:gd name="connsiteY41" fmla="*/ 208756 h 330200"/>
                <a:gd name="connsiteX42" fmla="*/ 137762 w 309563"/>
                <a:gd name="connsiteY42" fmla="*/ 220365 h 330200"/>
                <a:gd name="connsiteX43" fmla="*/ 145673 w 309563"/>
                <a:gd name="connsiteY43" fmla="*/ 226814 h 330200"/>
                <a:gd name="connsiteX44" fmla="*/ 145673 w 309563"/>
                <a:gd name="connsiteY44" fmla="*/ 193278 h 330200"/>
                <a:gd name="connsiteX45" fmla="*/ 123260 w 309563"/>
                <a:gd name="connsiteY45" fmla="*/ 179090 h 330200"/>
                <a:gd name="connsiteX46" fmla="*/ 115349 w 309563"/>
                <a:gd name="connsiteY46" fmla="*/ 157162 h 330200"/>
                <a:gd name="connsiteX47" fmla="*/ 123260 w 309563"/>
                <a:gd name="connsiteY47" fmla="*/ 133945 h 330200"/>
                <a:gd name="connsiteX48" fmla="*/ 145673 w 309563"/>
                <a:gd name="connsiteY48" fmla="*/ 123626 h 330200"/>
                <a:gd name="connsiteX49" fmla="*/ 145673 w 309563"/>
                <a:gd name="connsiteY49" fmla="*/ 115887 h 330200"/>
                <a:gd name="connsiteX50" fmla="*/ 155575 w 309563"/>
                <a:gd name="connsiteY50" fmla="*/ 0 h 330200"/>
                <a:gd name="connsiteX51" fmla="*/ 309563 w 309563"/>
                <a:gd name="connsiteY51" fmla="*/ 96837 h 330200"/>
                <a:gd name="connsiteX52" fmla="*/ 298450 w 309563"/>
                <a:gd name="connsiteY52" fmla="*/ 114300 h 330200"/>
                <a:gd name="connsiteX53" fmla="*/ 155575 w 309563"/>
                <a:gd name="connsiteY53" fmla="*/ 23812 h 330200"/>
                <a:gd name="connsiteX54" fmla="*/ 11113 w 309563"/>
                <a:gd name="connsiteY54" fmla="*/ 114300 h 330200"/>
                <a:gd name="connsiteX55" fmla="*/ 0 w 309563"/>
                <a:gd name="connsiteY55" fmla="*/ 96837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09563" h="330200">
                  <a:moveTo>
                    <a:pt x="6350" y="309562"/>
                  </a:moveTo>
                  <a:lnTo>
                    <a:pt x="303213" y="309562"/>
                  </a:lnTo>
                  <a:lnTo>
                    <a:pt x="303213" y="330200"/>
                  </a:lnTo>
                  <a:lnTo>
                    <a:pt x="6350" y="330200"/>
                  </a:lnTo>
                  <a:close/>
                  <a:moveTo>
                    <a:pt x="157162" y="196850"/>
                  </a:moveTo>
                  <a:lnTo>
                    <a:pt x="157162" y="228600"/>
                  </a:lnTo>
                  <a:cubicBezTo>
                    <a:pt x="160972" y="227330"/>
                    <a:pt x="164782" y="226060"/>
                    <a:pt x="167322" y="222250"/>
                  </a:cubicBezTo>
                  <a:cubicBezTo>
                    <a:pt x="168592" y="219710"/>
                    <a:pt x="169862" y="215900"/>
                    <a:pt x="169862" y="212090"/>
                  </a:cubicBezTo>
                  <a:cubicBezTo>
                    <a:pt x="169862" y="208280"/>
                    <a:pt x="169862" y="205740"/>
                    <a:pt x="167322" y="203200"/>
                  </a:cubicBezTo>
                  <a:cubicBezTo>
                    <a:pt x="164782" y="200660"/>
                    <a:pt x="162242" y="198120"/>
                    <a:pt x="157162" y="196850"/>
                  </a:cubicBezTo>
                  <a:close/>
                  <a:moveTo>
                    <a:pt x="146050" y="141287"/>
                  </a:moveTo>
                  <a:cubicBezTo>
                    <a:pt x="143272" y="142586"/>
                    <a:pt x="140494" y="143885"/>
                    <a:pt x="139104" y="146483"/>
                  </a:cubicBezTo>
                  <a:cubicBezTo>
                    <a:pt x="136326" y="149080"/>
                    <a:pt x="134937" y="151678"/>
                    <a:pt x="134937" y="155575"/>
                  </a:cubicBezTo>
                  <a:cubicBezTo>
                    <a:pt x="134937" y="158172"/>
                    <a:pt x="136326" y="160770"/>
                    <a:pt x="137715" y="163368"/>
                  </a:cubicBezTo>
                  <a:cubicBezTo>
                    <a:pt x="140494" y="165966"/>
                    <a:pt x="143272" y="167265"/>
                    <a:pt x="146050" y="169862"/>
                  </a:cubicBezTo>
                  <a:cubicBezTo>
                    <a:pt x="146050" y="169862"/>
                    <a:pt x="146050" y="169862"/>
                    <a:pt x="146050" y="141287"/>
                  </a:cubicBezTo>
                  <a:close/>
                  <a:moveTo>
                    <a:pt x="244475" y="123825"/>
                  </a:moveTo>
                  <a:lnTo>
                    <a:pt x="265113" y="123825"/>
                  </a:lnTo>
                  <a:lnTo>
                    <a:pt x="265113" y="285750"/>
                  </a:lnTo>
                  <a:lnTo>
                    <a:pt x="244475" y="285750"/>
                  </a:lnTo>
                  <a:close/>
                  <a:moveTo>
                    <a:pt x="44450" y="123825"/>
                  </a:moveTo>
                  <a:lnTo>
                    <a:pt x="65088" y="123825"/>
                  </a:lnTo>
                  <a:lnTo>
                    <a:pt x="65088" y="285750"/>
                  </a:lnTo>
                  <a:lnTo>
                    <a:pt x="44450" y="285750"/>
                  </a:lnTo>
                  <a:close/>
                  <a:moveTo>
                    <a:pt x="145673" y="115887"/>
                  </a:moveTo>
                  <a:cubicBezTo>
                    <a:pt x="145673" y="115887"/>
                    <a:pt x="145673" y="115887"/>
                    <a:pt x="157539" y="115887"/>
                  </a:cubicBezTo>
                  <a:cubicBezTo>
                    <a:pt x="157539" y="115887"/>
                    <a:pt x="157539" y="115887"/>
                    <a:pt x="157539" y="123626"/>
                  </a:cubicBezTo>
                  <a:cubicBezTo>
                    <a:pt x="166768" y="124916"/>
                    <a:pt x="173360" y="127495"/>
                    <a:pt x="178634" y="132655"/>
                  </a:cubicBezTo>
                  <a:cubicBezTo>
                    <a:pt x="182589" y="137814"/>
                    <a:pt x="186545" y="144264"/>
                    <a:pt x="187863" y="152003"/>
                  </a:cubicBezTo>
                  <a:cubicBezTo>
                    <a:pt x="187863" y="152003"/>
                    <a:pt x="187863" y="152003"/>
                    <a:pt x="166768" y="154583"/>
                  </a:cubicBezTo>
                  <a:cubicBezTo>
                    <a:pt x="166768" y="148133"/>
                    <a:pt x="162813" y="144264"/>
                    <a:pt x="157539" y="141684"/>
                  </a:cubicBezTo>
                  <a:cubicBezTo>
                    <a:pt x="157539" y="141684"/>
                    <a:pt x="157539" y="141684"/>
                    <a:pt x="157539" y="173930"/>
                  </a:cubicBezTo>
                  <a:cubicBezTo>
                    <a:pt x="170723" y="176510"/>
                    <a:pt x="179952" y="181670"/>
                    <a:pt x="183908" y="186829"/>
                  </a:cubicBezTo>
                  <a:cubicBezTo>
                    <a:pt x="189182" y="193278"/>
                    <a:pt x="190500" y="199727"/>
                    <a:pt x="190500" y="208756"/>
                  </a:cubicBezTo>
                  <a:cubicBezTo>
                    <a:pt x="190500" y="217785"/>
                    <a:pt x="187863" y="226814"/>
                    <a:pt x="182589" y="233263"/>
                  </a:cubicBezTo>
                  <a:cubicBezTo>
                    <a:pt x="175997" y="239713"/>
                    <a:pt x="168087" y="243582"/>
                    <a:pt x="157539" y="246162"/>
                  </a:cubicBezTo>
                  <a:cubicBezTo>
                    <a:pt x="157539" y="246162"/>
                    <a:pt x="157539" y="246162"/>
                    <a:pt x="157539" y="260350"/>
                  </a:cubicBezTo>
                  <a:cubicBezTo>
                    <a:pt x="157539" y="260350"/>
                    <a:pt x="157539" y="260350"/>
                    <a:pt x="145673" y="260350"/>
                  </a:cubicBezTo>
                  <a:cubicBezTo>
                    <a:pt x="145673" y="260350"/>
                    <a:pt x="145673" y="260350"/>
                    <a:pt x="145673" y="246162"/>
                  </a:cubicBezTo>
                  <a:cubicBezTo>
                    <a:pt x="136444" y="244872"/>
                    <a:pt x="129852" y="241003"/>
                    <a:pt x="123260" y="235843"/>
                  </a:cubicBezTo>
                  <a:cubicBezTo>
                    <a:pt x="117986" y="229394"/>
                    <a:pt x="114030" y="221655"/>
                    <a:pt x="112712" y="211336"/>
                  </a:cubicBezTo>
                  <a:cubicBezTo>
                    <a:pt x="112712" y="211336"/>
                    <a:pt x="112712" y="211336"/>
                    <a:pt x="133807" y="208756"/>
                  </a:cubicBezTo>
                  <a:cubicBezTo>
                    <a:pt x="133807" y="212626"/>
                    <a:pt x="136444" y="216495"/>
                    <a:pt x="137762" y="220365"/>
                  </a:cubicBezTo>
                  <a:cubicBezTo>
                    <a:pt x="140399" y="222945"/>
                    <a:pt x="143036" y="225524"/>
                    <a:pt x="145673" y="226814"/>
                  </a:cubicBezTo>
                  <a:cubicBezTo>
                    <a:pt x="145673" y="226814"/>
                    <a:pt x="145673" y="226814"/>
                    <a:pt x="145673" y="193278"/>
                  </a:cubicBezTo>
                  <a:cubicBezTo>
                    <a:pt x="135126" y="189409"/>
                    <a:pt x="127215" y="185539"/>
                    <a:pt x="123260" y="179090"/>
                  </a:cubicBezTo>
                  <a:cubicBezTo>
                    <a:pt x="117986" y="172641"/>
                    <a:pt x="115349" y="164901"/>
                    <a:pt x="115349" y="157162"/>
                  </a:cubicBezTo>
                  <a:cubicBezTo>
                    <a:pt x="115349" y="148133"/>
                    <a:pt x="117986" y="140394"/>
                    <a:pt x="123260" y="133945"/>
                  </a:cubicBezTo>
                  <a:cubicBezTo>
                    <a:pt x="129852" y="128785"/>
                    <a:pt x="136444" y="124916"/>
                    <a:pt x="145673" y="123626"/>
                  </a:cubicBezTo>
                  <a:cubicBezTo>
                    <a:pt x="145673" y="123626"/>
                    <a:pt x="145673" y="123626"/>
                    <a:pt x="145673" y="115887"/>
                  </a:cubicBezTo>
                  <a:close/>
                  <a:moveTo>
                    <a:pt x="155575" y="0"/>
                  </a:moveTo>
                  <a:lnTo>
                    <a:pt x="309563" y="96837"/>
                  </a:lnTo>
                  <a:lnTo>
                    <a:pt x="298450" y="114300"/>
                  </a:lnTo>
                  <a:lnTo>
                    <a:pt x="155575" y="23812"/>
                  </a:lnTo>
                  <a:lnTo>
                    <a:pt x="11113" y="114300"/>
                  </a:lnTo>
                  <a:lnTo>
                    <a:pt x="0" y="968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PPT彼岸天：ID 8661124库_组合 17"/>
          <p:cNvGrpSpPr/>
          <p:nvPr>
            <p:custDataLst>
              <p:tags r:id="rId4"/>
            </p:custDataLst>
          </p:nvPr>
        </p:nvGrpSpPr>
        <p:grpSpPr>
          <a:xfrm>
            <a:off x="4770245" y="2446382"/>
            <a:ext cx="691538" cy="691538"/>
            <a:chOff x="4836591" y="2402840"/>
            <a:chExt cx="691538" cy="691538"/>
          </a:xfrm>
        </p:grpSpPr>
        <p:sp>
          <p:nvSpPr>
            <p:cNvPr id="67" name="椭圆 66"/>
            <p:cNvSpPr/>
            <p:nvPr/>
          </p:nvSpPr>
          <p:spPr>
            <a:xfrm>
              <a:off x="4836591" y="2402840"/>
              <a:ext cx="691538" cy="6915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5021983" y="2567730"/>
              <a:ext cx="325421" cy="377851"/>
              <a:chOff x="3680588" y="2753915"/>
              <a:chExt cx="393760" cy="457200"/>
            </a:xfrm>
            <a:solidFill>
              <a:schemeClr val="bg1"/>
            </a:solidFill>
          </p:grpSpPr>
          <p:sp>
            <p:nvSpPr>
              <p:cNvPr id="69" name="任意多边形: 形状 68"/>
              <p:cNvSpPr/>
              <p:nvPr/>
            </p:nvSpPr>
            <p:spPr bwMode="auto">
              <a:xfrm>
                <a:off x="3680588" y="2753915"/>
                <a:ext cx="393760" cy="457200"/>
              </a:xfrm>
              <a:custGeom>
                <a:avLst/>
                <a:gdLst>
                  <a:gd name="connsiteX0" fmla="*/ 216694 w 285750"/>
                  <a:gd name="connsiteY0" fmla="*/ 153987 h 331788"/>
                  <a:gd name="connsiteX1" fmla="*/ 206375 w 285750"/>
                  <a:gd name="connsiteY1" fmla="*/ 165100 h 331788"/>
                  <a:gd name="connsiteX2" fmla="*/ 216694 w 285750"/>
                  <a:gd name="connsiteY2" fmla="*/ 176213 h 331788"/>
                  <a:gd name="connsiteX3" fmla="*/ 227013 w 285750"/>
                  <a:gd name="connsiteY3" fmla="*/ 165100 h 331788"/>
                  <a:gd name="connsiteX4" fmla="*/ 216694 w 285750"/>
                  <a:gd name="connsiteY4" fmla="*/ 153987 h 331788"/>
                  <a:gd name="connsiteX5" fmla="*/ 224703 w 285750"/>
                  <a:gd name="connsiteY5" fmla="*/ 77497 h 331788"/>
                  <a:gd name="connsiteX6" fmla="*/ 231198 w 285750"/>
                  <a:gd name="connsiteY6" fmla="*/ 89174 h 331788"/>
                  <a:gd name="connsiteX7" fmla="*/ 226002 w 285750"/>
                  <a:gd name="connsiteY7" fmla="*/ 121609 h 331788"/>
                  <a:gd name="connsiteX8" fmla="*/ 226002 w 285750"/>
                  <a:gd name="connsiteY8" fmla="*/ 122906 h 331788"/>
                  <a:gd name="connsiteX9" fmla="*/ 262371 w 285750"/>
                  <a:gd name="connsiteY9" fmla="*/ 173505 h 331788"/>
                  <a:gd name="connsiteX10" fmla="*/ 271463 w 285750"/>
                  <a:gd name="connsiteY10" fmla="*/ 173505 h 331788"/>
                  <a:gd name="connsiteX11" fmla="*/ 285750 w 285750"/>
                  <a:gd name="connsiteY11" fmla="*/ 187777 h 331788"/>
                  <a:gd name="connsiteX12" fmla="*/ 285750 w 285750"/>
                  <a:gd name="connsiteY12" fmla="*/ 220212 h 331788"/>
                  <a:gd name="connsiteX13" fmla="*/ 271463 w 285750"/>
                  <a:gd name="connsiteY13" fmla="*/ 233186 h 331788"/>
                  <a:gd name="connsiteX14" fmla="*/ 262371 w 285750"/>
                  <a:gd name="connsiteY14" fmla="*/ 233186 h 331788"/>
                  <a:gd name="connsiteX15" fmla="*/ 231198 w 285750"/>
                  <a:gd name="connsiteY15" fmla="*/ 282487 h 331788"/>
                  <a:gd name="connsiteX16" fmla="*/ 229899 w 285750"/>
                  <a:gd name="connsiteY16" fmla="*/ 282487 h 331788"/>
                  <a:gd name="connsiteX17" fmla="*/ 228600 w 285750"/>
                  <a:gd name="connsiteY17" fmla="*/ 283784 h 331788"/>
                  <a:gd name="connsiteX18" fmla="*/ 214313 w 285750"/>
                  <a:gd name="connsiteY18" fmla="*/ 313625 h 331788"/>
                  <a:gd name="connsiteX19" fmla="*/ 214313 w 285750"/>
                  <a:gd name="connsiteY19" fmla="*/ 324004 h 331788"/>
                  <a:gd name="connsiteX20" fmla="*/ 206519 w 285750"/>
                  <a:gd name="connsiteY20" fmla="*/ 331788 h 331788"/>
                  <a:gd name="connsiteX21" fmla="*/ 162358 w 285750"/>
                  <a:gd name="connsiteY21" fmla="*/ 331788 h 331788"/>
                  <a:gd name="connsiteX22" fmla="*/ 155863 w 285750"/>
                  <a:gd name="connsiteY22" fmla="*/ 324004 h 331788"/>
                  <a:gd name="connsiteX23" fmla="*/ 155863 w 285750"/>
                  <a:gd name="connsiteY23" fmla="*/ 314922 h 331788"/>
                  <a:gd name="connsiteX24" fmla="*/ 140277 w 285750"/>
                  <a:gd name="connsiteY24" fmla="*/ 314922 h 331788"/>
                  <a:gd name="connsiteX25" fmla="*/ 120794 w 285750"/>
                  <a:gd name="connsiteY25" fmla="*/ 313625 h 331788"/>
                  <a:gd name="connsiteX26" fmla="*/ 120794 w 285750"/>
                  <a:gd name="connsiteY26" fmla="*/ 324004 h 331788"/>
                  <a:gd name="connsiteX27" fmla="*/ 114300 w 285750"/>
                  <a:gd name="connsiteY27" fmla="*/ 331788 h 331788"/>
                  <a:gd name="connsiteX28" fmla="*/ 70138 w 285750"/>
                  <a:gd name="connsiteY28" fmla="*/ 331788 h 331788"/>
                  <a:gd name="connsiteX29" fmla="*/ 62345 w 285750"/>
                  <a:gd name="connsiteY29" fmla="*/ 325301 h 331788"/>
                  <a:gd name="connsiteX30" fmla="*/ 62345 w 285750"/>
                  <a:gd name="connsiteY30" fmla="*/ 321409 h 331788"/>
                  <a:gd name="connsiteX31" fmla="*/ 46759 w 285750"/>
                  <a:gd name="connsiteY31" fmla="*/ 282487 h 331788"/>
                  <a:gd name="connsiteX32" fmla="*/ 24678 w 285750"/>
                  <a:gd name="connsiteY32" fmla="*/ 250052 h 331788"/>
                  <a:gd name="connsiteX33" fmla="*/ 16885 w 285750"/>
                  <a:gd name="connsiteY33" fmla="*/ 227996 h 331788"/>
                  <a:gd name="connsiteX34" fmla="*/ 14287 w 285750"/>
                  <a:gd name="connsiteY34" fmla="*/ 204643 h 331788"/>
                  <a:gd name="connsiteX35" fmla="*/ 23379 w 285750"/>
                  <a:gd name="connsiteY35" fmla="*/ 163126 h 331788"/>
                  <a:gd name="connsiteX36" fmla="*/ 84426 w 285750"/>
                  <a:gd name="connsiteY36" fmla="*/ 183884 h 331788"/>
                  <a:gd name="connsiteX37" fmla="*/ 181841 w 285750"/>
                  <a:gd name="connsiteY37" fmla="*/ 107337 h 331788"/>
                  <a:gd name="connsiteX38" fmla="*/ 192232 w 285750"/>
                  <a:gd name="connsiteY38" fmla="*/ 90471 h 331788"/>
                  <a:gd name="connsiteX39" fmla="*/ 224703 w 285750"/>
                  <a:gd name="connsiteY39" fmla="*/ 77497 h 331788"/>
                  <a:gd name="connsiteX40" fmla="*/ 79893 w 285750"/>
                  <a:gd name="connsiteY40" fmla="*/ 26987 h 331788"/>
                  <a:gd name="connsiteX41" fmla="*/ 76005 w 285750"/>
                  <a:gd name="connsiteY41" fmla="*/ 30840 h 331788"/>
                  <a:gd name="connsiteX42" fmla="*/ 76005 w 285750"/>
                  <a:gd name="connsiteY42" fmla="*/ 35977 h 331788"/>
                  <a:gd name="connsiteX43" fmla="*/ 72118 w 285750"/>
                  <a:gd name="connsiteY43" fmla="*/ 42398 h 331788"/>
                  <a:gd name="connsiteX44" fmla="*/ 53975 w 285750"/>
                  <a:gd name="connsiteY44" fmla="*/ 64231 h 331788"/>
                  <a:gd name="connsiteX45" fmla="*/ 66934 w 285750"/>
                  <a:gd name="connsiteY45" fmla="*/ 84779 h 331788"/>
                  <a:gd name="connsiteX46" fmla="*/ 83781 w 285750"/>
                  <a:gd name="connsiteY46" fmla="*/ 92485 h 331788"/>
                  <a:gd name="connsiteX47" fmla="*/ 88965 w 285750"/>
                  <a:gd name="connsiteY47" fmla="*/ 96337 h 331788"/>
                  <a:gd name="connsiteX48" fmla="*/ 87669 w 285750"/>
                  <a:gd name="connsiteY48" fmla="*/ 110464 h 331788"/>
                  <a:gd name="connsiteX49" fmla="*/ 77301 w 285750"/>
                  <a:gd name="connsiteY49" fmla="*/ 111749 h 331788"/>
                  <a:gd name="connsiteX50" fmla="*/ 61750 w 285750"/>
                  <a:gd name="connsiteY50" fmla="*/ 106612 h 331788"/>
                  <a:gd name="connsiteX51" fmla="*/ 56567 w 285750"/>
                  <a:gd name="connsiteY51" fmla="*/ 109180 h 331788"/>
                  <a:gd name="connsiteX52" fmla="*/ 53975 w 285750"/>
                  <a:gd name="connsiteY52" fmla="*/ 116886 h 331788"/>
                  <a:gd name="connsiteX53" fmla="*/ 56567 w 285750"/>
                  <a:gd name="connsiteY53" fmla="*/ 123307 h 331788"/>
                  <a:gd name="connsiteX54" fmla="*/ 70822 w 285750"/>
                  <a:gd name="connsiteY54" fmla="*/ 127160 h 331788"/>
                  <a:gd name="connsiteX55" fmla="*/ 74710 w 285750"/>
                  <a:gd name="connsiteY55" fmla="*/ 131013 h 331788"/>
                  <a:gd name="connsiteX56" fmla="*/ 74710 w 285750"/>
                  <a:gd name="connsiteY56" fmla="*/ 137434 h 331788"/>
                  <a:gd name="connsiteX57" fmla="*/ 78597 w 285750"/>
                  <a:gd name="connsiteY57" fmla="*/ 140003 h 331788"/>
                  <a:gd name="connsiteX58" fmla="*/ 86373 w 285750"/>
                  <a:gd name="connsiteY58" fmla="*/ 140003 h 331788"/>
                  <a:gd name="connsiteX59" fmla="*/ 90261 w 285750"/>
                  <a:gd name="connsiteY59" fmla="*/ 137434 h 331788"/>
                  <a:gd name="connsiteX60" fmla="*/ 90261 w 285750"/>
                  <a:gd name="connsiteY60" fmla="*/ 129728 h 331788"/>
                  <a:gd name="connsiteX61" fmla="*/ 92852 w 285750"/>
                  <a:gd name="connsiteY61" fmla="*/ 125876 h 331788"/>
                  <a:gd name="connsiteX62" fmla="*/ 107108 w 285750"/>
                  <a:gd name="connsiteY62" fmla="*/ 116886 h 331788"/>
                  <a:gd name="connsiteX63" fmla="*/ 99332 w 285750"/>
                  <a:gd name="connsiteY63" fmla="*/ 78358 h 331788"/>
                  <a:gd name="connsiteX64" fmla="*/ 85077 w 285750"/>
                  <a:gd name="connsiteY64" fmla="*/ 71936 h 331788"/>
                  <a:gd name="connsiteX65" fmla="*/ 77301 w 285750"/>
                  <a:gd name="connsiteY65" fmla="*/ 68084 h 331788"/>
                  <a:gd name="connsiteX66" fmla="*/ 79893 w 285750"/>
                  <a:gd name="connsiteY66" fmla="*/ 56525 h 331788"/>
                  <a:gd name="connsiteX67" fmla="*/ 83781 w 285750"/>
                  <a:gd name="connsiteY67" fmla="*/ 55241 h 331788"/>
                  <a:gd name="connsiteX68" fmla="*/ 101924 w 285750"/>
                  <a:gd name="connsiteY68" fmla="*/ 59094 h 331788"/>
                  <a:gd name="connsiteX69" fmla="*/ 105812 w 285750"/>
                  <a:gd name="connsiteY69" fmla="*/ 56525 h 331788"/>
                  <a:gd name="connsiteX70" fmla="*/ 109699 w 285750"/>
                  <a:gd name="connsiteY70" fmla="*/ 47535 h 331788"/>
                  <a:gd name="connsiteX71" fmla="*/ 107108 w 285750"/>
                  <a:gd name="connsiteY71" fmla="*/ 43682 h 331788"/>
                  <a:gd name="connsiteX72" fmla="*/ 95444 w 285750"/>
                  <a:gd name="connsiteY72" fmla="*/ 39830 h 331788"/>
                  <a:gd name="connsiteX73" fmla="*/ 90261 w 285750"/>
                  <a:gd name="connsiteY73" fmla="*/ 34692 h 331788"/>
                  <a:gd name="connsiteX74" fmla="*/ 83781 w 285750"/>
                  <a:gd name="connsiteY74" fmla="*/ 26987 h 331788"/>
                  <a:gd name="connsiteX75" fmla="*/ 79893 w 285750"/>
                  <a:gd name="connsiteY75" fmla="*/ 26987 h 331788"/>
                  <a:gd name="connsiteX76" fmla="*/ 83344 w 285750"/>
                  <a:gd name="connsiteY76" fmla="*/ 0 h 331788"/>
                  <a:gd name="connsiteX77" fmla="*/ 166688 w 285750"/>
                  <a:gd name="connsiteY77" fmla="*/ 83344 h 331788"/>
                  <a:gd name="connsiteX78" fmla="*/ 83344 w 285750"/>
                  <a:gd name="connsiteY78" fmla="*/ 166688 h 331788"/>
                  <a:gd name="connsiteX79" fmla="*/ 0 w 285750"/>
                  <a:gd name="connsiteY79" fmla="*/ 83344 h 331788"/>
                  <a:gd name="connsiteX80" fmla="*/ 83344 w 285750"/>
                  <a:gd name="connsiteY8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285750" h="331788">
                    <a:moveTo>
                      <a:pt x="216694" y="153987"/>
                    </a:moveTo>
                    <a:cubicBezTo>
                      <a:pt x="210995" y="153987"/>
                      <a:pt x="206375" y="158962"/>
                      <a:pt x="206375" y="165100"/>
                    </a:cubicBezTo>
                    <a:cubicBezTo>
                      <a:pt x="206375" y="171238"/>
                      <a:pt x="210995" y="176213"/>
                      <a:pt x="216694" y="176213"/>
                    </a:cubicBezTo>
                    <a:cubicBezTo>
                      <a:pt x="222393" y="176213"/>
                      <a:pt x="227013" y="171238"/>
                      <a:pt x="227013" y="165100"/>
                    </a:cubicBezTo>
                    <a:cubicBezTo>
                      <a:pt x="227013" y="158962"/>
                      <a:pt x="222393" y="153987"/>
                      <a:pt x="216694" y="153987"/>
                    </a:cubicBezTo>
                    <a:close/>
                    <a:moveTo>
                      <a:pt x="224703" y="77497"/>
                    </a:moveTo>
                    <a:cubicBezTo>
                      <a:pt x="231198" y="76200"/>
                      <a:pt x="235094" y="83984"/>
                      <a:pt x="231198" y="89174"/>
                    </a:cubicBezTo>
                    <a:cubicBezTo>
                      <a:pt x="227301" y="96958"/>
                      <a:pt x="222106" y="108635"/>
                      <a:pt x="226002" y="121609"/>
                    </a:cubicBezTo>
                    <a:cubicBezTo>
                      <a:pt x="226002" y="121609"/>
                      <a:pt x="226002" y="122906"/>
                      <a:pt x="226002" y="122906"/>
                    </a:cubicBezTo>
                    <a:cubicBezTo>
                      <a:pt x="242888" y="137178"/>
                      <a:pt x="255876" y="154044"/>
                      <a:pt x="262371" y="173505"/>
                    </a:cubicBezTo>
                    <a:cubicBezTo>
                      <a:pt x="262371" y="173505"/>
                      <a:pt x="262371" y="173505"/>
                      <a:pt x="271463" y="173505"/>
                    </a:cubicBezTo>
                    <a:cubicBezTo>
                      <a:pt x="279256" y="173505"/>
                      <a:pt x="285750" y="179992"/>
                      <a:pt x="285750" y="187777"/>
                    </a:cubicBezTo>
                    <a:cubicBezTo>
                      <a:pt x="285750" y="187777"/>
                      <a:pt x="285750" y="187777"/>
                      <a:pt x="285750" y="220212"/>
                    </a:cubicBezTo>
                    <a:cubicBezTo>
                      <a:pt x="285750" y="226699"/>
                      <a:pt x="279256" y="233186"/>
                      <a:pt x="271463" y="233186"/>
                    </a:cubicBezTo>
                    <a:cubicBezTo>
                      <a:pt x="271463" y="233186"/>
                      <a:pt x="271463" y="233186"/>
                      <a:pt x="262371" y="233186"/>
                    </a:cubicBezTo>
                    <a:cubicBezTo>
                      <a:pt x="257175" y="251349"/>
                      <a:pt x="245485" y="268215"/>
                      <a:pt x="231198" y="282487"/>
                    </a:cubicBezTo>
                    <a:cubicBezTo>
                      <a:pt x="231198" y="282487"/>
                      <a:pt x="229899" y="282487"/>
                      <a:pt x="229899" y="282487"/>
                    </a:cubicBezTo>
                    <a:cubicBezTo>
                      <a:pt x="229899" y="282487"/>
                      <a:pt x="229899" y="282487"/>
                      <a:pt x="228600" y="283784"/>
                    </a:cubicBezTo>
                    <a:cubicBezTo>
                      <a:pt x="215611" y="295461"/>
                      <a:pt x="214313" y="309732"/>
                      <a:pt x="214313" y="313625"/>
                    </a:cubicBezTo>
                    <a:cubicBezTo>
                      <a:pt x="214313" y="313625"/>
                      <a:pt x="214313" y="313625"/>
                      <a:pt x="214313" y="324004"/>
                    </a:cubicBezTo>
                    <a:cubicBezTo>
                      <a:pt x="214313" y="329193"/>
                      <a:pt x="210416" y="331788"/>
                      <a:pt x="206519" y="331788"/>
                    </a:cubicBezTo>
                    <a:cubicBezTo>
                      <a:pt x="206519" y="331788"/>
                      <a:pt x="206519" y="331788"/>
                      <a:pt x="162358" y="331788"/>
                    </a:cubicBezTo>
                    <a:cubicBezTo>
                      <a:pt x="158461" y="331788"/>
                      <a:pt x="155863" y="327896"/>
                      <a:pt x="155863" y="324004"/>
                    </a:cubicBezTo>
                    <a:cubicBezTo>
                      <a:pt x="155863" y="324004"/>
                      <a:pt x="155863" y="324004"/>
                      <a:pt x="155863" y="314922"/>
                    </a:cubicBezTo>
                    <a:cubicBezTo>
                      <a:pt x="150668" y="314922"/>
                      <a:pt x="145472" y="314922"/>
                      <a:pt x="140277" y="314922"/>
                    </a:cubicBezTo>
                    <a:cubicBezTo>
                      <a:pt x="133783" y="314922"/>
                      <a:pt x="127288" y="314922"/>
                      <a:pt x="120794" y="313625"/>
                    </a:cubicBezTo>
                    <a:cubicBezTo>
                      <a:pt x="120794" y="313625"/>
                      <a:pt x="120794" y="313625"/>
                      <a:pt x="120794" y="324004"/>
                    </a:cubicBezTo>
                    <a:cubicBezTo>
                      <a:pt x="120794" y="329193"/>
                      <a:pt x="118196" y="331788"/>
                      <a:pt x="114300" y="331788"/>
                    </a:cubicBezTo>
                    <a:cubicBezTo>
                      <a:pt x="114300" y="331788"/>
                      <a:pt x="114300" y="331788"/>
                      <a:pt x="70138" y="331788"/>
                    </a:cubicBezTo>
                    <a:cubicBezTo>
                      <a:pt x="66242" y="331788"/>
                      <a:pt x="63644" y="329193"/>
                      <a:pt x="62345" y="325301"/>
                    </a:cubicBezTo>
                    <a:cubicBezTo>
                      <a:pt x="62345" y="325301"/>
                      <a:pt x="62345" y="325301"/>
                      <a:pt x="62345" y="321409"/>
                    </a:cubicBezTo>
                    <a:cubicBezTo>
                      <a:pt x="62345" y="313625"/>
                      <a:pt x="59747" y="296758"/>
                      <a:pt x="46759" y="282487"/>
                    </a:cubicBezTo>
                    <a:cubicBezTo>
                      <a:pt x="36368" y="272108"/>
                      <a:pt x="29873" y="260431"/>
                      <a:pt x="24678" y="250052"/>
                    </a:cubicBezTo>
                    <a:cubicBezTo>
                      <a:pt x="20781" y="242267"/>
                      <a:pt x="18183" y="235780"/>
                      <a:pt x="16885" y="227996"/>
                    </a:cubicBezTo>
                    <a:cubicBezTo>
                      <a:pt x="14287" y="220212"/>
                      <a:pt x="14287" y="212427"/>
                      <a:pt x="14287" y="204643"/>
                    </a:cubicBezTo>
                    <a:cubicBezTo>
                      <a:pt x="14287" y="190371"/>
                      <a:pt x="16885" y="176100"/>
                      <a:pt x="23379" y="163126"/>
                    </a:cubicBezTo>
                    <a:cubicBezTo>
                      <a:pt x="40264" y="176100"/>
                      <a:pt x="61046" y="183884"/>
                      <a:pt x="84426" y="183884"/>
                    </a:cubicBezTo>
                    <a:cubicBezTo>
                      <a:pt x="131185" y="183884"/>
                      <a:pt x="171450" y="151449"/>
                      <a:pt x="181841" y="107337"/>
                    </a:cubicBezTo>
                    <a:cubicBezTo>
                      <a:pt x="183139" y="100850"/>
                      <a:pt x="187036" y="94363"/>
                      <a:pt x="192232" y="90471"/>
                    </a:cubicBezTo>
                    <a:cubicBezTo>
                      <a:pt x="198726" y="83984"/>
                      <a:pt x="209117" y="78795"/>
                      <a:pt x="224703" y="77497"/>
                    </a:cubicBezTo>
                    <a:close/>
                    <a:moveTo>
                      <a:pt x="79893" y="26987"/>
                    </a:moveTo>
                    <a:cubicBezTo>
                      <a:pt x="77301" y="26987"/>
                      <a:pt x="76005" y="28271"/>
                      <a:pt x="76005" y="30840"/>
                    </a:cubicBezTo>
                    <a:cubicBezTo>
                      <a:pt x="76005" y="30840"/>
                      <a:pt x="76005" y="30840"/>
                      <a:pt x="76005" y="35977"/>
                    </a:cubicBezTo>
                    <a:cubicBezTo>
                      <a:pt x="76005" y="39830"/>
                      <a:pt x="76005" y="39830"/>
                      <a:pt x="72118" y="42398"/>
                    </a:cubicBezTo>
                    <a:cubicBezTo>
                      <a:pt x="61750" y="44967"/>
                      <a:pt x="55271" y="52672"/>
                      <a:pt x="53975" y="64231"/>
                    </a:cubicBezTo>
                    <a:cubicBezTo>
                      <a:pt x="53975" y="73221"/>
                      <a:pt x="59159" y="80926"/>
                      <a:pt x="66934" y="84779"/>
                    </a:cubicBezTo>
                    <a:cubicBezTo>
                      <a:pt x="72118" y="88632"/>
                      <a:pt x="78597" y="89916"/>
                      <a:pt x="83781" y="92485"/>
                    </a:cubicBezTo>
                    <a:cubicBezTo>
                      <a:pt x="85077" y="93769"/>
                      <a:pt x="87669" y="95053"/>
                      <a:pt x="88965" y="96337"/>
                    </a:cubicBezTo>
                    <a:cubicBezTo>
                      <a:pt x="94148" y="100190"/>
                      <a:pt x="94148" y="107896"/>
                      <a:pt x="87669" y="110464"/>
                    </a:cubicBezTo>
                    <a:cubicBezTo>
                      <a:pt x="83781" y="111749"/>
                      <a:pt x="81189" y="111749"/>
                      <a:pt x="77301" y="111749"/>
                    </a:cubicBezTo>
                    <a:cubicBezTo>
                      <a:pt x="72118" y="110464"/>
                      <a:pt x="66934" y="109180"/>
                      <a:pt x="61750" y="106612"/>
                    </a:cubicBezTo>
                    <a:cubicBezTo>
                      <a:pt x="59159" y="105327"/>
                      <a:pt x="57863" y="105327"/>
                      <a:pt x="56567" y="109180"/>
                    </a:cubicBezTo>
                    <a:cubicBezTo>
                      <a:pt x="55271" y="111749"/>
                      <a:pt x="55271" y="114317"/>
                      <a:pt x="53975" y="116886"/>
                    </a:cubicBezTo>
                    <a:cubicBezTo>
                      <a:pt x="53975" y="120739"/>
                      <a:pt x="53975" y="120739"/>
                      <a:pt x="56567" y="123307"/>
                    </a:cubicBezTo>
                    <a:cubicBezTo>
                      <a:pt x="61750" y="124591"/>
                      <a:pt x="66934" y="125876"/>
                      <a:pt x="70822" y="127160"/>
                    </a:cubicBezTo>
                    <a:cubicBezTo>
                      <a:pt x="74710" y="127160"/>
                      <a:pt x="74710" y="127160"/>
                      <a:pt x="74710" y="131013"/>
                    </a:cubicBezTo>
                    <a:cubicBezTo>
                      <a:pt x="74710" y="133581"/>
                      <a:pt x="74710" y="134866"/>
                      <a:pt x="74710" y="137434"/>
                    </a:cubicBezTo>
                    <a:cubicBezTo>
                      <a:pt x="74710" y="138718"/>
                      <a:pt x="76005" y="140003"/>
                      <a:pt x="78597" y="140003"/>
                    </a:cubicBezTo>
                    <a:cubicBezTo>
                      <a:pt x="81189" y="141287"/>
                      <a:pt x="83781" y="141287"/>
                      <a:pt x="86373" y="140003"/>
                    </a:cubicBezTo>
                    <a:cubicBezTo>
                      <a:pt x="88965" y="140003"/>
                      <a:pt x="90261" y="140003"/>
                      <a:pt x="90261" y="137434"/>
                    </a:cubicBezTo>
                    <a:cubicBezTo>
                      <a:pt x="90261" y="134866"/>
                      <a:pt x="90261" y="132297"/>
                      <a:pt x="90261" y="129728"/>
                    </a:cubicBezTo>
                    <a:cubicBezTo>
                      <a:pt x="90261" y="127160"/>
                      <a:pt x="91557" y="125876"/>
                      <a:pt x="92852" y="125876"/>
                    </a:cubicBezTo>
                    <a:cubicBezTo>
                      <a:pt x="99332" y="124591"/>
                      <a:pt x="103220" y="120739"/>
                      <a:pt x="107108" y="116886"/>
                    </a:cubicBezTo>
                    <a:cubicBezTo>
                      <a:pt x="117475" y="104043"/>
                      <a:pt x="113587" y="87348"/>
                      <a:pt x="99332" y="78358"/>
                    </a:cubicBezTo>
                    <a:cubicBezTo>
                      <a:pt x="94148" y="75789"/>
                      <a:pt x="90261" y="74505"/>
                      <a:pt x="85077" y="71936"/>
                    </a:cubicBezTo>
                    <a:cubicBezTo>
                      <a:pt x="82485" y="71936"/>
                      <a:pt x="79893" y="70652"/>
                      <a:pt x="77301" y="68084"/>
                    </a:cubicBezTo>
                    <a:cubicBezTo>
                      <a:pt x="73414" y="64231"/>
                      <a:pt x="73414" y="59094"/>
                      <a:pt x="79893" y="56525"/>
                    </a:cubicBezTo>
                    <a:cubicBezTo>
                      <a:pt x="81189" y="55241"/>
                      <a:pt x="82485" y="55241"/>
                      <a:pt x="83781" y="55241"/>
                    </a:cubicBezTo>
                    <a:cubicBezTo>
                      <a:pt x="90261" y="55241"/>
                      <a:pt x="95444" y="56525"/>
                      <a:pt x="101924" y="59094"/>
                    </a:cubicBezTo>
                    <a:cubicBezTo>
                      <a:pt x="104516" y="60378"/>
                      <a:pt x="105812" y="60378"/>
                      <a:pt x="105812" y="56525"/>
                    </a:cubicBezTo>
                    <a:cubicBezTo>
                      <a:pt x="107108" y="53957"/>
                      <a:pt x="108403" y="51388"/>
                      <a:pt x="109699" y="47535"/>
                    </a:cubicBezTo>
                    <a:cubicBezTo>
                      <a:pt x="109699" y="46251"/>
                      <a:pt x="108403" y="44967"/>
                      <a:pt x="107108" y="43682"/>
                    </a:cubicBezTo>
                    <a:cubicBezTo>
                      <a:pt x="103220" y="42398"/>
                      <a:pt x="99332" y="41114"/>
                      <a:pt x="95444" y="39830"/>
                    </a:cubicBezTo>
                    <a:cubicBezTo>
                      <a:pt x="90261" y="39830"/>
                      <a:pt x="90261" y="39830"/>
                      <a:pt x="90261" y="34692"/>
                    </a:cubicBezTo>
                    <a:cubicBezTo>
                      <a:pt x="90261" y="26987"/>
                      <a:pt x="90261" y="26987"/>
                      <a:pt x="83781" y="26987"/>
                    </a:cubicBezTo>
                    <a:cubicBezTo>
                      <a:pt x="83781" y="26987"/>
                      <a:pt x="83781" y="26987"/>
                      <a:pt x="79893" y="26987"/>
                    </a:cubicBezTo>
                    <a:close/>
                    <a:moveTo>
                      <a:pt x="83344" y="0"/>
                    </a:moveTo>
                    <a:cubicBezTo>
                      <a:pt x="129374" y="0"/>
                      <a:pt x="166688" y="37314"/>
                      <a:pt x="166688" y="83344"/>
                    </a:cubicBezTo>
                    <a:cubicBezTo>
                      <a:pt x="166688" y="129374"/>
                      <a:pt x="129374" y="166688"/>
                      <a:pt x="83344" y="166688"/>
                    </a:cubicBezTo>
                    <a:cubicBezTo>
                      <a:pt x="37314" y="166688"/>
                      <a:pt x="0" y="129374"/>
                      <a:pt x="0" y="83344"/>
                    </a:cubicBezTo>
                    <a:cubicBezTo>
                      <a:pt x="0" y="37314"/>
                      <a:pt x="37314" y="0"/>
                      <a:pt x="833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3834606" y="2825353"/>
                <a:ext cx="106363" cy="107950"/>
              </a:xfrm>
              <a:custGeom>
                <a:avLst/>
                <a:gdLst>
                  <a:gd name="T0" fmla="*/ 239 w 270"/>
                  <a:gd name="T1" fmla="*/ 0 h 270"/>
                  <a:gd name="T2" fmla="*/ 214 w 270"/>
                  <a:gd name="T3" fmla="*/ 3 h 270"/>
                  <a:gd name="T4" fmla="*/ 189 w 270"/>
                  <a:gd name="T5" fmla="*/ 8 h 270"/>
                  <a:gd name="T6" fmla="*/ 165 w 270"/>
                  <a:gd name="T7" fmla="*/ 15 h 270"/>
                  <a:gd name="T8" fmla="*/ 142 w 270"/>
                  <a:gd name="T9" fmla="*/ 25 h 270"/>
                  <a:gd name="T10" fmla="*/ 121 w 270"/>
                  <a:gd name="T11" fmla="*/ 37 h 270"/>
                  <a:gd name="T12" fmla="*/ 101 w 270"/>
                  <a:gd name="T13" fmla="*/ 50 h 270"/>
                  <a:gd name="T14" fmla="*/ 83 w 270"/>
                  <a:gd name="T15" fmla="*/ 66 h 270"/>
                  <a:gd name="T16" fmla="*/ 66 w 270"/>
                  <a:gd name="T17" fmla="*/ 82 h 270"/>
                  <a:gd name="T18" fmla="*/ 50 w 270"/>
                  <a:gd name="T19" fmla="*/ 102 h 270"/>
                  <a:gd name="T20" fmla="*/ 37 w 270"/>
                  <a:gd name="T21" fmla="*/ 121 h 270"/>
                  <a:gd name="T22" fmla="*/ 25 w 270"/>
                  <a:gd name="T23" fmla="*/ 143 h 270"/>
                  <a:gd name="T24" fmla="*/ 15 w 270"/>
                  <a:gd name="T25" fmla="*/ 165 h 270"/>
                  <a:gd name="T26" fmla="*/ 7 w 270"/>
                  <a:gd name="T27" fmla="*/ 189 h 270"/>
                  <a:gd name="T28" fmla="*/ 3 w 270"/>
                  <a:gd name="T29" fmla="*/ 214 h 270"/>
                  <a:gd name="T30" fmla="*/ 0 w 270"/>
                  <a:gd name="T31" fmla="*/ 239 h 270"/>
                  <a:gd name="T32" fmla="*/ 0 w 270"/>
                  <a:gd name="T33" fmla="*/ 256 h 270"/>
                  <a:gd name="T34" fmla="*/ 3 w 270"/>
                  <a:gd name="T35" fmla="*/ 262 h 270"/>
                  <a:gd name="T36" fmla="*/ 7 w 270"/>
                  <a:gd name="T37" fmla="*/ 267 h 270"/>
                  <a:gd name="T38" fmla="*/ 14 w 270"/>
                  <a:gd name="T39" fmla="*/ 270 h 270"/>
                  <a:gd name="T40" fmla="*/ 21 w 270"/>
                  <a:gd name="T41" fmla="*/ 270 h 270"/>
                  <a:gd name="T42" fmla="*/ 28 w 270"/>
                  <a:gd name="T43" fmla="*/ 267 h 270"/>
                  <a:gd name="T44" fmla="*/ 33 w 270"/>
                  <a:gd name="T45" fmla="*/ 262 h 270"/>
                  <a:gd name="T46" fmla="*/ 35 w 270"/>
                  <a:gd name="T47" fmla="*/ 256 h 270"/>
                  <a:gd name="T48" fmla="*/ 37 w 270"/>
                  <a:gd name="T49" fmla="*/ 241 h 270"/>
                  <a:gd name="T50" fmla="*/ 39 w 270"/>
                  <a:gd name="T51" fmla="*/ 219 h 270"/>
                  <a:gd name="T52" fmla="*/ 45 w 270"/>
                  <a:gd name="T53" fmla="*/ 188 h 270"/>
                  <a:gd name="T54" fmla="*/ 62 w 270"/>
                  <a:gd name="T55" fmla="*/ 149 h 270"/>
                  <a:gd name="T56" fmla="*/ 85 w 270"/>
                  <a:gd name="T57" fmla="*/ 114 h 270"/>
                  <a:gd name="T58" fmla="*/ 114 w 270"/>
                  <a:gd name="T59" fmla="*/ 85 h 270"/>
                  <a:gd name="T60" fmla="*/ 149 w 270"/>
                  <a:gd name="T61" fmla="*/ 62 h 270"/>
                  <a:gd name="T62" fmla="*/ 188 w 270"/>
                  <a:gd name="T63" fmla="*/ 45 h 270"/>
                  <a:gd name="T64" fmla="*/ 219 w 270"/>
                  <a:gd name="T65" fmla="*/ 39 h 270"/>
                  <a:gd name="T66" fmla="*/ 241 w 270"/>
                  <a:gd name="T67" fmla="*/ 37 h 270"/>
                  <a:gd name="T68" fmla="*/ 256 w 270"/>
                  <a:gd name="T69" fmla="*/ 36 h 270"/>
                  <a:gd name="T70" fmla="*/ 262 w 270"/>
                  <a:gd name="T71" fmla="*/ 32 h 270"/>
                  <a:gd name="T72" fmla="*/ 267 w 270"/>
                  <a:gd name="T73" fmla="*/ 28 h 270"/>
                  <a:gd name="T74" fmla="*/ 270 w 270"/>
                  <a:gd name="T75" fmla="*/ 22 h 270"/>
                  <a:gd name="T76" fmla="*/ 270 w 270"/>
                  <a:gd name="T77" fmla="*/ 14 h 270"/>
                  <a:gd name="T78" fmla="*/ 267 w 270"/>
                  <a:gd name="T79" fmla="*/ 8 h 270"/>
                  <a:gd name="T80" fmla="*/ 262 w 270"/>
                  <a:gd name="T81" fmla="*/ 3 h 270"/>
                  <a:gd name="T82" fmla="*/ 256 w 270"/>
                  <a:gd name="T83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0" h="270">
                    <a:moveTo>
                      <a:pt x="251" y="0"/>
                    </a:moveTo>
                    <a:lnTo>
                      <a:pt x="239" y="0"/>
                    </a:lnTo>
                    <a:lnTo>
                      <a:pt x="227" y="1"/>
                    </a:lnTo>
                    <a:lnTo>
                      <a:pt x="214" y="3"/>
                    </a:lnTo>
                    <a:lnTo>
                      <a:pt x="201" y="5"/>
                    </a:lnTo>
                    <a:lnTo>
                      <a:pt x="189" y="8"/>
                    </a:lnTo>
                    <a:lnTo>
                      <a:pt x="177" y="11"/>
                    </a:lnTo>
                    <a:lnTo>
                      <a:pt x="165" y="15"/>
                    </a:lnTo>
                    <a:lnTo>
                      <a:pt x="154" y="19"/>
                    </a:lnTo>
                    <a:lnTo>
                      <a:pt x="142" y="25"/>
                    </a:lnTo>
                    <a:lnTo>
                      <a:pt x="132" y="30"/>
                    </a:lnTo>
                    <a:lnTo>
                      <a:pt x="121" y="37"/>
                    </a:lnTo>
                    <a:lnTo>
                      <a:pt x="111" y="43"/>
                    </a:lnTo>
                    <a:lnTo>
                      <a:pt x="101" y="50"/>
                    </a:lnTo>
                    <a:lnTo>
                      <a:pt x="92" y="57"/>
                    </a:lnTo>
                    <a:lnTo>
                      <a:pt x="83" y="66"/>
                    </a:lnTo>
                    <a:lnTo>
                      <a:pt x="73" y="73"/>
                    </a:lnTo>
                    <a:lnTo>
                      <a:pt x="66" y="82"/>
                    </a:lnTo>
                    <a:lnTo>
                      <a:pt x="57" y="92"/>
                    </a:lnTo>
                    <a:lnTo>
                      <a:pt x="50" y="102"/>
                    </a:lnTo>
                    <a:lnTo>
                      <a:pt x="43" y="111"/>
                    </a:lnTo>
                    <a:lnTo>
                      <a:pt x="37" y="121"/>
                    </a:lnTo>
                    <a:lnTo>
                      <a:pt x="30" y="132"/>
                    </a:lnTo>
                    <a:lnTo>
                      <a:pt x="25" y="143"/>
                    </a:lnTo>
                    <a:lnTo>
                      <a:pt x="19" y="153"/>
                    </a:lnTo>
                    <a:lnTo>
                      <a:pt x="15" y="165"/>
                    </a:lnTo>
                    <a:lnTo>
                      <a:pt x="12" y="177"/>
                    </a:lnTo>
                    <a:lnTo>
                      <a:pt x="7" y="189"/>
                    </a:lnTo>
                    <a:lnTo>
                      <a:pt x="5" y="201"/>
                    </a:lnTo>
                    <a:lnTo>
                      <a:pt x="3" y="214"/>
                    </a:lnTo>
                    <a:lnTo>
                      <a:pt x="1" y="226"/>
                    </a:lnTo>
                    <a:lnTo>
                      <a:pt x="0" y="239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1" y="259"/>
                    </a:lnTo>
                    <a:lnTo>
                      <a:pt x="3" y="262"/>
                    </a:lnTo>
                    <a:lnTo>
                      <a:pt x="5" y="265"/>
                    </a:lnTo>
                    <a:lnTo>
                      <a:pt x="7" y="267"/>
                    </a:lnTo>
                    <a:lnTo>
                      <a:pt x="11" y="269"/>
                    </a:lnTo>
                    <a:lnTo>
                      <a:pt x="14" y="270"/>
                    </a:lnTo>
                    <a:lnTo>
                      <a:pt x="18" y="270"/>
                    </a:lnTo>
                    <a:lnTo>
                      <a:pt x="21" y="270"/>
                    </a:lnTo>
                    <a:lnTo>
                      <a:pt x="25" y="269"/>
                    </a:lnTo>
                    <a:lnTo>
                      <a:pt x="28" y="267"/>
                    </a:lnTo>
                    <a:lnTo>
                      <a:pt x="31" y="265"/>
                    </a:lnTo>
                    <a:lnTo>
                      <a:pt x="33" y="262"/>
                    </a:lnTo>
                    <a:lnTo>
                      <a:pt x="34" y="259"/>
                    </a:lnTo>
                    <a:lnTo>
                      <a:pt x="35" y="256"/>
                    </a:lnTo>
                    <a:lnTo>
                      <a:pt x="35" y="252"/>
                    </a:lnTo>
                    <a:lnTo>
                      <a:pt x="37" y="241"/>
                    </a:lnTo>
                    <a:lnTo>
                      <a:pt x="37" y="230"/>
                    </a:lnTo>
                    <a:lnTo>
                      <a:pt x="39" y="219"/>
                    </a:lnTo>
                    <a:lnTo>
                      <a:pt x="41" y="208"/>
                    </a:lnTo>
                    <a:lnTo>
                      <a:pt x="45" y="188"/>
                    </a:lnTo>
                    <a:lnTo>
                      <a:pt x="53" y="167"/>
                    </a:lnTo>
                    <a:lnTo>
                      <a:pt x="62" y="149"/>
                    </a:lnTo>
                    <a:lnTo>
                      <a:pt x="73" y="131"/>
                    </a:lnTo>
                    <a:lnTo>
                      <a:pt x="85" y="114"/>
                    </a:lnTo>
                    <a:lnTo>
                      <a:pt x="99" y="99"/>
                    </a:lnTo>
                    <a:lnTo>
                      <a:pt x="114" y="85"/>
                    </a:lnTo>
                    <a:lnTo>
                      <a:pt x="132" y="72"/>
                    </a:lnTo>
                    <a:lnTo>
                      <a:pt x="149" y="62"/>
                    </a:lnTo>
                    <a:lnTo>
                      <a:pt x="168" y="53"/>
                    </a:lnTo>
                    <a:lnTo>
                      <a:pt x="188" y="45"/>
                    </a:lnTo>
                    <a:lnTo>
                      <a:pt x="208" y="40"/>
                    </a:lnTo>
                    <a:lnTo>
                      <a:pt x="219" y="39"/>
                    </a:lnTo>
                    <a:lnTo>
                      <a:pt x="230" y="37"/>
                    </a:lnTo>
                    <a:lnTo>
                      <a:pt x="241" y="37"/>
                    </a:lnTo>
                    <a:lnTo>
                      <a:pt x="251" y="36"/>
                    </a:lnTo>
                    <a:lnTo>
                      <a:pt x="256" y="36"/>
                    </a:lnTo>
                    <a:lnTo>
                      <a:pt x="259" y="35"/>
                    </a:lnTo>
                    <a:lnTo>
                      <a:pt x="262" y="32"/>
                    </a:lnTo>
                    <a:lnTo>
                      <a:pt x="264" y="30"/>
                    </a:lnTo>
                    <a:lnTo>
                      <a:pt x="267" y="28"/>
                    </a:lnTo>
                    <a:lnTo>
                      <a:pt x="269" y="25"/>
                    </a:lnTo>
                    <a:lnTo>
                      <a:pt x="270" y="22"/>
                    </a:lnTo>
                    <a:lnTo>
                      <a:pt x="270" y="18"/>
                    </a:lnTo>
                    <a:lnTo>
                      <a:pt x="270" y="14"/>
                    </a:lnTo>
                    <a:lnTo>
                      <a:pt x="269" y="11"/>
                    </a:lnTo>
                    <a:lnTo>
                      <a:pt x="267" y="8"/>
                    </a:lnTo>
                    <a:lnTo>
                      <a:pt x="264" y="5"/>
                    </a:lnTo>
                    <a:lnTo>
                      <a:pt x="262" y="3"/>
                    </a:lnTo>
                    <a:lnTo>
                      <a:pt x="259" y="1"/>
                    </a:lnTo>
                    <a:lnTo>
                      <a:pt x="256" y="0"/>
                    </a:ln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18"/>
          <p:cNvGrpSpPr/>
          <p:nvPr>
            <p:custDataLst>
              <p:tags r:id="rId5"/>
            </p:custDataLst>
          </p:nvPr>
        </p:nvGrpSpPr>
        <p:grpSpPr>
          <a:xfrm>
            <a:off x="4790456" y="3422593"/>
            <a:ext cx="591065" cy="593383"/>
            <a:chOff x="4856802" y="3379051"/>
            <a:chExt cx="591065" cy="593383"/>
          </a:xfrm>
        </p:grpSpPr>
        <p:sp>
          <p:nvSpPr>
            <p:cNvPr id="65" name="任意多边形: 形状 64"/>
            <p:cNvSpPr/>
            <p:nvPr/>
          </p:nvSpPr>
          <p:spPr bwMode="auto">
            <a:xfrm>
              <a:off x="4856802" y="3379051"/>
              <a:ext cx="591065" cy="593383"/>
            </a:xfrm>
            <a:custGeom>
              <a:avLst/>
              <a:gdLst>
                <a:gd name="T0" fmla="*/ 128 w 255"/>
                <a:gd name="T1" fmla="*/ 256 h 256"/>
                <a:gd name="T2" fmla="*/ 102 w 255"/>
                <a:gd name="T3" fmla="*/ 252 h 256"/>
                <a:gd name="T4" fmla="*/ 78 w 255"/>
                <a:gd name="T5" fmla="*/ 245 h 256"/>
                <a:gd name="T6" fmla="*/ 56 w 255"/>
                <a:gd name="T7" fmla="*/ 233 h 256"/>
                <a:gd name="T8" fmla="*/ 37 w 255"/>
                <a:gd name="T9" fmla="*/ 218 h 256"/>
                <a:gd name="T10" fmla="*/ 22 w 255"/>
                <a:gd name="T11" fmla="*/ 199 h 256"/>
                <a:gd name="T12" fmla="*/ 10 w 255"/>
                <a:gd name="T13" fmla="*/ 177 h 256"/>
                <a:gd name="T14" fmla="*/ 3 w 255"/>
                <a:gd name="T15" fmla="*/ 153 h 256"/>
                <a:gd name="T16" fmla="*/ 0 w 255"/>
                <a:gd name="T17" fmla="*/ 127 h 256"/>
                <a:gd name="T18" fmla="*/ 0 w 255"/>
                <a:gd name="T19" fmla="*/ 114 h 256"/>
                <a:gd name="T20" fmla="*/ 5 w 255"/>
                <a:gd name="T21" fmla="*/ 89 h 256"/>
                <a:gd name="T22" fmla="*/ 16 w 255"/>
                <a:gd name="T23" fmla="*/ 67 h 256"/>
                <a:gd name="T24" fmla="*/ 29 w 255"/>
                <a:gd name="T25" fmla="*/ 47 h 256"/>
                <a:gd name="T26" fmla="*/ 46 w 255"/>
                <a:gd name="T27" fmla="*/ 29 h 256"/>
                <a:gd name="T28" fmla="*/ 66 w 255"/>
                <a:gd name="T29" fmla="*/ 15 h 256"/>
                <a:gd name="T30" fmla="*/ 90 w 255"/>
                <a:gd name="T31" fmla="*/ 6 h 256"/>
                <a:gd name="T32" fmla="*/ 115 w 255"/>
                <a:gd name="T33" fmla="*/ 1 h 256"/>
                <a:gd name="T34" fmla="*/ 128 w 255"/>
                <a:gd name="T35" fmla="*/ 0 h 256"/>
                <a:gd name="T36" fmla="*/ 154 w 255"/>
                <a:gd name="T37" fmla="*/ 2 h 256"/>
                <a:gd name="T38" fmla="*/ 177 w 255"/>
                <a:gd name="T39" fmla="*/ 10 h 256"/>
                <a:gd name="T40" fmla="*/ 199 w 255"/>
                <a:gd name="T41" fmla="*/ 22 h 256"/>
                <a:gd name="T42" fmla="*/ 218 w 255"/>
                <a:gd name="T43" fmla="*/ 38 h 256"/>
                <a:gd name="T44" fmla="*/ 233 w 255"/>
                <a:gd name="T45" fmla="*/ 56 h 256"/>
                <a:gd name="T46" fmla="*/ 245 w 255"/>
                <a:gd name="T47" fmla="*/ 78 h 256"/>
                <a:gd name="T48" fmla="*/ 253 w 255"/>
                <a:gd name="T49" fmla="*/ 102 h 256"/>
                <a:gd name="T50" fmla="*/ 255 w 255"/>
                <a:gd name="T51" fmla="*/ 127 h 256"/>
                <a:gd name="T52" fmla="*/ 254 w 255"/>
                <a:gd name="T53" fmla="*/ 140 h 256"/>
                <a:gd name="T54" fmla="*/ 249 w 255"/>
                <a:gd name="T55" fmla="*/ 166 h 256"/>
                <a:gd name="T56" fmla="*/ 240 w 255"/>
                <a:gd name="T57" fmla="*/ 189 h 256"/>
                <a:gd name="T58" fmla="*/ 226 w 255"/>
                <a:gd name="T59" fmla="*/ 209 h 256"/>
                <a:gd name="T60" fmla="*/ 209 w 255"/>
                <a:gd name="T61" fmla="*/ 226 h 256"/>
                <a:gd name="T62" fmla="*/ 188 w 255"/>
                <a:gd name="T63" fmla="*/ 239 h 256"/>
                <a:gd name="T64" fmla="*/ 166 w 255"/>
                <a:gd name="T65" fmla="*/ 250 h 256"/>
                <a:gd name="T66" fmla="*/ 141 w 255"/>
                <a:gd name="T67" fmla="*/ 255 h 256"/>
                <a:gd name="T68" fmla="*/ 128 w 255"/>
                <a:gd name="T6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256">
                  <a:moveTo>
                    <a:pt x="128" y="256"/>
                  </a:moveTo>
                  <a:lnTo>
                    <a:pt x="128" y="256"/>
                  </a:lnTo>
                  <a:lnTo>
                    <a:pt x="115" y="255"/>
                  </a:lnTo>
                  <a:lnTo>
                    <a:pt x="102" y="252"/>
                  </a:lnTo>
                  <a:lnTo>
                    <a:pt x="90" y="250"/>
                  </a:lnTo>
                  <a:lnTo>
                    <a:pt x="78" y="245"/>
                  </a:lnTo>
                  <a:lnTo>
                    <a:pt x="66" y="239"/>
                  </a:lnTo>
                  <a:lnTo>
                    <a:pt x="56" y="233"/>
                  </a:lnTo>
                  <a:lnTo>
                    <a:pt x="46" y="226"/>
                  </a:lnTo>
                  <a:lnTo>
                    <a:pt x="37" y="218"/>
                  </a:lnTo>
                  <a:lnTo>
                    <a:pt x="29" y="209"/>
                  </a:lnTo>
                  <a:lnTo>
                    <a:pt x="22" y="199"/>
                  </a:lnTo>
                  <a:lnTo>
                    <a:pt x="16" y="189"/>
                  </a:lnTo>
                  <a:lnTo>
                    <a:pt x="10" y="177"/>
                  </a:lnTo>
                  <a:lnTo>
                    <a:pt x="5" y="166"/>
                  </a:lnTo>
                  <a:lnTo>
                    <a:pt x="3" y="153"/>
                  </a:lnTo>
                  <a:lnTo>
                    <a:pt x="0" y="14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14"/>
                  </a:lnTo>
                  <a:lnTo>
                    <a:pt x="3" y="102"/>
                  </a:lnTo>
                  <a:lnTo>
                    <a:pt x="5" y="89"/>
                  </a:lnTo>
                  <a:lnTo>
                    <a:pt x="10" y="78"/>
                  </a:lnTo>
                  <a:lnTo>
                    <a:pt x="16" y="67"/>
                  </a:lnTo>
                  <a:lnTo>
                    <a:pt x="22" y="56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6" y="29"/>
                  </a:lnTo>
                  <a:lnTo>
                    <a:pt x="56" y="22"/>
                  </a:lnTo>
                  <a:lnTo>
                    <a:pt x="66" y="15"/>
                  </a:lnTo>
                  <a:lnTo>
                    <a:pt x="78" y="10"/>
                  </a:lnTo>
                  <a:lnTo>
                    <a:pt x="90" y="6"/>
                  </a:lnTo>
                  <a:lnTo>
                    <a:pt x="102" y="2"/>
                  </a:lnTo>
                  <a:lnTo>
                    <a:pt x="115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41" y="1"/>
                  </a:lnTo>
                  <a:lnTo>
                    <a:pt x="154" y="2"/>
                  </a:lnTo>
                  <a:lnTo>
                    <a:pt x="166" y="6"/>
                  </a:lnTo>
                  <a:lnTo>
                    <a:pt x="177" y="10"/>
                  </a:lnTo>
                  <a:lnTo>
                    <a:pt x="188" y="15"/>
                  </a:lnTo>
                  <a:lnTo>
                    <a:pt x="199" y="22"/>
                  </a:lnTo>
                  <a:lnTo>
                    <a:pt x="209" y="29"/>
                  </a:lnTo>
                  <a:lnTo>
                    <a:pt x="218" y="38"/>
                  </a:lnTo>
                  <a:lnTo>
                    <a:pt x="226" y="47"/>
                  </a:lnTo>
                  <a:lnTo>
                    <a:pt x="233" y="56"/>
                  </a:lnTo>
                  <a:lnTo>
                    <a:pt x="240" y="67"/>
                  </a:lnTo>
                  <a:lnTo>
                    <a:pt x="245" y="78"/>
                  </a:lnTo>
                  <a:lnTo>
                    <a:pt x="249" y="89"/>
                  </a:lnTo>
                  <a:lnTo>
                    <a:pt x="253" y="102"/>
                  </a:lnTo>
                  <a:lnTo>
                    <a:pt x="254" y="114"/>
                  </a:lnTo>
                  <a:lnTo>
                    <a:pt x="255" y="127"/>
                  </a:lnTo>
                  <a:lnTo>
                    <a:pt x="255" y="127"/>
                  </a:lnTo>
                  <a:lnTo>
                    <a:pt x="254" y="140"/>
                  </a:lnTo>
                  <a:lnTo>
                    <a:pt x="253" y="153"/>
                  </a:lnTo>
                  <a:lnTo>
                    <a:pt x="249" y="166"/>
                  </a:lnTo>
                  <a:lnTo>
                    <a:pt x="245" y="177"/>
                  </a:lnTo>
                  <a:lnTo>
                    <a:pt x="240" y="189"/>
                  </a:lnTo>
                  <a:lnTo>
                    <a:pt x="233" y="199"/>
                  </a:lnTo>
                  <a:lnTo>
                    <a:pt x="226" y="209"/>
                  </a:lnTo>
                  <a:lnTo>
                    <a:pt x="218" y="218"/>
                  </a:lnTo>
                  <a:lnTo>
                    <a:pt x="209" y="226"/>
                  </a:lnTo>
                  <a:lnTo>
                    <a:pt x="199" y="233"/>
                  </a:lnTo>
                  <a:lnTo>
                    <a:pt x="188" y="239"/>
                  </a:lnTo>
                  <a:lnTo>
                    <a:pt x="177" y="245"/>
                  </a:lnTo>
                  <a:lnTo>
                    <a:pt x="166" y="250"/>
                  </a:lnTo>
                  <a:lnTo>
                    <a:pt x="154" y="252"/>
                  </a:lnTo>
                  <a:lnTo>
                    <a:pt x="141" y="255"/>
                  </a:lnTo>
                  <a:lnTo>
                    <a:pt x="128" y="256"/>
                  </a:lnTo>
                  <a:lnTo>
                    <a:pt x="128" y="25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4969322" y="3522326"/>
              <a:ext cx="312274" cy="312274"/>
            </a:xfrm>
            <a:custGeom>
              <a:avLst/>
              <a:gdLst>
                <a:gd name="T0" fmla="*/ 600 w 1152"/>
                <a:gd name="T1" fmla="*/ 944 h 1153"/>
                <a:gd name="T2" fmla="*/ 578 w 1152"/>
                <a:gd name="T3" fmla="*/ 940 h 1153"/>
                <a:gd name="T4" fmla="*/ 908 w 1152"/>
                <a:gd name="T5" fmla="*/ 1066 h 1153"/>
                <a:gd name="T6" fmla="*/ 367 w 1152"/>
                <a:gd name="T7" fmla="*/ 868 h 1153"/>
                <a:gd name="T8" fmla="*/ 1049 w 1152"/>
                <a:gd name="T9" fmla="*/ 137 h 1153"/>
                <a:gd name="T10" fmla="*/ 367 w 1152"/>
                <a:gd name="T11" fmla="*/ 868 h 1153"/>
                <a:gd name="T12" fmla="*/ 947 w 1152"/>
                <a:gd name="T13" fmla="*/ 193 h 1153"/>
                <a:gd name="T14" fmla="*/ 336 w 1152"/>
                <a:gd name="T15" fmla="*/ 838 h 1153"/>
                <a:gd name="T16" fmla="*/ 113 w 1152"/>
                <a:gd name="T17" fmla="*/ 749 h 1153"/>
                <a:gd name="T18" fmla="*/ 1131 w 1152"/>
                <a:gd name="T19" fmla="*/ 4 h 1153"/>
                <a:gd name="T20" fmla="*/ 1121 w 1152"/>
                <a:gd name="T21" fmla="*/ 1 h 1153"/>
                <a:gd name="T22" fmla="*/ 1110 w 1152"/>
                <a:gd name="T23" fmla="*/ 1 h 1153"/>
                <a:gd name="T24" fmla="*/ 1101 w 1152"/>
                <a:gd name="T25" fmla="*/ 5 h 1153"/>
                <a:gd name="T26" fmla="*/ 16 w 1152"/>
                <a:gd name="T27" fmla="*/ 727 h 1153"/>
                <a:gd name="T28" fmla="*/ 9 w 1152"/>
                <a:gd name="T29" fmla="*/ 734 h 1153"/>
                <a:gd name="T30" fmla="*/ 3 w 1152"/>
                <a:gd name="T31" fmla="*/ 741 h 1153"/>
                <a:gd name="T32" fmla="*/ 0 w 1152"/>
                <a:gd name="T33" fmla="*/ 751 h 1153"/>
                <a:gd name="T34" fmla="*/ 0 w 1152"/>
                <a:gd name="T35" fmla="*/ 761 h 1153"/>
                <a:gd name="T36" fmla="*/ 2 w 1152"/>
                <a:gd name="T37" fmla="*/ 770 h 1153"/>
                <a:gd name="T38" fmla="*/ 8 w 1152"/>
                <a:gd name="T39" fmla="*/ 779 h 1153"/>
                <a:gd name="T40" fmla="*/ 14 w 1152"/>
                <a:gd name="T41" fmla="*/ 785 h 1153"/>
                <a:gd name="T42" fmla="*/ 23 w 1152"/>
                <a:gd name="T43" fmla="*/ 790 h 1153"/>
                <a:gd name="T44" fmla="*/ 436 w 1152"/>
                <a:gd name="T45" fmla="*/ 1134 h 1153"/>
                <a:gd name="T46" fmla="*/ 443 w 1152"/>
                <a:gd name="T47" fmla="*/ 1142 h 1153"/>
                <a:gd name="T48" fmla="*/ 449 w 1152"/>
                <a:gd name="T49" fmla="*/ 1148 h 1153"/>
                <a:gd name="T50" fmla="*/ 458 w 1152"/>
                <a:gd name="T51" fmla="*/ 1152 h 1153"/>
                <a:gd name="T52" fmla="*/ 468 w 1152"/>
                <a:gd name="T53" fmla="*/ 1153 h 1153"/>
                <a:gd name="T54" fmla="*/ 473 w 1152"/>
                <a:gd name="T55" fmla="*/ 1153 h 1153"/>
                <a:gd name="T56" fmla="*/ 482 w 1152"/>
                <a:gd name="T57" fmla="*/ 1150 h 1153"/>
                <a:gd name="T58" fmla="*/ 489 w 1152"/>
                <a:gd name="T59" fmla="*/ 1145 h 1153"/>
                <a:gd name="T60" fmla="*/ 496 w 1152"/>
                <a:gd name="T61" fmla="*/ 1139 h 1153"/>
                <a:gd name="T62" fmla="*/ 573 w 1152"/>
                <a:gd name="T63" fmla="*/ 1010 h 1153"/>
                <a:gd name="T64" fmla="*/ 929 w 1152"/>
                <a:gd name="T65" fmla="*/ 1153 h 1153"/>
                <a:gd name="T66" fmla="*/ 941 w 1152"/>
                <a:gd name="T67" fmla="*/ 1153 h 1153"/>
                <a:gd name="T68" fmla="*/ 949 w 1152"/>
                <a:gd name="T69" fmla="*/ 1150 h 1153"/>
                <a:gd name="T70" fmla="*/ 960 w 1152"/>
                <a:gd name="T71" fmla="*/ 1143 h 1153"/>
                <a:gd name="T72" fmla="*/ 969 w 1152"/>
                <a:gd name="T73" fmla="*/ 1130 h 1153"/>
                <a:gd name="T74" fmla="*/ 1151 w 1152"/>
                <a:gd name="T75" fmla="*/ 42 h 1153"/>
                <a:gd name="T76" fmla="*/ 1151 w 1152"/>
                <a:gd name="T77" fmla="*/ 33 h 1153"/>
                <a:gd name="T78" fmla="*/ 1149 w 1152"/>
                <a:gd name="T79" fmla="*/ 22 h 1153"/>
                <a:gd name="T80" fmla="*/ 1144 w 1152"/>
                <a:gd name="T81" fmla="*/ 13 h 1153"/>
                <a:gd name="T82" fmla="*/ 1135 w 1152"/>
                <a:gd name="T83" fmla="*/ 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52" h="1153">
                  <a:moveTo>
                    <a:pt x="908" y="1066"/>
                  </a:moveTo>
                  <a:lnTo>
                    <a:pt x="600" y="944"/>
                  </a:lnTo>
                  <a:lnTo>
                    <a:pt x="590" y="941"/>
                  </a:lnTo>
                  <a:lnTo>
                    <a:pt x="578" y="940"/>
                  </a:lnTo>
                  <a:lnTo>
                    <a:pt x="1051" y="205"/>
                  </a:lnTo>
                  <a:lnTo>
                    <a:pt x="908" y="1066"/>
                  </a:lnTo>
                  <a:close/>
                  <a:moveTo>
                    <a:pt x="367" y="868"/>
                  </a:moveTo>
                  <a:lnTo>
                    <a:pt x="367" y="868"/>
                  </a:lnTo>
                  <a:lnTo>
                    <a:pt x="366" y="866"/>
                  </a:lnTo>
                  <a:lnTo>
                    <a:pt x="1049" y="137"/>
                  </a:lnTo>
                  <a:lnTo>
                    <a:pt x="468" y="1042"/>
                  </a:lnTo>
                  <a:lnTo>
                    <a:pt x="367" y="868"/>
                  </a:lnTo>
                  <a:close/>
                  <a:moveTo>
                    <a:pt x="113" y="749"/>
                  </a:moveTo>
                  <a:lnTo>
                    <a:pt x="947" y="193"/>
                  </a:lnTo>
                  <a:lnTo>
                    <a:pt x="340" y="842"/>
                  </a:lnTo>
                  <a:lnTo>
                    <a:pt x="336" y="838"/>
                  </a:lnTo>
                  <a:lnTo>
                    <a:pt x="332" y="836"/>
                  </a:lnTo>
                  <a:lnTo>
                    <a:pt x="113" y="749"/>
                  </a:lnTo>
                  <a:close/>
                  <a:moveTo>
                    <a:pt x="1135" y="7"/>
                  </a:moveTo>
                  <a:lnTo>
                    <a:pt x="1131" y="4"/>
                  </a:lnTo>
                  <a:lnTo>
                    <a:pt x="1126" y="2"/>
                  </a:lnTo>
                  <a:lnTo>
                    <a:pt x="1121" y="1"/>
                  </a:lnTo>
                  <a:lnTo>
                    <a:pt x="1116" y="0"/>
                  </a:lnTo>
                  <a:lnTo>
                    <a:pt x="1110" y="1"/>
                  </a:lnTo>
                  <a:lnTo>
                    <a:pt x="1106" y="2"/>
                  </a:lnTo>
                  <a:lnTo>
                    <a:pt x="1101" y="5"/>
                  </a:lnTo>
                  <a:lnTo>
                    <a:pt x="1096" y="7"/>
                  </a:lnTo>
                  <a:lnTo>
                    <a:pt x="16" y="727"/>
                  </a:lnTo>
                  <a:lnTo>
                    <a:pt x="12" y="730"/>
                  </a:lnTo>
                  <a:lnTo>
                    <a:pt x="9" y="734"/>
                  </a:lnTo>
                  <a:lnTo>
                    <a:pt x="5" y="737"/>
                  </a:lnTo>
                  <a:lnTo>
                    <a:pt x="3" y="741"/>
                  </a:lnTo>
                  <a:lnTo>
                    <a:pt x="2" y="745"/>
                  </a:lnTo>
                  <a:lnTo>
                    <a:pt x="0" y="751"/>
                  </a:lnTo>
                  <a:lnTo>
                    <a:pt x="0" y="755"/>
                  </a:lnTo>
                  <a:lnTo>
                    <a:pt x="0" y="761"/>
                  </a:lnTo>
                  <a:lnTo>
                    <a:pt x="1" y="765"/>
                  </a:lnTo>
                  <a:lnTo>
                    <a:pt x="2" y="770"/>
                  </a:lnTo>
                  <a:lnTo>
                    <a:pt x="4" y="775"/>
                  </a:lnTo>
                  <a:lnTo>
                    <a:pt x="8" y="779"/>
                  </a:lnTo>
                  <a:lnTo>
                    <a:pt x="11" y="782"/>
                  </a:lnTo>
                  <a:lnTo>
                    <a:pt x="14" y="785"/>
                  </a:lnTo>
                  <a:lnTo>
                    <a:pt x="18" y="788"/>
                  </a:lnTo>
                  <a:lnTo>
                    <a:pt x="23" y="790"/>
                  </a:lnTo>
                  <a:lnTo>
                    <a:pt x="305" y="903"/>
                  </a:lnTo>
                  <a:lnTo>
                    <a:pt x="436" y="1134"/>
                  </a:lnTo>
                  <a:lnTo>
                    <a:pt x="440" y="1139"/>
                  </a:lnTo>
                  <a:lnTo>
                    <a:pt x="443" y="1142"/>
                  </a:lnTo>
                  <a:lnTo>
                    <a:pt x="446" y="1145"/>
                  </a:lnTo>
                  <a:lnTo>
                    <a:pt x="449" y="1148"/>
                  </a:lnTo>
                  <a:lnTo>
                    <a:pt x="454" y="1149"/>
                  </a:lnTo>
                  <a:lnTo>
                    <a:pt x="458" y="1152"/>
                  </a:lnTo>
                  <a:lnTo>
                    <a:pt x="463" y="1153"/>
                  </a:lnTo>
                  <a:lnTo>
                    <a:pt x="468" y="1153"/>
                  </a:lnTo>
                  <a:lnTo>
                    <a:pt x="468" y="1153"/>
                  </a:lnTo>
                  <a:lnTo>
                    <a:pt x="473" y="1153"/>
                  </a:lnTo>
                  <a:lnTo>
                    <a:pt x="477" y="1152"/>
                  </a:lnTo>
                  <a:lnTo>
                    <a:pt x="482" y="1150"/>
                  </a:lnTo>
                  <a:lnTo>
                    <a:pt x="486" y="1148"/>
                  </a:lnTo>
                  <a:lnTo>
                    <a:pt x="489" y="1145"/>
                  </a:lnTo>
                  <a:lnTo>
                    <a:pt x="494" y="1143"/>
                  </a:lnTo>
                  <a:lnTo>
                    <a:pt x="496" y="1139"/>
                  </a:lnTo>
                  <a:lnTo>
                    <a:pt x="499" y="1135"/>
                  </a:lnTo>
                  <a:lnTo>
                    <a:pt x="573" y="1010"/>
                  </a:lnTo>
                  <a:lnTo>
                    <a:pt x="922" y="1150"/>
                  </a:lnTo>
                  <a:lnTo>
                    <a:pt x="929" y="1153"/>
                  </a:lnTo>
                  <a:lnTo>
                    <a:pt x="936" y="1153"/>
                  </a:lnTo>
                  <a:lnTo>
                    <a:pt x="941" y="1153"/>
                  </a:lnTo>
                  <a:lnTo>
                    <a:pt x="945" y="1152"/>
                  </a:lnTo>
                  <a:lnTo>
                    <a:pt x="949" y="1150"/>
                  </a:lnTo>
                  <a:lnTo>
                    <a:pt x="954" y="1148"/>
                  </a:lnTo>
                  <a:lnTo>
                    <a:pt x="960" y="1143"/>
                  </a:lnTo>
                  <a:lnTo>
                    <a:pt x="966" y="1138"/>
                  </a:lnTo>
                  <a:lnTo>
                    <a:pt x="969" y="1130"/>
                  </a:lnTo>
                  <a:lnTo>
                    <a:pt x="972" y="1122"/>
                  </a:lnTo>
                  <a:lnTo>
                    <a:pt x="1151" y="42"/>
                  </a:lnTo>
                  <a:lnTo>
                    <a:pt x="1152" y="37"/>
                  </a:lnTo>
                  <a:lnTo>
                    <a:pt x="1151" y="33"/>
                  </a:lnTo>
                  <a:lnTo>
                    <a:pt x="1150" y="27"/>
                  </a:lnTo>
                  <a:lnTo>
                    <a:pt x="1149" y="22"/>
                  </a:lnTo>
                  <a:lnTo>
                    <a:pt x="1147" y="18"/>
                  </a:lnTo>
                  <a:lnTo>
                    <a:pt x="1144" y="13"/>
                  </a:lnTo>
                  <a:lnTo>
                    <a:pt x="1139" y="10"/>
                  </a:lnTo>
                  <a:lnTo>
                    <a:pt x="113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PPT彼岸天：ID 8661124库_组合 19"/>
          <p:cNvGrpSpPr/>
          <p:nvPr>
            <p:custDataLst>
              <p:tags r:id="rId6"/>
            </p:custDataLst>
          </p:nvPr>
        </p:nvGrpSpPr>
        <p:grpSpPr>
          <a:xfrm>
            <a:off x="6476390" y="2684041"/>
            <a:ext cx="642522" cy="639973"/>
            <a:chOff x="6542736" y="2462688"/>
            <a:chExt cx="642522" cy="639973"/>
          </a:xfrm>
        </p:grpSpPr>
        <p:sp>
          <p:nvSpPr>
            <p:cNvPr id="61" name="任意多边形: 形状 60"/>
            <p:cNvSpPr/>
            <p:nvPr/>
          </p:nvSpPr>
          <p:spPr bwMode="auto">
            <a:xfrm>
              <a:off x="6542736" y="2462688"/>
              <a:ext cx="642522" cy="639973"/>
            </a:xfrm>
            <a:custGeom>
              <a:avLst/>
              <a:gdLst>
                <a:gd name="T0" fmla="*/ 0 w 252"/>
                <a:gd name="T1" fmla="*/ 126 h 251"/>
                <a:gd name="T2" fmla="*/ 4 w 252"/>
                <a:gd name="T3" fmla="*/ 150 h 251"/>
                <a:gd name="T4" fmla="*/ 11 w 252"/>
                <a:gd name="T5" fmla="*/ 174 h 251"/>
                <a:gd name="T6" fmla="*/ 23 w 252"/>
                <a:gd name="T7" fmla="*/ 195 h 251"/>
                <a:gd name="T8" fmla="*/ 38 w 252"/>
                <a:gd name="T9" fmla="*/ 214 h 251"/>
                <a:gd name="T10" fmla="*/ 56 w 252"/>
                <a:gd name="T11" fmla="*/ 229 h 251"/>
                <a:gd name="T12" fmla="*/ 77 w 252"/>
                <a:gd name="T13" fmla="*/ 241 h 251"/>
                <a:gd name="T14" fmla="*/ 101 w 252"/>
                <a:gd name="T15" fmla="*/ 248 h 251"/>
                <a:gd name="T16" fmla="*/ 127 w 252"/>
                <a:gd name="T17" fmla="*/ 251 h 251"/>
                <a:gd name="T18" fmla="*/ 140 w 252"/>
                <a:gd name="T19" fmla="*/ 251 h 251"/>
                <a:gd name="T20" fmla="*/ 164 w 252"/>
                <a:gd name="T21" fmla="*/ 246 h 251"/>
                <a:gd name="T22" fmla="*/ 187 w 252"/>
                <a:gd name="T23" fmla="*/ 235 h 251"/>
                <a:gd name="T24" fmla="*/ 207 w 252"/>
                <a:gd name="T25" fmla="*/ 222 h 251"/>
                <a:gd name="T26" fmla="*/ 223 w 252"/>
                <a:gd name="T27" fmla="*/ 206 h 251"/>
                <a:gd name="T28" fmla="*/ 236 w 252"/>
                <a:gd name="T29" fmla="*/ 186 h 251"/>
                <a:gd name="T30" fmla="*/ 246 w 252"/>
                <a:gd name="T31" fmla="*/ 163 h 251"/>
                <a:gd name="T32" fmla="*/ 252 w 252"/>
                <a:gd name="T33" fmla="*/ 138 h 251"/>
                <a:gd name="T34" fmla="*/ 252 w 252"/>
                <a:gd name="T35" fmla="*/ 126 h 251"/>
                <a:gd name="T36" fmla="*/ 249 w 252"/>
                <a:gd name="T37" fmla="*/ 100 h 251"/>
                <a:gd name="T38" fmla="*/ 242 w 252"/>
                <a:gd name="T39" fmla="*/ 77 h 251"/>
                <a:gd name="T40" fmla="*/ 230 w 252"/>
                <a:gd name="T41" fmla="*/ 55 h 251"/>
                <a:gd name="T42" fmla="*/ 215 w 252"/>
                <a:gd name="T43" fmla="*/ 37 h 251"/>
                <a:gd name="T44" fmla="*/ 196 w 252"/>
                <a:gd name="T45" fmla="*/ 22 h 251"/>
                <a:gd name="T46" fmla="*/ 175 w 252"/>
                <a:gd name="T47" fmla="*/ 10 h 251"/>
                <a:gd name="T48" fmla="*/ 151 w 252"/>
                <a:gd name="T49" fmla="*/ 3 h 251"/>
                <a:gd name="T50" fmla="*/ 127 w 252"/>
                <a:gd name="T51" fmla="*/ 0 h 251"/>
                <a:gd name="T52" fmla="*/ 114 w 252"/>
                <a:gd name="T53" fmla="*/ 0 h 251"/>
                <a:gd name="T54" fmla="*/ 89 w 252"/>
                <a:gd name="T55" fmla="*/ 5 h 251"/>
                <a:gd name="T56" fmla="*/ 66 w 252"/>
                <a:gd name="T57" fmla="*/ 15 h 251"/>
                <a:gd name="T58" fmla="*/ 46 w 252"/>
                <a:gd name="T59" fmla="*/ 29 h 251"/>
                <a:gd name="T60" fmla="*/ 30 w 252"/>
                <a:gd name="T61" fmla="*/ 45 h 251"/>
                <a:gd name="T62" fmla="*/ 16 w 252"/>
                <a:gd name="T63" fmla="*/ 65 h 251"/>
                <a:gd name="T64" fmla="*/ 6 w 252"/>
                <a:gd name="T65" fmla="*/ 88 h 251"/>
                <a:gd name="T66" fmla="*/ 2 w 252"/>
                <a:gd name="T67" fmla="*/ 113 h 251"/>
                <a:gd name="T68" fmla="*/ 0 w 252"/>
                <a:gd name="T69" fmla="*/ 12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2" h="251">
                  <a:moveTo>
                    <a:pt x="0" y="126"/>
                  </a:moveTo>
                  <a:lnTo>
                    <a:pt x="0" y="126"/>
                  </a:lnTo>
                  <a:lnTo>
                    <a:pt x="2" y="138"/>
                  </a:lnTo>
                  <a:lnTo>
                    <a:pt x="4" y="150"/>
                  </a:lnTo>
                  <a:lnTo>
                    <a:pt x="6" y="163"/>
                  </a:lnTo>
                  <a:lnTo>
                    <a:pt x="11" y="174"/>
                  </a:lnTo>
                  <a:lnTo>
                    <a:pt x="16" y="186"/>
                  </a:lnTo>
                  <a:lnTo>
                    <a:pt x="23" y="195"/>
                  </a:lnTo>
                  <a:lnTo>
                    <a:pt x="30" y="206"/>
                  </a:lnTo>
                  <a:lnTo>
                    <a:pt x="38" y="214"/>
                  </a:lnTo>
                  <a:lnTo>
                    <a:pt x="46" y="222"/>
                  </a:lnTo>
                  <a:lnTo>
                    <a:pt x="56" y="229"/>
                  </a:lnTo>
                  <a:lnTo>
                    <a:pt x="66" y="235"/>
                  </a:lnTo>
                  <a:lnTo>
                    <a:pt x="77" y="241"/>
                  </a:lnTo>
                  <a:lnTo>
                    <a:pt x="89" y="246"/>
                  </a:lnTo>
                  <a:lnTo>
                    <a:pt x="101" y="248"/>
                  </a:lnTo>
                  <a:lnTo>
                    <a:pt x="114" y="251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40" y="251"/>
                  </a:lnTo>
                  <a:lnTo>
                    <a:pt x="151" y="248"/>
                  </a:lnTo>
                  <a:lnTo>
                    <a:pt x="164" y="246"/>
                  </a:lnTo>
                  <a:lnTo>
                    <a:pt x="175" y="241"/>
                  </a:lnTo>
                  <a:lnTo>
                    <a:pt x="187" y="235"/>
                  </a:lnTo>
                  <a:lnTo>
                    <a:pt x="196" y="229"/>
                  </a:lnTo>
                  <a:lnTo>
                    <a:pt x="207" y="222"/>
                  </a:lnTo>
                  <a:lnTo>
                    <a:pt x="215" y="214"/>
                  </a:lnTo>
                  <a:lnTo>
                    <a:pt x="223" y="206"/>
                  </a:lnTo>
                  <a:lnTo>
                    <a:pt x="230" y="195"/>
                  </a:lnTo>
                  <a:lnTo>
                    <a:pt x="236" y="186"/>
                  </a:lnTo>
                  <a:lnTo>
                    <a:pt x="242" y="174"/>
                  </a:lnTo>
                  <a:lnTo>
                    <a:pt x="246" y="163"/>
                  </a:lnTo>
                  <a:lnTo>
                    <a:pt x="249" y="150"/>
                  </a:lnTo>
                  <a:lnTo>
                    <a:pt x="252" y="138"/>
                  </a:lnTo>
                  <a:lnTo>
                    <a:pt x="252" y="126"/>
                  </a:lnTo>
                  <a:lnTo>
                    <a:pt x="252" y="126"/>
                  </a:lnTo>
                  <a:lnTo>
                    <a:pt x="252" y="113"/>
                  </a:lnTo>
                  <a:lnTo>
                    <a:pt x="249" y="100"/>
                  </a:lnTo>
                  <a:lnTo>
                    <a:pt x="246" y="88"/>
                  </a:lnTo>
                  <a:lnTo>
                    <a:pt x="242" y="77"/>
                  </a:lnTo>
                  <a:lnTo>
                    <a:pt x="236" y="65"/>
                  </a:lnTo>
                  <a:lnTo>
                    <a:pt x="230" y="55"/>
                  </a:lnTo>
                  <a:lnTo>
                    <a:pt x="223" y="45"/>
                  </a:lnTo>
                  <a:lnTo>
                    <a:pt x="215" y="37"/>
                  </a:lnTo>
                  <a:lnTo>
                    <a:pt x="207" y="29"/>
                  </a:lnTo>
                  <a:lnTo>
                    <a:pt x="196" y="22"/>
                  </a:lnTo>
                  <a:lnTo>
                    <a:pt x="187" y="15"/>
                  </a:lnTo>
                  <a:lnTo>
                    <a:pt x="175" y="10"/>
                  </a:lnTo>
                  <a:lnTo>
                    <a:pt x="164" y="5"/>
                  </a:lnTo>
                  <a:lnTo>
                    <a:pt x="151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14" y="0"/>
                  </a:lnTo>
                  <a:lnTo>
                    <a:pt x="101" y="3"/>
                  </a:lnTo>
                  <a:lnTo>
                    <a:pt x="89" y="5"/>
                  </a:lnTo>
                  <a:lnTo>
                    <a:pt x="77" y="10"/>
                  </a:lnTo>
                  <a:lnTo>
                    <a:pt x="66" y="15"/>
                  </a:lnTo>
                  <a:lnTo>
                    <a:pt x="56" y="22"/>
                  </a:lnTo>
                  <a:lnTo>
                    <a:pt x="46" y="29"/>
                  </a:lnTo>
                  <a:lnTo>
                    <a:pt x="38" y="37"/>
                  </a:lnTo>
                  <a:lnTo>
                    <a:pt x="30" y="45"/>
                  </a:lnTo>
                  <a:lnTo>
                    <a:pt x="23" y="55"/>
                  </a:lnTo>
                  <a:lnTo>
                    <a:pt x="16" y="65"/>
                  </a:lnTo>
                  <a:lnTo>
                    <a:pt x="11" y="77"/>
                  </a:lnTo>
                  <a:lnTo>
                    <a:pt x="6" y="88"/>
                  </a:lnTo>
                  <a:lnTo>
                    <a:pt x="4" y="100"/>
                  </a:lnTo>
                  <a:lnTo>
                    <a:pt x="2" y="113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6732720" y="2592959"/>
              <a:ext cx="257010" cy="373023"/>
              <a:chOff x="5079289" y="3762422"/>
              <a:chExt cx="310982" cy="451357"/>
            </a:xfrm>
            <a:solidFill>
              <a:schemeClr val="bg1"/>
            </a:solidFill>
          </p:grpSpPr>
          <p:sp>
            <p:nvSpPr>
              <p:cNvPr id="63" name="任意多边形: 形状 62"/>
              <p:cNvSpPr/>
              <p:nvPr/>
            </p:nvSpPr>
            <p:spPr bwMode="auto">
              <a:xfrm>
                <a:off x="5079289" y="3762422"/>
                <a:ext cx="310982" cy="451357"/>
              </a:xfrm>
              <a:custGeom>
                <a:avLst/>
                <a:gdLst>
                  <a:gd name="connsiteX0" fmla="*/ 146050 w 228600"/>
                  <a:gd name="connsiteY0" fmla="*/ 228600 h 331788"/>
                  <a:gd name="connsiteX1" fmla="*/ 146050 w 228600"/>
                  <a:gd name="connsiteY1" fmla="*/ 242888 h 331788"/>
                  <a:gd name="connsiteX2" fmla="*/ 149225 w 228600"/>
                  <a:gd name="connsiteY2" fmla="*/ 235744 h 331788"/>
                  <a:gd name="connsiteX3" fmla="*/ 147108 w 228600"/>
                  <a:gd name="connsiteY3" fmla="*/ 228600 h 331788"/>
                  <a:gd name="connsiteX4" fmla="*/ 146050 w 228600"/>
                  <a:gd name="connsiteY4" fmla="*/ 228600 h 331788"/>
                  <a:gd name="connsiteX5" fmla="*/ 123825 w 228600"/>
                  <a:gd name="connsiteY5" fmla="*/ 193675 h 331788"/>
                  <a:gd name="connsiteX6" fmla="*/ 160656 w 228600"/>
                  <a:gd name="connsiteY6" fmla="*/ 214159 h 331788"/>
                  <a:gd name="connsiteX7" fmla="*/ 169863 w 228600"/>
                  <a:gd name="connsiteY7" fmla="*/ 235923 h 331788"/>
                  <a:gd name="connsiteX8" fmla="*/ 156709 w 228600"/>
                  <a:gd name="connsiteY8" fmla="*/ 260248 h 331788"/>
                  <a:gd name="connsiteX9" fmla="*/ 123825 w 228600"/>
                  <a:gd name="connsiteY9" fmla="*/ 273050 h 331788"/>
                  <a:gd name="connsiteX10" fmla="*/ 123825 w 228600"/>
                  <a:gd name="connsiteY10" fmla="*/ 193675 h 331788"/>
                  <a:gd name="connsiteX11" fmla="*/ 100630 w 228600"/>
                  <a:gd name="connsiteY11" fmla="*/ 57150 h 331788"/>
                  <a:gd name="connsiteX12" fmla="*/ 103188 w 228600"/>
                  <a:gd name="connsiteY12" fmla="*/ 57150 h 331788"/>
                  <a:gd name="connsiteX13" fmla="*/ 103188 w 228600"/>
                  <a:gd name="connsiteY13" fmla="*/ 136525 h 331788"/>
                  <a:gd name="connsiteX14" fmla="*/ 100630 w 228600"/>
                  <a:gd name="connsiteY14" fmla="*/ 135224 h 331788"/>
                  <a:gd name="connsiteX15" fmla="*/ 57150 w 228600"/>
                  <a:gd name="connsiteY15" fmla="*/ 93584 h 331788"/>
                  <a:gd name="connsiteX16" fmla="*/ 69938 w 228600"/>
                  <a:gd name="connsiteY16" fmla="*/ 68861 h 331788"/>
                  <a:gd name="connsiteX17" fmla="*/ 100630 w 228600"/>
                  <a:gd name="connsiteY17" fmla="*/ 57150 h 331788"/>
                  <a:gd name="connsiteX18" fmla="*/ 103893 w 228600"/>
                  <a:gd name="connsiteY18" fmla="*/ 20637 h 331788"/>
                  <a:gd name="connsiteX19" fmla="*/ 103893 w 228600"/>
                  <a:gd name="connsiteY19" fmla="*/ 41388 h 331788"/>
                  <a:gd name="connsiteX20" fmla="*/ 101292 w 228600"/>
                  <a:gd name="connsiteY20" fmla="*/ 41388 h 331788"/>
                  <a:gd name="connsiteX21" fmla="*/ 45354 w 228600"/>
                  <a:gd name="connsiteY21" fmla="*/ 63436 h 331788"/>
                  <a:gd name="connsiteX22" fmla="*/ 24540 w 228600"/>
                  <a:gd name="connsiteY22" fmla="*/ 108828 h 331788"/>
                  <a:gd name="connsiteX23" fmla="*/ 31045 w 228600"/>
                  <a:gd name="connsiteY23" fmla="*/ 138658 h 331788"/>
                  <a:gd name="connsiteX24" fmla="*/ 51859 w 228600"/>
                  <a:gd name="connsiteY24" fmla="*/ 162003 h 331788"/>
                  <a:gd name="connsiteX25" fmla="*/ 101292 w 228600"/>
                  <a:gd name="connsiteY25" fmla="*/ 185347 h 331788"/>
                  <a:gd name="connsiteX26" fmla="*/ 103893 w 228600"/>
                  <a:gd name="connsiteY26" fmla="*/ 185347 h 331788"/>
                  <a:gd name="connsiteX27" fmla="*/ 103893 w 228600"/>
                  <a:gd name="connsiteY27" fmla="*/ 274836 h 331788"/>
                  <a:gd name="connsiteX28" fmla="*/ 101292 w 228600"/>
                  <a:gd name="connsiteY28" fmla="*/ 274836 h 331788"/>
                  <a:gd name="connsiteX29" fmla="*/ 67469 w 228600"/>
                  <a:gd name="connsiteY29" fmla="*/ 269648 h 331788"/>
                  <a:gd name="connsiteX30" fmla="*/ 59664 w 228600"/>
                  <a:gd name="connsiteY30" fmla="*/ 260570 h 331788"/>
                  <a:gd name="connsiteX31" fmla="*/ 60965 w 228600"/>
                  <a:gd name="connsiteY31" fmla="*/ 257976 h 331788"/>
                  <a:gd name="connsiteX32" fmla="*/ 67469 w 228600"/>
                  <a:gd name="connsiteY32" fmla="*/ 254085 h 331788"/>
                  <a:gd name="connsiteX33" fmla="*/ 80478 w 228600"/>
                  <a:gd name="connsiteY33" fmla="*/ 230740 h 331788"/>
                  <a:gd name="connsiteX34" fmla="*/ 72673 w 228600"/>
                  <a:gd name="connsiteY34" fmla="*/ 212583 h 331788"/>
                  <a:gd name="connsiteX35" fmla="*/ 51859 w 228600"/>
                  <a:gd name="connsiteY35" fmla="*/ 206098 h 331788"/>
                  <a:gd name="connsiteX36" fmla="*/ 29744 w 228600"/>
                  <a:gd name="connsiteY36" fmla="*/ 213880 h 331788"/>
                  <a:gd name="connsiteX37" fmla="*/ 20638 w 228600"/>
                  <a:gd name="connsiteY37" fmla="*/ 237225 h 331788"/>
                  <a:gd name="connsiteX38" fmla="*/ 44053 w 228600"/>
                  <a:gd name="connsiteY38" fmla="*/ 276133 h 331788"/>
                  <a:gd name="connsiteX39" fmla="*/ 101292 w 228600"/>
                  <a:gd name="connsiteY39" fmla="*/ 290399 h 331788"/>
                  <a:gd name="connsiteX40" fmla="*/ 103893 w 228600"/>
                  <a:gd name="connsiteY40" fmla="*/ 290399 h 331788"/>
                  <a:gd name="connsiteX41" fmla="*/ 103893 w 228600"/>
                  <a:gd name="connsiteY41" fmla="*/ 311150 h 331788"/>
                  <a:gd name="connsiteX42" fmla="*/ 124707 w 228600"/>
                  <a:gd name="connsiteY42" fmla="*/ 311150 h 331788"/>
                  <a:gd name="connsiteX43" fmla="*/ 124707 w 228600"/>
                  <a:gd name="connsiteY43" fmla="*/ 290399 h 331788"/>
                  <a:gd name="connsiteX44" fmla="*/ 185848 w 228600"/>
                  <a:gd name="connsiteY44" fmla="*/ 265757 h 331788"/>
                  <a:gd name="connsiteX45" fmla="*/ 207963 w 228600"/>
                  <a:gd name="connsiteY45" fmla="*/ 219068 h 331788"/>
                  <a:gd name="connsiteX46" fmla="*/ 184548 w 228600"/>
                  <a:gd name="connsiteY46" fmla="*/ 174972 h 331788"/>
                  <a:gd name="connsiteX47" fmla="*/ 124707 w 228600"/>
                  <a:gd name="connsiteY47" fmla="*/ 143846 h 331788"/>
                  <a:gd name="connsiteX48" fmla="*/ 124707 w 228600"/>
                  <a:gd name="connsiteY48" fmla="*/ 56951 h 331788"/>
                  <a:gd name="connsiteX49" fmla="*/ 146822 w 228600"/>
                  <a:gd name="connsiteY49" fmla="*/ 62139 h 331788"/>
                  <a:gd name="connsiteX50" fmla="*/ 155928 w 228600"/>
                  <a:gd name="connsiteY50" fmla="*/ 71217 h 331788"/>
                  <a:gd name="connsiteX51" fmla="*/ 149424 w 228600"/>
                  <a:gd name="connsiteY51" fmla="*/ 82890 h 331788"/>
                  <a:gd name="connsiteX52" fmla="*/ 142919 w 228600"/>
                  <a:gd name="connsiteY52" fmla="*/ 98453 h 331788"/>
                  <a:gd name="connsiteX53" fmla="*/ 150725 w 228600"/>
                  <a:gd name="connsiteY53" fmla="*/ 114016 h 331788"/>
                  <a:gd name="connsiteX54" fmla="*/ 168937 w 228600"/>
                  <a:gd name="connsiteY54" fmla="*/ 120501 h 331788"/>
                  <a:gd name="connsiteX55" fmla="*/ 189751 w 228600"/>
                  <a:gd name="connsiteY55" fmla="*/ 112719 h 331788"/>
                  <a:gd name="connsiteX56" fmla="*/ 198857 w 228600"/>
                  <a:gd name="connsiteY56" fmla="*/ 91968 h 331788"/>
                  <a:gd name="connsiteX57" fmla="*/ 187149 w 228600"/>
                  <a:gd name="connsiteY57" fmla="*/ 64733 h 331788"/>
                  <a:gd name="connsiteX58" fmla="*/ 155928 w 228600"/>
                  <a:gd name="connsiteY58" fmla="*/ 46576 h 331788"/>
                  <a:gd name="connsiteX59" fmla="*/ 124707 w 228600"/>
                  <a:gd name="connsiteY59" fmla="*/ 41388 h 331788"/>
                  <a:gd name="connsiteX60" fmla="*/ 124707 w 228600"/>
                  <a:gd name="connsiteY60" fmla="*/ 20637 h 331788"/>
                  <a:gd name="connsiteX61" fmla="*/ 103893 w 228600"/>
                  <a:gd name="connsiteY61" fmla="*/ 20637 h 331788"/>
                  <a:gd name="connsiteX62" fmla="*/ 83127 w 228600"/>
                  <a:gd name="connsiteY62" fmla="*/ 0 h 331788"/>
                  <a:gd name="connsiteX63" fmla="*/ 145473 w 228600"/>
                  <a:gd name="connsiteY63" fmla="*/ 0 h 331788"/>
                  <a:gd name="connsiteX64" fmla="*/ 145473 w 228600"/>
                  <a:gd name="connsiteY64" fmla="*/ 23329 h 331788"/>
                  <a:gd name="connsiteX65" fmla="*/ 161059 w 228600"/>
                  <a:gd name="connsiteY65" fmla="*/ 27217 h 331788"/>
                  <a:gd name="connsiteX66" fmla="*/ 201324 w 228600"/>
                  <a:gd name="connsiteY66" fmla="*/ 50546 h 331788"/>
                  <a:gd name="connsiteX67" fmla="*/ 219508 w 228600"/>
                  <a:gd name="connsiteY67" fmla="*/ 92019 h 331788"/>
                  <a:gd name="connsiteX68" fmla="*/ 203922 w 228600"/>
                  <a:gd name="connsiteY68" fmla="*/ 127013 h 331788"/>
                  <a:gd name="connsiteX69" fmla="*/ 171450 w 228600"/>
                  <a:gd name="connsiteY69" fmla="*/ 141269 h 331788"/>
                  <a:gd name="connsiteX70" fmla="*/ 198726 w 228600"/>
                  <a:gd name="connsiteY70" fmla="*/ 158118 h 331788"/>
                  <a:gd name="connsiteX71" fmla="*/ 228600 w 228600"/>
                  <a:gd name="connsiteY71" fmla="*/ 219032 h 331788"/>
                  <a:gd name="connsiteX72" fmla="*/ 198726 w 228600"/>
                  <a:gd name="connsiteY72" fmla="*/ 281242 h 331788"/>
                  <a:gd name="connsiteX73" fmla="*/ 145473 w 228600"/>
                  <a:gd name="connsiteY73" fmla="*/ 307163 h 331788"/>
                  <a:gd name="connsiteX74" fmla="*/ 145473 w 228600"/>
                  <a:gd name="connsiteY74" fmla="*/ 331788 h 331788"/>
                  <a:gd name="connsiteX75" fmla="*/ 83127 w 228600"/>
                  <a:gd name="connsiteY75" fmla="*/ 331788 h 331788"/>
                  <a:gd name="connsiteX76" fmla="*/ 83127 w 228600"/>
                  <a:gd name="connsiteY76" fmla="*/ 309755 h 331788"/>
                  <a:gd name="connsiteX77" fmla="*/ 32471 w 228600"/>
                  <a:gd name="connsiteY77" fmla="*/ 292907 h 331788"/>
                  <a:gd name="connsiteX78" fmla="*/ 0 w 228600"/>
                  <a:gd name="connsiteY78" fmla="*/ 237177 h 331788"/>
                  <a:gd name="connsiteX79" fmla="*/ 15586 w 228600"/>
                  <a:gd name="connsiteY79" fmla="*/ 199591 h 331788"/>
                  <a:gd name="connsiteX80" fmla="*/ 50656 w 228600"/>
                  <a:gd name="connsiteY80" fmla="*/ 185335 h 331788"/>
                  <a:gd name="connsiteX81" fmla="*/ 40265 w 228600"/>
                  <a:gd name="connsiteY81" fmla="*/ 178854 h 331788"/>
                  <a:gd name="connsiteX82" fmla="*/ 12989 w 228600"/>
                  <a:gd name="connsiteY82" fmla="*/ 149045 h 331788"/>
                  <a:gd name="connsiteX83" fmla="*/ 3896 w 228600"/>
                  <a:gd name="connsiteY83" fmla="*/ 108868 h 331788"/>
                  <a:gd name="connsiteX84" fmla="*/ 31173 w 228600"/>
                  <a:gd name="connsiteY84" fmla="*/ 47954 h 331788"/>
                  <a:gd name="connsiteX85" fmla="*/ 83127 w 228600"/>
                  <a:gd name="connsiteY85" fmla="*/ 23329 h 331788"/>
                  <a:gd name="connsiteX86" fmla="*/ 83127 w 228600"/>
                  <a:gd name="connsiteY86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228600" h="331788">
                    <a:moveTo>
                      <a:pt x="146050" y="228600"/>
                    </a:moveTo>
                    <a:cubicBezTo>
                      <a:pt x="146050" y="228600"/>
                      <a:pt x="146050" y="228600"/>
                      <a:pt x="146050" y="242888"/>
                    </a:cubicBezTo>
                    <a:cubicBezTo>
                      <a:pt x="148167" y="240507"/>
                      <a:pt x="149225" y="238125"/>
                      <a:pt x="149225" y="235744"/>
                    </a:cubicBezTo>
                    <a:cubicBezTo>
                      <a:pt x="149225" y="234553"/>
                      <a:pt x="149225" y="232172"/>
                      <a:pt x="147108" y="228600"/>
                    </a:cubicBezTo>
                    <a:cubicBezTo>
                      <a:pt x="146050" y="228600"/>
                      <a:pt x="146050" y="228600"/>
                      <a:pt x="146050" y="228600"/>
                    </a:cubicBezTo>
                    <a:close/>
                    <a:moveTo>
                      <a:pt x="123825" y="193675"/>
                    </a:moveTo>
                    <a:cubicBezTo>
                      <a:pt x="142240" y="201356"/>
                      <a:pt x="155394" y="207758"/>
                      <a:pt x="160656" y="214159"/>
                    </a:cubicBezTo>
                    <a:cubicBezTo>
                      <a:pt x="167232" y="220560"/>
                      <a:pt x="169863" y="228242"/>
                      <a:pt x="169863" y="235923"/>
                    </a:cubicBezTo>
                    <a:cubicBezTo>
                      <a:pt x="169863" y="244885"/>
                      <a:pt x="165917" y="253846"/>
                      <a:pt x="156709" y="260248"/>
                    </a:cubicBezTo>
                    <a:cubicBezTo>
                      <a:pt x="148817" y="267929"/>
                      <a:pt x="136979" y="271770"/>
                      <a:pt x="123825" y="273050"/>
                    </a:cubicBezTo>
                    <a:cubicBezTo>
                      <a:pt x="123825" y="273050"/>
                      <a:pt x="123825" y="273050"/>
                      <a:pt x="123825" y="193675"/>
                    </a:cubicBezTo>
                    <a:close/>
                    <a:moveTo>
                      <a:pt x="100630" y="57150"/>
                    </a:moveTo>
                    <a:cubicBezTo>
                      <a:pt x="100630" y="57150"/>
                      <a:pt x="100630" y="57150"/>
                      <a:pt x="103188" y="57150"/>
                    </a:cubicBezTo>
                    <a:cubicBezTo>
                      <a:pt x="103188" y="57150"/>
                      <a:pt x="103188" y="57150"/>
                      <a:pt x="103188" y="136525"/>
                    </a:cubicBezTo>
                    <a:cubicBezTo>
                      <a:pt x="103188" y="136525"/>
                      <a:pt x="103188" y="136525"/>
                      <a:pt x="100630" y="135224"/>
                    </a:cubicBezTo>
                    <a:cubicBezTo>
                      <a:pt x="72496" y="124814"/>
                      <a:pt x="57150" y="110500"/>
                      <a:pt x="57150" y="93584"/>
                    </a:cubicBezTo>
                    <a:cubicBezTo>
                      <a:pt x="57150" y="84476"/>
                      <a:pt x="60986" y="76668"/>
                      <a:pt x="69938" y="68861"/>
                    </a:cubicBezTo>
                    <a:cubicBezTo>
                      <a:pt x="77611" y="62355"/>
                      <a:pt x="87842" y="58451"/>
                      <a:pt x="100630" y="57150"/>
                    </a:cubicBezTo>
                    <a:close/>
                    <a:moveTo>
                      <a:pt x="103893" y="20637"/>
                    </a:moveTo>
                    <a:cubicBezTo>
                      <a:pt x="103893" y="20637"/>
                      <a:pt x="103893" y="20637"/>
                      <a:pt x="103893" y="41388"/>
                    </a:cubicBezTo>
                    <a:cubicBezTo>
                      <a:pt x="103893" y="41388"/>
                      <a:pt x="103893" y="41388"/>
                      <a:pt x="101292" y="41388"/>
                    </a:cubicBezTo>
                    <a:cubicBezTo>
                      <a:pt x="77876" y="43982"/>
                      <a:pt x="59664" y="50466"/>
                      <a:pt x="45354" y="63436"/>
                    </a:cubicBezTo>
                    <a:cubicBezTo>
                      <a:pt x="31045" y="76405"/>
                      <a:pt x="24540" y="90671"/>
                      <a:pt x="24540" y="108828"/>
                    </a:cubicBezTo>
                    <a:cubicBezTo>
                      <a:pt x="24540" y="119204"/>
                      <a:pt x="27142" y="129579"/>
                      <a:pt x="31045" y="138658"/>
                    </a:cubicBezTo>
                    <a:cubicBezTo>
                      <a:pt x="36248" y="147736"/>
                      <a:pt x="42753" y="155518"/>
                      <a:pt x="51859" y="162003"/>
                    </a:cubicBezTo>
                    <a:cubicBezTo>
                      <a:pt x="60965" y="167190"/>
                      <a:pt x="76575" y="174972"/>
                      <a:pt x="101292" y="185347"/>
                    </a:cubicBezTo>
                    <a:cubicBezTo>
                      <a:pt x="101292" y="185347"/>
                      <a:pt x="101292" y="185347"/>
                      <a:pt x="103893" y="185347"/>
                    </a:cubicBezTo>
                    <a:cubicBezTo>
                      <a:pt x="103893" y="185347"/>
                      <a:pt x="103893" y="185347"/>
                      <a:pt x="103893" y="274836"/>
                    </a:cubicBezTo>
                    <a:cubicBezTo>
                      <a:pt x="103893" y="274836"/>
                      <a:pt x="103893" y="274836"/>
                      <a:pt x="101292" y="274836"/>
                    </a:cubicBezTo>
                    <a:cubicBezTo>
                      <a:pt x="85681" y="274836"/>
                      <a:pt x="75274" y="272242"/>
                      <a:pt x="67469" y="269648"/>
                    </a:cubicBezTo>
                    <a:cubicBezTo>
                      <a:pt x="62266" y="267054"/>
                      <a:pt x="59664" y="264460"/>
                      <a:pt x="59664" y="260570"/>
                    </a:cubicBezTo>
                    <a:cubicBezTo>
                      <a:pt x="59664" y="260570"/>
                      <a:pt x="60965" y="259273"/>
                      <a:pt x="60965" y="257976"/>
                    </a:cubicBezTo>
                    <a:cubicBezTo>
                      <a:pt x="62266" y="256679"/>
                      <a:pt x="63567" y="255382"/>
                      <a:pt x="67469" y="254085"/>
                    </a:cubicBezTo>
                    <a:cubicBezTo>
                      <a:pt x="76575" y="247600"/>
                      <a:pt x="80478" y="239819"/>
                      <a:pt x="80478" y="230740"/>
                    </a:cubicBezTo>
                    <a:cubicBezTo>
                      <a:pt x="80478" y="222959"/>
                      <a:pt x="77876" y="217771"/>
                      <a:pt x="72673" y="212583"/>
                    </a:cubicBezTo>
                    <a:cubicBezTo>
                      <a:pt x="67469" y="208692"/>
                      <a:pt x="60965" y="206098"/>
                      <a:pt x="51859" y="206098"/>
                    </a:cubicBezTo>
                    <a:cubicBezTo>
                      <a:pt x="42753" y="206098"/>
                      <a:pt x="36248" y="208692"/>
                      <a:pt x="29744" y="213880"/>
                    </a:cubicBezTo>
                    <a:cubicBezTo>
                      <a:pt x="23240" y="220365"/>
                      <a:pt x="20638" y="226849"/>
                      <a:pt x="20638" y="237225"/>
                    </a:cubicBezTo>
                    <a:cubicBezTo>
                      <a:pt x="20638" y="252788"/>
                      <a:pt x="28443" y="265757"/>
                      <a:pt x="44053" y="276133"/>
                    </a:cubicBezTo>
                    <a:cubicBezTo>
                      <a:pt x="59664" y="285211"/>
                      <a:pt x="77876" y="290399"/>
                      <a:pt x="101292" y="290399"/>
                    </a:cubicBezTo>
                    <a:cubicBezTo>
                      <a:pt x="101292" y="290399"/>
                      <a:pt x="101292" y="290399"/>
                      <a:pt x="103893" y="290399"/>
                    </a:cubicBezTo>
                    <a:cubicBezTo>
                      <a:pt x="103893" y="290399"/>
                      <a:pt x="103893" y="290399"/>
                      <a:pt x="103893" y="311150"/>
                    </a:cubicBezTo>
                    <a:cubicBezTo>
                      <a:pt x="103893" y="311150"/>
                      <a:pt x="103893" y="311150"/>
                      <a:pt x="124707" y="311150"/>
                    </a:cubicBezTo>
                    <a:cubicBezTo>
                      <a:pt x="124707" y="311150"/>
                      <a:pt x="124707" y="311150"/>
                      <a:pt x="124707" y="290399"/>
                    </a:cubicBezTo>
                    <a:cubicBezTo>
                      <a:pt x="150725" y="286508"/>
                      <a:pt x="171539" y="278727"/>
                      <a:pt x="185848" y="265757"/>
                    </a:cubicBezTo>
                    <a:cubicBezTo>
                      <a:pt x="200158" y="252788"/>
                      <a:pt x="207963" y="237225"/>
                      <a:pt x="207963" y="219068"/>
                    </a:cubicBezTo>
                    <a:cubicBezTo>
                      <a:pt x="207963" y="202208"/>
                      <a:pt x="200158" y="187941"/>
                      <a:pt x="184548" y="174972"/>
                    </a:cubicBezTo>
                    <a:cubicBezTo>
                      <a:pt x="174141" y="164597"/>
                      <a:pt x="153327" y="154221"/>
                      <a:pt x="124707" y="143846"/>
                    </a:cubicBezTo>
                    <a:cubicBezTo>
                      <a:pt x="124707" y="143846"/>
                      <a:pt x="124707" y="143846"/>
                      <a:pt x="124707" y="56951"/>
                    </a:cubicBezTo>
                    <a:cubicBezTo>
                      <a:pt x="133813" y="56951"/>
                      <a:pt x="141619" y="58248"/>
                      <a:pt x="146822" y="62139"/>
                    </a:cubicBezTo>
                    <a:cubicBezTo>
                      <a:pt x="153327" y="64733"/>
                      <a:pt x="155928" y="67327"/>
                      <a:pt x="155928" y="71217"/>
                    </a:cubicBezTo>
                    <a:cubicBezTo>
                      <a:pt x="155928" y="73811"/>
                      <a:pt x="153327" y="77702"/>
                      <a:pt x="149424" y="82890"/>
                    </a:cubicBezTo>
                    <a:cubicBezTo>
                      <a:pt x="145521" y="89374"/>
                      <a:pt x="142919" y="94562"/>
                      <a:pt x="142919" y="98453"/>
                    </a:cubicBezTo>
                    <a:cubicBezTo>
                      <a:pt x="142919" y="104938"/>
                      <a:pt x="145521" y="110125"/>
                      <a:pt x="150725" y="114016"/>
                    </a:cubicBezTo>
                    <a:cubicBezTo>
                      <a:pt x="155928" y="119204"/>
                      <a:pt x="162433" y="120501"/>
                      <a:pt x="168937" y="120501"/>
                    </a:cubicBezTo>
                    <a:cubicBezTo>
                      <a:pt x="176742" y="120501"/>
                      <a:pt x="184548" y="117907"/>
                      <a:pt x="189751" y="112719"/>
                    </a:cubicBezTo>
                    <a:cubicBezTo>
                      <a:pt x="196255" y="106235"/>
                      <a:pt x="198857" y="99750"/>
                      <a:pt x="198857" y="91968"/>
                    </a:cubicBezTo>
                    <a:cubicBezTo>
                      <a:pt x="198857" y="82890"/>
                      <a:pt x="194954" y="73811"/>
                      <a:pt x="187149" y="64733"/>
                    </a:cubicBezTo>
                    <a:cubicBezTo>
                      <a:pt x="178043" y="56951"/>
                      <a:pt x="167636" y="50466"/>
                      <a:pt x="155928" y="46576"/>
                    </a:cubicBezTo>
                    <a:cubicBezTo>
                      <a:pt x="144220" y="43982"/>
                      <a:pt x="133813" y="41388"/>
                      <a:pt x="124707" y="41388"/>
                    </a:cubicBezTo>
                    <a:cubicBezTo>
                      <a:pt x="124707" y="41388"/>
                      <a:pt x="124707" y="41388"/>
                      <a:pt x="124707" y="20637"/>
                    </a:cubicBezTo>
                    <a:cubicBezTo>
                      <a:pt x="124707" y="20637"/>
                      <a:pt x="124707" y="20637"/>
                      <a:pt x="103893" y="20637"/>
                    </a:cubicBezTo>
                    <a:close/>
                    <a:moveTo>
                      <a:pt x="83127" y="0"/>
                    </a:moveTo>
                    <a:cubicBezTo>
                      <a:pt x="83127" y="0"/>
                      <a:pt x="83127" y="0"/>
                      <a:pt x="145473" y="0"/>
                    </a:cubicBezTo>
                    <a:cubicBezTo>
                      <a:pt x="145473" y="0"/>
                      <a:pt x="145473" y="0"/>
                      <a:pt x="145473" y="23329"/>
                    </a:cubicBezTo>
                    <a:cubicBezTo>
                      <a:pt x="150668" y="24625"/>
                      <a:pt x="155864" y="25921"/>
                      <a:pt x="161059" y="27217"/>
                    </a:cubicBezTo>
                    <a:cubicBezTo>
                      <a:pt x="176646" y="31105"/>
                      <a:pt x="190933" y="40177"/>
                      <a:pt x="201324" y="50546"/>
                    </a:cubicBezTo>
                    <a:cubicBezTo>
                      <a:pt x="214313" y="63506"/>
                      <a:pt x="219508" y="76467"/>
                      <a:pt x="219508" y="92019"/>
                    </a:cubicBezTo>
                    <a:cubicBezTo>
                      <a:pt x="219508" y="104980"/>
                      <a:pt x="214313" y="117940"/>
                      <a:pt x="203922" y="127013"/>
                    </a:cubicBezTo>
                    <a:cubicBezTo>
                      <a:pt x="194830" y="136085"/>
                      <a:pt x="184439" y="141269"/>
                      <a:pt x="171450" y="141269"/>
                    </a:cubicBezTo>
                    <a:cubicBezTo>
                      <a:pt x="183140" y="147749"/>
                      <a:pt x="192232" y="152934"/>
                      <a:pt x="198726" y="158118"/>
                    </a:cubicBezTo>
                    <a:cubicBezTo>
                      <a:pt x="218209" y="176262"/>
                      <a:pt x="228600" y="195703"/>
                      <a:pt x="228600" y="219032"/>
                    </a:cubicBezTo>
                    <a:cubicBezTo>
                      <a:pt x="228600" y="243657"/>
                      <a:pt x="218209" y="264394"/>
                      <a:pt x="198726" y="281242"/>
                    </a:cubicBezTo>
                    <a:cubicBezTo>
                      <a:pt x="185738" y="294203"/>
                      <a:pt x="167554" y="301979"/>
                      <a:pt x="145473" y="307163"/>
                    </a:cubicBezTo>
                    <a:cubicBezTo>
                      <a:pt x="145473" y="307163"/>
                      <a:pt x="145473" y="307163"/>
                      <a:pt x="145473" y="331788"/>
                    </a:cubicBezTo>
                    <a:cubicBezTo>
                      <a:pt x="145473" y="331788"/>
                      <a:pt x="145473" y="331788"/>
                      <a:pt x="83127" y="331788"/>
                    </a:cubicBezTo>
                    <a:cubicBezTo>
                      <a:pt x="83127" y="331788"/>
                      <a:pt x="83127" y="331788"/>
                      <a:pt x="83127" y="309755"/>
                    </a:cubicBezTo>
                    <a:cubicBezTo>
                      <a:pt x="63644" y="308459"/>
                      <a:pt x="46759" y="301979"/>
                      <a:pt x="32471" y="292907"/>
                    </a:cubicBezTo>
                    <a:cubicBezTo>
                      <a:pt x="5195" y="276058"/>
                      <a:pt x="0" y="252729"/>
                      <a:pt x="0" y="237177"/>
                    </a:cubicBezTo>
                    <a:cubicBezTo>
                      <a:pt x="0" y="221624"/>
                      <a:pt x="5195" y="208664"/>
                      <a:pt x="15586" y="199591"/>
                    </a:cubicBezTo>
                    <a:cubicBezTo>
                      <a:pt x="24678" y="190519"/>
                      <a:pt x="36368" y="185335"/>
                      <a:pt x="50656" y="185335"/>
                    </a:cubicBezTo>
                    <a:cubicBezTo>
                      <a:pt x="46759" y="182743"/>
                      <a:pt x="42862" y="180151"/>
                      <a:pt x="40265" y="178854"/>
                    </a:cubicBezTo>
                    <a:cubicBezTo>
                      <a:pt x="28575" y="171078"/>
                      <a:pt x="19483" y="160710"/>
                      <a:pt x="12989" y="149045"/>
                    </a:cubicBezTo>
                    <a:cubicBezTo>
                      <a:pt x="6494" y="136085"/>
                      <a:pt x="3896" y="123124"/>
                      <a:pt x="3896" y="108868"/>
                    </a:cubicBezTo>
                    <a:cubicBezTo>
                      <a:pt x="3896" y="85539"/>
                      <a:pt x="12989" y="64802"/>
                      <a:pt x="31173" y="47954"/>
                    </a:cubicBezTo>
                    <a:cubicBezTo>
                      <a:pt x="45460" y="36289"/>
                      <a:pt x="62345" y="27217"/>
                      <a:pt x="83127" y="23329"/>
                    </a:cubicBezTo>
                    <a:cubicBezTo>
                      <a:pt x="83127" y="23329"/>
                      <a:pt x="83127" y="23329"/>
                      <a:pt x="83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1" name="千图PPT彼岸天：ID 8661124库_组合 20"/>
          <p:cNvGrpSpPr/>
          <p:nvPr>
            <p:custDataLst>
              <p:tags r:id="rId7"/>
            </p:custDataLst>
          </p:nvPr>
        </p:nvGrpSpPr>
        <p:grpSpPr>
          <a:xfrm>
            <a:off x="6694378" y="3570304"/>
            <a:ext cx="593383" cy="595702"/>
            <a:chOff x="6760724" y="3526762"/>
            <a:chExt cx="593383" cy="595702"/>
          </a:xfrm>
        </p:grpSpPr>
        <p:sp>
          <p:nvSpPr>
            <p:cNvPr id="53" name="任意多边形: 形状 52"/>
            <p:cNvSpPr/>
            <p:nvPr/>
          </p:nvSpPr>
          <p:spPr bwMode="auto">
            <a:xfrm>
              <a:off x="6760724" y="3526762"/>
              <a:ext cx="593383" cy="595702"/>
            </a:xfrm>
            <a:custGeom>
              <a:avLst/>
              <a:gdLst>
                <a:gd name="T0" fmla="*/ 127 w 256"/>
                <a:gd name="T1" fmla="*/ 0 h 257"/>
                <a:gd name="T2" fmla="*/ 153 w 256"/>
                <a:gd name="T3" fmla="*/ 3 h 257"/>
                <a:gd name="T4" fmla="*/ 178 w 256"/>
                <a:gd name="T5" fmla="*/ 11 h 257"/>
                <a:gd name="T6" fmla="*/ 199 w 256"/>
                <a:gd name="T7" fmla="*/ 23 h 257"/>
                <a:gd name="T8" fmla="*/ 218 w 256"/>
                <a:gd name="T9" fmla="*/ 38 h 257"/>
                <a:gd name="T10" fmla="*/ 233 w 256"/>
                <a:gd name="T11" fmla="*/ 57 h 257"/>
                <a:gd name="T12" fmla="*/ 245 w 256"/>
                <a:gd name="T13" fmla="*/ 78 h 257"/>
                <a:gd name="T14" fmla="*/ 252 w 256"/>
                <a:gd name="T15" fmla="*/ 103 h 257"/>
                <a:gd name="T16" fmla="*/ 256 w 256"/>
                <a:gd name="T17" fmla="*/ 128 h 257"/>
                <a:gd name="T18" fmla="*/ 255 w 256"/>
                <a:gd name="T19" fmla="*/ 142 h 257"/>
                <a:gd name="T20" fmla="*/ 250 w 256"/>
                <a:gd name="T21" fmla="*/ 167 h 257"/>
                <a:gd name="T22" fmla="*/ 240 w 256"/>
                <a:gd name="T23" fmla="*/ 189 h 257"/>
                <a:gd name="T24" fmla="*/ 226 w 256"/>
                <a:gd name="T25" fmla="*/ 209 h 257"/>
                <a:gd name="T26" fmla="*/ 209 w 256"/>
                <a:gd name="T27" fmla="*/ 227 h 257"/>
                <a:gd name="T28" fmla="*/ 189 w 256"/>
                <a:gd name="T29" fmla="*/ 241 h 257"/>
                <a:gd name="T30" fmla="*/ 166 w 256"/>
                <a:gd name="T31" fmla="*/ 251 h 257"/>
                <a:gd name="T32" fmla="*/ 141 w 256"/>
                <a:gd name="T33" fmla="*/ 255 h 257"/>
                <a:gd name="T34" fmla="*/ 127 w 256"/>
                <a:gd name="T35" fmla="*/ 257 h 257"/>
                <a:gd name="T36" fmla="*/ 102 w 256"/>
                <a:gd name="T37" fmla="*/ 253 h 257"/>
                <a:gd name="T38" fmla="*/ 78 w 256"/>
                <a:gd name="T39" fmla="*/ 246 h 257"/>
                <a:gd name="T40" fmla="*/ 56 w 256"/>
                <a:gd name="T41" fmla="*/ 234 h 257"/>
                <a:gd name="T42" fmla="*/ 37 w 256"/>
                <a:gd name="T43" fmla="*/ 219 h 257"/>
                <a:gd name="T44" fmla="*/ 22 w 256"/>
                <a:gd name="T45" fmla="*/ 200 h 257"/>
                <a:gd name="T46" fmla="*/ 10 w 256"/>
                <a:gd name="T47" fmla="*/ 179 h 257"/>
                <a:gd name="T48" fmla="*/ 2 w 256"/>
                <a:gd name="T49" fmla="*/ 154 h 257"/>
                <a:gd name="T50" fmla="*/ 0 w 256"/>
                <a:gd name="T51" fmla="*/ 128 h 257"/>
                <a:gd name="T52" fmla="*/ 1 w 256"/>
                <a:gd name="T53" fmla="*/ 115 h 257"/>
                <a:gd name="T54" fmla="*/ 6 w 256"/>
                <a:gd name="T55" fmla="*/ 90 h 257"/>
                <a:gd name="T56" fmla="*/ 15 w 256"/>
                <a:gd name="T57" fmla="*/ 68 h 257"/>
                <a:gd name="T58" fmla="*/ 29 w 256"/>
                <a:gd name="T59" fmla="*/ 48 h 257"/>
                <a:gd name="T60" fmla="*/ 47 w 256"/>
                <a:gd name="T61" fmla="*/ 30 h 257"/>
                <a:gd name="T62" fmla="*/ 67 w 256"/>
                <a:gd name="T63" fmla="*/ 16 h 257"/>
                <a:gd name="T64" fmla="*/ 89 w 256"/>
                <a:gd name="T65" fmla="*/ 6 h 257"/>
                <a:gd name="T66" fmla="*/ 114 w 256"/>
                <a:gd name="T67" fmla="*/ 2 h 257"/>
                <a:gd name="T68" fmla="*/ 127 w 256"/>
                <a:gd name="T6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257">
                  <a:moveTo>
                    <a:pt x="127" y="0"/>
                  </a:moveTo>
                  <a:lnTo>
                    <a:pt x="127" y="0"/>
                  </a:lnTo>
                  <a:lnTo>
                    <a:pt x="141" y="2"/>
                  </a:lnTo>
                  <a:lnTo>
                    <a:pt x="153" y="3"/>
                  </a:lnTo>
                  <a:lnTo>
                    <a:pt x="166" y="6"/>
                  </a:lnTo>
                  <a:lnTo>
                    <a:pt x="178" y="11"/>
                  </a:lnTo>
                  <a:lnTo>
                    <a:pt x="189" y="16"/>
                  </a:lnTo>
                  <a:lnTo>
                    <a:pt x="199" y="23"/>
                  </a:lnTo>
                  <a:lnTo>
                    <a:pt x="209" y="30"/>
                  </a:lnTo>
                  <a:lnTo>
                    <a:pt x="218" y="38"/>
                  </a:lnTo>
                  <a:lnTo>
                    <a:pt x="226" y="48"/>
                  </a:lnTo>
                  <a:lnTo>
                    <a:pt x="233" y="57"/>
                  </a:lnTo>
                  <a:lnTo>
                    <a:pt x="240" y="68"/>
                  </a:lnTo>
                  <a:lnTo>
                    <a:pt x="245" y="78"/>
                  </a:lnTo>
                  <a:lnTo>
                    <a:pt x="250" y="90"/>
                  </a:lnTo>
                  <a:lnTo>
                    <a:pt x="252" y="103"/>
                  </a:lnTo>
                  <a:lnTo>
                    <a:pt x="255" y="115"/>
                  </a:lnTo>
                  <a:lnTo>
                    <a:pt x="256" y="128"/>
                  </a:lnTo>
                  <a:lnTo>
                    <a:pt x="256" y="128"/>
                  </a:lnTo>
                  <a:lnTo>
                    <a:pt x="255" y="142"/>
                  </a:lnTo>
                  <a:lnTo>
                    <a:pt x="252" y="154"/>
                  </a:lnTo>
                  <a:lnTo>
                    <a:pt x="250" y="167"/>
                  </a:lnTo>
                  <a:lnTo>
                    <a:pt x="245" y="179"/>
                  </a:lnTo>
                  <a:lnTo>
                    <a:pt x="240" y="189"/>
                  </a:lnTo>
                  <a:lnTo>
                    <a:pt x="233" y="200"/>
                  </a:lnTo>
                  <a:lnTo>
                    <a:pt x="226" y="209"/>
                  </a:lnTo>
                  <a:lnTo>
                    <a:pt x="218" y="219"/>
                  </a:lnTo>
                  <a:lnTo>
                    <a:pt x="209" y="227"/>
                  </a:lnTo>
                  <a:lnTo>
                    <a:pt x="199" y="234"/>
                  </a:lnTo>
                  <a:lnTo>
                    <a:pt x="189" y="241"/>
                  </a:lnTo>
                  <a:lnTo>
                    <a:pt x="178" y="246"/>
                  </a:lnTo>
                  <a:lnTo>
                    <a:pt x="166" y="251"/>
                  </a:lnTo>
                  <a:lnTo>
                    <a:pt x="153" y="253"/>
                  </a:lnTo>
                  <a:lnTo>
                    <a:pt x="141" y="255"/>
                  </a:lnTo>
                  <a:lnTo>
                    <a:pt x="127" y="257"/>
                  </a:lnTo>
                  <a:lnTo>
                    <a:pt x="127" y="257"/>
                  </a:lnTo>
                  <a:lnTo>
                    <a:pt x="114" y="255"/>
                  </a:lnTo>
                  <a:lnTo>
                    <a:pt x="102" y="253"/>
                  </a:lnTo>
                  <a:lnTo>
                    <a:pt x="89" y="251"/>
                  </a:lnTo>
                  <a:lnTo>
                    <a:pt x="78" y="246"/>
                  </a:lnTo>
                  <a:lnTo>
                    <a:pt x="67" y="241"/>
                  </a:lnTo>
                  <a:lnTo>
                    <a:pt x="56" y="234"/>
                  </a:lnTo>
                  <a:lnTo>
                    <a:pt x="47" y="227"/>
                  </a:lnTo>
                  <a:lnTo>
                    <a:pt x="37" y="219"/>
                  </a:lnTo>
                  <a:lnTo>
                    <a:pt x="29" y="209"/>
                  </a:lnTo>
                  <a:lnTo>
                    <a:pt x="22" y="200"/>
                  </a:lnTo>
                  <a:lnTo>
                    <a:pt x="15" y="189"/>
                  </a:lnTo>
                  <a:lnTo>
                    <a:pt x="10" y="179"/>
                  </a:lnTo>
                  <a:lnTo>
                    <a:pt x="6" y="167"/>
                  </a:lnTo>
                  <a:lnTo>
                    <a:pt x="2" y="154"/>
                  </a:lnTo>
                  <a:lnTo>
                    <a:pt x="1" y="14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15"/>
                  </a:lnTo>
                  <a:lnTo>
                    <a:pt x="2" y="103"/>
                  </a:lnTo>
                  <a:lnTo>
                    <a:pt x="6" y="90"/>
                  </a:lnTo>
                  <a:lnTo>
                    <a:pt x="10" y="78"/>
                  </a:lnTo>
                  <a:lnTo>
                    <a:pt x="15" y="68"/>
                  </a:lnTo>
                  <a:lnTo>
                    <a:pt x="22" y="57"/>
                  </a:lnTo>
                  <a:lnTo>
                    <a:pt x="29" y="48"/>
                  </a:lnTo>
                  <a:lnTo>
                    <a:pt x="37" y="38"/>
                  </a:lnTo>
                  <a:lnTo>
                    <a:pt x="47" y="30"/>
                  </a:lnTo>
                  <a:lnTo>
                    <a:pt x="56" y="23"/>
                  </a:lnTo>
                  <a:lnTo>
                    <a:pt x="67" y="16"/>
                  </a:lnTo>
                  <a:lnTo>
                    <a:pt x="78" y="11"/>
                  </a:lnTo>
                  <a:lnTo>
                    <a:pt x="89" y="6"/>
                  </a:lnTo>
                  <a:lnTo>
                    <a:pt x="102" y="3"/>
                  </a:lnTo>
                  <a:lnTo>
                    <a:pt x="114" y="2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905530" y="3670904"/>
              <a:ext cx="338020" cy="338021"/>
              <a:chOff x="1260653" y="5164541"/>
              <a:chExt cx="449902" cy="449902"/>
            </a:xfrm>
            <a:solidFill>
              <a:schemeClr val="bg1"/>
            </a:solidFill>
          </p:grpSpPr>
          <p:sp>
            <p:nvSpPr>
              <p:cNvPr id="55" name="任意多边形: 形状 54"/>
              <p:cNvSpPr/>
              <p:nvPr/>
            </p:nvSpPr>
            <p:spPr bwMode="auto">
              <a:xfrm>
                <a:off x="1317437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2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2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4" y="46"/>
                    </a:lnTo>
                    <a:lnTo>
                      <a:pt x="49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9" y="70"/>
                    </a:lnTo>
                    <a:lnTo>
                      <a:pt x="39" y="78"/>
                    </a:lnTo>
                    <a:lnTo>
                      <a:pt x="39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9" y="106"/>
                    </a:lnTo>
                    <a:lnTo>
                      <a:pt x="54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2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3" y="121"/>
                    </a:lnTo>
                    <a:lnTo>
                      <a:pt x="5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5" y="48"/>
                    </a:lnTo>
                    <a:lnTo>
                      <a:pt x="13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2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1524188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8 w 154"/>
                  <a:gd name="T7" fmla="*/ 70 h 155"/>
                  <a:gd name="T8" fmla="*/ 38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4 w 154"/>
                  <a:gd name="T17" fmla="*/ 116 h 155"/>
                  <a:gd name="T18" fmla="*/ 97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7 w 154"/>
                  <a:gd name="T29" fmla="*/ 46 h 155"/>
                  <a:gd name="T30" fmla="*/ 84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1" y="42"/>
                    </a:lnTo>
                    <a:lnTo>
                      <a:pt x="54" y="46"/>
                    </a:lnTo>
                    <a:lnTo>
                      <a:pt x="48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8" y="70"/>
                    </a:lnTo>
                    <a:lnTo>
                      <a:pt x="38" y="78"/>
                    </a:lnTo>
                    <a:lnTo>
                      <a:pt x="38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8" y="106"/>
                    </a:lnTo>
                    <a:lnTo>
                      <a:pt x="54" y="110"/>
                    </a:lnTo>
                    <a:lnTo>
                      <a:pt x="61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4" y="116"/>
                    </a:lnTo>
                    <a:lnTo>
                      <a:pt x="92" y="113"/>
                    </a:lnTo>
                    <a:lnTo>
                      <a:pt x="97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7" y="46"/>
                    </a:lnTo>
                    <a:lnTo>
                      <a:pt x="92" y="42"/>
                    </a:lnTo>
                    <a:lnTo>
                      <a:pt x="84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2" y="121"/>
                    </a:lnTo>
                    <a:lnTo>
                      <a:pt x="5" y="108"/>
                    </a:lnTo>
                    <a:lnTo>
                      <a:pt x="2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2" y="55"/>
                    </a:lnTo>
                    <a:lnTo>
                      <a:pt x="5" y="48"/>
                    </a:lnTo>
                    <a:lnTo>
                      <a:pt x="12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4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1448476" y="5164541"/>
                <a:ext cx="18928" cy="149967"/>
              </a:xfrm>
              <a:custGeom>
                <a:avLst/>
                <a:gdLst>
                  <a:gd name="T0" fmla="*/ 20 w 39"/>
                  <a:gd name="T1" fmla="*/ 309 h 309"/>
                  <a:gd name="T2" fmla="*/ 16 w 39"/>
                  <a:gd name="T3" fmla="*/ 309 h 309"/>
                  <a:gd name="T4" fmla="*/ 13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4 w 39"/>
                  <a:gd name="T11" fmla="*/ 300 h 309"/>
                  <a:gd name="T12" fmla="*/ 1 w 39"/>
                  <a:gd name="T13" fmla="*/ 297 h 309"/>
                  <a:gd name="T14" fmla="*/ 1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1 w 39"/>
                  <a:gd name="T21" fmla="*/ 15 h 309"/>
                  <a:gd name="T22" fmla="*/ 1 w 39"/>
                  <a:gd name="T23" fmla="*/ 12 h 309"/>
                  <a:gd name="T24" fmla="*/ 4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3 w 39"/>
                  <a:gd name="T31" fmla="*/ 2 h 309"/>
                  <a:gd name="T32" fmla="*/ 16 w 39"/>
                  <a:gd name="T33" fmla="*/ 0 h 309"/>
                  <a:gd name="T34" fmla="*/ 20 w 39"/>
                  <a:gd name="T35" fmla="*/ 0 h 309"/>
                  <a:gd name="T36" fmla="*/ 24 w 39"/>
                  <a:gd name="T37" fmla="*/ 0 h 309"/>
                  <a:gd name="T38" fmla="*/ 27 w 39"/>
                  <a:gd name="T39" fmla="*/ 2 h 309"/>
                  <a:gd name="T40" fmla="*/ 30 w 39"/>
                  <a:gd name="T41" fmla="*/ 3 h 309"/>
                  <a:gd name="T42" fmla="*/ 33 w 39"/>
                  <a:gd name="T43" fmla="*/ 6 h 309"/>
                  <a:gd name="T44" fmla="*/ 36 w 39"/>
                  <a:gd name="T45" fmla="*/ 9 h 309"/>
                  <a:gd name="T46" fmla="*/ 37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7 w 39"/>
                  <a:gd name="T57" fmla="*/ 297 h 309"/>
                  <a:gd name="T58" fmla="*/ 36 w 39"/>
                  <a:gd name="T59" fmla="*/ 300 h 309"/>
                  <a:gd name="T60" fmla="*/ 33 w 39"/>
                  <a:gd name="T61" fmla="*/ 303 h 309"/>
                  <a:gd name="T62" fmla="*/ 30 w 39"/>
                  <a:gd name="T63" fmla="*/ 306 h 309"/>
                  <a:gd name="T64" fmla="*/ 27 w 39"/>
                  <a:gd name="T65" fmla="*/ 307 h 309"/>
                  <a:gd name="T66" fmla="*/ 24 w 39"/>
                  <a:gd name="T67" fmla="*/ 309 h 309"/>
                  <a:gd name="T68" fmla="*/ 20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0" y="309"/>
                    </a:moveTo>
                    <a:lnTo>
                      <a:pt x="16" y="309"/>
                    </a:lnTo>
                    <a:lnTo>
                      <a:pt x="13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4" y="300"/>
                    </a:lnTo>
                    <a:lnTo>
                      <a:pt x="1" y="297"/>
                    </a:lnTo>
                    <a:lnTo>
                      <a:pt x="1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7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9"/>
                    </a:lnTo>
                    <a:lnTo>
                      <a:pt x="37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7" y="297"/>
                    </a:lnTo>
                    <a:lnTo>
                      <a:pt x="36" y="300"/>
                    </a:lnTo>
                    <a:lnTo>
                      <a:pt x="33" y="303"/>
                    </a:lnTo>
                    <a:lnTo>
                      <a:pt x="30" y="306"/>
                    </a:lnTo>
                    <a:lnTo>
                      <a:pt x="27" y="307"/>
                    </a:lnTo>
                    <a:lnTo>
                      <a:pt x="24" y="309"/>
                    </a:lnTo>
                    <a:lnTo>
                      <a:pt x="20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1393149" y="5164541"/>
                <a:ext cx="131039" cy="74256"/>
              </a:xfrm>
              <a:custGeom>
                <a:avLst/>
                <a:gdLst>
                  <a:gd name="T0" fmla="*/ 250 w 271"/>
                  <a:gd name="T1" fmla="*/ 154 h 154"/>
                  <a:gd name="T2" fmla="*/ 247 w 271"/>
                  <a:gd name="T3" fmla="*/ 154 h 154"/>
                  <a:gd name="T4" fmla="*/ 243 w 271"/>
                  <a:gd name="T5" fmla="*/ 153 h 154"/>
                  <a:gd name="T6" fmla="*/ 240 w 271"/>
                  <a:gd name="T7" fmla="*/ 152 h 154"/>
                  <a:gd name="T8" fmla="*/ 237 w 271"/>
                  <a:gd name="T9" fmla="*/ 149 h 154"/>
                  <a:gd name="T10" fmla="*/ 135 w 271"/>
                  <a:gd name="T11" fmla="*/ 46 h 154"/>
                  <a:gd name="T12" fmla="*/ 33 w 271"/>
                  <a:gd name="T13" fmla="*/ 149 h 154"/>
                  <a:gd name="T14" fmla="*/ 30 w 271"/>
                  <a:gd name="T15" fmla="*/ 152 h 154"/>
                  <a:gd name="T16" fmla="*/ 26 w 271"/>
                  <a:gd name="T17" fmla="*/ 153 h 154"/>
                  <a:gd name="T18" fmla="*/ 23 w 271"/>
                  <a:gd name="T19" fmla="*/ 154 h 154"/>
                  <a:gd name="T20" fmla="*/ 19 w 271"/>
                  <a:gd name="T21" fmla="*/ 154 h 154"/>
                  <a:gd name="T22" fmla="*/ 16 w 271"/>
                  <a:gd name="T23" fmla="*/ 154 h 154"/>
                  <a:gd name="T24" fmla="*/ 11 w 271"/>
                  <a:gd name="T25" fmla="*/ 153 h 154"/>
                  <a:gd name="T26" fmla="*/ 8 w 271"/>
                  <a:gd name="T27" fmla="*/ 152 h 154"/>
                  <a:gd name="T28" fmla="*/ 6 w 271"/>
                  <a:gd name="T29" fmla="*/ 149 h 154"/>
                  <a:gd name="T30" fmla="*/ 3 w 271"/>
                  <a:gd name="T31" fmla="*/ 146 h 154"/>
                  <a:gd name="T32" fmla="*/ 1 w 271"/>
                  <a:gd name="T33" fmla="*/ 143 h 154"/>
                  <a:gd name="T34" fmla="*/ 0 w 271"/>
                  <a:gd name="T35" fmla="*/ 139 h 154"/>
                  <a:gd name="T36" fmla="*/ 0 w 271"/>
                  <a:gd name="T37" fmla="*/ 136 h 154"/>
                  <a:gd name="T38" fmla="*/ 0 w 271"/>
                  <a:gd name="T39" fmla="*/ 131 h 154"/>
                  <a:gd name="T40" fmla="*/ 1 w 271"/>
                  <a:gd name="T41" fmla="*/ 129 h 154"/>
                  <a:gd name="T42" fmla="*/ 3 w 271"/>
                  <a:gd name="T43" fmla="*/ 124 h 154"/>
                  <a:gd name="T44" fmla="*/ 6 w 271"/>
                  <a:gd name="T45" fmla="*/ 121 h 154"/>
                  <a:gd name="T46" fmla="*/ 121 w 271"/>
                  <a:gd name="T47" fmla="*/ 6 h 154"/>
                  <a:gd name="T48" fmla="*/ 124 w 271"/>
                  <a:gd name="T49" fmla="*/ 3 h 154"/>
                  <a:gd name="T50" fmla="*/ 128 w 271"/>
                  <a:gd name="T51" fmla="*/ 2 h 154"/>
                  <a:gd name="T52" fmla="*/ 131 w 271"/>
                  <a:gd name="T53" fmla="*/ 0 h 154"/>
                  <a:gd name="T54" fmla="*/ 135 w 271"/>
                  <a:gd name="T55" fmla="*/ 0 h 154"/>
                  <a:gd name="T56" fmla="*/ 138 w 271"/>
                  <a:gd name="T57" fmla="*/ 0 h 154"/>
                  <a:gd name="T58" fmla="*/ 142 w 271"/>
                  <a:gd name="T59" fmla="*/ 2 h 154"/>
                  <a:gd name="T60" fmla="*/ 145 w 271"/>
                  <a:gd name="T61" fmla="*/ 3 h 154"/>
                  <a:gd name="T62" fmla="*/ 148 w 271"/>
                  <a:gd name="T63" fmla="*/ 6 h 154"/>
                  <a:gd name="T64" fmla="*/ 265 w 271"/>
                  <a:gd name="T65" fmla="*/ 121 h 154"/>
                  <a:gd name="T66" fmla="*/ 266 w 271"/>
                  <a:gd name="T67" fmla="*/ 124 h 154"/>
                  <a:gd name="T68" fmla="*/ 269 w 271"/>
                  <a:gd name="T69" fmla="*/ 129 h 154"/>
                  <a:gd name="T70" fmla="*/ 269 w 271"/>
                  <a:gd name="T71" fmla="*/ 131 h 154"/>
                  <a:gd name="T72" fmla="*/ 271 w 271"/>
                  <a:gd name="T73" fmla="*/ 136 h 154"/>
                  <a:gd name="T74" fmla="*/ 269 w 271"/>
                  <a:gd name="T75" fmla="*/ 139 h 154"/>
                  <a:gd name="T76" fmla="*/ 269 w 271"/>
                  <a:gd name="T77" fmla="*/ 143 h 154"/>
                  <a:gd name="T78" fmla="*/ 266 w 271"/>
                  <a:gd name="T79" fmla="*/ 146 h 154"/>
                  <a:gd name="T80" fmla="*/ 265 w 271"/>
                  <a:gd name="T81" fmla="*/ 149 h 154"/>
                  <a:gd name="T82" fmla="*/ 262 w 271"/>
                  <a:gd name="T83" fmla="*/ 152 h 154"/>
                  <a:gd name="T84" fmla="*/ 258 w 271"/>
                  <a:gd name="T85" fmla="*/ 153 h 154"/>
                  <a:gd name="T86" fmla="*/ 255 w 271"/>
                  <a:gd name="T87" fmla="*/ 154 h 154"/>
                  <a:gd name="T88" fmla="*/ 250 w 271"/>
                  <a:gd name="T8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4">
                    <a:moveTo>
                      <a:pt x="250" y="154"/>
                    </a:moveTo>
                    <a:lnTo>
                      <a:pt x="247" y="154"/>
                    </a:lnTo>
                    <a:lnTo>
                      <a:pt x="243" y="153"/>
                    </a:lnTo>
                    <a:lnTo>
                      <a:pt x="240" y="152"/>
                    </a:lnTo>
                    <a:lnTo>
                      <a:pt x="237" y="149"/>
                    </a:lnTo>
                    <a:lnTo>
                      <a:pt x="135" y="46"/>
                    </a:lnTo>
                    <a:lnTo>
                      <a:pt x="33" y="149"/>
                    </a:lnTo>
                    <a:lnTo>
                      <a:pt x="30" y="152"/>
                    </a:lnTo>
                    <a:lnTo>
                      <a:pt x="26" y="153"/>
                    </a:lnTo>
                    <a:lnTo>
                      <a:pt x="23" y="154"/>
                    </a:lnTo>
                    <a:lnTo>
                      <a:pt x="19" y="154"/>
                    </a:lnTo>
                    <a:lnTo>
                      <a:pt x="16" y="154"/>
                    </a:lnTo>
                    <a:lnTo>
                      <a:pt x="11" y="153"/>
                    </a:lnTo>
                    <a:lnTo>
                      <a:pt x="8" y="152"/>
                    </a:lnTo>
                    <a:lnTo>
                      <a:pt x="6" y="149"/>
                    </a:lnTo>
                    <a:lnTo>
                      <a:pt x="3" y="146"/>
                    </a:lnTo>
                    <a:lnTo>
                      <a:pt x="1" y="143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0" y="131"/>
                    </a:lnTo>
                    <a:lnTo>
                      <a:pt x="1" y="129"/>
                    </a:lnTo>
                    <a:lnTo>
                      <a:pt x="3" y="124"/>
                    </a:lnTo>
                    <a:lnTo>
                      <a:pt x="6" y="121"/>
                    </a:lnTo>
                    <a:lnTo>
                      <a:pt x="121" y="6"/>
                    </a:lnTo>
                    <a:lnTo>
                      <a:pt x="124" y="3"/>
                    </a:lnTo>
                    <a:lnTo>
                      <a:pt x="128" y="2"/>
                    </a:lnTo>
                    <a:lnTo>
                      <a:pt x="131" y="0"/>
                    </a:lnTo>
                    <a:lnTo>
                      <a:pt x="135" y="0"/>
                    </a:lnTo>
                    <a:lnTo>
                      <a:pt x="138" y="0"/>
                    </a:lnTo>
                    <a:lnTo>
                      <a:pt x="142" y="2"/>
                    </a:lnTo>
                    <a:lnTo>
                      <a:pt x="145" y="3"/>
                    </a:lnTo>
                    <a:lnTo>
                      <a:pt x="148" y="6"/>
                    </a:lnTo>
                    <a:lnTo>
                      <a:pt x="265" y="121"/>
                    </a:lnTo>
                    <a:lnTo>
                      <a:pt x="266" y="124"/>
                    </a:lnTo>
                    <a:lnTo>
                      <a:pt x="269" y="129"/>
                    </a:lnTo>
                    <a:lnTo>
                      <a:pt x="269" y="131"/>
                    </a:lnTo>
                    <a:lnTo>
                      <a:pt x="271" y="136"/>
                    </a:lnTo>
                    <a:lnTo>
                      <a:pt x="269" y="139"/>
                    </a:lnTo>
                    <a:lnTo>
                      <a:pt x="269" y="143"/>
                    </a:lnTo>
                    <a:lnTo>
                      <a:pt x="266" y="146"/>
                    </a:lnTo>
                    <a:lnTo>
                      <a:pt x="265" y="149"/>
                    </a:lnTo>
                    <a:lnTo>
                      <a:pt x="262" y="152"/>
                    </a:lnTo>
                    <a:lnTo>
                      <a:pt x="258" y="153"/>
                    </a:lnTo>
                    <a:lnTo>
                      <a:pt x="255" y="154"/>
                    </a:lnTo>
                    <a:lnTo>
                      <a:pt x="250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1345101" y="5221325"/>
                <a:ext cx="365454" cy="336334"/>
              </a:xfrm>
              <a:custGeom>
                <a:avLst/>
                <a:gdLst>
                  <a:gd name="T0" fmla="*/ 444 w 753"/>
                  <a:gd name="T1" fmla="*/ 695 h 695"/>
                  <a:gd name="T2" fmla="*/ 19 w 753"/>
                  <a:gd name="T3" fmla="*/ 695 h 695"/>
                  <a:gd name="T4" fmla="*/ 16 w 753"/>
                  <a:gd name="T5" fmla="*/ 695 h 695"/>
                  <a:gd name="T6" fmla="*/ 12 w 753"/>
                  <a:gd name="T7" fmla="*/ 694 h 695"/>
                  <a:gd name="T8" fmla="*/ 9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2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2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9 w 753"/>
                  <a:gd name="T29" fmla="*/ 659 h 695"/>
                  <a:gd name="T30" fmla="*/ 12 w 753"/>
                  <a:gd name="T31" fmla="*/ 658 h 695"/>
                  <a:gd name="T32" fmla="*/ 16 w 753"/>
                  <a:gd name="T33" fmla="*/ 656 h 695"/>
                  <a:gd name="T34" fmla="*/ 19 w 753"/>
                  <a:gd name="T35" fmla="*/ 656 h 695"/>
                  <a:gd name="T36" fmla="*/ 429 w 753"/>
                  <a:gd name="T37" fmla="*/ 656 h 695"/>
                  <a:gd name="T38" fmla="*/ 581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9 w 753"/>
                  <a:gd name="T47" fmla="*/ 0 h 695"/>
                  <a:gd name="T48" fmla="*/ 733 w 753"/>
                  <a:gd name="T49" fmla="*/ 0 h 695"/>
                  <a:gd name="T50" fmla="*/ 738 w 753"/>
                  <a:gd name="T51" fmla="*/ 0 h 695"/>
                  <a:gd name="T52" fmla="*/ 742 w 753"/>
                  <a:gd name="T53" fmla="*/ 1 h 695"/>
                  <a:gd name="T54" fmla="*/ 745 w 753"/>
                  <a:gd name="T55" fmla="*/ 2 h 695"/>
                  <a:gd name="T56" fmla="*/ 748 w 753"/>
                  <a:gd name="T57" fmla="*/ 5 h 695"/>
                  <a:gd name="T58" fmla="*/ 751 w 753"/>
                  <a:gd name="T59" fmla="*/ 8 h 695"/>
                  <a:gd name="T60" fmla="*/ 752 w 753"/>
                  <a:gd name="T61" fmla="*/ 11 h 695"/>
                  <a:gd name="T62" fmla="*/ 753 w 753"/>
                  <a:gd name="T63" fmla="*/ 15 h 695"/>
                  <a:gd name="T64" fmla="*/ 753 w 753"/>
                  <a:gd name="T65" fmla="*/ 20 h 695"/>
                  <a:gd name="T66" fmla="*/ 753 w 753"/>
                  <a:gd name="T67" fmla="*/ 23 h 695"/>
                  <a:gd name="T68" fmla="*/ 752 w 753"/>
                  <a:gd name="T69" fmla="*/ 27 h 695"/>
                  <a:gd name="T70" fmla="*/ 751 w 753"/>
                  <a:gd name="T71" fmla="*/ 30 h 695"/>
                  <a:gd name="T72" fmla="*/ 748 w 753"/>
                  <a:gd name="T73" fmla="*/ 33 h 695"/>
                  <a:gd name="T74" fmla="*/ 745 w 753"/>
                  <a:gd name="T75" fmla="*/ 36 h 695"/>
                  <a:gd name="T76" fmla="*/ 742 w 753"/>
                  <a:gd name="T77" fmla="*/ 37 h 695"/>
                  <a:gd name="T78" fmla="*/ 738 w 753"/>
                  <a:gd name="T79" fmla="*/ 38 h 695"/>
                  <a:gd name="T80" fmla="*/ 733 w 753"/>
                  <a:gd name="T81" fmla="*/ 38 h 695"/>
                  <a:gd name="T82" fmla="*/ 614 w 753"/>
                  <a:gd name="T83" fmla="*/ 38 h 695"/>
                  <a:gd name="T84" fmla="*/ 463 w 753"/>
                  <a:gd name="T85" fmla="*/ 681 h 695"/>
                  <a:gd name="T86" fmla="*/ 461 w 753"/>
                  <a:gd name="T87" fmla="*/ 687 h 695"/>
                  <a:gd name="T88" fmla="*/ 457 w 753"/>
                  <a:gd name="T89" fmla="*/ 691 h 695"/>
                  <a:gd name="T90" fmla="*/ 451 w 753"/>
                  <a:gd name="T91" fmla="*/ 694 h 695"/>
                  <a:gd name="T92" fmla="*/ 444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4" y="695"/>
                    </a:moveTo>
                    <a:lnTo>
                      <a:pt x="19" y="695"/>
                    </a:lnTo>
                    <a:lnTo>
                      <a:pt x="16" y="695"/>
                    </a:lnTo>
                    <a:lnTo>
                      <a:pt x="12" y="694"/>
                    </a:lnTo>
                    <a:lnTo>
                      <a:pt x="9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2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2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9" y="659"/>
                    </a:lnTo>
                    <a:lnTo>
                      <a:pt x="12" y="658"/>
                    </a:lnTo>
                    <a:lnTo>
                      <a:pt x="16" y="656"/>
                    </a:lnTo>
                    <a:lnTo>
                      <a:pt x="19" y="656"/>
                    </a:lnTo>
                    <a:lnTo>
                      <a:pt x="429" y="656"/>
                    </a:lnTo>
                    <a:lnTo>
                      <a:pt x="581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9" y="0"/>
                    </a:lnTo>
                    <a:lnTo>
                      <a:pt x="733" y="0"/>
                    </a:lnTo>
                    <a:lnTo>
                      <a:pt x="738" y="0"/>
                    </a:lnTo>
                    <a:lnTo>
                      <a:pt x="742" y="1"/>
                    </a:lnTo>
                    <a:lnTo>
                      <a:pt x="745" y="2"/>
                    </a:lnTo>
                    <a:lnTo>
                      <a:pt x="748" y="5"/>
                    </a:lnTo>
                    <a:lnTo>
                      <a:pt x="751" y="8"/>
                    </a:lnTo>
                    <a:lnTo>
                      <a:pt x="752" y="11"/>
                    </a:lnTo>
                    <a:lnTo>
                      <a:pt x="753" y="15"/>
                    </a:lnTo>
                    <a:lnTo>
                      <a:pt x="753" y="20"/>
                    </a:lnTo>
                    <a:lnTo>
                      <a:pt x="753" y="23"/>
                    </a:lnTo>
                    <a:lnTo>
                      <a:pt x="752" y="27"/>
                    </a:lnTo>
                    <a:lnTo>
                      <a:pt x="751" y="30"/>
                    </a:lnTo>
                    <a:lnTo>
                      <a:pt x="748" y="33"/>
                    </a:lnTo>
                    <a:lnTo>
                      <a:pt x="745" y="36"/>
                    </a:lnTo>
                    <a:lnTo>
                      <a:pt x="742" y="37"/>
                    </a:lnTo>
                    <a:lnTo>
                      <a:pt x="738" y="38"/>
                    </a:lnTo>
                    <a:lnTo>
                      <a:pt x="733" y="38"/>
                    </a:lnTo>
                    <a:lnTo>
                      <a:pt x="614" y="38"/>
                    </a:lnTo>
                    <a:lnTo>
                      <a:pt x="463" y="681"/>
                    </a:lnTo>
                    <a:lnTo>
                      <a:pt x="461" y="687"/>
                    </a:lnTo>
                    <a:lnTo>
                      <a:pt x="457" y="691"/>
                    </a:lnTo>
                    <a:lnTo>
                      <a:pt x="451" y="694"/>
                    </a:lnTo>
                    <a:lnTo>
                      <a:pt x="444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260653" y="5333436"/>
                <a:ext cx="356718" cy="187823"/>
              </a:xfrm>
              <a:custGeom>
                <a:avLst/>
                <a:gdLst>
                  <a:gd name="T0" fmla="*/ 638 w 734"/>
                  <a:gd name="T1" fmla="*/ 387 h 387"/>
                  <a:gd name="T2" fmla="*/ 135 w 734"/>
                  <a:gd name="T3" fmla="*/ 387 h 387"/>
                  <a:gd name="T4" fmla="*/ 130 w 734"/>
                  <a:gd name="T5" fmla="*/ 387 h 387"/>
                  <a:gd name="T6" fmla="*/ 124 w 734"/>
                  <a:gd name="T7" fmla="*/ 384 h 387"/>
                  <a:gd name="T8" fmla="*/ 120 w 734"/>
                  <a:gd name="T9" fmla="*/ 379 h 387"/>
                  <a:gd name="T10" fmla="*/ 117 w 734"/>
                  <a:gd name="T11" fmla="*/ 374 h 387"/>
                  <a:gd name="T12" fmla="*/ 2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2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2 w 734"/>
                  <a:gd name="T25" fmla="*/ 3 h 387"/>
                  <a:gd name="T26" fmla="*/ 14 w 734"/>
                  <a:gd name="T27" fmla="*/ 0 h 387"/>
                  <a:gd name="T28" fmla="*/ 20 w 734"/>
                  <a:gd name="T29" fmla="*/ 0 h 387"/>
                  <a:gd name="T30" fmla="*/ 714 w 734"/>
                  <a:gd name="T31" fmla="*/ 0 h 387"/>
                  <a:gd name="T32" fmla="*/ 719 w 734"/>
                  <a:gd name="T33" fmla="*/ 0 h 387"/>
                  <a:gd name="T34" fmla="*/ 723 w 734"/>
                  <a:gd name="T35" fmla="*/ 2 h 387"/>
                  <a:gd name="T36" fmla="*/ 726 w 734"/>
                  <a:gd name="T37" fmla="*/ 3 h 387"/>
                  <a:gd name="T38" fmla="*/ 729 w 734"/>
                  <a:gd name="T39" fmla="*/ 6 h 387"/>
                  <a:gd name="T40" fmla="*/ 732 w 734"/>
                  <a:gd name="T41" fmla="*/ 9 h 387"/>
                  <a:gd name="T42" fmla="*/ 733 w 734"/>
                  <a:gd name="T43" fmla="*/ 12 h 387"/>
                  <a:gd name="T44" fmla="*/ 734 w 734"/>
                  <a:gd name="T45" fmla="*/ 16 h 387"/>
                  <a:gd name="T46" fmla="*/ 734 w 734"/>
                  <a:gd name="T47" fmla="*/ 21 h 387"/>
                  <a:gd name="T48" fmla="*/ 734 w 734"/>
                  <a:gd name="T49" fmla="*/ 24 h 387"/>
                  <a:gd name="T50" fmla="*/ 733 w 734"/>
                  <a:gd name="T51" fmla="*/ 28 h 387"/>
                  <a:gd name="T52" fmla="*/ 732 w 734"/>
                  <a:gd name="T53" fmla="*/ 31 h 387"/>
                  <a:gd name="T54" fmla="*/ 729 w 734"/>
                  <a:gd name="T55" fmla="*/ 34 h 387"/>
                  <a:gd name="T56" fmla="*/ 726 w 734"/>
                  <a:gd name="T57" fmla="*/ 36 h 387"/>
                  <a:gd name="T58" fmla="*/ 723 w 734"/>
                  <a:gd name="T59" fmla="*/ 38 h 387"/>
                  <a:gd name="T60" fmla="*/ 719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50 w 734"/>
                  <a:gd name="T67" fmla="*/ 348 h 387"/>
                  <a:gd name="T68" fmla="*/ 638 w 734"/>
                  <a:gd name="T69" fmla="*/ 348 h 387"/>
                  <a:gd name="T70" fmla="*/ 641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1 w 734"/>
                  <a:gd name="T77" fmla="*/ 353 h 387"/>
                  <a:gd name="T78" fmla="*/ 654 w 734"/>
                  <a:gd name="T79" fmla="*/ 356 h 387"/>
                  <a:gd name="T80" fmla="*/ 655 w 734"/>
                  <a:gd name="T81" fmla="*/ 361 h 387"/>
                  <a:gd name="T82" fmla="*/ 657 w 734"/>
                  <a:gd name="T83" fmla="*/ 363 h 387"/>
                  <a:gd name="T84" fmla="*/ 657 w 734"/>
                  <a:gd name="T85" fmla="*/ 368 h 387"/>
                  <a:gd name="T86" fmla="*/ 657 w 734"/>
                  <a:gd name="T87" fmla="*/ 372 h 387"/>
                  <a:gd name="T88" fmla="*/ 655 w 734"/>
                  <a:gd name="T89" fmla="*/ 375 h 387"/>
                  <a:gd name="T90" fmla="*/ 654 w 734"/>
                  <a:gd name="T91" fmla="*/ 378 h 387"/>
                  <a:gd name="T92" fmla="*/ 651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1 w 734"/>
                  <a:gd name="T99" fmla="*/ 387 h 387"/>
                  <a:gd name="T100" fmla="*/ 638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8" y="387"/>
                    </a:moveTo>
                    <a:lnTo>
                      <a:pt x="135" y="387"/>
                    </a:lnTo>
                    <a:lnTo>
                      <a:pt x="130" y="387"/>
                    </a:lnTo>
                    <a:lnTo>
                      <a:pt x="124" y="384"/>
                    </a:lnTo>
                    <a:lnTo>
                      <a:pt x="120" y="379"/>
                    </a:lnTo>
                    <a:lnTo>
                      <a:pt x="117" y="374"/>
                    </a:lnTo>
                    <a:lnTo>
                      <a:pt x="2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714" y="0"/>
                    </a:lnTo>
                    <a:lnTo>
                      <a:pt x="719" y="0"/>
                    </a:lnTo>
                    <a:lnTo>
                      <a:pt x="723" y="2"/>
                    </a:lnTo>
                    <a:lnTo>
                      <a:pt x="726" y="3"/>
                    </a:lnTo>
                    <a:lnTo>
                      <a:pt x="729" y="6"/>
                    </a:lnTo>
                    <a:lnTo>
                      <a:pt x="732" y="9"/>
                    </a:lnTo>
                    <a:lnTo>
                      <a:pt x="733" y="12"/>
                    </a:lnTo>
                    <a:lnTo>
                      <a:pt x="734" y="16"/>
                    </a:lnTo>
                    <a:lnTo>
                      <a:pt x="734" y="21"/>
                    </a:lnTo>
                    <a:lnTo>
                      <a:pt x="734" y="24"/>
                    </a:lnTo>
                    <a:lnTo>
                      <a:pt x="733" y="28"/>
                    </a:lnTo>
                    <a:lnTo>
                      <a:pt x="732" y="31"/>
                    </a:lnTo>
                    <a:lnTo>
                      <a:pt x="729" y="34"/>
                    </a:lnTo>
                    <a:lnTo>
                      <a:pt x="726" y="36"/>
                    </a:lnTo>
                    <a:lnTo>
                      <a:pt x="723" y="38"/>
                    </a:lnTo>
                    <a:lnTo>
                      <a:pt x="719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50" y="348"/>
                    </a:lnTo>
                    <a:lnTo>
                      <a:pt x="638" y="348"/>
                    </a:lnTo>
                    <a:lnTo>
                      <a:pt x="641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1" y="353"/>
                    </a:lnTo>
                    <a:lnTo>
                      <a:pt x="654" y="356"/>
                    </a:lnTo>
                    <a:lnTo>
                      <a:pt x="655" y="361"/>
                    </a:lnTo>
                    <a:lnTo>
                      <a:pt x="657" y="363"/>
                    </a:lnTo>
                    <a:lnTo>
                      <a:pt x="657" y="368"/>
                    </a:lnTo>
                    <a:lnTo>
                      <a:pt x="657" y="372"/>
                    </a:lnTo>
                    <a:lnTo>
                      <a:pt x="655" y="375"/>
                    </a:lnTo>
                    <a:lnTo>
                      <a:pt x="654" y="378"/>
                    </a:lnTo>
                    <a:lnTo>
                      <a:pt x="651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1" y="387"/>
                    </a:lnTo>
                    <a:lnTo>
                      <a:pt x="638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2" name="千图PPT彼岸天：ID 8661124库_组合 21"/>
          <p:cNvGrpSpPr/>
          <p:nvPr>
            <p:custDataLst>
              <p:tags r:id="rId8"/>
            </p:custDataLst>
          </p:nvPr>
        </p:nvGrpSpPr>
        <p:grpSpPr>
          <a:xfrm>
            <a:off x="1184938" y="5103443"/>
            <a:ext cx="3888660" cy="628671"/>
            <a:chOff x="1251284" y="5103443"/>
            <a:chExt cx="3888660" cy="628671"/>
          </a:xfrm>
        </p:grpSpPr>
        <p:grpSp>
          <p:nvGrpSpPr>
            <p:cNvPr id="28" name="组合 27"/>
            <p:cNvGrpSpPr/>
            <p:nvPr/>
          </p:nvGrpSpPr>
          <p:grpSpPr>
            <a:xfrm>
              <a:off x="1251284" y="5121087"/>
              <a:ext cx="591065" cy="593383"/>
              <a:chOff x="4856802" y="3379051"/>
              <a:chExt cx="591065" cy="593383"/>
            </a:xfrm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4856802" y="3379051"/>
                <a:ext cx="591065" cy="593383"/>
              </a:xfrm>
              <a:custGeom>
                <a:avLst/>
                <a:gdLst>
                  <a:gd name="T0" fmla="*/ 128 w 255"/>
                  <a:gd name="T1" fmla="*/ 256 h 256"/>
                  <a:gd name="T2" fmla="*/ 102 w 255"/>
                  <a:gd name="T3" fmla="*/ 252 h 256"/>
                  <a:gd name="T4" fmla="*/ 78 w 255"/>
                  <a:gd name="T5" fmla="*/ 245 h 256"/>
                  <a:gd name="T6" fmla="*/ 56 w 255"/>
                  <a:gd name="T7" fmla="*/ 233 h 256"/>
                  <a:gd name="T8" fmla="*/ 37 w 255"/>
                  <a:gd name="T9" fmla="*/ 218 h 256"/>
                  <a:gd name="T10" fmla="*/ 22 w 255"/>
                  <a:gd name="T11" fmla="*/ 199 h 256"/>
                  <a:gd name="T12" fmla="*/ 10 w 255"/>
                  <a:gd name="T13" fmla="*/ 177 h 256"/>
                  <a:gd name="T14" fmla="*/ 3 w 255"/>
                  <a:gd name="T15" fmla="*/ 153 h 256"/>
                  <a:gd name="T16" fmla="*/ 0 w 255"/>
                  <a:gd name="T17" fmla="*/ 127 h 256"/>
                  <a:gd name="T18" fmla="*/ 0 w 255"/>
                  <a:gd name="T19" fmla="*/ 114 h 256"/>
                  <a:gd name="T20" fmla="*/ 5 w 255"/>
                  <a:gd name="T21" fmla="*/ 89 h 256"/>
                  <a:gd name="T22" fmla="*/ 16 w 255"/>
                  <a:gd name="T23" fmla="*/ 67 h 256"/>
                  <a:gd name="T24" fmla="*/ 29 w 255"/>
                  <a:gd name="T25" fmla="*/ 47 h 256"/>
                  <a:gd name="T26" fmla="*/ 46 w 255"/>
                  <a:gd name="T27" fmla="*/ 29 h 256"/>
                  <a:gd name="T28" fmla="*/ 66 w 255"/>
                  <a:gd name="T29" fmla="*/ 15 h 256"/>
                  <a:gd name="T30" fmla="*/ 90 w 255"/>
                  <a:gd name="T31" fmla="*/ 6 h 256"/>
                  <a:gd name="T32" fmla="*/ 115 w 255"/>
                  <a:gd name="T33" fmla="*/ 1 h 256"/>
                  <a:gd name="T34" fmla="*/ 128 w 255"/>
                  <a:gd name="T35" fmla="*/ 0 h 256"/>
                  <a:gd name="T36" fmla="*/ 154 w 255"/>
                  <a:gd name="T37" fmla="*/ 2 h 256"/>
                  <a:gd name="T38" fmla="*/ 177 w 255"/>
                  <a:gd name="T39" fmla="*/ 10 h 256"/>
                  <a:gd name="T40" fmla="*/ 199 w 255"/>
                  <a:gd name="T41" fmla="*/ 22 h 256"/>
                  <a:gd name="T42" fmla="*/ 218 w 255"/>
                  <a:gd name="T43" fmla="*/ 38 h 256"/>
                  <a:gd name="T44" fmla="*/ 233 w 255"/>
                  <a:gd name="T45" fmla="*/ 56 h 256"/>
                  <a:gd name="T46" fmla="*/ 245 w 255"/>
                  <a:gd name="T47" fmla="*/ 78 h 256"/>
                  <a:gd name="T48" fmla="*/ 253 w 255"/>
                  <a:gd name="T49" fmla="*/ 102 h 256"/>
                  <a:gd name="T50" fmla="*/ 255 w 255"/>
                  <a:gd name="T51" fmla="*/ 127 h 256"/>
                  <a:gd name="T52" fmla="*/ 254 w 255"/>
                  <a:gd name="T53" fmla="*/ 140 h 256"/>
                  <a:gd name="T54" fmla="*/ 249 w 255"/>
                  <a:gd name="T55" fmla="*/ 166 h 256"/>
                  <a:gd name="T56" fmla="*/ 240 w 255"/>
                  <a:gd name="T57" fmla="*/ 189 h 256"/>
                  <a:gd name="T58" fmla="*/ 226 w 255"/>
                  <a:gd name="T59" fmla="*/ 209 h 256"/>
                  <a:gd name="T60" fmla="*/ 209 w 255"/>
                  <a:gd name="T61" fmla="*/ 226 h 256"/>
                  <a:gd name="T62" fmla="*/ 188 w 255"/>
                  <a:gd name="T63" fmla="*/ 239 h 256"/>
                  <a:gd name="T64" fmla="*/ 166 w 255"/>
                  <a:gd name="T65" fmla="*/ 250 h 256"/>
                  <a:gd name="T66" fmla="*/ 141 w 255"/>
                  <a:gd name="T67" fmla="*/ 255 h 256"/>
                  <a:gd name="T68" fmla="*/ 128 w 255"/>
                  <a:gd name="T6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5" h="256">
                    <a:moveTo>
                      <a:pt x="128" y="256"/>
                    </a:moveTo>
                    <a:lnTo>
                      <a:pt x="128" y="256"/>
                    </a:lnTo>
                    <a:lnTo>
                      <a:pt x="115" y="255"/>
                    </a:lnTo>
                    <a:lnTo>
                      <a:pt x="102" y="252"/>
                    </a:lnTo>
                    <a:lnTo>
                      <a:pt x="90" y="250"/>
                    </a:lnTo>
                    <a:lnTo>
                      <a:pt x="78" y="245"/>
                    </a:lnTo>
                    <a:lnTo>
                      <a:pt x="66" y="239"/>
                    </a:lnTo>
                    <a:lnTo>
                      <a:pt x="56" y="233"/>
                    </a:lnTo>
                    <a:lnTo>
                      <a:pt x="46" y="226"/>
                    </a:lnTo>
                    <a:lnTo>
                      <a:pt x="37" y="218"/>
                    </a:lnTo>
                    <a:lnTo>
                      <a:pt x="29" y="209"/>
                    </a:lnTo>
                    <a:lnTo>
                      <a:pt x="22" y="199"/>
                    </a:lnTo>
                    <a:lnTo>
                      <a:pt x="16" y="189"/>
                    </a:lnTo>
                    <a:lnTo>
                      <a:pt x="10" y="177"/>
                    </a:lnTo>
                    <a:lnTo>
                      <a:pt x="5" y="166"/>
                    </a:lnTo>
                    <a:lnTo>
                      <a:pt x="3" y="153"/>
                    </a:lnTo>
                    <a:lnTo>
                      <a:pt x="0" y="140"/>
                    </a:lnTo>
                    <a:lnTo>
                      <a:pt x="0" y="127"/>
                    </a:lnTo>
                    <a:lnTo>
                      <a:pt x="0" y="127"/>
                    </a:lnTo>
                    <a:lnTo>
                      <a:pt x="0" y="114"/>
                    </a:lnTo>
                    <a:lnTo>
                      <a:pt x="3" y="102"/>
                    </a:lnTo>
                    <a:lnTo>
                      <a:pt x="5" y="89"/>
                    </a:lnTo>
                    <a:lnTo>
                      <a:pt x="10" y="78"/>
                    </a:lnTo>
                    <a:lnTo>
                      <a:pt x="16" y="67"/>
                    </a:lnTo>
                    <a:lnTo>
                      <a:pt x="22" y="56"/>
                    </a:lnTo>
                    <a:lnTo>
                      <a:pt x="29" y="47"/>
                    </a:lnTo>
                    <a:lnTo>
                      <a:pt x="37" y="38"/>
                    </a:lnTo>
                    <a:lnTo>
                      <a:pt x="46" y="29"/>
                    </a:lnTo>
                    <a:lnTo>
                      <a:pt x="56" y="22"/>
                    </a:lnTo>
                    <a:lnTo>
                      <a:pt x="66" y="15"/>
                    </a:lnTo>
                    <a:lnTo>
                      <a:pt x="78" y="10"/>
                    </a:lnTo>
                    <a:lnTo>
                      <a:pt x="90" y="6"/>
                    </a:lnTo>
                    <a:lnTo>
                      <a:pt x="102" y="2"/>
                    </a:lnTo>
                    <a:lnTo>
                      <a:pt x="115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1" y="1"/>
                    </a:lnTo>
                    <a:lnTo>
                      <a:pt x="154" y="2"/>
                    </a:lnTo>
                    <a:lnTo>
                      <a:pt x="166" y="6"/>
                    </a:lnTo>
                    <a:lnTo>
                      <a:pt x="177" y="10"/>
                    </a:lnTo>
                    <a:lnTo>
                      <a:pt x="188" y="15"/>
                    </a:lnTo>
                    <a:lnTo>
                      <a:pt x="199" y="22"/>
                    </a:lnTo>
                    <a:lnTo>
                      <a:pt x="209" y="29"/>
                    </a:lnTo>
                    <a:lnTo>
                      <a:pt x="218" y="38"/>
                    </a:lnTo>
                    <a:lnTo>
                      <a:pt x="226" y="47"/>
                    </a:lnTo>
                    <a:lnTo>
                      <a:pt x="233" y="56"/>
                    </a:lnTo>
                    <a:lnTo>
                      <a:pt x="240" y="67"/>
                    </a:lnTo>
                    <a:lnTo>
                      <a:pt x="245" y="78"/>
                    </a:lnTo>
                    <a:lnTo>
                      <a:pt x="249" y="89"/>
                    </a:lnTo>
                    <a:lnTo>
                      <a:pt x="253" y="102"/>
                    </a:lnTo>
                    <a:lnTo>
                      <a:pt x="254" y="114"/>
                    </a:lnTo>
                    <a:lnTo>
                      <a:pt x="255" y="127"/>
                    </a:lnTo>
                    <a:lnTo>
                      <a:pt x="255" y="127"/>
                    </a:lnTo>
                    <a:lnTo>
                      <a:pt x="254" y="140"/>
                    </a:lnTo>
                    <a:lnTo>
                      <a:pt x="253" y="153"/>
                    </a:lnTo>
                    <a:lnTo>
                      <a:pt x="249" y="166"/>
                    </a:lnTo>
                    <a:lnTo>
                      <a:pt x="245" y="177"/>
                    </a:lnTo>
                    <a:lnTo>
                      <a:pt x="240" y="189"/>
                    </a:lnTo>
                    <a:lnTo>
                      <a:pt x="233" y="199"/>
                    </a:lnTo>
                    <a:lnTo>
                      <a:pt x="226" y="209"/>
                    </a:lnTo>
                    <a:lnTo>
                      <a:pt x="218" y="218"/>
                    </a:lnTo>
                    <a:lnTo>
                      <a:pt x="209" y="226"/>
                    </a:lnTo>
                    <a:lnTo>
                      <a:pt x="199" y="233"/>
                    </a:lnTo>
                    <a:lnTo>
                      <a:pt x="188" y="239"/>
                    </a:lnTo>
                    <a:lnTo>
                      <a:pt x="177" y="245"/>
                    </a:lnTo>
                    <a:lnTo>
                      <a:pt x="166" y="250"/>
                    </a:lnTo>
                    <a:lnTo>
                      <a:pt x="154" y="252"/>
                    </a:lnTo>
                    <a:lnTo>
                      <a:pt x="141" y="255"/>
                    </a:lnTo>
                    <a:lnTo>
                      <a:pt x="128" y="256"/>
                    </a:lnTo>
                    <a:lnTo>
                      <a:pt x="128" y="256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4969322" y="3522326"/>
                <a:ext cx="312274" cy="312274"/>
              </a:xfrm>
              <a:custGeom>
                <a:avLst/>
                <a:gdLst>
                  <a:gd name="T0" fmla="*/ 600 w 1152"/>
                  <a:gd name="T1" fmla="*/ 944 h 1153"/>
                  <a:gd name="T2" fmla="*/ 578 w 1152"/>
                  <a:gd name="T3" fmla="*/ 940 h 1153"/>
                  <a:gd name="T4" fmla="*/ 908 w 1152"/>
                  <a:gd name="T5" fmla="*/ 1066 h 1153"/>
                  <a:gd name="T6" fmla="*/ 367 w 1152"/>
                  <a:gd name="T7" fmla="*/ 868 h 1153"/>
                  <a:gd name="T8" fmla="*/ 1049 w 1152"/>
                  <a:gd name="T9" fmla="*/ 137 h 1153"/>
                  <a:gd name="T10" fmla="*/ 367 w 1152"/>
                  <a:gd name="T11" fmla="*/ 868 h 1153"/>
                  <a:gd name="T12" fmla="*/ 947 w 1152"/>
                  <a:gd name="T13" fmla="*/ 193 h 1153"/>
                  <a:gd name="T14" fmla="*/ 336 w 1152"/>
                  <a:gd name="T15" fmla="*/ 838 h 1153"/>
                  <a:gd name="T16" fmla="*/ 113 w 1152"/>
                  <a:gd name="T17" fmla="*/ 749 h 1153"/>
                  <a:gd name="T18" fmla="*/ 1131 w 1152"/>
                  <a:gd name="T19" fmla="*/ 4 h 1153"/>
                  <a:gd name="T20" fmla="*/ 1121 w 1152"/>
                  <a:gd name="T21" fmla="*/ 1 h 1153"/>
                  <a:gd name="T22" fmla="*/ 1110 w 1152"/>
                  <a:gd name="T23" fmla="*/ 1 h 1153"/>
                  <a:gd name="T24" fmla="*/ 1101 w 1152"/>
                  <a:gd name="T25" fmla="*/ 5 h 1153"/>
                  <a:gd name="T26" fmla="*/ 16 w 1152"/>
                  <a:gd name="T27" fmla="*/ 727 h 1153"/>
                  <a:gd name="T28" fmla="*/ 9 w 1152"/>
                  <a:gd name="T29" fmla="*/ 734 h 1153"/>
                  <a:gd name="T30" fmla="*/ 3 w 1152"/>
                  <a:gd name="T31" fmla="*/ 741 h 1153"/>
                  <a:gd name="T32" fmla="*/ 0 w 1152"/>
                  <a:gd name="T33" fmla="*/ 751 h 1153"/>
                  <a:gd name="T34" fmla="*/ 0 w 1152"/>
                  <a:gd name="T35" fmla="*/ 761 h 1153"/>
                  <a:gd name="T36" fmla="*/ 2 w 1152"/>
                  <a:gd name="T37" fmla="*/ 770 h 1153"/>
                  <a:gd name="T38" fmla="*/ 8 w 1152"/>
                  <a:gd name="T39" fmla="*/ 779 h 1153"/>
                  <a:gd name="T40" fmla="*/ 14 w 1152"/>
                  <a:gd name="T41" fmla="*/ 785 h 1153"/>
                  <a:gd name="T42" fmla="*/ 23 w 1152"/>
                  <a:gd name="T43" fmla="*/ 790 h 1153"/>
                  <a:gd name="T44" fmla="*/ 436 w 1152"/>
                  <a:gd name="T45" fmla="*/ 1134 h 1153"/>
                  <a:gd name="T46" fmla="*/ 443 w 1152"/>
                  <a:gd name="T47" fmla="*/ 1142 h 1153"/>
                  <a:gd name="T48" fmla="*/ 449 w 1152"/>
                  <a:gd name="T49" fmla="*/ 1148 h 1153"/>
                  <a:gd name="T50" fmla="*/ 458 w 1152"/>
                  <a:gd name="T51" fmla="*/ 1152 h 1153"/>
                  <a:gd name="T52" fmla="*/ 468 w 1152"/>
                  <a:gd name="T53" fmla="*/ 1153 h 1153"/>
                  <a:gd name="T54" fmla="*/ 473 w 1152"/>
                  <a:gd name="T55" fmla="*/ 1153 h 1153"/>
                  <a:gd name="T56" fmla="*/ 482 w 1152"/>
                  <a:gd name="T57" fmla="*/ 1150 h 1153"/>
                  <a:gd name="T58" fmla="*/ 489 w 1152"/>
                  <a:gd name="T59" fmla="*/ 1145 h 1153"/>
                  <a:gd name="T60" fmla="*/ 496 w 1152"/>
                  <a:gd name="T61" fmla="*/ 1139 h 1153"/>
                  <a:gd name="T62" fmla="*/ 573 w 1152"/>
                  <a:gd name="T63" fmla="*/ 1010 h 1153"/>
                  <a:gd name="T64" fmla="*/ 929 w 1152"/>
                  <a:gd name="T65" fmla="*/ 1153 h 1153"/>
                  <a:gd name="T66" fmla="*/ 941 w 1152"/>
                  <a:gd name="T67" fmla="*/ 1153 h 1153"/>
                  <a:gd name="T68" fmla="*/ 949 w 1152"/>
                  <a:gd name="T69" fmla="*/ 1150 h 1153"/>
                  <a:gd name="T70" fmla="*/ 960 w 1152"/>
                  <a:gd name="T71" fmla="*/ 1143 h 1153"/>
                  <a:gd name="T72" fmla="*/ 969 w 1152"/>
                  <a:gd name="T73" fmla="*/ 1130 h 1153"/>
                  <a:gd name="T74" fmla="*/ 1151 w 1152"/>
                  <a:gd name="T75" fmla="*/ 42 h 1153"/>
                  <a:gd name="T76" fmla="*/ 1151 w 1152"/>
                  <a:gd name="T77" fmla="*/ 33 h 1153"/>
                  <a:gd name="T78" fmla="*/ 1149 w 1152"/>
                  <a:gd name="T79" fmla="*/ 22 h 1153"/>
                  <a:gd name="T80" fmla="*/ 1144 w 1152"/>
                  <a:gd name="T81" fmla="*/ 13 h 1153"/>
                  <a:gd name="T82" fmla="*/ 1135 w 1152"/>
                  <a:gd name="T83" fmla="*/ 7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2" h="1153">
                    <a:moveTo>
                      <a:pt x="908" y="1066"/>
                    </a:moveTo>
                    <a:lnTo>
                      <a:pt x="600" y="944"/>
                    </a:lnTo>
                    <a:lnTo>
                      <a:pt x="590" y="941"/>
                    </a:lnTo>
                    <a:lnTo>
                      <a:pt x="578" y="940"/>
                    </a:lnTo>
                    <a:lnTo>
                      <a:pt x="1051" y="205"/>
                    </a:lnTo>
                    <a:lnTo>
                      <a:pt x="908" y="1066"/>
                    </a:lnTo>
                    <a:close/>
                    <a:moveTo>
                      <a:pt x="367" y="868"/>
                    </a:moveTo>
                    <a:lnTo>
                      <a:pt x="367" y="868"/>
                    </a:lnTo>
                    <a:lnTo>
                      <a:pt x="366" y="866"/>
                    </a:lnTo>
                    <a:lnTo>
                      <a:pt x="1049" y="137"/>
                    </a:lnTo>
                    <a:lnTo>
                      <a:pt x="468" y="1042"/>
                    </a:lnTo>
                    <a:lnTo>
                      <a:pt x="367" y="868"/>
                    </a:lnTo>
                    <a:close/>
                    <a:moveTo>
                      <a:pt x="113" y="749"/>
                    </a:moveTo>
                    <a:lnTo>
                      <a:pt x="947" y="193"/>
                    </a:lnTo>
                    <a:lnTo>
                      <a:pt x="340" y="842"/>
                    </a:lnTo>
                    <a:lnTo>
                      <a:pt x="336" y="838"/>
                    </a:lnTo>
                    <a:lnTo>
                      <a:pt x="332" y="836"/>
                    </a:lnTo>
                    <a:lnTo>
                      <a:pt x="113" y="749"/>
                    </a:lnTo>
                    <a:close/>
                    <a:moveTo>
                      <a:pt x="1135" y="7"/>
                    </a:moveTo>
                    <a:lnTo>
                      <a:pt x="1131" y="4"/>
                    </a:lnTo>
                    <a:lnTo>
                      <a:pt x="1126" y="2"/>
                    </a:lnTo>
                    <a:lnTo>
                      <a:pt x="1121" y="1"/>
                    </a:lnTo>
                    <a:lnTo>
                      <a:pt x="1116" y="0"/>
                    </a:lnTo>
                    <a:lnTo>
                      <a:pt x="1110" y="1"/>
                    </a:lnTo>
                    <a:lnTo>
                      <a:pt x="1106" y="2"/>
                    </a:lnTo>
                    <a:lnTo>
                      <a:pt x="1101" y="5"/>
                    </a:lnTo>
                    <a:lnTo>
                      <a:pt x="1096" y="7"/>
                    </a:lnTo>
                    <a:lnTo>
                      <a:pt x="16" y="727"/>
                    </a:lnTo>
                    <a:lnTo>
                      <a:pt x="12" y="730"/>
                    </a:lnTo>
                    <a:lnTo>
                      <a:pt x="9" y="734"/>
                    </a:lnTo>
                    <a:lnTo>
                      <a:pt x="5" y="737"/>
                    </a:lnTo>
                    <a:lnTo>
                      <a:pt x="3" y="741"/>
                    </a:lnTo>
                    <a:lnTo>
                      <a:pt x="2" y="745"/>
                    </a:lnTo>
                    <a:lnTo>
                      <a:pt x="0" y="751"/>
                    </a:lnTo>
                    <a:lnTo>
                      <a:pt x="0" y="755"/>
                    </a:lnTo>
                    <a:lnTo>
                      <a:pt x="0" y="761"/>
                    </a:lnTo>
                    <a:lnTo>
                      <a:pt x="1" y="765"/>
                    </a:lnTo>
                    <a:lnTo>
                      <a:pt x="2" y="770"/>
                    </a:lnTo>
                    <a:lnTo>
                      <a:pt x="4" y="775"/>
                    </a:lnTo>
                    <a:lnTo>
                      <a:pt x="8" y="779"/>
                    </a:lnTo>
                    <a:lnTo>
                      <a:pt x="11" y="782"/>
                    </a:lnTo>
                    <a:lnTo>
                      <a:pt x="14" y="785"/>
                    </a:lnTo>
                    <a:lnTo>
                      <a:pt x="18" y="788"/>
                    </a:lnTo>
                    <a:lnTo>
                      <a:pt x="23" y="790"/>
                    </a:lnTo>
                    <a:lnTo>
                      <a:pt x="305" y="903"/>
                    </a:lnTo>
                    <a:lnTo>
                      <a:pt x="436" y="1134"/>
                    </a:lnTo>
                    <a:lnTo>
                      <a:pt x="440" y="1139"/>
                    </a:lnTo>
                    <a:lnTo>
                      <a:pt x="443" y="1142"/>
                    </a:lnTo>
                    <a:lnTo>
                      <a:pt x="446" y="1145"/>
                    </a:lnTo>
                    <a:lnTo>
                      <a:pt x="449" y="1148"/>
                    </a:lnTo>
                    <a:lnTo>
                      <a:pt x="454" y="1149"/>
                    </a:lnTo>
                    <a:lnTo>
                      <a:pt x="458" y="1152"/>
                    </a:lnTo>
                    <a:lnTo>
                      <a:pt x="463" y="1153"/>
                    </a:lnTo>
                    <a:lnTo>
                      <a:pt x="468" y="1153"/>
                    </a:lnTo>
                    <a:lnTo>
                      <a:pt x="468" y="1153"/>
                    </a:lnTo>
                    <a:lnTo>
                      <a:pt x="473" y="1153"/>
                    </a:lnTo>
                    <a:lnTo>
                      <a:pt x="477" y="1152"/>
                    </a:lnTo>
                    <a:lnTo>
                      <a:pt x="482" y="1150"/>
                    </a:lnTo>
                    <a:lnTo>
                      <a:pt x="486" y="1148"/>
                    </a:lnTo>
                    <a:lnTo>
                      <a:pt x="489" y="1145"/>
                    </a:lnTo>
                    <a:lnTo>
                      <a:pt x="494" y="1143"/>
                    </a:lnTo>
                    <a:lnTo>
                      <a:pt x="496" y="1139"/>
                    </a:lnTo>
                    <a:lnTo>
                      <a:pt x="499" y="1135"/>
                    </a:lnTo>
                    <a:lnTo>
                      <a:pt x="573" y="1010"/>
                    </a:lnTo>
                    <a:lnTo>
                      <a:pt x="922" y="1150"/>
                    </a:lnTo>
                    <a:lnTo>
                      <a:pt x="929" y="1153"/>
                    </a:lnTo>
                    <a:lnTo>
                      <a:pt x="936" y="1153"/>
                    </a:lnTo>
                    <a:lnTo>
                      <a:pt x="941" y="1153"/>
                    </a:lnTo>
                    <a:lnTo>
                      <a:pt x="945" y="1152"/>
                    </a:lnTo>
                    <a:lnTo>
                      <a:pt x="949" y="1150"/>
                    </a:lnTo>
                    <a:lnTo>
                      <a:pt x="954" y="1148"/>
                    </a:lnTo>
                    <a:lnTo>
                      <a:pt x="960" y="1143"/>
                    </a:lnTo>
                    <a:lnTo>
                      <a:pt x="966" y="1138"/>
                    </a:lnTo>
                    <a:lnTo>
                      <a:pt x="969" y="1130"/>
                    </a:lnTo>
                    <a:lnTo>
                      <a:pt x="972" y="1122"/>
                    </a:lnTo>
                    <a:lnTo>
                      <a:pt x="1151" y="42"/>
                    </a:lnTo>
                    <a:lnTo>
                      <a:pt x="1152" y="37"/>
                    </a:lnTo>
                    <a:lnTo>
                      <a:pt x="1151" y="33"/>
                    </a:lnTo>
                    <a:lnTo>
                      <a:pt x="1150" y="27"/>
                    </a:lnTo>
                    <a:lnTo>
                      <a:pt x="1149" y="22"/>
                    </a:lnTo>
                    <a:lnTo>
                      <a:pt x="1147" y="18"/>
                    </a:lnTo>
                    <a:lnTo>
                      <a:pt x="1144" y="13"/>
                    </a:lnTo>
                    <a:lnTo>
                      <a:pt x="1139" y="10"/>
                    </a:lnTo>
                    <a:lnTo>
                      <a:pt x="1135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074769" y="5103443"/>
              <a:ext cx="628671" cy="628671"/>
              <a:chOff x="4836591" y="2402840"/>
              <a:chExt cx="691538" cy="69153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836591" y="2402840"/>
                <a:ext cx="691538" cy="691538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021983" y="2567730"/>
                <a:ext cx="325421" cy="377851"/>
                <a:chOff x="3680588" y="2753915"/>
                <a:chExt cx="393760" cy="457200"/>
              </a:xfrm>
              <a:solidFill>
                <a:schemeClr val="bg1"/>
              </a:solidFill>
            </p:grpSpPr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3680588" y="2753915"/>
                  <a:ext cx="393760" cy="457200"/>
                </a:xfrm>
                <a:custGeom>
                  <a:avLst/>
                  <a:gdLst>
                    <a:gd name="connsiteX0" fmla="*/ 216694 w 285750"/>
                    <a:gd name="connsiteY0" fmla="*/ 153987 h 331788"/>
                    <a:gd name="connsiteX1" fmla="*/ 206375 w 285750"/>
                    <a:gd name="connsiteY1" fmla="*/ 165100 h 331788"/>
                    <a:gd name="connsiteX2" fmla="*/ 216694 w 285750"/>
                    <a:gd name="connsiteY2" fmla="*/ 176213 h 331788"/>
                    <a:gd name="connsiteX3" fmla="*/ 227013 w 285750"/>
                    <a:gd name="connsiteY3" fmla="*/ 165100 h 331788"/>
                    <a:gd name="connsiteX4" fmla="*/ 216694 w 285750"/>
                    <a:gd name="connsiteY4" fmla="*/ 153987 h 331788"/>
                    <a:gd name="connsiteX5" fmla="*/ 224703 w 285750"/>
                    <a:gd name="connsiteY5" fmla="*/ 77497 h 331788"/>
                    <a:gd name="connsiteX6" fmla="*/ 231198 w 285750"/>
                    <a:gd name="connsiteY6" fmla="*/ 89174 h 331788"/>
                    <a:gd name="connsiteX7" fmla="*/ 226002 w 285750"/>
                    <a:gd name="connsiteY7" fmla="*/ 121609 h 331788"/>
                    <a:gd name="connsiteX8" fmla="*/ 226002 w 285750"/>
                    <a:gd name="connsiteY8" fmla="*/ 122906 h 331788"/>
                    <a:gd name="connsiteX9" fmla="*/ 262371 w 285750"/>
                    <a:gd name="connsiteY9" fmla="*/ 173505 h 331788"/>
                    <a:gd name="connsiteX10" fmla="*/ 271463 w 285750"/>
                    <a:gd name="connsiteY10" fmla="*/ 173505 h 331788"/>
                    <a:gd name="connsiteX11" fmla="*/ 285750 w 285750"/>
                    <a:gd name="connsiteY11" fmla="*/ 187777 h 331788"/>
                    <a:gd name="connsiteX12" fmla="*/ 285750 w 285750"/>
                    <a:gd name="connsiteY12" fmla="*/ 220212 h 331788"/>
                    <a:gd name="connsiteX13" fmla="*/ 271463 w 285750"/>
                    <a:gd name="connsiteY13" fmla="*/ 233186 h 331788"/>
                    <a:gd name="connsiteX14" fmla="*/ 262371 w 285750"/>
                    <a:gd name="connsiteY14" fmla="*/ 233186 h 331788"/>
                    <a:gd name="connsiteX15" fmla="*/ 231198 w 285750"/>
                    <a:gd name="connsiteY15" fmla="*/ 282487 h 331788"/>
                    <a:gd name="connsiteX16" fmla="*/ 229899 w 285750"/>
                    <a:gd name="connsiteY16" fmla="*/ 282487 h 331788"/>
                    <a:gd name="connsiteX17" fmla="*/ 228600 w 285750"/>
                    <a:gd name="connsiteY17" fmla="*/ 283784 h 331788"/>
                    <a:gd name="connsiteX18" fmla="*/ 214313 w 285750"/>
                    <a:gd name="connsiteY18" fmla="*/ 313625 h 331788"/>
                    <a:gd name="connsiteX19" fmla="*/ 214313 w 285750"/>
                    <a:gd name="connsiteY19" fmla="*/ 324004 h 331788"/>
                    <a:gd name="connsiteX20" fmla="*/ 206519 w 285750"/>
                    <a:gd name="connsiteY20" fmla="*/ 331788 h 331788"/>
                    <a:gd name="connsiteX21" fmla="*/ 162358 w 285750"/>
                    <a:gd name="connsiteY21" fmla="*/ 331788 h 331788"/>
                    <a:gd name="connsiteX22" fmla="*/ 155863 w 285750"/>
                    <a:gd name="connsiteY22" fmla="*/ 324004 h 331788"/>
                    <a:gd name="connsiteX23" fmla="*/ 155863 w 285750"/>
                    <a:gd name="connsiteY23" fmla="*/ 314922 h 331788"/>
                    <a:gd name="connsiteX24" fmla="*/ 140277 w 285750"/>
                    <a:gd name="connsiteY24" fmla="*/ 314922 h 331788"/>
                    <a:gd name="connsiteX25" fmla="*/ 120794 w 285750"/>
                    <a:gd name="connsiteY25" fmla="*/ 313625 h 331788"/>
                    <a:gd name="connsiteX26" fmla="*/ 120794 w 285750"/>
                    <a:gd name="connsiteY26" fmla="*/ 324004 h 331788"/>
                    <a:gd name="connsiteX27" fmla="*/ 114300 w 285750"/>
                    <a:gd name="connsiteY27" fmla="*/ 331788 h 331788"/>
                    <a:gd name="connsiteX28" fmla="*/ 70138 w 285750"/>
                    <a:gd name="connsiteY28" fmla="*/ 331788 h 331788"/>
                    <a:gd name="connsiteX29" fmla="*/ 62345 w 285750"/>
                    <a:gd name="connsiteY29" fmla="*/ 325301 h 331788"/>
                    <a:gd name="connsiteX30" fmla="*/ 62345 w 285750"/>
                    <a:gd name="connsiteY30" fmla="*/ 321409 h 331788"/>
                    <a:gd name="connsiteX31" fmla="*/ 46759 w 285750"/>
                    <a:gd name="connsiteY31" fmla="*/ 282487 h 331788"/>
                    <a:gd name="connsiteX32" fmla="*/ 24678 w 285750"/>
                    <a:gd name="connsiteY32" fmla="*/ 250052 h 331788"/>
                    <a:gd name="connsiteX33" fmla="*/ 16885 w 285750"/>
                    <a:gd name="connsiteY33" fmla="*/ 227996 h 331788"/>
                    <a:gd name="connsiteX34" fmla="*/ 14287 w 285750"/>
                    <a:gd name="connsiteY34" fmla="*/ 204643 h 331788"/>
                    <a:gd name="connsiteX35" fmla="*/ 23379 w 285750"/>
                    <a:gd name="connsiteY35" fmla="*/ 163126 h 331788"/>
                    <a:gd name="connsiteX36" fmla="*/ 84426 w 285750"/>
                    <a:gd name="connsiteY36" fmla="*/ 183884 h 331788"/>
                    <a:gd name="connsiteX37" fmla="*/ 181841 w 285750"/>
                    <a:gd name="connsiteY37" fmla="*/ 107337 h 331788"/>
                    <a:gd name="connsiteX38" fmla="*/ 192232 w 285750"/>
                    <a:gd name="connsiteY38" fmla="*/ 90471 h 331788"/>
                    <a:gd name="connsiteX39" fmla="*/ 224703 w 285750"/>
                    <a:gd name="connsiteY39" fmla="*/ 77497 h 331788"/>
                    <a:gd name="connsiteX40" fmla="*/ 79893 w 285750"/>
                    <a:gd name="connsiteY40" fmla="*/ 26987 h 331788"/>
                    <a:gd name="connsiteX41" fmla="*/ 76005 w 285750"/>
                    <a:gd name="connsiteY41" fmla="*/ 30840 h 331788"/>
                    <a:gd name="connsiteX42" fmla="*/ 76005 w 285750"/>
                    <a:gd name="connsiteY42" fmla="*/ 35977 h 331788"/>
                    <a:gd name="connsiteX43" fmla="*/ 72118 w 285750"/>
                    <a:gd name="connsiteY43" fmla="*/ 42398 h 331788"/>
                    <a:gd name="connsiteX44" fmla="*/ 53975 w 285750"/>
                    <a:gd name="connsiteY44" fmla="*/ 64231 h 331788"/>
                    <a:gd name="connsiteX45" fmla="*/ 66934 w 285750"/>
                    <a:gd name="connsiteY45" fmla="*/ 84779 h 331788"/>
                    <a:gd name="connsiteX46" fmla="*/ 83781 w 285750"/>
                    <a:gd name="connsiteY46" fmla="*/ 92485 h 331788"/>
                    <a:gd name="connsiteX47" fmla="*/ 88965 w 285750"/>
                    <a:gd name="connsiteY47" fmla="*/ 96337 h 331788"/>
                    <a:gd name="connsiteX48" fmla="*/ 87669 w 285750"/>
                    <a:gd name="connsiteY48" fmla="*/ 110464 h 331788"/>
                    <a:gd name="connsiteX49" fmla="*/ 77301 w 285750"/>
                    <a:gd name="connsiteY49" fmla="*/ 111749 h 331788"/>
                    <a:gd name="connsiteX50" fmla="*/ 61750 w 285750"/>
                    <a:gd name="connsiteY50" fmla="*/ 106612 h 331788"/>
                    <a:gd name="connsiteX51" fmla="*/ 56567 w 285750"/>
                    <a:gd name="connsiteY51" fmla="*/ 109180 h 331788"/>
                    <a:gd name="connsiteX52" fmla="*/ 53975 w 285750"/>
                    <a:gd name="connsiteY52" fmla="*/ 116886 h 331788"/>
                    <a:gd name="connsiteX53" fmla="*/ 56567 w 285750"/>
                    <a:gd name="connsiteY53" fmla="*/ 123307 h 331788"/>
                    <a:gd name="connsiteX54" fmla="*/ 70822 w 285750"/>
                    <a:gd name="connsiteY54" fmla="*/ 127160 h 331788"/>
                    <a:gd name="connsiteX55" fmla="*/ 74710 w 285750"/>
                    <a:gd name="connsiteY55" fmla="*/ 131013 h 331788"/>
                    <a:gd name="connsiteX56" fmla="*/ 74710 w 285750"/>
                    <a:gd name="connsiteY56" fmla="*/ 137434 h 331788"/>
                    <a:gd name="connsiteX57" fmla="*/ 78597 w 285750"/>
                    <a:gd name="connsiteY57" fmla="*/ 140003 h 331788"/>
                    <a:gd name="connsiteX58" fmla="*/ 86373 w 285750"/>
                    <a:gd name="connsiteY58" fmla="*/ 140003 h 331788"/>
                    <a:gd name="connsiteX59" fmla="*/ 90261 w 285750"/>
                    <a:gd name="connsiteY59" fmla="*/ 137434 h 331788"/>
                    <a:gd name="connsiteX60" fmla="*/ 90261 w 285750"/>
                    <a:gd name="connsiteY60" fmla="*/ 129728 h 331788"/>
                    <a:gd name="connsiteX61" fmla="*/ 92852 w 285750"/>
                    <a:gd name="connsiteY61" fmla="*/ 125876 h 331788"/>
                    <a:gd name="connsiteX62" fmla="*/ 107108 w 285750"/>
                    <a:gd name="connsiteY62" fmla="*/ 116886 h 331788"/>
                    <a:gd name="connsiteX63" fmla="*/ 99332 w 285750"/>
                    <a:gd name="connsiteY63" fmla="*/ 78358 h 331788"/>
                    <a:gd name="connsiteX64" fmla="*/ 85077 w 285750"/>
                    <a:gd name="connsiteY64" fmla="*/ 71936 h 331788"/>
                    <a:gd name="connsiteX65" fmla="*/ 77301 w 285750"/>
                    <a:gd name="connsiteY65" fmla="*/ 68084 h 331788"/>
                    <a:gd name="connsiteX66" fmla="*/ 79893 w 285750"/>
                    <a:gd name="connsiteY66" fmla="*/ 56525 h 331788"/>
                    <a:gd name="connsiteX67" fmla="*/ 83781 w 285750"/>
                    <a:gd name="connsiteY67" fmla="*/ 55241 h 331788"/>
                    <a:gd name="connsiteX68" fmla="*/ 101924 w 285750"/>
                    <a:gd name="connsiteY68" fmla="*/ 59094 h 331788"/>
                    <a:gd name="connsiteX69" fmla="*/ 105812 w 285750"/>
                    <a:gd name="connsiteY69" fmla="*/ 56525 h 331788"/>
                    <a:gd name="connsiteX70" fmla="*/ 109699 w 285750"/>
                    <a:gd name="connsiteY70" fmla="*/ 47535 h 331788"/>
                    <a:gd name="connsiteX71" fmla="*/ 107108 w 285750"/>
                    <a:gd name="connsiteY71" fmla="*/ 43682 h 331788"/>
                    <a:gd name="connsiteX72" fmla="*/ 95444 w 285750"/>
                    <a:gd name="connsiteY72" fmla="*/ 39830 h 331788"/>
                    <a:gd name="connsiteX73" fmla="*/ 90261 w 285750"/>
                    <a:gd name="connsiteY73" fmla="*/ 34692 h 331788"/>
                    <a:gd name="connsiteX74" fmla="*/ 83781 w 285750"/>
                    <a:gd name="connsiteY74" fmla="*/ 26987 h 331788"/>
                    <a:gd name="connsiteX75" fmla="*/ 79893 w 285750"/>
                    <a:gd name="connsiteY75" fmla="*/ 26987 h 331788"/>
                    <a:gd name="connsiteX76" fmla="*/ 83344 w 285750"/>
                    <a:gd name="connsiteY76" fmla="*/ 0 h 331788"/>
                    <a:gd name="connsiteX77" fmla="*/ 166688 w 285750"/>
                    <a:gd name="connsiteY77" fmla="*/ 83344 h 331788"/>
                    <a:gd name="connsiteX78" fmla="*/ 83344 w 285750"/>
                    <a:gd name="connsiteY78" fmla="*/ 166688 h 331788"/>
                    <a:gd name="connsiteX79" fmla="*/ 0 w 285750"/>
                    <a:gd name="connsiteY79" fmla="*/ 83344 h 331788"/>
                    <a:gd name="connsiteX80" fmla="*/ 83344 w 285750"/>
                    <a:gd name="connsiteY80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285750" h="331788">
                      <a:moveTo>
                        <a:pt x="216694" y="153987"/>
                      </a:moveTo>
                      <a:cubicBezTo>
                        <a:pt x="210995" y="153987"/>
                        <a:pt x="206375" y="158962"/>
                        <a:pt x="206375" y="165100"/>
                      </a:cubicBezTo>
                      <a:cubicBezTo>
                        <a:pt x="206375" y="171238"/>
                        <a:pt x="210995" y="176213"/>
                        <a:pt x="216694" y="176213"/>
                      </a:cubicBezTo>
                      <a:cubicBezTo>
                        <a:pt x="222393" y="176213"/>
                        <a:pt x="227013" y="171238"/>
                        <a:pt x="227013" y="165100"/>
                      </a:cubicBezTo>
                      <a:cubicBezTo>
                        <a:pt x="227013" y="158962"/>
                        <a:pt x="222393" y="153987"/>
                        <a:pt x="216694" y="153987"/>
                      </a:cubicBezTo>
                      <a:close/>
                      <a:moveTo>
                        <a:pt x="224703" y="77497"/>
                      </a:moveTo>
                      <a:cubicBezTo>
                        <a:pt x="231198" y="76200"/>
                        <a:pt x="235094" y="83984"/>
                        <a:pt x="231198" y="89174"/>
                      </a:cubicBezTo>
                      <a:cubicBezTo>
                        <a:pt x="227301" y="96958"/>
                        <a:pt x="222106" y="108635"/>
                        <a:pt x="226002" y="121609"/>
                      </a:cubicBezTo>
                      <a:cubicBezTo>
                        <a:pt x="226002" y="121609"/>
                        <a:pt x="226002" y="122906"/>
                        <a:pt x="226002" y="122906"/>
                      </a:cubicBezTo>
                      <a:cubicBezTo>
                        <a:pt x="242888" y="137178"/>
                        <a:pt x="255876" y="154044"/>
                        <a:pt x="262371" y="173505"/>
                      </a:cubicBezTo>
                      <a:cubicBezTo>
                        <a:pt x="262371" y="173505"/>
                        <a:pt x="262371" y="173505"/>
                        <a:pt x="271463" y="173505"/>
                      </a:cubicBezTo>
                      <a:cubicBezTo>
                        <a:pt x="279256" y="173505"/>
                        <a:pt x="285750" y="179992"/>
                        <a:pt x="285750" y="187777"/>
                      </a:cubicBezTo>
                      <a:cubicBezTo>
                        <a:pt x="285750" y="187777"/>
                        <a:pt x="285750" y="187777"/>
                        <a:pt x="285750" y="220212"/>
                      </a:cubicBezTo>
                      <a:cubicBezTo>
                        <a:pt x="285750" y="226699"/>
                        <a:pt x="279256" y="233186"/>
                        <a:pt x="271463" y="233186"/>
                      </a:cubicBezTo>
                      <a:cubicBezTo>
                        <a:pt x="271463" y="233186"/>
                        <a:pt x="271463" y="233186"/>
                        <a:pt x="262371" y="233186"/>
                      </a:cubicBezTo>
                      <a:cubicBezTo>
                        <a:pt x="257175" y="251349"/>
                        <a:pt x="245485" y="268215"/>
                        <a:pt x="231198" y="282487"/>
                      </a:cubicBezTo>
                      <a:cubicBezTo>
                        <a:pt x="231198" y="282487"/>
                        <a:pt x="229899" y="282487"/>
                        <a:pt x="229899" y="282487"/>
                      </a:cubicBezTo>
                      <a:cubicBezTo>
                        <a:pt x="229899" y="282487"/>
                        <a:pt x="229899" y="282487"/>
                        <a:pt x="228600" y="283784"/>
                      </a:cubicBezTo>
                      <a:cubicBezTo>
                        <a:pt x="215611" y="295461"/>
                        <a:pt x="214313" y="309732"/>
                        <a:pt x="214313" y="313625"/>
                      </a:cubicBezTo>
                      <a:cubicBezTo>
                        <a:pt x="214313" y="313625"/>
                        <a:pt x="214313" y="313625"/>
                        <a:pt x="214313" y="324004"/>
                      </a:cubicBezTo>
                      <a:cubicBezTo>
                        <a:pt x="214313" y="329193"/>
                        <a:pt x="210416" y="331788"/>
                        <a:pt x="206519" y="331788"/>
                      </a:cubicBezTo>
                      <a:cubicBezTo>
                        <a:pt x="206519" y="331788"/>
                        <a:pt x="206519" y="331788"/>
                        <a:pt x="162358" y="331788"/>
                      </a:cubicBezTo>
                      <a:cubicBezTo>
                        <a:pt x="158461" y="331788"/>
                        <a:pt x="155863" y="327896"/>
                        <a:pt x="155863" y="324004"/>
                      </a:cubicBezTo>
                      <a:cubicBezTo>
                        <a:pt x="155863" y="324004"/>
                        <a:pt x="155863" y="324004"/>
                        <a:pt x="155863" y="314922"/>
                      </a:cubicBezTo>
                      <a:cubicBezTo>
                        <a:pt x="150668" y="314922"/>
                        <a:pt x="145472" y="314922"/>
                        <a:pt x="140277" y="314922"/>
                      </a:cubicBezTo>
                      <a:cubicBezTo>
                        <a:pt x="133783" y="314922"/>
                        <a:pt x="127288" y="314922"/>
                        <a:pt x="120794" y="313625"/>
                      </a:cubicBezTo>
                      <a:cubicBezTo>
                        <a:pt x="120794" y="313625"/>
                        <a:pt x="120794" y="313625"/>
                        <a:pt x="120794" y="324004"/>
                      </a:cubicBezTo>
                      <a:cubicBezTo>
                        <a:pt x="120794" y="329193"/>
                        <a:pt x="118196" y="331788"/>
                        <a:pt x="114300" y="331788"/>
                      </a:cubicBezTo>
                      <a:cubicBezTo>
                        <a:pt x="114300" y="331788"/>
                        <a:pt x="114300" y="331788"/>
                        <a:pt x="70138" y="331788"/>
                      </a:cubicBezTo>
                      <a:cubicBezTo>
                        <a:pt x="66242" y="331788"/>
                        <a:pt x="63644" y="329193"/>
                        <a:pt x="62345" y="325301"/>
                      </a:cubicBezTo>
                      <a:cubicBezTo>
                        <a:pt x="62345" y="325301"/>
                        <a:pt x="62345" y="325301"/>
                        <a:pt x="62345" y="321409"/>
                      </a:cubicBezTo>
                      <a:cubicBezTo>
                        <a:pt x="62345" y="313625"/>
                        <a:pt x="59747" y="296758"/>
                        <a:pt x="46759" y="282487"/>
                      </a:cubicBezTo>
                      <a:cubicBezTo>
                        <a:pt x="36368" y="272108"/>
                        <a:pt x="29873" y="260431"/>
                        <a:pt x="24678" y="250052"/>
                      </a:cubicBezTo>
                      <a:cubicBezTo>
                        <a:pt x="20781" y="242267"/>
                        <a:pt x="18183" y="235780"/>
                        <a:pt x="16885" y="227996"/>
                      </a:cubicBezTo>
                      <a:cubicBezTo>
                        <a:pt x="14287" y="220212"/>
                        <a:pt x="14287" y="212427"/>
                        <a:pt x="14287" y="204643"/>
                      </a:cubicBezTo>
                      <a:cubicBezTo>
                        <a:pt x="14287" y="190371"/>
                        <a:pt x="16885" y="176100"/>
                        <a:pt x="23379" y="163126"/>
                      </a:cubicBezTo>
                      <a:cubicBezTo>
                        <a:pt x="40264" y="176100"/>
                        <a:pt x="61046" y="183884"/>
                        <a:pt x="84426" y="183884"/>
                      </a:cubicBezTo>
                      <a:cubicBezTo>
                        <a:pt x="131185" y="183884"/>
                        <a:pt x="171450" y="151449"/>
                        <a:pt x="181841" y="107337"/>
                      </a:cubicBezTo>
                      <a:cubicBezTo>
                        <a:pt x="183139" y="100850"/>
                        <a:pt x="187036" y="94363"/>
                        <a:pt x="192232" y="90471"/>
                      </a:cubicBezTo>
                      <a:cubicBezTo>
                        <a:pt x="198726" y="83984"/>
                        <a:pt x="209117" y="78795"/>
                        <a:pt x="224703" y="77497"/>
                      </a:cubicBezTo>
                      <a:close/>
                      <a:moveTo>
                        <a:pt x="79893" y="26987"/>
                      </a:moveTo>
                      <a:cubicBezTo>
                        <a:pt x="77301" y="26987"/>
                        <a:pt x="76005" y="28271"/>
                        <a:pt x="76005" y="30840"/>
                      </a:cubicBezTo>
                      <a:cubicBezTo>
                        <a:pt x="76005" y="30840"/>
                        <a:pt x="76005" y="30840"/>
                        <a:pt x="76005" y="35977"/>
                      </a:cubicBezTo>
                      <a:cubicBezTo>
                        <a:pt x="76005" y="39830"/>
                        <a:pt x="76005" y="39830"/>
                        <a:pt x="72118" y="42398"/>
                      </a:cubicBezTo>
                      <a:cubicBezTo>
                        <a:pt x="61750" y="44967"/>
                        <a:pt x="55271" y="52672"/>
                        <a:pt x="53975" y="64231"/>
                      </a:cubicBezTo>
                      <a:cubicBezTo>
                        <a:pt x="53975" y="73221"/>
                        <a:pt x="59159" y="80926"/>
                        <a:pt x="66934" y="84779"/>
                      </a:cubicBezTo>
                      <a:cubicBezTo>
                        <a:pt x="72118" y="88632"/>
                        <a:pt x="78597" y="89916"/>
                        <a:pt x="83781" y="92485"/>
                      </a:cubicBezTo>
                      <a:cubicBezTo>
                        <a:pt x="85077" y="93769"/>
                        <a:pt x="87669" y="95053"/>
                        <a:pt x="88965" y="96337"/>
                      </a:cubicBezTo>
                      <a:cubicBezTo>
                        <a:pt x="94148" y="100190"/>
                        <a:pt x="94148" y="107896"/>
                        <a:pt x="87669" y="110464"/>
                      </a:cubicBezTo>
                      <a:cubicBezTo>
                        <a:pt x="83781" y="111749"/>
                        <a:pt x="81189" y="111749"/>
                        <a:pt x="77301" y="111749"/>
                      </a:cubicBezTo>
                      <a:cubicBezTo>
                        <a:pt x="72118" y="110464"/>
                        <a:pt x="66934" y="109180"/>
                        <a:pt x="61750" y="106612"/>
                      </a:cubicBezTo>
                      <a:cubicBezTo>
                        <a:pt x="59159" y="105327"/>
                        <a:pt x="57863" y="105327"/>
                        <a:pt x="56567" y="109180"/>
                      </a:cubicBezTo>
                      <a:cubicBezTo>
                        <a:pt x="55271" y="111749"/>
                        <a:pt x="55271" y="114317"/>
                        <a:pt x="53975" y="116886"/>
                      </a:cubicBezTo>
                      <a:cubicBezTo>
                        <a:pt x="53975" y="120739"/>
                        <a:pt x="53975" y="120739"/>
                        <a:pt x="56567" y="123307"/>
                      </a:cubicBezTo>
                      <a:cubicBezTo>
                        <a:pt x="61750" y="124591"/>
                        <a:pt x="66934" y="125876"/>
                        <a:pt x="70822" y="127160"/>
                      </a:cubicBezTo>
                      <a:cubicBezTo>
                        <a:pt x="74710" y="127160"/>
                        <a:pt x="74710" y="127160"/>
                        <a:pt x="74710" y="131013"/>
                      </a:cubicBezTo>
                      <a:cubicBezTo>
                        <a:pt x="74710" y="133581"/>
                        <a:pt x="74710" y="134866"/>
                        <a:pt x="74710" y="137434"/>
                      </a:cubicBezTo>
                      <a:cubicBezTo>
                        <a:pt x="74710" y="138718"/>
                        <a:pt x="76005" y="140003"/>
                        <a:pt x="78597" y="140003"/>
                      </a:cubicBezTo>
                      <a:cubicBezTo>
                        <a:pt x="81189" y="141287"/>
                        <a:pt x="83781" y="141287"/>
                        <a:pt x="86373" y="140003"/>
                      </a:cubicBezTo>
                      <a:cubicBezTo>
                        <a:pt x="88965" y="140003"/>
                        <a:pt x="90261" y="140003"/>
                        <a:pt x="90261" y="137434"/>
                      </a:cubicBezTo>
                      <a:cubicBezTo>
                        <a:pt x="90261" y="134866"/>
                        <a:pt x="90261" y="132297"/>
                        <a:pt x="90261" y="129728"/>
                      </a:cubicBezTo>
                      <a:cubicBezTo>
                        <a:pt x="90261" y="127160"/>
                        <a:pt x="91557" y="125876"/>
                        <a:pt x="92852" y="125876"/>
                      </a:cubicBezTo>
                      <a:cubicBezTo>
                        <a:pt x="99332" y="124591"/>
                        <a:pt x="103220" y="120739"/>
                        <a:pt x="107108" y="116886"/>
                      </a:cubicBezTo>
                      <a:cubicBezTo>
                        <a:pt x="117475" y="104043"/>
                        <a:pt x="113587" y="87348"/>
                        <a:pt x="99332" y="78358"/>
                      </a:cubicBezTo>
                      <a:cubicBezTo>
                        <a:pt x="94148" y="75789"/>
                        <a:pt x="90261" y="74505"/>
                        <a:pt x="85077" y="71936"/>
                      </a:cubicBezTo>
                      <a:cubicBezTo>
                        <a:pt x="82485" y="71936"/>
                        <a:pt x="79893" y="70652"/>
                        <a:pt x="77301" y="68084"/>
                      </a:cubicBezTo>
                      <a:cubicBezTo>
                        <a:pt x="73414" y="64231"/>
                        <a:pt x="73414" y="59094"/>
                        <a:pt x="79893" y="56525"/>
                      </a:cubicBezTo>
                      <a:cubicBezTo>
                        <a:pt x="81189" y="55241"/>
                        <a:pt x="82485" y="55241"/>
                        <a:pt x="83781" y="55241"/>
                      </a:cubicBezTo>
                      <a:cubicBezTo>
                        <a:pt x="90261" y="55241"/>
                        <a:pt x="95444" y="56525"/>
                        <a:pt x="101924" y="59094"/>
                      </a:cubicBezTo>
                      <a:cubicBezTo>
                        <a:pt x="104516" y="60378"/>
                        <a:pt x="105812" y="60378"/>
                        <a:pt x="105812" y="56525"/>
                      </a:cubicBezTo>
                      <a:cubicBezTo>
                        <a:pt x="107108" y="53957"/>
                        <a:pt x="108403" y="51388"/>
                        <a:pt x="109699" y="47535"/>
                      </a:cubicBezTo>
                      <a:cubicBezTo>
                        <a:pt x="109699" y="46251"/>
                        <a:pt x="108403" y="44967"/>
                        <a:pt x="107108" y="43682"/>
                      </a:cubicBezTo>
                      <a:cubicBezTo>
                        <a:pt x="103220" y="42398"/>
                        <a:pt x="99332" y="41114"/>
                        <a:pt x="95444" y="39830"/>
                      </a:cubicBezTo>
                      <a:cubicBezTo>
                        <a:pt x="90261" y="39830"/>
                        <a:pt x="90261" y="39830"/>
                        <a:pt x="90261" y="34692"/>
                      </a:cubicBezTo>
                      <a:cubicBezTo>
                        <a:pt x="90261" y="26987"/>
                        <a:pt x="90261" y="26987"/>
                        <a:pt x="83781" y="26987"/>
                      </a:cubicBezTo>
                      <a:cubicBezTo>
                        <a:pt x="83781" y="26987"/>
                        <a:pt x="83781" y="26987"/>
                        <a:pt x="79893" y="26987"/>
                      </a:cubicBezTo>
                      <a:close/>
                      <a:moveTo>
                        <a:pt x="83344" y="0"/>
                      </a:moveTo>
                      <a:cubicBezTo>
                        <a:pt x="129374" y="0"/>
                        <a:pt x="166688" y="37314"/>
                        <a:pt x="166688" y="83344"/>
                      </a:cubicBezTo>
                      <a:cubicBezTo>
                        <a:pt x="166688" y="129374"/>
                        <a:pt x="129374" y="166688"/>
                        <a:pt x="83344" y="166688"/>
                      </a:cubicBezTo>
                      <a:cubicBezTo>
                        <a:pt x="37314" y="166688"/>
                        <a:pt x="0" y="129374"/>
                        <a:pt x="0" y="83344"/>
                      </a:cubicBezTo>
                      <a:cubicBezTo>
                        <a:pt x="0" y="37314"/>
                        <a:pt x="37314" y="0"/>
                        <a:pt x="833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 bwMode="auto">
                <a:xfrm>
                  <a:off x="3834606" y="2825353"/>
                  <a:ext cx="106363" cy="107950"/>
                </a:xfrm>
                <a:custGeom>
                  <a:avLst/>
                  <a:gdLst>
                    <a:gd name="T0" fmla="*/ 239 w 270"/>
                    <a:gd name="T1" fmla="*/ 0 h 270"/>
                    <a:gd name="T2" fmla="*/ 214 w 270"/>
                    <a:gd name="T3" fmla="*/ 3 h 270"/>
                    <a:gd name="T4" fmla="*/ 189 w 270"/>
                    <a:gd name="T5" fmla="*/ 8 h 270"/>
                    <a:gd name="T6" fmla="*/ 165 w 270"/>
                    <a:gd name="T7" fmla="*/ 15 h 270"/>
                    <a:gd name="T8" fmla="*/ 142 w 270"/>
                    <a:gd name="T9" fmla="*/ 25 h 270"/>
                    <a:gd name="T10" fmla="*/ 121 w 270"/>
                    <a:gd name="T11" fmla="*/ 37 h 270"/>
                    <a:gd name="T12" fmla="*/ 101 w 270"/>
                    <a:gd name="T13" fmla="*/ 50 h 270"/>
                    <a:gd name="T14" fmla="*/ 83 w 270"/>
                    <a:gd name="T15" fmla="*/ 66 h 270"/>
                    <a:gd name="T16" fmla="*/ 66 w 270"/>
                    <a:gd name="T17" fmla="*/ 82 h 270"/>
                    <a:gd name="T18" fmla="*/ 50 w 270"/>
                    <a:gd name="T19" fmla="*/ 102 h 270"/>
                    <a:gd name="T20" fmla="*/ 37 w 270"/>
                    <a:gd name="T21" fmla="*/ 121 h 270"/>
                    <a:gd name="T22" fmla="*/ 25 w 270"/>
                    <a:gd name="T23" fmla="*/ 143 h 270"/>
                    <a:gd name="T24" fmla="*/ 15 w 270"/>
                    <a:gd name="T25" fmla="*/ 165 h 270"/>
                    <a:gd name="T26" fmla="*/ 7 w 270"/>
                    <a:gd name="T27" fmla="*/ 189 h 270"/>
                    <a:gd name="T28" fmla="*/ 3 w 270"/>
                    <a:gd name="T29" fmla="*/ 214 h 270"/>
                    <a:gd name="T30" fmla="*/ 0 w 270"/>
                    <a:gd name="T31" fmla="*/ 239 h 270"/>
                    <a:gd name="T32" fmla="*/ 0 w 270"/>
                    <a:gd name="T33" fmla="*/ 256 h 270"/>
                    <a:gd name="T34" fmla="*/ 3 w 270"/>
                    <a:gd name="T35" fmla="*/ 262 h 270"/>
                    <a:gd name="T36" fmla="*/ 7 w 270"/>
                    <a:gd name="T37" fmla="*/ 267 h 270"/>
                    <a:gd name="T38" fmla="*/ 14 w 270"/>
                    <a:gd name="T39" fmla="*/ 270 h 270"/>
                    <a:gd name="T40" fmla="*/ 21 w 270"/>
                    <a:gd name="T41" fmla="*/ 270 h 270"/>
                    <a:gd name="T42" fmla="*/ 28 w 270"/>
                    <a:gd name="T43" fmla="*/ 267 h 270"/>
                    <a:gd name="T44" fmla="*/ 33 w 270"/>
                    <a:gd name="T45" fmla="*/ 262 h 270"/>
                    <a:gd name="T46" fmla="*/ 35 w 270"/>
                    <a:gd name="T47" fmla="*/ 256 h 270"/>
                    <a:gd name="T48" fmla="*/ 37 w 270"/>
                    <a:gd name="T49" fmla="*/ 241 h 270"/>
                    <a:gd name="T50" fmla="*/ 39 w 270"/>
                    <a:gd name="T51" fmla="*/ 219 h 270"/>
                    <a:gd name="T52" fmla="*/ 45 w 270"/>
                    <a:gd name="T53" fmla="*/ 188 h 270"/>
                    <a:gd name="T54" fmla="*/ 62 w 270"/>
                    <a:gd name="T55" fmla="*/ 149 h 270"/>
                    <a:gd name="T56" fmla="*/ 85 w 270"/>
                    <a:gd name="T57" fmla="*/ 114 h 270"/>
                    <a:gd name="T58" fmla="*/ 114 w 270"/>
                    <a:gd name="T59" fmla="*/ 85 h 270"/>
                    <a:gd name="T60" fmla="*/ 149 w 270"/>
                    <a:gd name="T61" fmla="*/ 62 h 270"/>
                    <a:gd name="T62" fmla="*/ 188 w 270"/>
                    <a:gd name="T63" fmla="*/ 45 h 270"/>
                    <a:gd name="T64" fmla="*/ 219 w 270"/>
                    <a:gd name="T65" fmla="*/ 39 h 270"/>
                    <a:gd name="T66" fmla="*/ 241 w 270"/>
                    <a:gd name="T67" fmla="*/ 37 h 270"/>
                    <a:gd name="T68" fmla="*/ 256 w 270"/>
                    <a:gd name="T69" fmla="*/ 36 h 270"/>
                    <a:gd name="T70" fmla="*/ 262 w 270"/>
                    <a:gd name="T71" fmla="*/ 32 h 270"/>
                    <a:gd name="T72" fmla="*/ 267 w 270"/>
                    <a:gd name="T73" fmla="*/ 28 h 270"/>
                    <a:gd name="T74" fmla="*/ 270 w 270"/>
                    <a:gd name="T75" fmla="*/ 22 h 270"/>
                    <a:gd name="T76" fmla="*/ 270 w 270"/>
                    <a:gd name="T77" fmla="*/ 14 h 270"/>
                    <a:gd name="T78" fmla="*/ 267 w 270"/>
                    <a:gd name="T79" fmla="*/ 8 h 270"/>
                    <a:gd name="T80" fmla="*/ 262 w 270"/>
                    <a:gd name="T81" fmla="*/ 3 h 270"/>
                    <a:gd name="T82" fmla="*/ 256 w 270"/>
                    <a:gd name="T83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70" h="270">
                      <a:moveTo>
                        <a:pt x="251" y="0"/>
                      </a:moveTo>
                      <a:lnTo>
                        <a:pt x="239" y="0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1"/>
                      </a:lnTo>
                      <a:lnTo>
                        <a:pt x="165" y="15"/>
                      </a:lnTo>
                      <a:lnTo>
                        <a:pt x="154" y="19"/>
                      </a:lnTo>
                      <a:lnTo>
                        <a:pt x="142" y="25"/>
                      </a:lnTo>
                      <a:lnTo>
                        <a:pt x="132" y="30"/>
                      </a:lnTo>
                      <a:lnTo>
                        <a:pt x="121" y="37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7"/>
                      </a:lnTo>
                      <a:lnTo>
                        <a:pt x="83" y="66"/>
                      </a:lnTo>
                      <a:lnTo>
                        <a:pt x="73" y="73"/>
                      </a:lnTo>
                      <a:lnTo>
                        <a:pt x="66" y="82"/>
                      </a:lnTo>
                      <a:lnTo>
                        <a:pt x="57" y="92"/>
                      </a:lnTo>
                      <a:lnTo>
                        <a:pt x="50" y="102"/>
                      </a:lnTo>
                      <a:lnTo>
                        <a:pt x="43" y="111"/>
                      </a:lnTo>
                      <a:lnTo>
                        <a:pt x="37" y="121"/>
                      </a:lnTo>
                      <a:lnTo>
                        <a:pt x="30" y="132"/>
                      </a:lnTo>
                      <a:lnTo>
                        <a:pt x="25" y="143"/>
                      </a:lnTo>
                      <a:lnTo>
                        <a:pt x="19" y="153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1"/>
                      </a:lnTo>
                      <a:lnTo>
                        <a:pt x="3" y="214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56"/>
                      </a:lnTo>
                      <a:lnTo>
                        <a:pt x="1" y="259"/>
                      </a:lnTo>
                      <a:lnTo>
                        <a:pt x="3" y="262"/>
                      </a:lnTo>
                      <a:lnTo>
                        <a:pt x="5" y="265"/>
                      </a:lnTo>
                      <a:lnTo>
                        <a:pt x="7" y="267"/>
                      </a:lnTo>
                      <a:lnTo>
                        <a:pt x="11" y="269"/>
                      </a:lnTo>
                      <a:lnTo>
                        <a:pt x="14" y="270"/>
                      </a:lnTo>
                      <a:lnTo>
                        <a:pt x="18" y="270"/>
                      </a:lnTo>
                      <a:lnTo>
                        <a:pt x="21" y="270"/>
                      </a:lnTo>
                      <a:lnTo>
                        <a:pt x="25" y="269"/>
                      </a:lnTo>
                      <a:lnTo>
                        <a:pt x="28" y="267"/>
                      </a:lnTo>
                      <a:lnTo>
                        <a:pt x="31" y="265"/>
                      </a:lnTo>
                      <a:lnTo>
                        <a:pt x="33" y="262"/>
                      </a:lnTo>
                      <a:lnTo>
                        <a:pt x="34" y="259"/>
                      </a:lnTo>
                      <a:lnTo>
                        <a:pt x="35" y="256"/>
                      </a:lnTo>
                      <a:lnTo>
                        <a:pt x="35" y="252"/>
                      </a:lnTo>
                      <a:lnTo>
                        <a:pt x="37" y="241"/>
                      </a:lnTo>
                      <a:lnTo>
                        <a:pt x="37" y="230"/>
                      </a:lnTo>
                      <a:lnTo>
                        <a:pt x="39" y="219"/>
                      </a:lnTo>
                      <a:lnTo>
                        <a:pt x="41" y="208"/>
                      </a:lnTo>
                      <a:lnTo>
                        <a:pt x="45" y="188"/>
                      </a:lnTo>
                      <a:lnTo>
                        <a:pt x="53" y="167"/>
                      </a:lnTo>
                      <a:lnTo>
                        <a:pt x="62" y="149"/>
                      </a:lnTo>
                      <a:lnTo>
                        <a:pt x="73" y="131"/>
                      </a:lnTo>
                      <a:lnTo>
                        <a:pt x="85" y="114"/>
                      </a:lnTo>
                      <a:lnTo>
                        <a:pt x="99" y="99"/>
                      </a:lnTo>
                      <a:lnTo>
                        <a:pt x="114" y="85"/>
                      </a:lnTo>
                      <a:lnTo>
                        <a:pt x="132" y="72"/>
                      </a:lnTo>
                      <a:lnTo>
                        <a:pt x="149" y="62"/>
                      </a:lnTo>
                      <a:lnTo>
                        <a:pt x="168" y="53"/>
                      </a:lnTo>
                      <a:lnTo>
                        <a:pt x="188" y="45"/>
                      </a:lnTo>
                      <a:lnTo>
                        <a:pt x="208" y="40"/>
                      </a:lnTo>
                      <a:lnTo>
                        <a:pt x="219" y="39"/>
                      </a:lnTo>
                      <a:lnTo>
                        <a:pt x="230" y="37"/>
                      </a:lnTo>
                      <a:lnTo>
                        <a:pt x="241" y="37"/>
                      </a:lnTo>
                      <a:lnTo>
                        <a:pt x="251" y="36"/>
                      </a:lnTo>
                      <a:lnTo>
                        <a:pt x="256" y="36"/>
                      </a:lnTo>
                      <a:lnTo>
                        <a:pt x="259" y="35"/>
                      </a:lnTo>
                      <a:lnTo>
                        <a:pt x="262" y="32"/>
                      </a:lnTo>
                      <a:lnTo>
                        <a:pt x="264" y="30"/>
                      </a:lnTo>
                      <a:lnTo>
                        <a:pt x="267" y="28"/>
                      </a:lnTo>
                      <a:lnTo>
                        <a:pt x="269" y="25"/>
                      </a:lnTo>
                      <a:lnTo>
                        <a:pt x="270" y="22"/>
                      </a:lnTo>
                      <a:lnTo>
                        <a:pt x="270" y="18"/>
                      </a:lnTo>
                      <a:lnTo>
                        <a:pt x="270" y="14"/>
                      </a:lnTo>
                      <a:lnTo>
                        <a:pt x="269" y="11"/>
                      </a:lnTo>
                      <a:lnTo>
                        <a:pt x="267" y="8"/>
                      </a:lnTo>
                      <a:lnTo>
                        <a:pt x="264" y="5"/>
                      </a:lnTo>
                      <a:lnTo>
                        <a:pt x="262" y="3"/>
                      </a:lnTo>
                      <a:lnTo>
                        <a:pt x="259" y="1"/>
                      </a:lnTo>
                      <a:lnTo>
                        <a:pt x="256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2935860" y="5111279"/>
              <a:ext cx="612999" cy="612999"/>
              <a:chOff x="5750320" y="1734643"/>
              <a:chExt cx="741729" cy="741729"/>
            </a:xfrm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5750320" y="1734643"/>
                <a:ext cx="741729" cy="741729"/>
              </a:xfrm>
              <a:custGeom>
                <a:avLst/>
                <a:gdLst>
                  <a:gd name="T0" fmla="*/ 0 w 320"/>
                  <a:gd name="T1" fmla="*/ 159 h 320"/>
                  <a:gd name="T2" fmla="*/ 3 w 320"/>
                  <a:gd name="T3" fmla="*/ 127 h 320"/>
                  <a:gd name="T4" fmla="*/ 13 w 320"/>
                  <a:gd name="T5" fmla="*/ 98 h 320"/>
                  <a:gd name="T6" fmla="*/ 27 w 320"/>
                  <a:gd name="T7" fmla="*/ 70 h 320"/>
                  <a:gd name="T8" fmla="*/ 47 w 320"/>
                  <a:gd name="T9" fmla="*/ 46 h 320"/>
                  <a:gd name="T10" fmla="*/ 70 w 320"/>
                  <a:gd name="T11" fmla="*/ 27 h 320"/>
                  <a:gd name="T12" fmla="*/ 97 w 320"/>
                  <a:gd name="T13" fmla="*/ 12 h 320"/>
                  <a:gd name="T14" fmla="*/ 127 w 320"/>
                  <a:gd name="T15" fmla="*/ 2 h 320"/>
                  <a:gd name="T16" fmla="*/ 160 w 320"/>
                  <a:gd name="T17" fmla="*/ 0 h 320"/>
                  <a:gd name="T18" fmla="*/ 177 w 320"/>
                  <a:gd name="T19" fmla="*/ 0 h 320"/>
                  <a:gd name="T20" fmla="*/ 207 w 320"/>
                  <a:gd name="T21" fmla="*/ 7 h 320"/>
                  <a:gd name="T22" fmla="*/ 237 w 320"/>
                  <a:gd name="T23" fmla="*/ 19 h 320"/>
                  <a:gd name="T24" fmla="*/ 261 w 320"/>
                  <a:gd name="T25" fmla="*/ 37 h 320"/>
                  <a:gd name="T26" fmla="*/ 284 w 320"/>
                  <a:gd name="T27" fmla="*/ 58 h 320"/>
                  <a:gd name="T28" fmla="*/ 300 w 320"/>
                  <a:gd name="T29" fmla="*/ 84 h 320"/>
                  <a:gd name="T30" fmla="*/ 313 w 320"/>
                  <a:gd name="T31" fmla="*/ 112 h 320"/>
                  <a:gd name="T32" fmla="*/ 319 w 320"/>
                  <a:gd name="T33" fmla="*/ 144 h 320"/>
                  <a:gd name="T34" fmla="*/ 320 w 320"/>
                  <a:gd name="T35" fmla="*/ 159 h 320"/>
                  <a:gd name="T36" fmla="*/ 317 w 320"/>
                  <a:gd name="T37" fmla="*/ 192 h 320"/>
                  <a:gd name="T38" fmla="*/ 308 w 320"/>
                  <a:gd name="T39" fmla="*/ 222 h 320"/>
                  <a:gd name="T40" fmla="*/ 292 w 320"/>
                  <a:gd name="T41" fmla="*/ 249 h 320"/>
                  <a:gd name="T42" fmla="*/ 273 w 320"/>
                  <a:gd name="T43" fmla="*/ 274 h 320"/>
                  <a:gd name="T44" fmla="*/ 250 w 320"/>
                  <a:gd name="T45" fmla="*/ 293 h 320"/>
                  <a:gd name="T46" fmla="*/ 223 w 320"/>
                  <a:gd name="T47" fmla="*/ 308 h 320"/>
                  <a:gd name="T48" fmla="*/ 192 w 320"/>
                  <a:gd name="T49" fmla="*/ 317 h 320"/>
                  <a:gd name="T50" fmla="*/ 160 w 320"/>
                  <a:gd name="T51" fmla="*/ 320 h 320"/>
                  <a:gd name="T52" fmla="*/ 143 w 320"/>
                  <a:gd name="T53" fmla="*/ 320 h 320"/>
                  <a:gd name="T54" fmla="*/ 112 w 320"/>
                  <a:gd name="T55" fmla="*/ 313 h 320"/>
                  <a:gd name="T56" fmla="*/ 83 w 320"/>
                  <a:gd name="T57" fmla="*/ 301 h 320"/>
                  <a:gd name="T58" fmla="*/ 57 w 320"/>
                  <a:gd name="T59" fmla="*/ 283 h 320"/>
                  <a:gd name="T60" fmla="*/ 36 w 320"/>
                  <a:gd name="T61" fmla="*/ 262 h 320"/>
                  <a:gd name="T62" fmla="*/ 18 w 320"/>
                  <a:gd name="T63" fmla="*/ 236 h 320"/>
                  <a:gd name="T64" fmla="*/ 7 w 320"/>
                  <a:gd name="T65" fmla="*/ 208 h 320"/>
                  <a:gd name="T66" fmla="*/ 1 w 320"/>
                  <a:gd name="T67" fmla="*/ 176 h 320"/>
                  <a:gd name="T68" fmla="*/ 0 w 320"/>
                  <a:gd name="T69" fmla="*/ 15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0" h="320">
                    <a:moveTo>
                      <a:pt x="0" y="159"/>
                    </a:moveTo>
                    <a:lnTo>
                      <a:pt x="0" y="159"/>
                    </a:lnTo>
                    <a:lnTo>
                      <a:pt x="1" y="144"/>
                    </a:lnTo>
                    <a:lnTo>
                      <a:pt x="3" y="127"/>
                    </a:lnTo>
                    <a:lnTo>
                      <a:pt x="7" y="112"/>
                    </a:lnTo>
                    <a:lnTo>
                      <a:pt x="13" y="98"/>
                    </a:lnTo>
                    <a:lnTo>
                      <a:pt x="18" y="84"/>
                    </a:lnTo>
                    <a:lnTo>
                      <a:pt x="27" y="70"/>
                    </a:lnTo>
                    <a:lnTo>
                      <a:pt x="36" y="58"/>
                    </a:lnTo>
                    <a:lnTo>
                      <a:pt x="47" y="46"/>
                    </a:lnTo>
                    <a:lnTo>
                      <a:pt x="57" y="37"/>
                    </a:lnTo>
                    <a:lnTo>
                      <a:pt x="70" y="27"/>
                    </a:lnTo>
                    <a:lnTo>
                      <a:pt x="83" y="19"/>
                    </a:lnTo>
                    <a:lnTo>
                      <a:pt x="97" y="12"/>
                    </a:lnTo>
                    <a:lnTo>
                      <a:pt x="112" y="7"/>
                    </a:lnTo>
                    <a:lnTo>
                      <a:pt x="127" y="2"/>
                    </a:lnTo>
                    <a:lnTo>
                      <a:pt x="143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77" y="0"/>
                    </a:lnTo>
                    <a:lnTo>
                      <a:pt x="192" y="2"/>
                    </a:lnTo>
                    <a:lnTo>
                      <a:pt x="207" y="7"/>
                    </a:lnTo>
                    <a:lnTo>
                      <a:pt x="223" y="12"/>
                    </a:lnTo>
                    <a:lnTo>
                      <a:pt x="237" y="19"/>
                    </a:lnTo>
                    <a:lnTo>
                      <a:pt x="250" y="27"/>
                    </a:lnTo>
                    <a:lnTo>
                      <a:pt x="261" y="37"/>
                    </a:lnTo>
                    <a:lnTo>
                      <a:pt x="273" y="46"/>
                    </a:lnTo>
                    <a:lnTo>
                      <a:pt x="284" y="58"/>
                    </a:lnTo>
                    <a:lnTo>
                      <a:pt x="292" y="70"/>
                    </a:lnTo>
                    <a:lnTo>
                      <a:pt x="300" y="84"/>
                    </a:lnTo>
                    <a:lnTo>
                      <a:pt x="308" y="98"/>
                    </a:lnTo>
                    <a:lnTo>
                      <a:pt x="313" y="112"/>
                    </a:lnTo>
                    <a:lnTo>
                      <a:pt x="317" y="127"/>
                    </a:lnTo>
                    <a:lnTo>
                      <a:pt x="319" y="144"/>
                    </a:lnTo>
                    <a:lnTo>
                      <a:pt x="320" y="159"/>
                    </a:lnTo>
                    <a:lnTo>
                      <a:pt x="320" y="159"/>
                    </a:lnTo>
                    <a:lnTo>
                      <a:pt x="319" y="176"/>
                    </a:lnTo>
                    <a:lnTo>
                      <a:pt x="317" y="192"/>
                    </a:lnTo>
                    <a:lnTo>
                      <a:pt x="313" y="208"/>
                    </a:lnTo>
                    <a:lnTo>
                      <a:pt x="308" y="222"/>
                    </a:lnTo>
                    <a:lnTo>
                      <a:pt x="300" y="236"/>
                    </a:lnTo>
                    <a:lnTo>
                      <a:pt x="292" y="249"/>
                    </a:lnTo>
                    <a:lnTo>
                      <a:pt x="284" y="262"/>
                    </a:lnTo>
                    <a:lnTo>
                      <a:pt x="273" y="274"/>
                    </a:lnTo>
                    <a:lnTo>
                      <a:pt x="261" y="283"/>
                    </a:lnTo>
                    <a:lnTo>
                      <a:pt x="250" y="293"/>
                    </a:lnTo>
                    <a:lnTo>
                      <a:pt x="237" y="301"/>
                    </a:lnTo>
                    <a:lnTo>
                      <a:pt x="223" y="308"/>
                    </a:lnTo>
                    <a:lnTo>
                      <a:pt x="207" y="313"/>
                    </a:lnTo>
                    <a:lnTo>
                      <a:pt x="192" y="317"/>
                    </a:lnTo>
                    <a:lnTo>
                      <a:pt x="177" y="320"/>
                    </a:lnTo>
                    <a:lnTo>
                      <a:pt x="160" y="320"/>
                    </a:lnTo>
                    <a:lnTo>
                      <a:pt x="160" y="320"/>
                    </a:lnTo>
                    <a:lnTo>
                      <a:pt x="143" y="320"/>
                    </a:lnTo>
                    <a:lnTo>
                      <a:pt x="127" y="317"/>
                    </a:lnTo>
                    <a:lnTo>
                      <a:pt x="112" y="313"/>
                    </a:lnTo>
                    <a:lnTo>
                      <a:pt x="97" y="308"/>
                    </a:lnTo>
                    <a:lnTo>
                      <a:pt x="83" y="301"/>
                    </a:lnTo>
                    <a:lnTo>
                      <a:pt x="70" y="293"/>
                    </a:lnTo>
                    <a:lnTo>
                      <a:pt x="57" y="283"/>
                    </a:lnTo>
                    <a:lnTo>
                      <a:pt x="47" y="274"/>
                    </a:lnTo>
                    <a:lnTo>
                      <a:pt x="36" y="262"/>
                    </a:lnTo>
                    <a:lnTo>
                      <a:pt x="27" y="249"/>
                    </a:lnTo>
                    <a:lnTo>
                      <a:pt x="18" y="236"/>
                    </a:lnTo>
                    <a:lnTo>
                      <a:pt x="13" y="222"/>
                    </a:lnTo>
                    <a:lnTo>
                      <a:pt x="7" y="208"/>
                    </a:lnTo>
                    <a:lnTo>
                      <a:pt x="3" y="192"/>
                    </a:lnTo>
                    <a:lnTo>
                      <a:pt x="1" y="176"/>
                    </a:lnTo>
                    <a:lnTo>
                      <a:pt x="0" y="15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5914918" y="1877816"/>
                <a:ext cx="412028" cy="439496"/>
              </a:xfrm>
              <a:custGeom>
                <a:avLst/>
                <a:gdLst>
                  <a:gd name="connsiteX0" fmla="*/ 6350 w 309563"/>
                  <a:gd name="connsiteY0" fmla="*/ 309562 h 330200"/>
                  <a:gd name="connsiteX1" fmla="*/ 303213 w 309563"/>
                  <a:gd name="connsiteY1" fmla="*/ 309562 h 330200"/>
                  <a:gd name="connsiteX2" fmla="*/ 303213 w 309563"/>
                  <a:gd name="connsiteY2" fmla="*/ 330200 h 330200"/>
                  <a:gd name="connsiteX3" fmla="*/ 6350 w 309563"/>
                  <a:gd name="connsiteY3" fmla="*/ 330200 h 330200"/>
                  <a:gd name="connsiteX4" fmla="*/ 157162 w 309563"/>
                  <a:gd name="connsiteY4" fmla="*/ 196850 h 330200"/>
                  <a:gd name="connsiteX5" fmla="*/ 157162 w 309563"/>
                  <a:gd name="connsiteY5" fmla="*/ 228600 h 330200"/>
                  <a:gd name="connsiteX6" fmla="*/ 167322 w 309563"/>
                  <a:gd name="connsiteY6" fmla="*/ 222250 h 330200"/>
                  <a:gd name="connsiteX7" fmla="*/ 169862 w 309563"/>
                  <a:gd name="connsiteY7" fmla="*/ 212090 h 330200"/>
                  <a:gd name="connsiteX8" fmla="*/ 167322 w 309563"/>
                  <a:gd name="connsiteY8" fmla="*/ 203200 h 330200"/>
                  <a:gd name="connsiteX9" fmla="*/ 157162 w 309563"/>
                  <a:gd name="connsiteY9" fmla="*/ 196850 h 330200"/>
                  <a:gd name="connsiteX10" fmla="*/ 146050 w 309563"/>
                  <a:gd name="connsiteY10" fmla="*/ 141287 h 330200"/>
                  <a:gd name="connsiteX11" fmla="*/ 139104 w 309563"/>
                  <a:gd name="connsiteY11" fmla="*/ 146483 h 330200"/>
                  <a:gd name="connsiteX12" fmla="*/ 134937 w 309563"/>
                  <a:gd name="connsiteY12" fmla="*/ 155575 h 330200"/>
                  <a:gd name="connsiteX13" fmla="*/ 137715 w 309563"/>
                  <a:gd name="connsiteY13" fmla="*/ 163368 h 330200"/>
                  <a:gd name="connsiteX14" fmla="*/ 146050 w 309563"/>
                  <a:gd name="connsiteY14" fmla="*/ 169862 h 330200"/>
                  <a:gd name="connsiteX15" fmla="*/ 146050 w 309563"/>
                  <a:gd name="connsiteY15" fmla="*/ 141287 h 330200"/>
                  <a:gd name="connsiteX16" fmla="*/ 244475 w 309563"/>
                  <a:gd name="connsiteY16" fmla="*/ 123825 h 330200"/>
                  <a:gd name="connsiteX17" fmla="*/ 265113 w 309563"/>
                  <a:gd name="connsiteY17" fmla="*/ 123825 h 330200"/>
                  <a:gd name="connsiteX18" fmla="*/ 265113 w 309563"/>
                  <a:gd name="connsiteY18" fmla="*/ 285750 h 330200"/>
                  <a:gd name="connsiteX19" fmla="*/ 244475 w 309563"/>
                  <a:gd name="connsiteY19" fmla="*/ 285750 h 330200"/>
                  <a:gd name="connsiteX20" fmla="*/ 44450 w 309563"/>
                  <a:gd name="connsiteY20" fmla="*/ 123825 h 330200"/>
                  <a:gd name="connsiteX21" fmla="*/ 65088 w 309563"/>
                  <a:gd name="connsiteY21" fmla="*/ 123825 h 330200"/>
                  <a:gd name="connsiteX22" fmla="*/ 65088 w 309563"/>
                  <a:gd name="connsiteY22" fmla="*/ 285750 h 330200"/>
                  <a:gd name="connsiteX23" fmla="*/ 44450 w 309563"/>
                  <a:gd name="connsiteY23" fmla="*/ 285750 h 330200"/>
                  <a:gd name="connsiteX24" fmla="*/ 145673 w 309563"/>
                  <a:gd name="connsiteY24" fmla="*/ 115887 h 330200"/>
                  <a:gd name="connsiteX25" fmla="*/ 157539 w 309563"/>
                  <a:gd name="connsiteY25" fmla="*/ 115887 h 330200"/>
                  <a:gd name="connsiteX26" fmla="*/ 157539 w 309563"/>
                  <a:gd name="connsiteY26" fmla="*/ 123626 h 330200"/>
                  <a:gd name="connsiteX27" fmla="*/ 178634 w 309563"/>
                  <a:gd name="connsiteY27" fmla="*/ 132655 h 330200"/>
                  <a:gd name="connsiteX28" fmla="*/ 187863 w 309563"/>
                  <a:gd name="connsiteY28" fmla="*/ 152003 h 330200"/>
                  <a:gd name="connsiteX29" fmla="*/ 166768 w 309563"/>
                  <a:gd name="connsiteY29" fmla="*/ 154583 h 330200"/>
                  <a:gd name="connsiteX30" fmla="*/ 157539 w 309563"/>
                  <a:gd name="connsiteY30" fmla="*/ 141684 h 330200"/>
                  <a:gd name="connsiteX31" fmla="*/ 157539 w 309563"/>
                  <a:gd name="connsiteY31" fmla="*/ 173930 h 330200"/>
                  <a:gd name="connsiteX32" fmla="*/ 183908 w 309563"/>
                  <a:gd name="connsiteY32" fmla="*/ 186829 h 330200"/>
                  <a:gd name="connsiteX33" fmla="*/ 190500 w 309563"/>
                  <a:gd name="connsiteY33" fmla="*/ 208756 h 330200"/>
                  <a:gd name="connsiteX34" fmla="*/ 182589 w 309563"/>
                  <a:gd name="connsiteY34" fmla="*/ 233263 h 330200"/>
                  <a:gd name="connsiteX35" fmla="*/ 157539 w 309563"/>
                  <a:gd name="connsiteY35" fmla="*/ 246162 h 330200"/>
                  <a:gd name="connsiteX36" fmla="*/ 157539 w 309563"/>
                  <a:gd name="connsiteY36" fmla="*/ 260350 h 330200"/>
                  <a:gd name="connsiteX37" fmla="*/ 145673 w 309563"/>
                  <a:gd name="connsiteY37" fmla="*/ 260350 h 330200"/>
                  <a:gd name="connsiteX38" fmla="*/ 145673 w 309563"/>
                  <a:gd name="connsiteY38" fmla="*/ 246162 h 330200"/>
                  <a:gd name="connsiteX39" fmla="*/ 123260 w 309563"/>
                  <a:gd name="connsiteY39" fmla="*/ 235843 h 330200"/>
                  <a:gd name="connsiteX40" fmla="*/ 112712 w 309563"/>
                  <a:gd name="connsiteY40" fmla="*/ 211336 h 330200"/>
                  <a:gd name="connsiteX41" fmla="*/ 133807 w 309563"/>
                  <a:gd name="connsiteY41" fmla="*/ 208756 h 330200"/>
                  <a:gd name="connsiteX42" fmla="*/ 137762 w 309563"/>
                  <a:gd name="connsiteY42" fmla="*/ 220365 h 330200"/>
                  <a:gd name="connsiteX43" fmla="*/ 145673 w 309563"/>
                  <a:gd name="connsiteY43" fmla="*/ 226814 h 330200"/>
                  <a:gd name="connsiteX44" fmla="*/ 145673 w 309563"/>
                  <a:gd name="connsiteY44" fmla="*/ 193278 h 330200"/>
                  <a:gd name="connsiteX45" fmla="*/ 123260 w 309563"/>
                  <a:gd name="connsiteY45" fmla="*/ 179090 h 330200"/>
                  <a:gd name="connsiteX46" fmla="*/ 115349 w 309563"/>
                  <a:gd name="connsiteY46" fmla="*/ 157162 h 330200"/>
                  <a:gd name="connsiteX47" fmla="*/ 123260 w 309563"/>
                  <a:gd name="connsiteY47" fmla="*/ 133945 h 330200"/>
                  <a:gd name="connsiteX48" fmla="*/ 145673 w 309563"/>
                  <a:gd name="connsiteY48" fmla="*/ 123626 h 330200"/>
                  <a:gd name="connsiteX49" fmla="*/ 145673 w 309563"/>
                  <a:gd name="connsiteY49" fmla="*/ 115887 h 330200"/>
                  <a:gd name="connsiteX50" fmla="*/ 155575 w 309563"/>
                  <a:gd name="connsiteY50" fmla="*/ 0 h 330200"/>
                  <a:gd name="connsiteX51" fmla="*/ 309563 w 309563"/>
                  <a:gd name="connsiteY51" fmla="*/ 96837 h 330200"/>
                  <a:gd name="connsiteX52" fmla="*/ 298450 w 309563"/>
                  <a:gd name="connsiteY52" fmla="*/ 114300 h 330200"/>
                  <a:gd name="connsiteX53" fmla="*/ 155575 w 309563"/>
                  <a:gd name="connsiteY53" fmla="*/ 23812 h 330200"/>
                  <a:gd name="connsiteX54" fmla="*/ 11113 w 309563"/>
                  <a:gd name="connsiteY54" fmla="*/ 114300 h 330200"/>
                  <a:gd name="connsiteX55" fmla="*/ 0 w 309563"/>
                  <a:gd name="connsiteY55" fmla="*/ 96837 h 33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09563" h="330200">
                    <a:moveTo>
                      <a:pt x="6350" y="309562"/>
                    </a:moveTo>
                    <a:lnTo>
                      <a:pt x="303213" y="309562"/>
                    </a:lnTo>
                    <a:lnTo>
                      <a:pt x="303213" y="330200"/>
                    </a:lnTo>
                    <a:lnTo>
                      <a:pt x="6350" y="330200"/>
                    </a:lnTo>
                    <a:close/>
                    <a:moveTo>
                      <a:pt x="157162" y="196850"/>
                    </a:moveTo>
                    <a:lnTo>
                      <a:pt x="157162" y="228600"/>
                    </a:lnTo>
                    <a:cubicBezTo>
                      <a:pt x="160972" y="227330"/>
                      <a:pt x="164782" y="226060"/>
                      <a:pt x="167322" y="222250"/>
                    </a:cubicBezTo>
                    <a:cubicBezTo>
                      <a:pt x="168592" y="219710"/>
                      <a:pt x="169862" y="215900"/>
                      <a:pt x="169862" y="212090"/>
                    </a:cubicBezTo>
                    <a:cubicBezTo>
                      <a:pt x="169862" y="208280"/>
                      <a:pt x="169862" y="205740"/>
                      <a:pt x="167322" y="203200"/>
                    </a:cubicBezTo>
                    <a:cubicBezTo>
                      <a:pt x="164782" y="200660"/>
                      <a:pt x="162242" y="198120"/>
                      <a:pt x="157162" y="196850"/>
                    </a:cubicBezTo>
                    <a:close/>
                    <a:moveTo>
                      <a:pt x="146050" y="141287"/>
                    </a:moveTo>
                    <a:cubicBezTo>
                      <a:pt x="143272" y="142586"/>
                      <a:pt x="140494" y="143885"/>
                      <a:pt x="139104" y="146483"/>
                    </a:cubicBezTo>
                    <a:cubicBezTo>
                      <a:pt x="136326" y="149080"/>
                      <a:pt x="134937" y="151678"/>
                      <a:pt x="134937" y="155575"/>
                    </a:cubicBezTo>
                    <a:cubicBezTo>
                      <a:pt x="134937" y="158172"/>
                      <a:pt x="136326" y="160770"/>
                      <a:pt x="137715" y="163368"/>
                    </a:cubicBezTo>
                    <a:cubicBezTo>
                      <a:pt x="140494" y="165966"/>
                      <a:pt x="143272" y="167265"/>
                      <a:pt x="146050" y="169862"/>
                    </a:cubicBezTo>
                    <a:cubicBezTo>
                      <a:pt x="146050" y="169862"/>
                      <a:pt x="146050" y="169862"/>
                      <a:pt x="146050" y="141287"/>
                    </a:cubicBezTo>
                    <a:close/>
                    <a:moveTo>
                      <a:pt x="244475" y="123825"/>
                    </a:moveTo>
                    <a:lnTo>
                      <a:pt x="265113" y="123825"/>
                    </a:lnTo>
                    <a:lnTo>
                      <a:pt x="265113" y="285750"/>
                    </a:lnTo>
                    <a:lnTo>
                      <a:pt x="244475" y="285750"/>
                    </a:lnTo>
                    <a:close/>
                    <a:moveTo>
                      <a:pt x="44450" y="123825"/>
                    </a:moveTo>
                    <a:lnTo>
                      <a:pt x="65088" y="123825"/>
                    </a:lnTo>
                    <a:lnTo>
                      <a:pt x="65088" y="285750"/>
                    </a:lnTo>
                    <a:lnTo>
                      <a:pt x="44450" y="285750"/>
                    </a:lnTo>
                    <a:close/>
                    <a:moveTo>
                      <a:pt x="145673" y="115887"/>
                    </a:moveTo>
                    <a:cubicBezTo>
                      <a:pt x="145673" y="115887"/>
                      <a:pt x="145673" y="115887"/>
                      <a:pt x="157539" y="115887"/>
                    </a:cubicBezTo>
                    <a:cubicBezTo>
                      <a:pt x="157539" y="115887"/>
                      <a:pt x="157539" y="115887"/>
                      <a:pt x="157539" y="123626"/>
                    </a:cubicBezTo>
                    <a:cubicBezTo>
                      <a:pt x="166768" y="124916"/>
                      <a:pt x="173360" y="127495"/>
                      <a:pt x="178634" y="132655"/>
                    </a:cubicBezTo>
                    <a:cubicBezTo>
                      <a:pt x="182589" y="137814"/>
                      <a:pt x="186545" y="144264"/>
                      <a:pt x="187863" y="152003"/>
                    </a:cubicBezTo>
                    <a:cubicBezTo>
                      <a:pt x="187863" y="152003"/>
                      <a:pt x="187863" y="152003"/>
                      <a:pt x="166768" y="154583"/>
                    </a:cubicBezTo>
                    <a:cubicBezTo>
                      <a:pt x="166768" y="148133"/>
                      <a:pt x="162813" y="144264"/>
                      <a:pt x="157539" y="141684"/>
                    </a:cubicBezTo>
                    <a:cubicBezTo>
                      <a:pt x="157539" y="141684"/>
                      <a:pt x="157539" y="141684"/>
                      <a:pt x="157539" y="173930"/>
                    </a:cubicBezTo>
                    <a:cubicBezTo>
                      <a:pt x="170723" y="176510"/>
                      <a:pt x="179952" y="181670"/>
                      <a:pt x="183908" y="186829"/>
                    </a:cubicBezTo>
                    <a:cubicBezTo>
                      <a:pt x="189182" y="193278"/>
                      <a:pt x="190500" y="199727"/>
                      <a:pt x="190500" y="208756"/>
                    </a:cubicBezTo>
                    <a:cubicBezTo>
                      <a:pt x="190500" y="217785"/>
                      <a:pt x="187863" y="226814"/>
                      <a:pt x="182589" y="233263"/>
                    </a:cubicBezTo>
                    <a:cubicBezTo>
                      <a:pt x="175997" y="239713"/>
                      <a:pt x="168087" y="243582"/>
                      <a:pt x="157539" y="246162"/>
                    </a:cubicBezTo>
                    <a:cubicBezTo>
                      <a:pt x="157539" y="246162"/>
                      <a:pt x="157539" y="246162"/>
                      <a:pt x="157539" y="260350"/>
                    </a:cubicBezTo>
                    <a:cubicBezTo>
                      <a:pt x="157539" y="260350"/>
                      <a:pt x="157539" y="260350"/>
                      <a:pt x="145673" y="260350"/>
                    </a:cubicBezTo>
                    <a:cubicBezTo>
                      <a:pt x="145673" y="260350"/>
                      <a:pt x="145673" y="260350"/>
                      <a:pt x="145673" y="246162"/>
                    </a:cubicBezTo>
                    <a:cubicBezTo>
                      <a:pt x="136444" y="244872"/>
                      <a:pt x="129852" y="241003"/>
                      <a:pt x="123260" y="235843"/>
                    </a:cubicBezTo>
                    <a:cubicBezTo>
                      <a:pt x="117986" y="229394"/>
                      <a:pt x="114030" y="221655"/>
                      <a:pt x="112712" y="211336"/>
                    </a:cubicBezTo>
                    <a:cubicBezTo>
                      <a:pt x="112712" y="211336"/>
                      <a:pt x="112712" y="211336"/>
                      <a:pt x="133807" y="208756"/>
                    </a:cubicBezTo>
                    <a:cubicBezTo>
                      <a:pt x="133807" y="212626"/>
                      <a:pt x="136444" y="216495"/>
                      <a:pt x="137762" y="220365"/>
                    </a:cubicBezTo>
                    <a:cubicBezTo>
                      <a:pt x="140399" y="222945"/>
                      <a:pt x="143036" y="225524"/>
                      <a:pt x="145673" y="226814"/>
                    </a:cubicBezTo>
                    <a:cubicBezTo>
                      <a:pt x="145673" y="226814"/>
                      <a:pt x="145673" y="226814"/>
                      <a:pt x="145673" y="193278"/>
                    </a:cubicBezTo>
                    <a:cubicBezTo>
                      <a:pt x="135126" y="189409"/>
                      <a:pt x="127215" y="185539"/>
                      <a:pt x="123260" y="179090"/>
                    </a:cubicBezTo>
                    <a:cubicBezTo>
                      <a:pt x="117986" y="172641"/>
                      <a:pt x="115349" y="164901"/>
                      <a:pt x="115349" y="157162"/>
                    </a:cubicBezTo>
                    <a:cubicBezTo>
                      <a:pt x="115349" y="148133"/>
                      <a:pt x="117986" y="140394"/>
                      <a:pt x="123260" y="133945"/>
                    </a:cubicBezTo>
                    <a:cubicBezTo>
                      <a:pt x="129852" y="128785"/>
                      <a:pt x="136444" y="124916"/>
                      <a:pt x="145673" y="123626"/>
                    </a:cubicBezTo>
                    <a:cubicBezTo>
                      <a:pt x="145673" y="123626"/>
                      <a:pt x="145673" y="123626"/>
                      <a:pt x="145673" y="115887"/>
                    </a:cubicBezTo>
                    <a:close/>
                    <a:moveTo>
                      <a:pt x="155575" y="0"/>
                    </a:moveTo>
                    <a:lnTo>
                      <a:pt x="309563" y="96837"/>
                    </a:lnTo>
                    <a:lnTo>
                      <a:pt x="298450" y="114300"/>
                    </a:lnTo>
                    <a:lnTo>
                      <a:pt x="155575" y="23812"/>
                    </a:lnTo>
                    <a:lnTo>
                      <a:pt x="11113" y="114300"/>
                    </a:lnTo>
                    <a:lnTo>
                      <a:pt x="0" y="968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781279" y="5126881"/>
              <a:ext cx="584111" cy="581794"/>
              <a:chOff x="6542736" y="2462688"/>
              <a:chExt cx="642522" cy="639973"/>
            </a:xfrm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6542736" y="2462688"/>
                <a:ext cx="642522" cy="639973"/>
              </a:xfrm>
              <a:custGeom>
                <a:avLst/>
                <a:gdLst>
                  <a:gd name="T0" fmla="*/ 0 w 252"/>
                  <a:gd name="T1" fmla="*/ 126 h 251"/>
                  <a:gd name="T2" fmla="*/ 4 w 252"/>
                  <a:gd name="T3" fmla="*/ 150 h 251"/>
                  <a:gd name="T4" fmla="*/ 11 w 252"/>
                  <a:gd name="T5" fmla="*/ 174 h 251"/>
                  <a:gd name="T6" fmla="*/ 23 w 252"/>
                  <a:gd name="T7" fmla="*/ 195 h 251"/>
                  <a:gd name="T8" fmla="*/ 38 w 252"/>
                  <a:gd name="T9" fmla="*/ 214 h 251"/>
                  <a:gd name="T10" fmla="*/ 56 w 252"/>
                  <a:gd name="T11" fmla="*/ 229 h 251"/>
                  <a:gd name="T12" fmla="*/ 77 w 252"/>
                  <a:gd name="T13" fmla="*/ 241 h 251"/>
                  <a:gd name="T14" fmla="*/ 101 w 252"/>
                  <a:gd name="T15" fmla="*/ 248 h 251"/>
                  <a:gd name="T16" fmla="*/ 127 w 252"/>
                  <a:gd name="T17" fmla="*/ 251 h 251"/>
                  <a:gd name="T18" fmla="*/ 140 w 252"/>
                  <a:gd name="T19" fmla="*/ 251 h 251"/>
                  <a:gd name="T20" fmla="*/ 164 w 252"/>
                  <a:gd name="T21" fmla="*/ 246 h 251"/>
                  <a:gd name="T22" fmla="*/ 187 w 252"/>
                  <a:gd name="T23" fmla="*/ 235 h 251"/>
                  <a:gd name="T24" fmla="*/ 207 w 252"/>
                  <a:gd name="T25" fmla="*/ 222 h 251"/>
                  <a:gd name="T26" fmla="*/ 223 w 252"/>
                  <a:gd name="T27" fmla="*/ 206 h 251"/>
                  <a:gd name="T28" fmla="*/ 236 w 252"/>
                  <a:gd name="T29" fmla="*/ 186 h 251"/>
                  <a:gd name="T30" fmla="*/ 246 w 252"/>
                  <a:gd name="T31" fmla="*/ 163 h 251"/>
                  <a:gd name="T32" fmla="*/ 252 w 252"/>
                  <a:gd name="T33" fmla="*/ 138 h 251"/>
                  <a:gd name="T34" fmla="*/ 252 w 252"/>
                  <a:gd name="T35" fmla="*/ 126 h 251"/>
                  <a:gd name="T36" fmla="*/ 249 w 252"/>
                  <a:gd name="T37" fmla="*/ 100 h 251"/>
                  <a:gd name="T38" fmla="*/ 242 w 252"/>
                  <a:gd name="T39" fmla="*/ 77 h 251"/>
                  <a:gd name="T40" fmla="*/ 230 w 252"/>
                  <a:gd name="T41" fmla="*/ 55 h 251"/>
                  <a:gd name="T42" fmla="*/ 215 w 252"/>
                  <a:gd name="T43" fmla="*/ 37 h 251"/>
                  <a:gd name="T44" fmla="*/ 196 w 252"/>
                  <a:gd name="T45" fmla="*/ 22 h 251"/>
                  <a:gd name="T46" fmla="*/ 175 w 252"/>
                  <a:gd name="T47" fmla="*/ 10 h 251"/>
                  <a:gd name="T48" fmla="*/ 151 w 252"/>
                  <a:gd name="T49" fmla="*/ 3 h 251"/>
                  <a:gd name="T50" fmla="*/ 127 w 252"/>
                  <a:gd name="T51" fmla="*/ 0 h 251"/>
                  <a:gd name="T52" fmla="*/ 114 w 252"/>
                  <a:gd name="T53" fmla="*/ 0 h 251"/>
                  <a:gd name="T54" fmla="*/ 89 w 252"/>
                  <a:gd name="T55" fmla="*/ 5 h 251"/>
                  <a:gd name="T56" fmla="*/ 66 w 252"/>
                  <a:gd name="T57" fmla="*/ 15 h 251"/>
                  <a:gd name="T58" fmla="*/ 46 w 252"/>
                  <a:gd name="T59" fmla="*/ 29 h 251"/>
                  <a:gd name="T60" fmla="*/ 30 w 252"/>
                  <a:gd name="T61" fmla="*/ 45 h 251"/>
                  <a:gd name="T62" fmla="*/ 16 w 252"/>
                  <a:gd name="T63" fmla="*/ 65 h 251"/>
                  <a:gd name="T64" fmla="*/ 6 w 252"/>
                  <a:gd name="T65" fmla="*/ 88 h 251"/>
                  <a:gd name="T66" fmla="*/ 2 w 252"/>
                  <a:gd name="T67" fmla="*/ 113 h 251"/>
                  <a:gd name="T68" fmla="*/ 0 w 252"/>
                  <a:gd name="T69" fmla="*/ 12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2" h="251">
                    <a:moveTo>
                      <a:pt x="0" y="126"/>
                    </a:moveTo>
                    <a:lnTo>
                      <a:pt x="0" y="126"/>
                    </a:lnTo>
                    <a:lnTo>
                      <a:pt x="2" y="138"/>
                    </a:lnTo>
                    <a:lnTo>
                      <a:pt x="4" y="150"/>
                    </a:lnTo>
                    <a:lnTo>
                      <a:pt x="6" y="163"/>
                    </a:lnTo>
                    <a:lnTo>
                      <a:pt x="11" y="174"/>
                    </a:lnTo>
                    <a:lnTo>
                      <a:pt x="16" y="186"/>
                    </a:lnTo>
                    <a:lnTo>
                      <a:pt x="23" y="195"/>
                    </a:lnTo>
                    <a:lnTo>
                      <a:pt x="30" y="206"/>
                    </a:lnTo>
                    <a:lnTo>
                      <a:pt x="38" y="214"/>
                    </a:lnTo>
                    <a:lnTo>
                      <a:pt x="46" y="222"/>
                    </a:lnTo>
                    <a:lnTo>
                      <a:pt x="56" y="229"/>
                    </a:lnTo>
                    <a:lnTo>
                      <a:pt x="66" y="235"/>
                    </a:lnTo>
                    <a:lnTo>
                      <a:pt x="77" y="241"/>
                    </a:lnTo>
                    <a:lnTo>
                      <a:pt x="89" y="246"/>
                    </a:lnTo>
                    <a:lnTo>
                      <a:pt x="101" y="248"/>
                    </a:lnTo>
                    <a:lnTo>
                      <a:pt x="114" y="251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40" y="251"/>
                    </a:lnTo>
                    <a:lnTo>
                      <a:pt x="151" y="248"/>
                    </a:lnTo>
                    <a:lnTo>
                      <a:pt x="164" y="246"/>
                    </a:lnTo>
                    <a:lnTo>
                      <a:pt x="175" y="241"/>
                    </a:lnTo>
                    <a:lnTo>
                      <a:pt x="187" y="235"/>
                    </a:lnTo>
                    <a:lnTo>
                      <a:pt x="196" y="229"/>
                    </a:lnTo>
                    <a:lnTo>
                      <a:pt x="207" y="222"/>
                    </a:lnTo>
                    <a:lnTo>
                      <a:pt x="215" y="214"/>
                    </a:lnTo>
                    <a:lnTo>
                      <a:pt x="223" y="206"/>
                    </a:lnTo>
                    <a:lnTo>
                      <a:pt x="230" y="195"/>
                    </a:lnTo>
                    <a:lnTo>
                      <a:pt x="236" y="186"/>
                    </a:lnTo>
                    <a:lnTo>
                      <a:pt x="242" y="174"/>
                    </a:lnTo>
                    <a:lnTo>
                      <a:pt x="246" y="163"/>
                    </a:lnTo>
                    <a:lnTo>
                      <a:pt x="249" y="150"/>
                    </a:lnTo>
                    <a:lnTo>
                      <a:pt x="252" y="138"/>
                    </a:lnTo>
                    <a:lnTo>
                      <a:pt x="252" y="126"/>
                    </a:lnTo>
                    <a:lnTo>
                      <a:pt x="252" y="126"/>
                    </a:lnTo>
                    <a:lnTo>
                      <a:pt x="252" y="113"/>
                    </a:lnTo>
                    <a:lnTo>
                      <a:pt x="249" y="100"/>
                    </a:lnTo>
                    <a:lnTo>
                      <a:pt x="246" y="88"/>
                    </a:lnTo>
                    <a:lnTo>
                      <a:pt x="242" y="77"/>
                    </a:lnTo>
                    <a:lnTo>
                      <a:pt x="236" y="65"/>
                    </a:lnTo>
                    <a:lnTo>
                      <a:pt x="230" y="55"/>
                    </a:lnTo>
                    <a:lnTo>
                      <a:pt x="223" y="45"/>
                    </a:lnTo>
                    <a:lnTo>
                      <a:pt x="215" y="37"/>
                    </a:lnTo>
                    <a:lnTo>
                      <a:pt x="207" y="29"/>
                    </a:lnTo>
                    <a:lnTo>
                      <a:pt x="196" y="22"/>
                    </a:lnTo>
                    <a:lnTo>
                      <a:pt x="187" y="15"/>
                    </a:lnTo>
                    <a:lnTo>
                      <a:pt x="175" y="10"/>
                    </a:lnTo>
                    <a:lnTo>
                      <a:pt x="164" y="5"/>
                    </a:lnTo>
                    <a:lnTo>
                      <a:pt x="151" y="3"/>
                    </a:lnTo>
                    <a:lnTo>
                      <a:pt x="140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14" y="0"/>
                    </a:lnTo>
                    <a:lnTo>
                      <a:pt x="101" y="3"/>
                    </a:lnTo>
                    <a:lnTo>
                      <a:pt x="89" y="5"/>
                    </a:lnTo>
                    <a:lnTo>
                      <a:pt x="77" y="10"/>
                    </a:lnTo>
                    <a:lnTo>
                      <a:pt x="66" y="15"/>
                    </a:lnTo>
                    <a:lnTo>
                      <a:pt x="56" y="22"/>
                    </a:lnTo>
                    <a:lnTo>
                      <a:pt x="46" y="29"/>
                    </a:lnTo>
                    <a:lnTo>
                      <a:pt x="38" y="37"/>
                    </a:lnTo>
                    <a:lnTo>
                      <a:pt x="30" y="45"/>
                    </a:lnTo>
                    <a:lnTo>
                      <a:pt x="23" y="55"/>
                    </a:lnTo>
                    <a:lnTo>
                      <a:pt x="16" y="65"/>
                    </a:lnTo>
                    <a:lnTo>
                      <a:pt x="11" y="77"/>
                    </a:lnTo>
                    <a:lnTo>
                      <a:pt x="6" y="88"/>
                    </a:lnTo>
                    <a:lnTo>
                      <a:pt x="4" y="100"/>
                    </a:lnTo>
                    <a:lnTo>
                      <a:pt x="2" y="113"/>
                    </a:lnTo>
                    <a:lnTo>
                      <a:pt x="0" y="126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732720" y="2592959"/>
                <a:ext cx="257010" cy="373023"/>
                <a:chOff x="5079289" y="3762422"/>
                <a:chExt cx="310982" cy="451357"/>
              </a:xfrm>
              <a:solidFill>
                <a:schemeClr val="bg1"/>
              </a:solidFill>
            </p:grpSpPr>
            <p:sp>
              <p:nvSpPr>
                <p:cNvPr id="43" name="任意多边形: 形状 42"/>
                <p:cNvSpPr/>
                <p:nvPr/>
              </p:nvSpPr>
              <p:spPr bwMode="auto">
                <a:xfrm>
                  <a:off x="5079289" y="3762422"/>
                  <a:ext cx="310982" cy="451357"/>
                </a:xfrm>
                <a:custGeom>
                  <a:avLst/>
                  <a:gdLst>
                    <a:gd name="connsiteX0" fmla="*/ 146050 w 228600"/>
                    <a:gd name="connsiteY0" fmla="*/ 228600 h 331788"/>
                    <a:gd name="connsiteX1" fmla="*/ 146050 w 228600"/>
                    <a:gd name="connsiteY1" fmla="*/ 242888 h 331788"/>
                    <a:gd name="connsiteX2" fmla="*/ 149225 w 228600"/>
                    <a:gd name="connsiteY2" fmla="*/ 235744 h 331788"/>
                    <a:gd name="connsiteX3" fmla="*/ 147108 w 228600"/>
                    <a:gd name="connsiteY3" fmla="*/ 228600 h 331788"/>
                    <a:gd name="connsiteX4" fmla="*/ 146050 w 228600"/>
                    <a:gd name="connsiteY4" fmla="*/ 228600 h 331788"/>
                    <a:gd name="connsiteX5" fmla="*/ 123825 w 228600"/>
                    <a:gd name="connsiteY5" fmla="*/ 193675 h 331788"/>
                    <a:gd name="connsiteX6" fmla="*/ 160656 w 228600"/>
                    <a:gd name="connsiteY6" fmla="*/ 214159 h 331788"/>
                    <a:gd name="connsiteX7" fmla="*/ 169863 w 228600"/>
                    <a:gd name="connsiteY7" fmla="*/ 235923 h 331788"/>
                    <a:gd name="connsiteX8" fmla="*/ 156709 w 228600"/>
                    <a:gd name="connsiteY8" fmla="*/ 260248 h 331788"/>
                    <a:gd name="connsiteX9" fmla="*/ 123825 w 228600"/>
                    <a:gd name="connsiteY9" fmla="*/ 273050 h 331788"/>
                    <a:gd name="connsiteX10" fmla="*/ 123825 w 228600"/>
                    <a:gd name="connsiteY10" fmla="*/ 193675 h 331788"/>
                    <a:gd name="connsiteX11" fmla="*/ 100630 w 228600"/>
                    <a:gd name="connsiteY11" fmla="*/ 57150 h 331788"/>
                    <a:gd name="connsiteX12" fmla="*/ 103188 w 228600"/>
                    <a:gd name="connsiteY12" fmla="*/ 57150 h 331788"/>
                    <a:gd name="connsiteX13" fmla="*/ 103188 w 228600"/>
                    <a:gd name="connsiteY13" fmla="*/ 136525 h 331788"/>
                    <a:gd name="connsiteX14" fmla="*/ 100630 w 228600"/>
                    <a:gd name="connsiteY14" fmla="*/ 135224 h 331788"/>
                    <a:gd name="connsiteX15" fmla="*/ 57150 w 228600"/>
                    <a:gd name="connsiteY15" fmla="*/ 93584 h 331788"/>
                    <a:gd name="connsiteX16" fmla="*/ 69938 w 228600"/>
                    <a:gd name="connsiteY16" fmla="*/ 68861 h 331788"/>
                    <a:gd name="connsiteX17" fmla="*/ 100630 w 228600"/>
                    <a:gd name="connsiteY17" fmla="*/ 57150 h 331788"/>
                    <a:gd name="connsiteX18" fmla="*/ 103893 w 228600"/>
                    <a:gd name="connsiteY18" fmla="*/ 20637 h 331788"/>
                    <a:gd name="connsiteX19" fmla="*/ 103893 w 228600"/>
                    <a:gd name="connsiteY19" fmla="*/ 41388 h 331788"/>
                    <a:gd name="connsiteX20" fmla="*/ 101292 w 228600"/>
                    <a:gd name="connsiteY20" fmla="*/ 41388 h 331788"/>
                    <a:gd name="connsiteX21" fmla="*/ 45354 w 228600"/>
                    <a:gd name="connsiteY21" fmla="*/ 63436 h 331788"/>
                    <a:gd name="connsiteX22" fmla="*/ 24540 w 228600"/>
                    <a:gd name="connsiteY22" fmla="*/ 108828 h 331788"/>
                    <a:gd name="connsiteX23" fmla="*/ 31045 w 228600"/>
                    <a:gd name="connsiteY23" fmla="*/ 138658 h 331788"/>
                    <a:gd name="connsiteX24" fmla="*/ 51859 w 228600"/>
                    <a:gd name="connsiteY24" fmla="*/ 162003 h 331788"/>
                    <a:gd name="connsiteX25" fmla="*/ 101292 w 228600"/>
                    <a:gd name="connsiteY25" fmla="*/ 185347 h 331788"/>
                    <a:gd name="connsiteX26" fmla="*/ 103893 w 228600"/>
                    <a:gd name="connsiteY26" fmla="*/ 185347 h 331788"/>
                    <a:gd name="connsiteX27" fmla="*/ 103893 w 228600"/>
                    <a:gd name="connsiteY27" fmla="*/ 274836 h 331788"/>
                    <a:gd name="connsiteX28" fmla="*/ 101292 w 228600"/>
                    <a:gd name="connsiteY28" fmla="*/ 274836 h 331788"/>
                    <a:gd name="connsiteX29" fmla="*/ 67469 w 228600"/>
                    <a:gd name="connsiteY29" fmla="*/ 269648 h 331788"/>
                    <a:gd name="connsiteX30" fmla="*/ 59664 w 228600"/>
                    <a:gd name="connsiteY30" fmla="*/ 260570 h 331788"/>
                    <a:gd name="connsiteX31" fmla="*/ 60965 w 228600"/>
                    <a:gd name="connsiteY31" fmla="*/ 257976 h 331788"/>
                    <a:gd name="connsiteX32" fmla="*/ 67469 w 228600"/>
                    <a:gd name="connsiteY32" fmla="*/ 254085 h 331788"/>
                    <a:gd name="connsiteX33" fmla="*/ 80478 w 228600"/>
                    <a:gd name="connsiteY33" fmla="*/ 230740 h 331788"/>
                    <a:gd name="connsiteX34" fmla="*/ 72673 w 228600"/>
                    <a:gd name="connsiteY34" fmla="*/ 212583 h 331788"/>
                    <a:gd name="connsiteX35" fmla="*/ 51859 w 228600"/>
                    <a:gd name="connsiteY35" fmla="*/ 206098 h 331788"/>
                    <a:gd name="connsiteX36" fmla="*/ 29744 w 228600"/>
                    <a:gd name="connsiteY36" fmla="*/ 213880 h 331788"/>
                    <a:gd name="connsiteX37" fmla="*/ 20638 w 228600"/>
                    <a:gd name="connsiteY37" fmla="*/ 237225 h 331788"/>
                    <a:gd name="connsiteX38" fmla="*/ 44053 w 228600"/>
                    <a:gd name="connsiteY38" fmla="*/ 276133 h 331788"/>
                    <a:gd name="connsiteX39" fmla="*/ 101292 w 228600"/>
                    <a:gd name="connsiteY39" fmla="*/ 290399 h 331788"/>
                    <a:gd name="connsiteX40" fmla="*/ 103893 w 228600"/>
                    <a:gd name="connsiteY40" fmla="*/ 290399 h 331788"/>
                    <a:gd name="connsiteX41" fmla="*/ 103893 w 228600"/>
                    <a:gd name="connsiteY41" fmla="*/ 311150 h 331788"/>
                    <a:gd name="connsiteX42" fmla="*/ 124707 w 228600"/>
                    <a:gd name="connsiteY42" fmla="*/ 311150 h 331788"/>
                    <a:gd name="connsiteX43" fmla="*/ 124707 w 228600"/>
                    <a:gd name="connsiteY43" fmla="*/ 290399 h 331788"/>
                    <a:gd name="connsiteX44" fmla="*/ 185848 w 228600"/>
                    <a:gd name="connsiteY44" fmla="*/ 265757 h 331788"/>
                    <a:gd name="connsiteX45" fmla="*/ 207963 w 228600"/>
                    <a:gd name="connsiteY45" fmla="*/ 219068 h 331788"/>
                    <a:gd name="connsiteX46" fmla="*/ 184548 w 228600"/>
                    <a:gd name="connsiteY46" fmla="*/ 174972 h 331788"/>
                    <a:gd name="connsiteX47" fmla="*/ 124707 w 228600"/>
                    <a:gd name="connsiteY47" fmla="*/ 143846 h 331788"/>
                    <a:gd name="connsiteX48" fmla="*/ 124707 w 228600"/>
                    <a:gd name="connsiteY48" fmla="*/ 56951 h 331788"/>
                    <a:gd name="connsiteX49" fmla="*/ 146822 w 228600"/>
                    <a:gd name="connsiteY49" fmla="*/ 62139 h 331788"/>
                    <a:gd name="connsiteX50" fmla="*/ 155928 w 228600"/>
                    <a:gd name="connsiteY50" fmla="*/ 71217 h 331788"/>
                    <a:gd name="connsiteX51" fmla="*/ 149424 w 228600"/>
                    <a:gd name="connsiteY51" fmla="*/ 82890 h 331788"/>
                    <a:gd name="connsiteX52" fmla="*/ 142919 w 228600"/>
                    <a:gd name="connsiteY52" fmla="*/ 98453 h 331788"/>
                    <a:gd name="connsiteX53" fmla="*/ 150725 w 228600"/>
                    <a:gd name="connsiteY53" fmla="*/ 114016 h 331788"/>
                    <a:gd name="connsiteX54" fmla="*/ 168937 w 228600"/>
                    <a:gd name="connsiteY54" fmla="*/ 120501 h 331788"/>
                    <a:gd name="connsiteX55" fmla="*/ 189751 w 228600"/>
                    <a:gd name="connsiteY55" fmla="*/ 112719 h 331788"/>
                    <a:gd name="connsiteX56" fmla="*/ 198857 w 228600"/>
                    <a:gd name="connsiteY56" fmla="*/ 91968 h 331788"/>
                    <a:gd name="connsiteX57" fmla="*/ 187149 w 228600"/>
                    <a:gd name="connsiteY57" fmla="*/ 64733 h 331788"/>
                    <a:gd name="connsiteX58" fmla="*/ 155928 w 228600"/>
                    <a:gd name="connsiteY58" fmla="*/ 46576 h 331788"/>
                    <a:gd name="connsiteX59" fmla="*/ 124707 w 228600"/>
                    <a:gd name="connsiteY59" fmla="*/ 41388 h 331788"/>
                    <a:gd name="connsiteX60" fmla="*/ 124707 w 228600"/>
                    <a:gd name="connsiteY60" fmla="*/ 20637 h 331788"/>
                    <a:gd name="connsiteX61" fmla="*/ 103893 w 228600"/>
                    <a:gd name="connsiteY61" fmla="*/ 20637 h 331788"/>
                    <a:gd name="connsiteX62" fmla="*/ 83127 w 228600"/>
                    <a:gd name="connsiteY62" fmla="*/ 0 h 331788"/>
                    <a:gd name="connsiteX63" fmla="*/ 145473 w 228600"/>
                    <a:gd name="connsiteY63" fmla="*/ 0 h 331788"/>
                    <a:gd name="connsiteX64" fmla="*/ 145473 w 228600"/>
                    <a:gd name="connsiteY64" fmla="*/ 23329 h 331788"/>
                    <a:gd name="connsiteX65" fmla="*/ 161059 w 228600"/>
                    <a:gd name="connsiteY65" fmla="*/ 27217 h 331788"/>
                    <a:gd name="connsiteX66" fmla="*/ 201324 w 228600"/>
                    <a:gd name="connsiteY66" fmla="*/ 50546 h 331788"/>
                    <a:gd name="connsiteX67" fmla="*/ 219508 w 228600"/>
                    <a:gd name="connsiteY67" fmla="*/ 92019 h 331788"/>
                    <a:gd name="connsiteX68" fmla="*/ 203922 w 228600"/>
                    <a:gd name="connsiteY68" fmla="*/ 127013 h 331788"/>
                    <a:gd name="connsiteX69" fmla="*/ 171450 w 228600"/>
                    <a:gd name="connsiteY69" fmla="*/ 141269 h 331788"/>
                    <a:gd name="connsiteX70" fmla="*/ 198726 w 228600"/>
                    <a:gd name="connsiteY70" fmla="*/ 158118 h 331788"/>
                    <a:gd name="connsiteX71" fmla="*/ 228600 w 228600"/>
                    <a:gd name="connsiteY71" fmla="*/ 219032 h 331788"/>
                    <a:gd name="connsiteX72" fmla="*/ 198726 w 228600"/>
                    <a:gd name="connsiteY72" fmla="*/ 281242 h 331788"/>
                    <a:gd name="connsiteX73" fmla="*/ 145473 w 228600"/>
                    <a:gd name="connsiteY73" fmla="*/ 307163 h 331788"/>
                    <a:gd name="connsiteX74" fmla="*/ 145473 w 228600"/>
                    <a:gd name="connsiteY74" fmla="*/ 331788 h 331788"/>
                    <a:gd name="connsiteX75" fmla="*/ 83127 w 228600"/>
                    <a:gd name="connsiteY75" fmla="*/ 331788 h 331788"/>
                    <a:gd name="connsiteX76" fmla="*/ 83127 w 228600"/>
                    <a:gd name="connsiteY76" fmla="*/ 309755 h 331788"/>
                    <a:gd name="connsiteX77" fmla="*/ 32471 w 228600"/>
                    <a:gd name="connsiteY77" fmla="*/ 292907 h 331788"/>
                    <a:gd name="connsiteX78" fmla="*/ 0 w 228600"/>
                    <a:gd name="connsiteY78" fmla="*/ 237177 h 331788"/>
                    <a:gd name="connsiteX79" fmla="*/ 15586 w 228600"/>
                    <a:gd name="connsiteY79" fmla="*/ 199591 h 331788"/>
                    <a:gd name="connsiteX80" fmla="*/ 50656 w 228600"/>
                    <a:gd name="connsiteY80" fmla="*/ 185335 h 331788"/>
                    <a:gd name="connsiteX81" fmla="*/ 40265 w 228600"/>
                    <a:gd name="connsiteY81" fmla="*/ 178854 h 331788"/>
                    <a:gd name="connsiteX82" fmla="*/ 12989 w 228600"/>
                    <a:gd name="connsiteY82" fmla="*/ 149045 h 331788"/>
                    <a:gd name="connsiteX83" fmla="*/ 3896 w 228600"/>
                    <a:gd name="connsiteY83" fmla="*/ 108868 h 331788"/>
                    <a:gd name="connsiteX84" fmla="*/ 31173 w 228600"/>
                    <a:gd name="connsiteY84" fmla="*/ 47954 h 331788"/>
                    <a:gd name="connsiteX85" fmla="*/ 83127 w 228600"/>
                    <a:gd name="connsiteY85" fmla="*/ 23329 h 331788"/>
                    <a:gd name="connsiteX86" fmla="*/ 83127 w 228600"/>
                    <a:gd name="connsiteY86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228600" h="331788">
                      <a:moveTo>
                        <a:pt x="146050" y="228600"/>
                      </a:moveTo>
                      <a:cubicBezTo>
                        <a:pt x="146050" y="228600"/>
                        <a:pt x="146050" y="228600"/>
                        <a:pt x="146050" y="242888"/>
                      </a:cubicBezTo>
                      <a:cubicBezTo>
                        <a:pt x="148167" y="240507"/>
                        <a:pt x="149225" y="238125"/>
                        <a:pt x="149225" y="235744"/>
                      </a:cubicBezTo>
                      <a:cubicBezTo>
                        <a:pt x="149225" y="234553"/>
                        <a:pt x="149225" y="232172"/>
                        <a:pt x="147108" y="228600"/>
                      </a:cubicBezTo>
                      <a:cubicBezTo>
                        <a:pt x="146050" y="228600"/>
                        <a:pt x="146050" y="228600"/>
                        <a:pt x="146050" y="228600"/>
                      </a:cubicBezTo>
                      <a:close/>
                      <a:moveTo>
                        <a:pt x="123825" y="193675"/>
                      </a:moveTo>
                      <a:cubicBezTo>
                        <a:pt x="142240" y="201356"/>
                        <a:pt x="155394" y="207758"/>
                        <a:pt x="160656" y="214159"/>
                      </a:cubicBezTo>
                      <a:cubicBezTo>
                        <a:pt x="167232" y="220560"/>
                        <a:pt x="169863" y="228242"/>
                        <a:pt x="169863" y="235923"/>
                      </a:cubicBezTo>
                      <a:cubicBezTo>
                        <a:pt x="169863" y="244885"/>
                        <a:pt x="165917" y="253846"/>
                        <a:pt x="156709" y="260248"/>
                      </a:cubicBezTo>
                      <a:cubicBezTo>
                        <a:pt x="148817" y="267929"/>
                        <a:pt x="136979" y="271770"/>
                        <a:pt x="123825" y="273050"/>
                      </a:cubicBezTo>
                      <a:cubicBezTo>
                        <a:pt x="123825" y="273050"/>
                        <a:pt x="123825" y="273050"/>
                        <a:pt x="123825" y="193675"/>
                      </a:cubicBezTo>
                      <a:close/>
                      <a:moveTo>
                        <a:pt x="100630" y="57150"/>
                      </a:moveTo>
                      <a:cubicBezTo>
                        <a:pt x="100630" y="57150"/>
                        <a:pt x="100630" y="57150"/>
                        <a:pt x="103188" y="57150"/>
                      </a:cubicBezTo>
                      <a:cubicBezTo>
                        <a:pt x="103188" y="57150"/>
                        <a:pt x="103188" y="57150"/>
                        <a:pt x="103188" y="136525"/>
                      </a:cubicBezTo>
                      <a:cubicBezTo>
                        <a:pt x="103188" y="136525"/>
                        <a:pt x="103188" y="136525"/>
                        <a:pt x="100630" y="135224"/>
                      </a:cubicBezTo>
                      <a:cubicBezTo>
                        <a:pt x="72496" y="124814"/>
                        <a:pt x="57150" y="110500"/>
                        <a:pt x="57150" y="93584"/>
                      </a:cubicBezTo>
                      <a:cubicBezTo>
                        <a:pt x="57150" y="84476"/>
                        <a:pt x="60986" y="76668"/>
                        <a:pt x="69938" y="68861"/>
                      </a:cubicBezTo>
                      <a:cubicBezTo>
                        <a:pt x="77611" y="62355"/>
                        <a:pt x="87842" y="58451"/>
                        <a:pt x="100630" y="57150"/>
                      </a:cubicBezTo>
                      <a:close/>
                      <a:moveTo>
                        <a:pt x="103893" y="20637"/>
                      </a:moveTo>
                      <a:cubicBezTo>
                        <a:pt x="103893" y="20637"/>
                        <a:pt x="103893" y="20637"/>
                        <a:pt x="103893" y="41388"/>
                      </a:cubicBezTo>
                      <a:cubicBezTo>
                        <a:pt x="103893" y="41388"/>
                        <a:pt x="103893" y="41388"/>
                        <a:pt x="101292" y="41388"/>
                      </a:cubicBezTo>
                      <a:cubicBezTo>
                        <a:pt x="77876" y="43982"/>
                        <a:pt x="59664" y="50466"/>
                        <a:pt x="45354" y="63436"/>
                      </a:cubicBezTo>
                      <a:cubicBezTo>
                        <a:pt x="31045" y="76405"/>
                        <a:pt x="24540" y="90671"/>
                        <a:pt x="24540" y="108828"/>
                      </a:cubicBezTo>
                      <a:cubicBezTo>
                        <a:pt x="24540" y="119204"/>
                        <a:pt x="27142" y="129579"/>
                        <a:pt x="31045" y="138658"/>
                      </a:cubicBezTo>
                      <a:cubicBezTo>
                        <a:pt x="36248" y="147736"/>
                        <a:pt x="42753" y="155518"/>
                        <a:pt x="51859" y="162003"/>
                      </a:cubicBezTo>
                      <a:cubicBezTo>
                        <a:pt x="60965" y="167190"/>
                        <a:pt x="76575" y="174972"/>
                        <a:pt x="101292" y="185347"/>
                      </a:cubicBezTo>
                      <a:cubicBezTo>
                        <a:pt x="101292" y="185347"/>
                        <a:pt x="101292" y="185347"/>
                        <a:pt x="103893" y="185347"/>
                      </a:cubicBezTo>
                      <a:cubicBezTo>
                        <a:pt x="103893" y="185347"/>
                        <a:pt x="103893" y="185347"/>
                        <a:pt x="103893" y="274836"/>
                      </a:cubicBezTo>
                      <a:cubicBezTo>
                        <a:pt x="103893" y="274836"/>
                        <a:pt x="103893" y="274836"/>
                        <a:pt x="101292" y="274836"/>
                      </a:cubicBezTo>
                      <a:cubicBezTo>
                        <a:pt x="85681" y="274836"/>
                        <a:pt x="75274" y="272242"/>
                        <a:pt x="67469" y="269648"/>
                      </a:cubicBezTo>
                      <a:cubicBezTo>
                        <a:pt x="62266" y="267054"/>
                        <a:pt x="59664" y="264460"/>
                        <a:pt x="59664" y="260570"/>
                      </a:cubicBezTo>
                      <a:cubicBezTo>
                        <a:pt x="59664" y="260570"/>
                        <a:pt x="60965" y="259273"/>
                        <a:pt x="60965" y="257976"/>
                      </a:cubicBezTo>
                      <a:cubicBezTo>
                        <a:pt x="62266" y="256679"/>
                        <a:pt x="63567" y="255382"/>
                        <a:pt x="67469" y="254085"/>
                      </a:cubicBezTo>
                      <a:cubicBezTo>
                        <a:pt x="76575" y="247600"/>
                        <a:pt x="80478" y="239819"/>
                        <a:pt x="80478" y="230740"/>
                      </a:cubicBezTo>
                      <a:cubicBezTo>
                        <a:pt x="80478" y="222959"/>
                        <a:pt x="77876" y="217771"/>
                        <a:pt x="72673" y="212583"/>
                      </a:cubicBezTo>
                      <a:cubicBezTo>
                        <a:pt x="67469" y="208692"/>
                        <a:pt x="60965" y="206098"/>
                        <a:pt x="51859" y="206098"/>
                      </a:cubicBezTo>
                      <a:cubicBezTo>
                        <a:pt x="42753" y="206098"/>
                        <a:pt x="36248" y="208692"/>
                        <a:pt x="29744" y="213880"/>
                      </a:cubicBezTo>
                      <a:cubicBezTo>
                        <a:pt x="23240" y="220365"/>
                        <a:pt x="20638" y="226849"/>
                        <a:pt x="20638" y="237225"/>
                      </a:cubicBezTo>
                      <a:cubicBezTo>
                        <a:pt x="20638" y="252788"/>
                        <a:pt x="28443" y="265757"/>
                        <a:pt x="44053" y="276133"/>
                      </a:cubicBezTo>
                      <a:cubicBezTo>
                        <a:pt x="59664" y="285211"/>
                        <a:pt x="77876" y="290399"/>
                        <a:pt x="101292" y="290399"/>
                      </a:cubicBezTo>
                      <a:cubicBezTo>
                        <a:pt x="101292" y="290399"/>
                        <a:pt x="101292" y="290399"/>
                        <a:pt x="103893" y="290399"/>
                      </a:cubicBezTo>
                      <a:cubicBezTo>
                        <a:pt x="103893" y="290399"/>
                        <a:pt x="103893" y="290399"/>
                        <a:pt x="103893" y="311150"/>
                      </a:cubicBezTo>
                      <a:cubicBezTo>
                        <a:pt x="103893" y="311150"/>
                        <a:pt x="103893" y="311150"/>
                        <a:pt x="124707" y="311150"/>
                      </a:cubicBezTo>
                      <a:cubicBezTo>
                        <a:pt x="124707" y="311150"/>
                        <a:pt x="124707" y="311150"/>
                        <a:pt x="124707" y="290399"/>
                      </a:cubicBezTo>
                      <a:cubicBezTo>
                        <a:pt x="150725" y="286508"/>
                        <a:pt x="171539" y="278727"/>
                        <a:pt x="185848" y="265757"/>
                      </a:cubicBezTo>
                      <a:cubicBezTo>
                        <a:pt x="200158" y="252788"/>
                        <a:pt x="207963" y="237225"/>
                        <a:pt x="207963" y="219068"/>
                      </a:cubicBezTo>
                      <a:cubicBezTo>
                        <a:pt x="207963" y="202208"/>
                        <a:pt x="200158" y="187941"/>
                        <a:pt x="184548" y="174972"/>
                      </a:cubicBezTo>
                      <a:cubicBezTo>
                        <a:pt x="174141" y="164597"/>
                        <a:pt x="153327" y="154221"/>
                        <a:pt x="124707" y="143846"/>
                      </a:cubicBezTo>
                      <a:cubicBezTo>
                        <a:pt x="124707" y="143846"/>
                        <a:pt x="124707" y="143846"/>
                        <a:pt x="124707" y="56951"/>
                      </a:cubicBezTo>
                      <a:cubicBezTo>
                        <a:pt x="133813" y="56951"/>
                        <a:pt x="141619" y="58248"/>
                        <a:pt x="146822" y="62139"/>
                      </a:cubicBezTo>
                      <a:cubicBezTo>
                        <a:pt x="153327" y="64733"/>
                        <a:pt x="155928" y="67327"/>
                        <a:pt x="155928" y="71217"/>
                      </a:cubicBezTo>
                      <a:cubicBezTo>
                        <a:pt x="155928" y="73811"/>
                        <a:pt x="153327" y="77702"/>
                        <a:pt x="149424" y="82890"/>
                      </a:cubicBezTo>
                      <a:cubicBezTo>
                        <a:pt x="145521" y="89374"/>
                        <a:pt x="142919" y="94562"/>
                        <a:pt x="142919" y="98453"/>
                      </a:cubicBezTo>
                      <a:cubicBezTo>
                        <a:pt x="142919" y="104938"/>
                        <a:pt x="145521" y="110125"/>
                        <a:pt x="150725" y="114016"/>
                      </a:cubicBezTo>
                      <a:cubicBezTo>
                        <a:pt x="155928" y="119204"/>
                        <a:pt x="162433" y="120501"/>
                        <a:pt x="168937" y="120501"/>
                      </a:cubicBezTo>
                      <a:cubicBezTo>
                        <a:pt x="176742" y="120501"/>
                        <a:pt x="184548" y="117907"/>
                        <a:pt x="189751" y="112719"/>
                      </a:cubicBezTo>
                      <a:cubicBezTo>
                        <a:pt x="196255" y="106235"/>
                        <a:pt x="198857" y="99750"/>
                        <a:pt x="198857" y="91968"/>
                      </a:cubicBezTo>
                      <a:cubicBezTo>
                        <a:pt x="198857" y="82890"/>
                        <a:pt x="194954" y="73811"/>
                        <a:pt x="187149" y="64733"/>
                      </a:cubicBezTo>
                      <a:cubicBezTo>
                        <a:pt x="178043" y="56951"/>
                        <a:pt x="167636" y="50466"/>
                        <a:pt x="155928" y="46576"/>
                      </a:cubicBezTo>
                      <a:cubicBezTo>
                        <a:pt x="144220" y="43982"/>
                        <a:pt x="133813" y="41388"/>
                        <a:pt x="124707" y="41388"/>
                      </a:cubicBezTo>
                      <a:cubicBezTo>
                        <a:pt x="124707" y="41388"/>
                        <a:pt x="124707" y="41388"/>
                        <a:pt x="124707" y="20637"/>
                      </a:cubicBezTo>
                      <a:cubicBezTo>
                        <a:pt x="124707" y="20637"/>
                        <a:pt x="124707" y="20637"/>
                        <a:pt x="103893" y="20637"/>
                      </a:cubicBezTo>
                      <a:close/>
                      <a:moveTo>
                        <a:pt x="83127" y="0"/>
                      </a:moveTo>
                      <a:cubicBezTo>
                        <a:pt x="83127" y="0"/>
                        <a:pt x="83127" y="0"/>
                        <a:pt x="145473" y="0"/>
                      </a:cubicBezTo>
                      <a:cubicBezTo>
                        <a:pt x="145473" y="0"/>
                        <a:pt x="145473" y="0"/>
                        <a:pt x="145473" y="23329"/>
                      </a:cubicBezTo>
                      <a:cubicBezTo>
                        <a:pt x="150668" y="24625"/>
                        <a:pt x="155864" y="25921"/>
                        <a:pt x="161059" y="27217"/>
                      </a:cubicBezTo>
                      <a:cubicBezTo>
                        <a:pt x="176646" y="31105"/>
                        <a:pt x="190933" y="40177"/>
                        <a:pt x="201324" y="50546"/>
                      </a:cubicBezTo>
                      <a:cubicBezTo>
                        <a:pt x="214313" y="63506"/>
                        <a:pt x="219508" y="76467"/>
                        <a:pt x="219508" y="92019"/>
                      </a:cubicBezTo>
                      <a:cubicBezTo>
                        <a:pt x="219508" y="104980"/>
                        <a:pt x="214313" y="117940"/>
                        <a:pt x="203922" y="127013"/>
                      </a:cubicBezTo>
                      <a:cubicBezTo>
                        <a:pt x="194830" y="136085"/>
                        <a:pt x="184439" y="141269"/>
                        <a:pt x="171450" y="141269"/>
                      </a:cubicBezTo>
                      <a:cubicBezTo>
                        <a:pt x="183140" y="147749"/>
                        <a:pt x="192232" y="152934"/>
                        <a:pt x="198726" y="158118"/>
                      </a:cubicBezTo>
                      <a:cubicBezTo>
                        <a:pt x="218209" y="176262"/>
                        <a:pt x="228600" y="195703"/>
                        <a:pt x="228600" y="219032"/>
                      </a:cubicBezTo>
                      <a:cubicBezTo>
                        <a:pt x="228600" y="243657"/>
                        <a:pt x="218209" y="264394"/>
                        <a:pt x="198726" y="281242"/>
                      </a:cubicBezTo>
                      <a:cubicBezTo>
                        <a:pt x="185738" y="294203"/>
                        <a:pt x="167554" y="301979"/>
                        <a:pt x="145473" y="307163"/>
                      </a:cubicBezTo>
                      <a:cubicBezTo>
                        <a:pt x="145473" y="307163"/>
                        <a:pt x="145473" y="307163"/>
                        <a:pt x="145473" y="331788"/>
                      </a:cubicBezTo>
                      <a:cubicBezTo>
                        <a:pt x="145473" y="331788"/>
                        <a:pt x="145473" y="331788"/>
                        <a:pt x="83127" y="331788"/>
                      </a:cubicBezTo>
                      <a:cubicBezTo>
                        <a:pt x="83127" y="331788"/>
                        <a:pt x="83127" y="331788"/>
                        <a:pt x="83127" y="309755"/>
                      </a:cubicBezTo>
                      <a:cubicBezTo>
                        <a:pt x="63644" y="308459"/>
                        <a:pt x="46759" y="301979"/>
                        <a:pt x="32471" y="292907"/>
                      </a:cubicBezTo>
                      <a:cubicBezTo>
                        <a:pt x="5195" y="276058"/>
                        <a:pt x="0" y="252729"/>
                        <a:pt x="0" y="237177"/>
                      </a:cubicBezTo>
                      <a:cubicBezTo>
                        <a:pt x="0" y="221624"/>
                        <a:pt x="5195" y="208664"/>
                        <a:pt x="15586" y="199591"/>
                      </a:cubicBezTo>
                      <a:cubicBezTo>
                        <a:pt x="24678" y="190519"/>
                        <a:pt x="36368" y="185335"/>
                        <a:pt x="50656" y="185335"/>
                      </a:cubicBezTo>
                      <a:cubicBezTo>
                        <a:pt x="46759" y="182743"/>
                        <a:pt x="42862" y="180151"/>
                        <a:pt x="40265" y="178854"/>
                      </a:cubicBezTo>
                      <a:cubicBezTo>
                        <a:pt x="28575" y="171078"/>
                        <a:pt x="19483" y="160710"/>
                        <a:pt x="12989" y="149045"/>
                      </a:cubicBezTo>
                      <a:cubicBezTo>
                        <a:pt x="6494" y="136085"/>
                        <a:pt x="3896" y="123124"/>
                        <a:pt x="3896" y="108868"/>
                      </a:cubicBezTo>
                      <a:cubicBezTo>
                        <a:pt x="3896" y="85539"/>
                        <a:pt x="12989" y="64802"/>
                        <a:pt x="31173" y="47954"/>
                      </a:cubicBezTo>
                      <a:cubicBezTo>
                        <a:pt x="45460" y="36289"/>
                        <a:pt x="62345" y="27217"/>
                        <a:pt x="83127" y="23329"/>
                      </a:cubicBezTo>
                      <a:cubicBezTo>
                        <a:pt x="83127" y="23329"/>
                        <a:pt x="83127" y="23329"/>
                        <a:pt x="83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5140870" y="3894917"/>
                  <a:ext cx="187823" cy="186367"/>
                </a:xfrm>
                <a:custGeom>
                  <a:avLst/>
                  <a:gdLst>
                    <a:gd name="T0" fmla="*/ 161 w 386"/>
                    <a:gd name="T1" fmla="*/ 42 h 386"/>
                    <a:gd name="T2" fmla="*/ 119 w 386"/>
                    <a:gd name="T3" fmla="*/ 58 h 386"/>
                    <a:gd name="T4" fmla="*/ 83 w 386"/>
                    <a:gd name="T5" fmla="*/ 84 h 386"/>
                    <a:gd name="T6" fmla="*/ 56 w 386"/>
                    <a:gd name="T7" fmla="*/ 120 h 386"/>
                    <a:gd name="T8" fmla="*/ 42 w 386"/>
                    <a:gd name="T9" fmla="*/ 162 h 386"/>
                    <a:gd name="T10" fmla="*/ 39 w 386"/>
                    <a:gd name="T11" fmla="*/ 209 h 386"/>
                    <a:gd name="T12" fmla="*/ 50 w 386"/>
                    <a:gd name="T13" fmla="*/ 254 h 386"/>
                    <a:gd name="T14" fmla="*/ 73 w 386"/>
                    <a:gd name="T15" fmla="*/ 291 h 386"/>
                    <a:gd name="T16" fmla="*/ 107 w 386"/>
                    <a:gd name="T17" fmla="*/ 321 h 386"/>
                    <a:gd name="T18" fmla="*/ 147 w 386"/>
                    <a:gd name="T19" fmla="*/ 342 h 386"/>
                    <a:gd name="T20" fmla="*/ 193 w 386"/>
                    <a:gd name="T21" fmla="*/ 347 h 386"/>
                    <a:gd name="T22" fmla="*/ 239 w 386"/>
                    <a:gd name="T23" fmla="*/ 342 h 386"/>
                    <a:gd name="T24" fmla="*/ 279 w 386"/>
                    <a:gd name="T25" fmla="*/ 321 h 386"/>
                    <a:gd name="T26" fmla="*/ 311 w 386"/>
                    <a:gd name="T27" fmla="*/ 291 h 386"/>
                    <a:gd name="T28" fmla="*/ 335 w 386"/>
                    <a:gd name="T29" fmla="*/ 254 h 386"/>
                    <a:gd name="T30" fmla="*/ 346 w 386"/>
                    <a:gd name="T31" fmla="*/ 209 h 386"/>
                    <a:gd name="T32" fmla="*/ 344 w 386"/>
                    <a:gd name="T33" fmla="*/ 162 h 386"/>
                    <a:gd name="T34" fmla="*/ 328 w 386"/>
                    <a:gd name="T35" fmla="*/ 120 h 386"/>
                    <a:gd name="T36" fmla="*/ 302 w 386"/>
                    <a:gd name="T37" fmla="*/ 84 h 386"/>
                    <a:gd name="T38" fmla="*/ 266 w 386"/>
                    <a:gd name="T39" fmla="*/ 58 h 386"/>
                    <a:gd name="T40" fmla="*/ 223 w 386"/>
                    <a:gd name="T41" fmla="*/ 42 h 386"/>
                    <a:gd name="T42" fmla="*/ 193 w 386"/>
                    <a:gd name="T43" fmla="*/ 386 h 386"/>
                    <a:gd name="T44" fmla="*/ 135 w 386"/>
                    <a:gd name="T45" fmla="*/ 378 h 386"/>
                    <a:gd name="T46" fmla="*/ 85 w 386"/>
                    <a:gd name="T47" fmla="*/ 353 h 386"/>
                    <a:gd name="T48" fmla="*/ 43 w 386"/>
                    <a:gd name="T49" fmla="*/ 316 h 386"/>
                    <a:gd name="T50" fmla="*/ 14 w 386"/>
                    <a:gd name="T51" fmla="*/ 268 h 386"/>
                    <a:gd name="T52" fmla="*/ 0 w 386"/>
                    <a:gd name="T53" fmla="*/ 213 h 386"/>
                    <a:gd name="T54" fmla="*/ 3 w 386"/>
                    <a:gd name="T55" fmla="*/ 154 h 386"/>
                    <a:gd name="T56" fmla="*/ 23 w 386"/>
                    <a:gd name="T57" fmla="*/ 101 h 386"/>
                    <a:gd name="T58" fmla="*/ 56 w 386"/>
                    <a:gd name="T59" fmla="*/ 56 h 386"/>
                    <a:gd name="T60" fmla="*/ 101 w 386"/>
                    <a:gd name="T61" fmla="*/ 23 h 386"/>
                    <a:gd name="T62" fmla="*/ 154 w 386"/>
                    <a:gd name="T63" fmla="*/ 5 h 386"/>
                    <a:gd name="T64" fmla="*/ 212 w 386"/>
                    <a:gd name="T65" fmla="*/ 2 h 386"/>
                    <a:gd name="T66" fmla="*/ 268 w 386"/>
                    <a:gd name="T67" fmla="*/ 16 h 386"/>
                    <a:gd name="T68" fmla="*/ 315 w 386"/>
                    <a:gd name="T69" fmla="*/ 45 h 386"/>
                    <a:gd name="T70" fmla="*/ 353 w 386"/>
                    <a:gd name="T71" fmla="*/ 85 h 386"/>
                    <a:gd name="T72" fmla="*/ 377 w 386"/>
                    <a:gd name="T73" fmla="*/ 136 h 386"/>
                    <a:gd name="T74" fmla="*/ 386 w 386"/>
                    <a:gd name="T75" fmla="*/ 193 h 386"/>
                    <a:gd name="T76" fmla="*/ 377 w 386"/>
                    <a:gd name="T77" fmla="*/ 251 h 386"/>
                    <a:gd name="T78" fmla="*/ 353 w 386"/>
                    <a:gd name="T79" fmla="*/ 301 h 386"/>
                    <a:gd name="T80" fmla="*/ 315 w 386"/>
                    <a:gd name="T81" fmla="*/ 343 h 386"/>
                    <a:gd name="T82" fmla="*/ 268 w 386"/>
                    <a:gd name="T83" fmla="*/ 372 h 386"/>
                    <a:gd name="T84" fmla="*/ 212 w 386"/>
                    <a:gd name="T85" fmla="*/ 385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86" h="386">
                      <a:moveTo>
                        <a:pt x="193" y="39"/>
                      </a:moveTo>
                      <a:lnTo>
                        <a:pt x="177" y="39"/>
                      </a:lnTo>
                      <a:lnTo>
                        <a:pt x="161" y="42"/>
                      </a:lnTo>
                      <a:lnTo>
                        <a:pt x="147" y="46"/>
                      </a:lnTo>
                      <a:lnTo>
                        <a:pt x="132" y="51"/>
                      </a:lnTo>
                      <a:lnTo>
                        <a:pt x="119" y="58"/>
                      </a:lnTo>
                      <a:lnTo>
                        <a:pt x="107" y="65"/>
                      </a:lnTo>
                      <a:lnTo>
                        <a:pt x="95" y="74"/>
                      </a:lnTo>
                      <a:lnTo>
                        <a:pt x="83" y="84"/>
                      </a:lnTo>
                      <a:lnTo>
                        <a:pt x="73" y="95"/>
                      </a:lnTo>
                      <a:lnTo>
                        <a:pt x="65" y="107"/>
                      </a:lnTo>
                      <a:lnTo>
                        <a:pt x="56" y="120"/>
                      </a:lnTo>
                      <a:lnTo>
                        <a:pt x="50" y="133"/>
                      </a:lnTo>
                      <a:lnTo>
                        <a:pt x="45" y="147"/>
                      </a:lnTo>
                      <a:lnTo>
                        <a:pt x="42" y="162"/>
                      </a:lnTo>
                      <a:lnTo>
                        <a:pt x="39" y="177"/>
                      </a:lnTo>
                      <a:lnTo>
                        <a:pt x="37" y="193"/>
                      </a:lnTo>
                      <a:lnTo>
                        <a:pt x="39" y="209"/>
                      </a:lnTo>
                      <a:lnTo>
                        <a:pt x="42" y="225"/>
                      </a:lnTo>
                      <a:lnTo>
                        <a:pt x="45" y="239"/>
                      </a:lnTo>
                      <a:lnTo>
                        <a:pt x="50" y="254"/>
                      </a:lnTo>
                      <a:lnTo>
                        <a:pt x="56" y="267"/>
                      </a:lnTo>
                      <a:lnTo>
                        <a:pt x="65" y="280"/>
                      </a:lnTo>
                      <a:lnTo>
                        <a:pt x="73" y="291"/>
                      </a:lnTo>
                      <a:lnTo>
                        <a:pt x="83" y="303"/>
                      </a:lnTo>
                      <a:lnTo>
                        <a:pt x="95" y="313"/>
                      </a:lnTo>
                      <a:lnTo>
                        <a:pt x="107" y="321"/>
                      </a:lnTo>
                      <a:lnTo>
                        <a:pt x="119" y="329"/>
                      </a:lnTo>
                      <a:lnTo>
                        <a:pt x="132" y="336"/>
                      </a:lnTo>
                      <a:lnTo>
                        <a:pt x="147" y="342"/>
                      </a:lnTo>
                      <a:lnTo>
                        <a:pt x="161" y="345"/>
                      </a:lnTo>
                      <a:lnTo>
                        <a:pt x="177" y="347"/>
                      </a:lnTo>
                      <a:lnTo>
                        <a:pt x="193" y="347"/>
                      </a:lnTo>
                      <a:lnTo>
                        <a:pt x="209" y="347"/>
                      </a:lnTo>
                      <a:lnTo>
                        <a:pt x="223" y="345"/>
                      </a:lnTo>
                      <a:lnTo>
                        <a:pt x="239" y="342"/>
                      </a:lnTo>
                      <a:lnTo>
                        <a:pt x="252" y="336"/>
                      </a:lnTo>
                      <a:lnTo>
                        <a:pt x="266" y="329"/>
                      </a:lnTo>
                      <a:lnTo>
                        <a:pt x="279" y="321"/>
                      </a:lnTo>
                      <a:lnTo>
                        <a:pt x="291" y="313"/>
                      </a:lnTo>
                      <a:lnTo>
                        <a:pt x="302" y="303"/>
                      </a:lnTo>
                      <a:lnTo>
                        <a:pt x="311" y="291"/>
                      </a:lnTo>
                      <a:lnTo>
                        <a:pt x="321" y="280"/>
                      </a:lnTo>
                      <a:lnTo>
                        <a:pt x="328" y="267"/>
                      </a:lnTo>
                      <a:lnTo>
                        <a:pt x="335" y="254"/>
                      </a:lnTo>
                      <a:lnTo>
                        <a:pt x="340" y="239"/>
                      </a:lnTo>
                      <a:lnTo>
                        <a:pt x="344" y="225"/>
                      </a:lnTo>
                      <a:lnTo>
                        <a:pt x="346" y="209"/>
                      </a:lnTo>
                      <a:lnTo>
                        <a:pt x="347" y="193"/>
                      </a:lnTo>
                      <a:lnTo>
                        <a:pt x="346" y="177"/>
                      </a:lnTo>
                      <a:lnTo>
                        <a:pt x="344" y="162"/>
                      </a:lnTo>
                      <a:lnTo>
                        <a:pt x="340" y="147"/>
                      </a:lnTo>
                      <a:lnTo>
                        <a:pt x="335" y="133"/>
                      </a:lnTo>
                      <a:lnTo>
                        <a:pt x="328" y="120"/>
                      </a:lnTo>
                      <a:lnTo>
                        <a:pt x="321" y="107"/>
                      </a:lnTo>
                      <a:lnTo>
                        <a:pt x="311" y="95"/>
                      </a:lnTo>
                      <a:lnTo>
                        <a:pt x="302" y="84"/>
                      </a:lnTo>
                      <a:lnTo>
                        <a:pt x="291" y="74"/>
                      </a:lnTo>
                      <a:lnTo>
                        <a:pt x="279" y="65"/>
                      </a:lnTo>
                      <a:lnTo>
                        <a:pt x="266" y="58"/>
                      </a:lnTo>
                      <a:lnTo>
                        <a:pt x="252" y="51"/>
                      </a:lnTo>
                      <a:lnTo>
                        <a:pt x="239" y="46"/>
                      </a:lnTo>
                      <a:lnTo>
                        <a:pt x="223" y="42"/>
                      </a:lnTo>
                      <a:lnTo>
                        <a:pt x="209" y="39"/>
                      </a:lnTo>
                      <a:lnTo>
                        <a:pt x="193" y="39"/>
                      </a:lnTo>
                      <a:close/>
                      <a:moveTo>
                        <a:pt x="193" y="386"/>
                      </a:moveTo>
                      <a:lnTo>
                        <a:pt x="173" y="385"/>
                      </a:lnTo>
                      <a:lnTo>
                        <a:pt x="154" y="382"/>
                      </a:lnTo>
                      <a:lnTo>
                        <a:pt x="135" y="378"/>
                      </a:lnTo>
                      <a:lnTo>
                        <a:pt x="118" y="372"/>
                      </a:lnTo>
                      <a:lnTo>
                        <a:pt x="101" y="363"/>
                      </a:lnTo>
                      <a:lnTo>
                        <a:pt x="85" y="353"/>
                      </a:lnTo>
                      <a:lnTo>
                        <a:pt x="69" y="343"/>
                      </a:lnTo>
                      <a:lnTo>
                        <a:pt x="56" y="330"/>
                      </a:lnTo>
                      <a:lnTo>
                        <a:pt x="43" y="316"/>
                      </a:lnTo>
                      <a:lnTo>
                        <a:pt x="33" y="301"/>
                      </a:lnTo>
                      <a:lnTo>
                        <a:pt x="23" y="285"/>
                      </a:lnTo>
                      <a:lnTo>
                        <a:pt x="14" y="268"/>
                      </a:lnTo>
                      <a:lnTo>
                        <a:pt x="9" y="251"/>
                      </a:lnTo>
                      <a:lnTo>
                        <a:pt x="3" y="232"/>
                      </a:lnTo>
                      <a:lnTo>
                        <a:pt x="0" y="213"/>
                      </a:lnTo>
                      <a:lnTo>
                        <a:pt x="0" y="193"/>
                      </a:lnTo>
                      <a:lnTo>
                        <a:pt x="0" y="173"/>
                      </a:lnTo>
                      <a:lnTo>
                        <a:pt x="3" y="154"/>
                      </a:lnTo>
                      <a:lnTo>
                        <a:pt x="9" y="136"/>
                      </a:lnTo>
                      <a:lnTo>
                        <a:pt x="14" y="118"/>
                      </a:lnTo>
                      <a:lnTo>
                        <a:pt x="23" y="101"/>
                      </a:lnTo>
                      <a:lnTo>
                        <a:pt x="33" y="85"/>
                      </a:lnTo>
                      <a:lnTo>
                        <a:pt x="43" y="71"/>
                      </a:lnTo>
                      <a:lnTo>
                        <a:pt x="56" y="56"/>
                      </a:lnTo>
                      <a:lnTo>
                        <a:pt x="69" y="45"/>
                      </a:lnTo>
                      <a:lnTo>
                        <a:pt x="85" y="33"/>
                      </a:lnTo>
                      <a:lnTo>
                        <a:pt x="101" y="23"/>
                      </a:lnTo>
                      <a:lnTo>
                        <a:pt x="118" y="16"/>
                      </a:lnTo>
                      <a:lnTo>
                        <a:pt x="135" y="9"/>
                      </a:lnTo>
                      <a:lnTo>
                        <a:pt x="154" y="5"/>
                      </a:lnTo>
                      <a:lnTo>
                        <a:pt x="173" y="2"/>
                      </a:lnTo>
                      <a:lnTo>
                        <a:pt x="193" y="0"/>
                      </a:lnTo>
                      <a:lnTo>
                        <a:pt x="212" y="2"/>
                      </a:lnTo>
                      <a:lnTo>
                        <a:pt x="232" y="5"/>
                      </a:lnTo>
                      <a:lnTo>
                        <a:pt x="251" y="9"/>
                      </a:lnTo>
                      <a:lnTo>
                        <a:pt x="268" y="16"/>
                      </a:lnTo>
                      <a:lnTo>
                        <a:pt x="285" y="23"/>
                      </a:lnTo>
                      <a:lnTo>
                        <a:pt x="301" y="33"/>
                      </a:lnTo>
                      <a:lnTo>
                        <a:pt x="315" y="45"/>
                      </a:lnTo>
                      <a:lnTo>
                        <a:pt x="330" y="56"/>
                      </a:lnTo>
                      <a:lnTo>
                        <a:pt x="341" y="71"/>
                      </a:lnTo>
                      <a:lnTo>
                        <a:pt x="353" y="85"/>
                      </a:lnTo>
                      <a:lnTo>
                        <a:pt x="363" y="101"/>
                      </a:lnTo>
                      <a:lnTo>
                        <a:pt x="370" y="118"/>
                      </a:lnTo>
                      <a:lnTo>
                        <a:pt x="377" y="136"/>
                      </a:lnTo>
                      <a:lnTo>
                        <a:pt x="382" y="154"/>
                      </a:lnTo>
                      <a:lnTo>
                        <a:pt x="384" y="173"/>
                      </a:lnTo>
                      <a:lnTo>
                        <a:pt x="386" y="193"/>
                      </a:lnTo>
                      <a:lnTo>
                        <a:pt x="384" y="213"/>
                      </a:lnTo>
                      <a:lnTo>
                        <a:pt x="382" y="232"/>
                      </a:lnTo>
                      <a:lnTo>
                        <a:pt x="377" y="251"/>
                      </a:lnTo>
                      <a:lnTo>
                        <a:pt x="370" y="268"/>
                      </a:lnTo>
                      <a:lnTo>
                        <a:pt x="363" y="285"/>
                      </a:lnTo>
                      <a:lnTo>
                        <a:pt x="353" y="301"/>
                      </a:lnTo>
                      <a:lnTo>
                        <a:pt x="341" y="316"/>
                      </a:lnTo>
                      <a:lnTo>
                        <a:pt x="330" y="330"/>
                      </a:lnTo>
                      <a:lnTo>
                        <a:pt x="315" y="343"/>
                      </a:lnTo>
                      <a:lnTo>
                        <a:pt x="301" y="353"/>
                      </a:lnTo>
                      <a:lnTo>
                        <a:pt x="285" y="363"/>
                      </a:lnTo>
                      <a:lnTo>
                        <a:pt x="268" y="372"/>
                      </a:lnTo>
                      <a:lnTo>
                        <a:pt x="251" y="378"/>
                      </a:lnTo>
                      <a:lnTo>
                        <a:pt x="232" y="382"/>
                      </a:lnTo>
                      <a:lnTo>
                        <a:pt x="212" y="385"/>
                      </a:lnTo>
                      <a:lnTo>
                        <a:pt x="193" y="3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4595111" y="5141562"/>
              <a:ext cx="544833" cy="552432"/>
              <a:chOff x="6760724" y="3526762"/>
              <a:chExt cx="593383" cy="595702"/>
            </a:xfrm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6760724" y="3526762"/>
                <a:ext cx="593383" cy="595702"/>
              </a:xfrm>
              <a:custGeom>
                <a:avLst/>
                <a:gdLst>
                  <a:gd name="T0" fmla="*/ 127 w 256"/>
                  <a:gd name="T1" fmla="*/ 0 h 257"/>
                  <a:gd name="T2" fmla="*/ 153 w 256"/>
                  <a:gd name="T3" fmla="*/ 3 h 257"/>
                  <a:gd name="T4" fmla="*/ 178 w 256"/>
                  <a:gd name="T5" fmla="*/ 11 h 257"/>
                  <a:gd name="T6" fmla="*/ 199 w 256"/>
                  <a:gd name="T7" fmla="*/ 23 h 257"/>
                  <a:gd name="T8" fmla="*/ 218 w 256"/>
                  <a:gd name="T9" fmla="*/ 38 h 257"/>
                  <a:gd name="T10" fmla="*/ 233 w 256"/>
                  <a:gd name="T11" fmla="*/ 57 h 257"/>
                  <a:gd name="T12" fmla="*/ 245 w 256"/>
                  <a:gd name="T13" fmla="*/ 78 h 257"/>
                  <a:gd name="T14" fmla="*/ 252 w 256"/>
                  <a:gd name="T15" fmla="*/ 103 h 257"/>
                  <a:gd name="T16" fmla="*/ 256 w 256"/>
                  <a:gd name="T17" fmla="*/ 128 h 257"/>
                  <a:gd name="T18" fmla="*/ 255 w 256"/>
                  <a:gd name="T19" fmla="*/ 142 h 257"/>
                  <a:gd name="T20" fmla="*/ 250 w 256"/>
                  <a:gd name="T21" fmla="*/ 167 h 257"/>
                  <a:gd name="T22" fmla="*/ 240 w 256"/>
                  <a:gd name="T23" fmla="*/ 189 h 257"/>
                  <a:gd name="T24" fmla="*/ 226 w 256"/>
                  <a:gd name="T25" fmla="*/ 209 h 257"/>
                  <a:gd name="T26" fmla="*/ 209 w 256"/>
                  <a:gd name="T27" fmla="*/ 227 h 257"/>
                  <a:gd name="T28" fmla="*/ 189 w 256"/>
                  <a:gd name="T29" fmla="*/ 241 h 257"/>
                  <a:gd name="T30" fmla="*/ 166 w 256"/>
                  <a:gd name="T31" fmla="*/ 251 h 257"/>
                  <a:gd name="T32" fmla="*/ 141 w 256"/>
                  <a:gd name="T33" fmla="*/ 255 h 257"/>
                  <a:gd name="T34" fmla="*/ 127 w 256"/>
                  <a:gd name="T35" fmla="*/ 257 h 257"/>
                  <a:gd name="T36" fmla="*/ 102 w 256"/>
                  <a:gd name="T37" fmla="*/ 253 h 257"/>
                  <a:gd name="T38" fmla="*/ 78 w 256"/>
                  <a:gd name="T39" fmla="*/ 246 h 257"/>
                  <a:gd name="T40" fmla="*/ 56 w 256"/>
                  <a:gd name="T41" fmla="*/ 234 h 257"/>
                  <a:gd name="T42" fmla="*/ 37 w 256"/>
                  <a:gd name="T43" fmla="*/ 219 h 257"/>
                  <a:gd name="T44" fmla="*/ 22 w 256"/>
                  <a:gd name="T45" fmla="*/ 200 h 257"/>
                  <a:gd name="T46" fmla="*/ 10 w 256"/>
                  <a:gd name="T47" fmla="*/ 179 h 257"/>
                  <a:gd name="T48" fmla="*/ 2 w 256"/>
                  <a:gd name="T49" fmla="*/ 154 h 257"/>
                  <a:gd name="T50" fmla="*/ 0 w 256"/>
                  <a:gd name="T51" fmla="*/ 128 h 257"/>
                  <a:gd name="T52" fmla="*/ 1 w 256"/>
                  <a:gd name="T53" fmla="*/ 115 h 257"/>
                  <a:gd name="T54" fmla="*/ 6 w 256"/>
                  <a:gd name="T55" fmla="*/ 90 h 257"/>
                  <a:gd name="T56" fmla="*/ 15 w 256"/>
                  <a:gd name="T57" fmla="*/ 68 h 257"/>
                  <a:gd name="T58" fmla="*/ 29 w 256"/>
                  <a:gd name="T59" fmla="*/ 48 h 257"/>
                  <a:gd name="T60" fmla="*/ 47 w 256"/>
                  <a:gd name="T61" fmla="*/ 30 h 257"/>
                  <a:gd name="T62" fmla="*/ 67 w 256"/>
                  <a:gd name="T63" fmla="*/ 16 h 257"/>
                  <a:gd name="T64" fmla="*/ 89 w 256"/>
                  <a:gd name="T65" fmla="*/ 6 h 257"/>
                  <a:gd name="T66" fmla="*/ 114 w 256"/>
                  <a:gd name="T67" fmla="*/ 2 h 257"/>
                  <a:gd name="T68" fmla="*/ 127 w 256"/>
                  <a:gd name="T6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6" h="257">
                    <a:moveTo>
                      <a:pt x="127" y="0"/>
                    </a:moveTo>
                    <a:lnTo>
                      <a:pt x="127" y="0"/>
                    </a:lnTo>
                    <a:lnTo>
                      <a:pt x="141" y="2"/>
                    </a:lnTo>
                    <a:lnTo>
                      <a:pt x="153" y="3"/>
                    </a:lnTo>
                    <a:lnTo>
                      <a:pt x="166" y="6"/>
                    </a:lnTo>
                    <a:lnTo>
                      <a:pt x="178" y="11"/>
                    </a:lnTo>
                    <a:lnTo>
                      <a:pt x="189" y="16"/>
                    </a:lnTo>
                    <a:lnTo>
                      <a:pt x="199" y="23"/>
                    </a:lnTo>
                    <a:lnTo>
                      <a:pt x="209" y="30"/>
                    </a:lnTo>
                    <a:lnTo>
                      <a:pt x="218" y="38"/>
                    </a:lnTo>
                    <a:lnTo>
                      <a:pt x="226" y="48"/>
                    </a:lnTo>
                    <a:lnTo>
                      <a:pt x="233" y="57"/>
                    </a:lnTo>
                    <a:lnTo>
                      <a:pt x="240" y="68"/>
                    </a:lnTo>
                    <a:lnTo>
                      <a:pt x="245" y="78"/>
                    </a:lnTo>
                    <a:lnTo>
                      <a:pt x="250" y="90"/>
                    </a:lnTo>
                    <a:lnTo>
                      <a:pt x="252" y="103"/>
                    </a:lnTo>
                    <a:lnTo>
                      <a:pt x="255" y="115"/>
                    </a:lnTo>
                    <a:lnTo>
                      <a:pt x="256" y="128"/>
                    </a:lnTo>
                    <a:lnTo>
                      <a:pt x="256" y="128"/>
                    </a:lnTo>
                    <a:lnTo>
                      <a:pt x="255" y="142"/>
                    </a:lnTo>
                    <a:lnTo>
                      <a:pt x="252" y="154"/>
                    </a:lnTo>
                    <a:lnTo>
                      <a:pt x="250" y="167"/>
                    </a:lnTo>
                    <a:lnTo>
                      <a:pt x="245" y="179"/>
                    </a:lnTo>
                    <a:lnTo>
                      <a:pt x="240" y="189"/>
                    </a:lnTo>
                    <a:lnTo>
                      <a:pt x="233" y="200"/>
                    </a:lnTo>
                    <a:lnTo>
                      <a:pt x="226" y="209"/>
                    </a:lnTo>
                    <a:lnTo>
                      <a:pt x="218" y="219"/>
                    </a:lnTo>
                    <a:lnTo>
                      <a:pt x="209" y="227"/>
                    </a:lnTo>
                    <a:lnTo>
                      <a:pt x="199" y="234"/>
                    </a:lnTo>
                    <a:lnTo>
                      <a:pt x="189" y="241"/>
                    </a:lnTo>
                    <a:lnTo>
                      <a:pt x="178" y="246"/>
                    </a:lnTo>
                    <a:lnTo>
                      <a:pt x="166" y="251"/>
                    </a:lnTo>
                    <a:lnTo>
                      <a:pt x="153" y="253"/>
                    </a:lnTo>
                    <a:lnTo>
                      <a:pt x="141" y="255"/>
                    </a:lnTo>
                    <a:lnTo>
                      <a:pt x="127" y="257"/>
                    </a:lnTo>
                    <a:lnTo>
                      <a:pt x="127" y="257"/>
                    </a:lnTo>
                    <a:lnTo>
                      <a:pt x="114" y="255"/>
                    </a:lnTo>
                    <a:lnTo>
                      <a:pt x="102" y="253"/>
                    </a:lnTo>
                    <a:lnTo>
                      <a:pt x="89" y="251"/>
                    </a:lnTo>
                    <a:lnTo>
                      <a:pt x="78" y="246"/>
                    </a:lnTo>
                    <a:lnTo>
                      <a:pt x="67" y="241"/>
                    </a:lnTo>
                    <a:lnTo>
                      <a:pt x="56" y="234"/>
                    </a:lnTo>
                    <a:lnTo>
                      <a:pt x="47" y="227"/>
                    </a:lnTo>
                    <a:lnTo>
                      <a:pt x="37" y="219"/>
                    </a:lnTo>
                    <a:lnTo>
                      <a:pt x="29" y="209"/>
                    </a:lnTo>
                    <a:lnTo>
                      <a:pt x="22" y="200"/>
                    </a:lnTo>
                    <a:lnTo>
                      <a:pt x="15" y="189"/>
                    </a:lnTo>
                    <a:lnTo>
                      <a:pt x="10" y="179"/>
                    </a:lnTo>
                    <a:lnTo>
                      <a:pt x="6" y="167"/>
                    </a:lnTo>
                    <a:lnTo>
                      <a:pt x="2" y="154"/>
                    </a:lnTo>
                    <a:lnTo>
                      <a:pt x="1" y="142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" y="115"/>
                    </a:lnTo>
                    <a:lnTo>
                      <a:pt x="2" y="103"/>
                    </a:lnTo>
                    <a:lnTo>
                      <a:pt x="6" y="90"/>
                    </a:lnTo>
                    <a:lnTo>
                      <a:pt x="10" y="78"/>
                    </a:lnTo>
                    <a:lnTo>
                      <a:pt x="15" y="68"/>
                    </a:lnTo>
                    <a:lnTo>
                      <a:pt x="22" y="57"/>
                    </a:lnTo>
                    <a:lnTo>
                      <a:pt x="29" y="48"/>
                    </a:lnTo>
                    <a:lnTo>
                      <a:pt x="37" y="38"/>
                    </a:lnTo>
                    <a:lnTo>
                      <a:pt x="47" y="30"/>
                    </a:lnTo>
                    <a:lnTo>
                      <a:pt x="56" y="23"/>
                    </a:lnTo>
                    <a:lnTo>
                      <a:pt x="67" y="16"/>
                    </a:lnTo>
                    <a:lnTo>
                      <a:pt x="78" y="11"/>
                    </a:lnTo>
                    <a:lnTo>
                      <a:pt x="89" y="6"/>
                    </a:lnTo>
                    <a:lnTo>
                      <a:pt x="102" y="3"/>
                    </a:lnTo>
                    <a:lnTo>
                      <a:pt x="114" y="2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905530" y="3670904"/>
                <a:ext cx="338020" cy="338021"/>
                <a:chOff x="1260653" y="5164541"/>
                <a:chExt cx="449902" cy="449902"/>
              </a:xfrm>
              <a:solidFill>
                <a:schemeClr val="bg1"/>
              </a:solidFill>
            </p:grpSpPr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1317437" y="5538731"/>
                  <a:ext cx="75712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9 w 154"/>
                    <a:gd name="T7" fmla="*/ 70 h 155"/>
                    <a:gd name="T8" fmla="*/ 39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5 w 154"/>
                    <a:gd name="T17" fmla="*/ 116 h 155"/>
                    <a:gd name="T18" fmla="*/ 98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8 w 154"/>
                    <a:gd name="T29" fmla="*/ 46 h 155"/>
                    <a:gd name="T30" fmla="*/ 85 w 154"/>
                    <a:gd name="T31" fmla="*/ 39 h 155"/>
                    <a:gd name="T32" fmla="*/ 76 w 154"/>
                    <a:gd name="T33" fmla="*/ 155 h 155"/>
                    <a:gd name="T34" fmla="*/ 62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2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2" y="42"/>
                      </a:lnTo>
                      <a:lnTo>
                        <a:pt x="54" y="46"/>
                      </a:lnTo>
                      <a:lnTo>
                        <a:pt x="49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9" y="70"/>
                      </a:lnTo>
                      <a:lnTo>
                        <a:pt x="39" y="78"/>
                      </a:lnTo>
                      <a:lnTo>
                        <a:pt x="39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9" y="106"/>
                      </a:lnTo>
                      <a:lnTo>
                        <a:pt x="54" y="110"/>
                      </a:lnTo>
                      <a:lnTo>
                        <a:pt x="62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5" y="116"/>
                      </a:lnTo>
                      <a:lnTo>
                        <a:pt x="92" y="113"/>
                      </a:lnTo>
                      <a:lnTo>
                        <a:pt x="98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8" y="46"/>
                      </a:lnTo>
                      <a:lnTo>
                        <a:pt x="92" y="42"/>
                      </a:lnTo>
                      <a:lnTo>
                        <a:pt x="85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2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3" y="121"/>
                      </a:lnTo>
                      <a:lnTo>
                        <a:pt x="5" y="108"/>
                      </a:lnTo>
                      <a:lnTo>
                        <a:pt x="3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3" y="55"/>
                      </a:lnTo>
                      <a:lnTo>
                        <a:pt x="5" y="48"/>
                      </a:lnTo>
                      <a:lnTo>
                        <a:pt x="13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2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5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5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1524188" y="5538731"/>
                  <a:ext cx="74256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8 w 154"/>
                    <a:gd name="T7" fmla="*/ 70 h 155"/>
                    <a:gd name="T8" fmla="*/ 38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4 w 154"/>
                    <a:gd name="T17" fmla="*/ 116 h 155"/>
                    <a:gd name="T18" fmla="*/ 97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7 w 154"/>
                    <a:gd name="T29" fmla="*/ 46 h 155"/>
                    <a:gd name="T30" fmla="*/ 84 w 154"/>
                    <a:gd name="T31" fmla="*/ 39 h 155"/>
                    <a:gd name="T32" fmla="*/ 76 w 154"/>
                    <a:gd name="T33" fmla="*/ 155 h 155"/>
                    <a:gd name="T34" fmla="*/ 61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1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1" y="42"/>
                      </a:lnTo>
                      <a:lnTo>
                        <a:pt x="54" y="46"/>
                      </a:lnTo>
                      <a:lnTo>
                        <a:pt x="48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8" y="70"/>
                      </a:lnTo>
                      <a:lnTo>
                        <a:pt x="38" y="78"/>
                      </a:lnTo>
                      <a:lnTo>
                        <a:pt x="38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8" y="106"/>
                      </a:lnTo>
                      <a:lnTo>
                        <a:pt x="54" y="110"/>
                      </a:lnTo>
                      <a:lnTo>
                        <a:pt x="61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4" y="116"/>
                      </a:lnTo>
                      <a:lnTo>
                        <a:pt x="92" y="113"/>
                      </a:lnTo>
                      <a:lnTo>
                        <a:pt x="97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7" y="46"/>
                      </a:lnTo>
                      <a:lnTo>
                        <a:pt x="92" y="42"/>
                      </a:lnTo>
                      <a:lnTo>
                        <a:pt x="84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1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2" y="121"/>
                      </a:lnTo>
                      <a:lnTo>
                        <a:pt x="5" y="108"/>
                      </a:lnTo>
                      <a:lnTo>
                        <a:pt x="2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2" y="55"/>
                      </a:lnTo>
                      <a:lnTo>
                        <a:pt x="5" y="48"/>
                      </a:lnTo>
                      <a:lnTo>
                        <a:pt x="12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1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4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4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1448476" y="5164541"/>
                  <a:ext cx="18928" cy="149967"/>
                </a:xfrm>
                <a:custGeom>
                  <a:avLst/>
                  <a:gdLst>
                    <a:gd name="T0" fmla="*/ 20 w 39"/>
                    <a:gd name="T1" fmla="*/ 309 h 309"/>
                    <a:gd name="T2" fmla="*/ 16 w 39"/>
                    <a:gd name="T3" fmla="*/ 309 h 309"/>
                    <a:gd name="T4" fmla="*/ 13 w 39"/>
                    <a:gd name="T5" fmla="*/ 307 h 309"/>
                    <a:gd name="T6" fmla="*/ 9 w 39"/>
                    <a:gd name="T7" fmla="*/ 306 h 309"/>
                    <a:gd name="T8" fmla="*/ 6 w 39"/>
                    <a:gd name="T9" fmla="*/ 303 h 309"/>
                    <a:gd name="T10" fmla="*/ 4 w 39"/>
                    <a:gd name="T11" fmla="*/ 300 h 309"/>
                    <a:gd name="T12" fmla="*/ 1 w 39"/>
                    <a:gd name="T13" fmla="*/ 297 h 309"/>
                    <a:gd name="T14" fmla="*/ 1 w 39"/>
                    <a:gd name="T15" fmla="*/ 294 h 309"/>
                    <a:gd name="T16" fmla="*/ 0 w 39"/>
                    <a:gd name="T17" fmla="*/ 290 h 309"/>
                    <a:gd name="T18" fmla="*/ 0 w 39"/>
                    <a:gd name="T19" fmla="*/ 19 h 309"/>
                    <a:gd name="T20" fmla="*/ 1 w 39"/>
                    <a:gd name="T21" fmla="*/ 15 h 309"/>
                    <a:gd name="T22" fmla="*/ 1 w 39"/>
                    <a:gd name="T23" fmla="*/ 12 h 309"/>
                    <a:gd name="T24" fmla="*/ 4 w 39"/>
                    <a:gd name="T25" fmla="*/ 9 h 309"/>
                    <a:gd name="T26" fmla="*/ 6 w 39"/>
                    <a:gd name="T27" fmla="*/ 6 h 309"/>
                    <a:gd name="T28" fmla="*/ 9 w 39"/>
                    <a:gd name="T29" fmla="*/ 3 h 309"/>
                    <a:gd name="T30" fmla="*/ 13 w 39"/>
                    <a:gd name="T31" fmla="*/ 2 h 309"/>
                    <a:gd name="T32" fmla="*/ 16 w 39"/>
                    <a:gd name="T33" fmla="*/ 0 h 309"/>
                    <a:gd name="T34" fmla="*/ 20 w 39"/>
                    <a:gd name="T35" fmla="*/ 0 h 309"/>
                    <a:gd name="T36" fmla="*/ 24 w 39"/>
                    <a:gd name="T37" fmla="*/ 0 h 309"/>
                    <a:gd name="T38" fmla="*/ 27 w 39"/>
                    <a:gd name="T39" fmla="*/ 2 h 309"/>
                    <a:gd name="T40" fmla="*/ 30 w 39"/>
                    <a:gd name="T41" fmla="*/ 3 h 309"/>
                    <a:gd name="T42" fmla="*/ 33 w 39"/>
                    <a:gd name="T43" fmla="*/ 6 h 309"/>
                    <a:gd name="T44" fmla="*/ 36 w 39"/>
                    <a:gd name="T45" fmla="*/ 9 h 309"/>
                    <a:gd name="T46" fmla="*/ 37 w 39"/>
                    <a:gd name="T47" fmla="*/ 12 h 309"/>
                    <a:gd name="T48" fmla="*/ 39 w 39"/>
                    <a:gd name="T49" fmla="*/ 15 h 309"/>
                    <a:gd name="T50" fmla="*/ 39 w 39"/>
                    <a:gd name="T51" fmla="*/ 19 h 309"/>
                    <a:gd name="T52" fmla="*/ 39 w 39"/>
                    <a:gd name="T53" fmla="*/ 290 h 309"/>
                    <a:gd name="T54" fmla="*/ 39 w 39"/>
                    <a:gd name="T55" fmla="*/ 294 h 309"/>
                    <a:gd name="T56" fmla="*/ 37 w 39"/>
                    <a:gd name="T57" fmla="*/ 297 h 309"/>
                    <a:gd name="T58" fmla="*/ 36 w 39"/>
                    <a:gd name="T59" fmla="*/ 300 h 309"/>
                    <a:gd name="T60" fmla="*/ 33 w 39"/>
                    <a:gd name="T61" fmla="*/ 303 h 309"/>
                    <a:gd name="T62" fmla="*/ 30 w 39"/>
                    <a:gd name="T63" fmla="*/ 306 h 309"/>
                    <a:gd name="T64" fmla="*/ 27 w 39"/>
                    <a:gd name="T65" fmla="*/ 307 h 309"/>
                    <a:gd name="T66" fmla="*/ 24 w 39"/>
                    <a:gd name="T67" fmla="*/ 309 h 309"/>
                    <a:gd name="T68" fmla="*/ 20 w 39"/>
                    <a:gd name="T69" fmla="*/ 309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9" h="309">
                      <a:moveTo>
                        <a:pt x="20" y="309"/>
                      </a:moveTo>
                      <a:lnTo>
                        <a:pt x="16" y="309"/>
                      </a:lnTo>
                      <a:lnTo>
                        <a:pt x="13" y="307"/>
                      </a:lnTo>
                      <a:lnTo>
                        <a:pt x="9" y="306"/>
                      </a:lnTo>
                      <a:lnTo>
                        <a:pt x="6" y="303"/>
                      </a:lnTo>
                      <a:lnTo>
                        <a:pt x="4" y="300"/>
                      </a:lnTo>
                      <a:lnTo>
                        <a:pt x="1" y="297"/>
                      </a:lnTo>
                      <a:lnTo>
                        <a:pt x="1" y="294"/>
                      </a:lnTo>
                      <a:lnTo>
                        <a:pt x="0" y="290"/>
                      </a:lnTo>
                      <a:lnTo>
                        <a:pt x="0" y="19"/>
                      </a:lnTo>
                      <a:lnTo>
                        <a:pt x="1" y="15"/>
                      </a:lnTo>
                      <a:lnTo>
                        <a:pt x="1" y="12"/>
                      </a:lnTo>
                      <a:lnTo>
                        <a:pt x="4" y="9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13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7" y="2"/>
                      </a:lnTo>
                      <a:lnTo>
                        <a:pt x="30" y="3"/>
                      </a:lnTo>
                      <a:lnTo>
                        <a:pt x="33" y="6"/>
                      </a:lnTo>
                      <a:lnTo>
                        <a:pt x="36" y="9"/>
                      </a:lnTo>
                      <a:lnTo>
                        <a:pt x="37" y="12"/>
                      </a:lnTo>
                      <a:lnTo>
                        <a:pt x="39" y="15"/>
                      </a:lnTo>
                      <a:lnTo>
                        <a:pt x="39" y="19"/>
                      </a:lnTo>
                      <a:lnTo>
                        <a:pt x="39" y="290"/>
                      </a:lnTo>
                      <a:lnTo>
                        <a:pt x="39" y="294"/>
                      </a:lnTo>
                      <a:lnTo>
                        <a:pt x="37" y="297"/>
                      </a:lnTo>
                      <a:lnTo>
                        <a:pt x="36" y="300"/>
                      </a:lnTo>
                      <a:lnTo>
                        <a:pt x="33" y="303"/>
                      </a:lnTo>
                      <a:lnTo>
                        <a:pt x="30" y="306"/>
                      </a:lnTo>
                      <a:lnTo>
                        <a:pt x="27" y="307"/>
                      </a:lnTo>
                      <a:lnTo>
                        <a:pt x="24" y="309"/>
                      </a:lnTo>
                      <a:lnTo>
                        <a:pt x="20" y="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1393149" y="5164541"/>
                  <a:ext cx="131039" cy="74256"/>
                </a:xfrm>
                <a:custGeom>
                  <a:avLst/>
                  <a:gdLst>
                    <a:gd name="T0" fmla="*/ 250 w 271"/>
                    <a:gd name="T1" fmla="*/ 154 h 154"/>
                    <a:gd name="T2" fmla="*/ 247 w 271"/>
                    <a:gd name="T3" fmla="*/ 154 h 154"/>
                    <a:gd name="T4" fmla="*/ 243 w 271"/>
                    <a:gd name="T5" fmla="*/ 153 h 154"/>
                    <a:gd name="T6" fmla="*/ 240 w 271"/>
                    <a:gd name="T7" fmla="*/ 152 h 154"/>
                    <a:gd name="T8" fmla="*/ 237 w 271"/>
                    <a:gd name="T9" fmla="*/ 149 h 154"/>
                    <a:gd name="T10" fmla="*/ 135 w 271"/>
                    <a:gd name="T11" fmla="*/ 46 h 154"/>
                    <a:gd name="T12" fmla="*/ 33 w 271"/>
                    <a:gd name="T13" fmla="*/ 149 h 154"/>
                    <a:gd name="T14" fmla="*/ 30 w 271"/>
                    <a:gd name="T15" fmla="*/ 152 h 154"/>
                    <a:gd name="T16" fmla="*/ 26 w 271"/>
                    <a:gd name="T17" fmla="*/ 153 h 154"/>
                    <a:gd name="T18" fmla="*/ 23 w 271"/>
                    <a:gd name="T19" fmla="*/ 154 h 154"/>
                    <a:gd name="T20" fmla="*/ 19 w 271"/>
                    <a:gd name="T21" fmla="*/ 154 h 154"/>
                    <a:gd name="T22" fmla="*/ 16 w 271"/>
                    <a:gd name="T23" fmla="*/ 154 h 154"/>
                    <a:gd name="T24" fmla="*/ 11 w 271"/>
                    <a:gd name="T25" fmla="*/ 153 h 154"/>
                    <a:gd name="T26" fmla="*/ 8 w 271"/>
                    <a:gd name="T27" fmla="*/ 152 h 154"/>
                    <a:gd name="T28" fmla="*/ 6 w 271"/>
                    <a:gd name="T29" fmla="*/ 149 h 154"/>
                    <a:gd name="T30" fmla="*/ 3 w 271"/>
                    <a:gd name="T31" fmla="*/ 146 h 154"/>
                    <a:gd name="T32" fmla="*/ 1 w 271"/>
                    <a:gd name="T33" fmla="*/ 143 h 154"/>
                    <a:gd name="T34" fmla="*/ 0 w 271"/>
                    <a:gd name="T35" fmla="*/ 139 h 154"/>
                    <a:gd name="T36" fmla="*/ 0 w 271"/>
                    <a:gd name="T37" fmla="*/ 136 h 154"/>
                    <a:gd name="T38" fmla="*/ 0 w 271"/>
                    <a:gd name="T39" fmla="*/ 131 h 154"/>
                    <a:gd name="T40" fmla="*/ 1 w 271"/>
                    <a:gd name="T41" fmla="*/ 129 h 154"/>
                    <a:gd name="T42" fmla="*/ 3 w 271"/>
                    <a:gd name="T43" fmla="*/ 124 h 154"/>
                    <a:gd name="T44" fmla="*/ 6 w 271"/>
                    <a:gd name="T45" fmla="*/ 121 h 154"/>
                    <a:gd name="T46" fmla="*/ 121 w 271"/>
                    <a:gd name="T47" fmla="*/ 6 h 154"/>
                    <a:gd name="T48" fmla="*/ 124 w 271"/>
                    <a:gd name="T49" fmla="*/ 3 h 154"/>
                    <a:gd name="T50" fmla="*/ 128 w 271"/>
                    <a:gd name="T51" fmla="*/ 2 h 154"/>
                    <a:gd name="T52" fmla="*/ 131 w 271"/>
                    <a:gd name="T53" fmla="*/ 0 h 154"/>
                    <a:gd name="T54" fmla="*/ 135 w 271"/>
                    <a:gd name="T55" fmla="*/ 0 h 154"/>
                    <a:gd name="T56" fmla="*/ 138 w 271"/>
                    <a:gd name="T57" fmla="*/ 0 h 154"/>
                    <a:gd name="T58" fmla="*/ 142 w 271"/>
                    <a:gd name="T59" fmla="*/ 2 h 154"/>
                    <a:gd name="T60" fmla="*/ 145 w 271"/>
                    <a:gd name="T61" fmla="*/ 3 h 154"/>
                    <a:gd name="T62" fmla="*/ 148 w 271"/>
                    <a:gd name="T63" fmla="*/ 6 h 154"/>
                    <a:gd name="T64" fmla="*/ 265 w 271"/>
                    <a:gd name="T65" fmla="*/ 121 h 154"/>
                    <a:gd name="T66" fmla="*/ 266 w 271"/>
                    <a:gd name="T67" fmla="*/ 124 h 154"/>
                    <a:gd name="T68" fmla="*/ 269 w 271"/>
                    <a:gd name="T69" fmla="*/ 129 h 154"/>
                    <a:gd name="T70" fmla="*/ 269 w 271"/>
                    <a:gd name="T71" fmla="*/ 131 h 154"/>
                    <a:gd name="T72" fmla="*/ 271 w 271"/>
                    <a:gd name="T73" fmla="*/ 136 h 154"/>
                    <a:gd name="T74" fmla="*/ 269 w 271"/>
                    <a:gd name="T75" fmla="*/ 139 h 154"/>
                    <a:gd name="T76" fmla="*/ 269 w 271"/>
                    <a:gd name="T77" fmla="*/ 143 h 154"/>
                    <a:gd name="T78" fmla="*/ 266 w 271"/>
                    <a:gd name="T79" fmla="*/ 146 h 154"/>
                    <a:gd name="T80" fmla="*/ 265 w 271"/>
                    <a:gd name="T81" fmla="*/ 149 h 154"/>
                    <a:gd name="T82" fmla="*/ 262 w 271"/>
                    <a:gd name="T83" fmla="*/ 152 h 154"/>
                    <a:gd name="T84" fmla="*/ 258 w 271"/>
                    <a:gd name="T85" fmla="*/ 153 h 154"/>
                    <a:gd name="T86" fmla="*/ 255 w 271"/>
                    <a:gd name="T87" fmla="*/ 154 h 154"/>
                    <a:gd name="T88" fmla="*/ 250 w 271"/>
                    <a:gd name="T89" fmla="*/ 154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1" h="154">
                      <a:moveTo>
                        <a:pt x="250" y="154"/>
                      </a:moveTo>
                      <a:lnTo>
                        <a:pt x="247" y="154"/>
                      </a:lnTo>
                      <a:lnTo>
                        <a:pt x="243" y="153"/>
                      </a:lnTo>
                      <a:lnTo>
                        <a:pt x="240" y="152"/>
                      </a:lnTo>
                      <a:lnTo>
                        <a:pt x="237" y="149"/>
                      </a:lnTo>
                      <a:lnTo>
                        <a:pt x="135" y="46"/>
                      </a:lnTo>
                      <a:lnTo>
                        <a:pt x="33" y="149"/>
                      </a:lnTo>
                      <a:lnTo>
                        <a:pt x="30" y="152"/>
                      </a:lnTo>
                      <a:lnTo>
                        <a:pt x="26" y="153"/>
                      </a:lnTo>
                      <a:lnTo>
                        <a:pt x="23" y="154"/>
                      </a:lnTo>
                      <a:lnTo>
                        <a:pt x="19" y="154"/>
                      </a:lnTo>
                      <a:lnTo>
                        <a:pt x="16" y="154"/>
                      </a:lnTo>
                      <a:lnTo>
                        <a:pt x="11" y="153"/>
                      </a:lnTo>
                      <a:lnTo>
                        <a:pt x="8" y="152"/>
                      </a:lnTo>
                      <a:lnTo>
                        <a:pt x="6" y="149"/>
                      </a:lnTo>
                      <a:lnTo>
                        <a:pt x="3" y="146"/>
                      </a:lnTo>
                      <a:lnTo>
                        <a:pt x="1" y="143"/>
                      </a:lnTo>
                      <a:lnTo>
                        <a:pt x="0" y="139"/>
                      </a:lnTo>
                      <a:lnTo>
                        <a:pt x="0" y="136"/>
                      </a:lnTo>
                      <a:lnTo>
                        <a:pt x="0" y="131"/>
                      </a:lnTo>
                      <a:lnTo>
                        <a:pt x="1" y="129"/>
                      </a:lnTo>
                      <a:lnTo>
                        <a:pt x="3" y="124"/>
                      </a:lnTo>
                      <a:lnTo>
                        <a:pt x="6" y="121"/>
                      </a:lnTo>
                      <a:lnTo>
                        <a:pt x="121" y="6"/>
                      </a:lnTo>
                      <a:lnTo>
                        <a:pt x="124" y="3"/>
                      </a:lnTo>
                      <a:lnTo>
                        <a:pt x="128" y="2"/>
                      </a:lnTo>
                      <a:lnTo>
                        <a:pt x="131" y="0"/>
                      </a:lnTo>
                      <a:lnTo>
                        <a:pt x="135" y="0"/>
                      </a:lnTo>
                      <a:lnTo>
                        <a:pt x="138" y="0"/>
                      </a:lnTo>
                      <a:lnTo>
                        <a:pt x="142" y="2"/>
                      </a:lnTo>
                      <a:lnTo>
                        <a:pt x="145" y="3"/>
                      </a:lnTo>
                      <a:lnTo>
                        <a:pt x="148" y="6"/>
                      </a:lnTo>
                      <a:lnTo>
                        <a:pt x="265" y="121"/>
                      </a:lnTo>
                      <a:lnTo>
                        <a:pt x="266" y="124"/>
                      </a:lnTo>
                      <a:lnTo>
                        <a:pt x="269" y="129"/>
                      </a:lnTo>
                      <a:lnTo>
                        <a:pt x="269" y="131"/>
                      </a:lnTo>
                      <a:lnTo>
                        <a:pt x="271" y="136"/>
                      </a:lnTo>
                      <a:lnTo>
                        <a:pt x="269" y="139"/>
                      </a:lnTo>
                      <a:lnTo>
                        <a:pt x="269" y="143"/>
                      </a:lnTo>
                      <a:lnTo>
                        <a:pt x="266" y="146"/>
                      </a:lnTo>
                      <a:lnTo>
                        <a:pt x="265" y="149"/>
                      </a:lnTo>
                      <a:lnTo>
                        <a:pt x="262" y="152"/>
                      </a:lnTo>
                      <a:lnTo>
                        <a:pt x="258" y="153"/>
                      </a:lnTo>
                      <a:lnTo>
                        <a:pt x="255" y="154"/>
                      </a:lnTo>
                      <a:lnTo>
                        <a:pt x="250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1345101" y="5221325"/>
                  <a:ext cx="365454" cy="336334"/>
                </a:xfrm>
                <a:custGeom>
                  <a:avLst/>
                  <a:gdLst>
                    <a:gd name="T0" fmla="*/ 444 w 753"/>
                    <a:gd name="T1" fmla="*/ 695 h 695"/>
                    <a:gd name="T2" fmla="*/ 19 w 753"/>
                    <a:gd name="T3" fmla="*/ 695 h 695"/>
                    <a:gd name="T4" fmla="*/ 16 w 753"/>
                    <a:gd name="T5" fmla="*/ 695 h 695"/>
                    <a:gd name="T6" fmla="*/ 12 w 753"/>
                    <a:gd name="T7" fmla="*/ 694 h 695"/>
                    <a:gd name="T8" fmla="*/ 9 w 753"/>
                    <a:gd name="T9" fmla="*/ 692 h 695"/>
                    <a:gd name="T10" fmla="*/ 6 w 753"/>
                    <a:gd name="T11" fmla="*/ 690 h 695"/>
                    <a:gd name="T12" fmla="*/ 3 w 753"/>
                    <a:gd name="T13" fmla="*/ 687 h 695"/>
                    <a:gd name="T14" fmla="*/ 2 w 753"/>
                    <a:gd name="T15" fmla="*/ 684 h 695"/>
                    <a:gd name="T16" fmla="*/ 0 w 753"/>
                    <a:gd name="T17" fmla="*/ 679 h 695"/>
                    <a:gd name="T18" fmla="*/ 0 w 753"/>
                    <a:gd name="T19" fmla="*/ 677 h 695"/>
                    <a:gd name="T20" fmla="*/ 0 w 753"/>
                    <a:gd name="T21" fmla="*/ 672 h 695"/>
                    <a:gd name="T22" fmla="*/ 2 w 753"/>
                    <a:gd name="T23" fmla="*/ 668 h 695"/>
                    <a:gd name="T24" fmla="*/ 3 w 753"/>
                    <a:gd name="T25" fmla="*/ 665 h 695"/>
                    <a:gd name="T26" fmla="*/ 6 w 753"/>
                    <a:gd name="T27" fmla="*/ 662 h 695"/>
                    <a:gd name="T28" fmla="*/ 9 w 753"/>
                    <a:gd name="T29" fmla="*/ 659 h 695"/>
                    <a:gd name="T30" fmla="*/ 12 w 753"/>
                    <a:gd name="T31" fmla="*/ 658 h 695"/>
                    <a:gd name="T32" fmla="*/ 16 w 753"/>
                    <a:gd name="T33" fmla="*/ 656 h 695"/>
                    <a:gd name="T34" fmla="*/ 19 w 753"/>
                    <a:gd name="T35" fmla="*/ 656 h 695"/>
                    <a:gd name="T36" fmla="*/ 429 w 753"/>
                    <a:gd name="T37" fmla="*/ 656 h 695"/>
                    <a:gd name="T38" fmla="*/ 581 w 753"/>
                    <a:gd name="T39" fmla="*/ 15 h 695"/>
                    <a:gd name="T40" fmla="*/ 582 w 753"/>
                    <a:gd name="T41" fmla="*/ 8 h 695"/>
                    <a:gd name="T42" fmla="*/ 586 w 753"/>
                    <a:gd name="T43" fmla="*/ 4 h 695"/>
                    <a:gd name="T44" fmla="*/ 592 w 753"/>
                    <a:gd name="T45" fmla="*/ 1 h 695"/>
                    <a:gd name="T46" fmla="*/ 599 w 753"/>
                    <a:gd name="T47" fmla="*/ 0 h 695"/>
                    <a:gd name="T48" fmla="*/ 733 w 753"/>
                    <a:gd name="T49" fmla="*/ 0 h 695"/>
                    <a:gd name="T50" fmla="*/ 738 w 753"/>
                    <a:gd name="T51" fmla="*/ 0 h 695"/>
                    <a:gd name="T52" fmla="*/ 742 w 753"/>
                    <a:gd name="T53" fmla="*/ 1 h 695"/>
                    <a:gd name="T54" fmla="*/ 745 w 753"/>
                    <a:gd name="T55" fmla="*/ 2 h 695"/>
                    <a:gd name="T56" fmla="*/ 748 w 753"/>
                    <a:gd name="T57" fmla="*/ 5 h 695"/>
                    <a:gd name="T58" fmla="*/ 751 w 753"/>
                    <a:gd name="T59" fmla="*/ 8 h 695"/>
                    <a:gd name="T60" fmla="*/ 752 w 753"/>
                    <a:gd name="T61" fmla="*/ 11 h 695"/>
                    <a:gd name="T62" fmla="*/ 753 w 753"/>
                    <a:gd name="T63" fmla="*/ 15 h 695"/>
                    <a:gd name="T64" fmla="*/ 753 w 753"/>
                    <a:gd name="T65" fmla="*/ 20 h 695"/>
                    <a:gd name="T66" fmla="*/ 753 w 753"/>
                    <a:gd name="T67" fmla="*/ 23 h 695"/>
                    <a:gd name="T68" fmla="*/ 752 w 753"/>
                    <a:gd name="T69" fmla="*/ 27 h 695"/>
                    <a:gd name="T70" fmla="*/ 751 w 753"/>
                    <a:gd name="T71" fmla="*/ 30 h 695"/>
                    <a:gd name="T72" fmla="*/ 748 w 753"/>
                    <a:gd name="T73" fmla="*/ 33 h 695"/>
                    <a:gd name="T74" fmla="*/ 745 w 753"/>
                    <a:gd name="T75" fmla="*/ 36 h 695"/>
                    <a:gd name="T76" fmla="*/ 742 w 753"/>
                    <a:gd name="T77" fmla="*/ 37 h 695"/>
                    <a:gd name="T78" fmla="*/ 738 w 753"/>
                    <a:gd name="T79" fmla="*/ 38 h 695"/>
                    <a:gd name="T80" fmla="*/ 733 w 753"/>
                    <a:gd name="T81" fmla="*/ 38 h 695"/>
                    <a:gd name="T82" fmla="*/ 614 w 753"/>
                    <a:gd name="T83" fmla="*/ 38 h 695"/>
                    <a:gd name="T84" fmla="*/ 463 w 753"/>
                    <a:gd name="T85" fmla="*/ 681 h 695"/>
                    <a:gd name="T86" fmla="*/ 461 w 753"/>
                    <a:gd name="T87" fmla="*/ 687 h 695"/>
                    <a:gd name="T88" fmla="*/ 457 w 753"/>
                    <a:gd name="T89" fmla="*/ 691 h 695"/>
                    <a:gd name="T90" fmla="*/ 451 w 753"/>
                    <a:gd name="T91" fmla="*/ 694 h 695"/>
                    <a:gd name="T92" fmla="*/ 444 w 753"/>
                    <a:gd name="T93" fmla="*/ 695 h 6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53" h="695">
                      <a:moveTo>
                        <a:pt x="444" y="695"/>
                      </a:moveTo>
                      <a:lnTo>
                        <a:pt x="19" y="695"/>
                      </a:lnTo>
                      <a:lnTo>
                        <a:pt x="16" y="695"/>
                      </a:lnTo>
                      <a:lnTo>
                        <a:pt x="12" y="694"/>
                      </a:lnTo>
                      <a:lnTo>
                        <a:pt x="9" y="692"/>
                      </a:lnTo>
                      <a:lnTo>
                        <a:pt x="6" y="690"/>
                      </a:lnTo>
                      <a:lnTo>
                        <a:pt x="3" y="687"/>
                      </a:lnTo>
                      <a:lnTo>
                        <a:pt x="2" y="684"/>
                      </a:lnTo>
                      <a:lnTo>
                        <a:pt x="0" y="679"/>
                      </a:lnTo>
                      <a:lnTo>
                        <a:pt x="0" y="677"/>
                      </a:lnTo>
                      <a:lnTo>
                        <a:pt x="0" y="672"/>
                      </a:lnTo>
                      <a:lnTo>
                        <a:pt x="2" y="668"/>
                      </a:lnTo>
                      <a:lnTo>
                        <a:pt x="3" y="665"/>
                      </a:lnTo>
                      <a:lnTo>
                        <a:pt x="6" y="662"/>
                      </a:lnTo>
                      <a:lnTo>
                        <a:pt x="9" y="659"/>
                      </a:lnTo>
                      <a:lnTo>
                        <a:pt x="12" y="658"/>
                      </a:lnTo>
                      <a:lnTo>
                        <a:pt x="16" y="656"/>
                      </a:lnTo>
                      <a:lnTo>
                        <a:pt x="19" y="656"/>
                      </a:lnTo>
                      <a:lnTo>
                        <a:pt x="429" y="656"/>
                      </a:lnTo>
                      <a:lnTo>
                        <a:pt x="581" y="15"/>
                      </a:lnTo>
                      <a:lnTo>
                        <a:pt x="582" y="8"/>
                      </a:lnTo>
                      <a:lnTo>
                        <a:pt x="586" y="4"/>
                      </a:lnTo>
                      <a:lnTo>
                        <a:pt x="592" y="1"/>
                      </a:lnTo>
                      <a:lnTo>
                        <a:pt x="599" y="0"/>
                      </a:lnTo>
                      <a:lnTo>
                        <a:pt x="733" y="0"/>
                      </a:lnTo>
                      <a:lnTo>
                        <a:pt x="738" y="0"/>
                      </a:lnTo>
                      <a:lnTo>
                        <a:pt x="742" y="1"/>
                      </a:lnTo>
                      <a:lnTo>
                        <a:pt x="745" y="2"/>
                      </a:lnTo>
                      <a:lnTo>
                        <a:pt x="748" y="5"/>
                      </a:lnTo>
                      <a:lnTo>
                        <a:pt x="751" y="8"/>
                      </a:lnTo>
                      <a:lnTo>
                        <a:pt x="752" y="11"/>
                      </a:lnTo>
                      <a:lnTo>
                        <a:pt x="753" y="15"/>
                      </a:lnTo>
                      <a:lnTo>
                        <a:pt x="753" y="20"/>
                      </a:lnTo>
                      <a:lnTo>
                        <a:pt x="753" y="23"/>
                      </a:lnTo>
                      <a:lnTo>
                        <a:pt x="752" y="27"/>
                      </a:lnTo>
                      <a:lnTo>
                        <a:pt x="751" y="30"/>
                      </a:lnTo>
                      <a:lnTo>
                        <a:pt x="748" y="33"/>
                      </a:lnTo>
                      <a:lnTo>
                        <a:pt x="745" y="36"/>
                      </a:lnTo>
                      <a:lnTo>
                        <a:pt x="742" y="37"/>
                      </a:lnTo>
                      <a:lnTo>
                        <a:pt x="738" y="38"/>
                      </a:lnTo>
                      <a:lnTo>
                        <a:pt x="733" y="38"/>
                      </a:lnTo>
                      <a:lnTo>
                        <a:pt x="614" y="38"/>
                      </a:lnTo>
                      <a:lnTo>
                        <a:pt x="463" y="681"/>
                      </a:lnTo>
                      <a:lnTo>
                        <a:pt x="461" y="687"/>
                      </a:lnTo>
                      <a:lnTo>
                        <a:pt x="457" y="691"/>
                      </a:lnTo>
                      <a:lnTo>
                        <a:pt x="451" y="694"/>
                      </a:lnTo>
                      <a:lnTo>
                        <a:pt x="444" y="6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1260653" y="5333436"/>
                  <a:ext cx="356718" cy="187823"/>
                </a:xfrm>
                <a:custGeom>
                  <a:avLst/>
                  <a:gdLst>
                    <a:gd name="T0" fmla="*/ 638 w 734"/>
                    <a:gd name="T1" fmla="*/ 387 h 387"/>
                    <a:gd name="T2" fmla="*/ 135 w 734"/>
                    <a:gd name="T3" fmla="*/ 387 h 387"/>
                    <a:gd name="T4" fmla="*/ 130 w 734"/>
                    <a:gd name="T5" fmla="*/ 387 h 387"/>
                    <a:gd name="T6" fmla="*/ 124 w 734"/>
                    <a:gd name="T7" fmla="*/ 384 h 387"/>
                    <a:gd name="T8" fmla="*/ 120 w 734"/>
                    <a:gd name="T9" fmla="*/ 379 h 387"/>
                    <a:gd name="T10" fmla="*/ 117 w 734"/>
                    <a:gd name="T11" fmla="*/ 374 h 387"/>
                    <a:gd name="T12" fmla="*/ 2 w 734"/>
                    <a:gd name="T13" fmla="*/ 26 h 387"/>
                    <a:gd name="T14" fmla="*/ 0 w 734"/>
                    <a:gd name="T15" fmla="*/ 22 h 387"/>
                    <a:gd name="T16" fmla="*/ 0 w 734"/>
                    <a:gd name="T17" fmla="*/ 16 h 387"/>
                    <a:gd name="T18" fmla="*/ 2 w 734"/>
                    <a:gd name="T19" fmla="*/ 12 h 387"/>
                    <a:gd name="T20" fmla="*/ 4 w 734"/>
                    <a:gd name="T21" fmla="*/ 9 h 387"/>
                    <a:gd name="T22" fmla="*/ 7 w 734"/>
                    <a:gd name="T23" fmla="*/ 5 h 387"/>
                    <a:gd name="T24" fmla="*/ 12 w 734"/>
                    <a:gd name="T25" fmla="*/ 3 h 387"/>
                    <a:gd name="T26" fmla="*/ 14 w 734"/>
                    <a:gd name="T27" fmla="*/ 0 h 387"/>
                    <a:gd name="T28" fmla="*/ 20 w 734"/>
                    <a:gd name="T29" fmla="*/ 0 h 387"/>
                    <a:gd name="T30" fmla="*/ 714 w 734"/>
                    <a:gd name="T31" fmla="*/ 0 h 387"/>
                    <a:gd name="T32" fmla="*/ 719 w 734"/>
                    <a:gd name="T33" fmla="*/ 0 h 387"/>
                    <a:gd name="T34" fmla="*/ 723 w 734"/>
                    <a:gd name="T35" fmla="*/ 2 h 387"/>
                    <a:gd name="T36" fmla="*/ 726 w 734"/>
                    <a:gd name="T37" fmla="*/ 3 h 387"/>
                    <a:gd name="T38" fmla="*/ 729 w 734"/>
                    <a:gd name="T39" fmla="*/ 6 h 387"/>
                    <a:gd name="T40" fmla="*/ 732 w 734"/>
                    <a:gd name="T41" fmla="*/ 9 h 387"/>
                    <a:gd name="T42" fmla="*/ 733 w 734"/>
                    <a:gd name="T43" fmla="*/ 12 h 387"/>
                    <a:gd name="T44" fmla="*/ 734 w 734"/>
                    <a:gd name="T45" fmla="*/ 16 h 387"/>
                    <a:gd name="T46" fmla="*/ 734 w 734"/>
                    <a:gd name="T47" fmla="*/ 21 h 387"/>
                    <a:gd name="T48" fmla="*/ 734 w 734"/>
                    <a:gd name="T49" fmla="*/ 24 h 387"/>
                    <a:gd name="T50" fmla="*/ 733 w 734"/>
                    <a:gd name="T51" fmla="*/ 28 h 387"/>
                    <a:gd name="T52" fmla="*/ 732 w 734"/>
                    <a:gd name="T53" fmla="*/ 31 h 387"/>
                    <a:gd name="T54" fmla="*/ 729 w 734"/>
                    <a:gd name="T55" fmla="*/ 34 h 387"/>
                    <a:gd name="T56" fmla="*/ 726 w 734"/>
                    <a:gd name="T57" fmla="*/ 36 h 387"/>
                    <a:gd name="T58" fmla="*/ 723 w 734"/>
                    <a:gd name="T59" fmla="*/ 38 h 387"/>
                    <a:gd name="T60" fmla="*/ 719 w 734"/>
                    <a:gd name="T61" fmla="*/ 39 h 387"/>
                    <a:gd name="T62" fmla="*/ 714 w 734"/>
                    <a:gd name="T63" fmla="*/ 39 h 387"/>
                    <a:gd name="T64" fmla="*/ 46 w 734"/>
                    <a:gd name="T65" fmla="*/ 39 h 387"/>
                    <a:gd name="T66" fmla="*/ 150 w 734"/>
                    <a:gd name="T67" fmla="*/ 348 h 387"/>
                    <a:gd name="T68" fmla="*/ 638 w 734"/>
                    <a:gd name="T69" fmla="*/ 348 h 387"/>
                    <a:gd name="T70" fmla="*/ 641 w 734"/>
                    <a:gd name="T71" fmla="*/ 349 h 387"/>
                    <a:gd name="T72" fmla="*/ 645 w 734"/>
                    <a:gd name="T73" fmla="*/ 350 h 387"/>
                    <a:gd name="T74" fmla="*/ 648 w 734"/>
                    <a:gd name="T75" fmla="*/ 352 h 387"/>
                    <a:gd name="T76" fmla="*/ 651 w 734"/>
                    <a:gd name="T77" fmla="*/ 353 h 387"/>
                    <a:gd name="T78" fmla="*/ 654 w 734"/>
                    <a:gd name="T79" fmla="*/ 356 h 387"/>
                    <a:gd name="T80" fmla="*/ 655 w 734"/>
                    <a:gd name="T81" fmla="*/ 361 h 387"/>
                    <a:gd name="T82" fmla="*/ 657 w 734"/>
                    <a:gd name="T83" fmla="*/ 363 h 387"/>
                    <a:gd name="T84" fmla="*/ 657 w 734"/>
                    <a:gd name="T85" fmla="*/ 368 h 387"/>
                    <a:gd name="T86" fmla="*/ 657 w 734"/>
                    <a:gd name="T87" fmla="*/ 372 h 387"/>
                    <a:gd name="T88" fmla="*/ 655 w 734"/>
                    <a:gd name="T89" fmla="*/ 375 h 387"/>
                    <a:gd name="T90" fmla="*/ 654 w 734"/>
                    <a:gd name="T91" fmla="*/ 378 h 387"/>
                    <a:gd name="T92" fmla="*/ 651 w 734"/>
                    <a:gd name="T93" fmla="*/ 381 h 387"/>
                    <a:gd name="T94" fmla="*/ 648 w 734"/>
                    <a:gd name="T95" fmla="*/ 384 h 387"/>
                    <a:gd name="T96" fmla="*/ 645 w 734"/>
                    <a:gd name="T97" fmla="*/ 385 h 387"/>
                    <a:gd name="T98" fmla="*/ 641 w 734"/>
                    <a:gd name="T99" fmla="*/ 387 h 387"/>
                    <a:gd name="T100" fmla="*/ 638 w 734"/>
                    <a:gd name="T101" fmla="*/ 387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34" h="387">
                      <a:moveTo>
                        <a:pt x="638" y="387"/>
                      </a:moveTo>
                      <a:lnTo>
                        <a:pt x="135" y="387"/>
                      </a:lnTo>
                      <a:lnTo>
                        <a:pt x="130" y="387"/>
                      </a:lnTo>
                      <a:lnTo>
                        <a:pt x="124" y="384"/>
                      </a:lnTo>
                      <a:lnTo>
                        <a:pt x="120" y="379"/>
                      </a:lnTo>
                      <a:lnTo>
                        <a:pt x="117" y="374"/>
                      </a:lnTo>
                      <a:lnTo>
                        <a:pt x="2" y="26"/>
                      </a:lnTo>
                      <a:lnTo>
                        <a:pt x="0" y="22"/>
                      </a:lnTo>
                      <a:lnTo>
                        <a:pt x="0" y="16"/>
                      </a:lnTo>
                      <a:lnTo>
                        <a:pt x="2" y="12"/>
                      </a:lnTo>
                      <a:lnTo>
                        <a:pt x="4" y="9"/>
                      </a:lnTo>
                      <a:lnTo>
                        <a:pt x="7" y="5"/>
                      </a:lnTo>
                      <a:lnTo>
                        <a:pt x="12" y="3"/>
                      </a:ln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14" y="0"/>
                      </a:lnTo>
                      <a:lnTo>
                        <a:pt x="719" y="0"/>
                      </a:lnTo>
                      <a:lnTo>
                        <a:pt x="723" y="2"/>
                      </a:lnTo>
                      <a:lnTo>
                        <a:pt x="726" y="3"/>
                      </a:lnTo>
                      <a:lnTo>
                        <a:pt x="729" y="6"/>
                      </a:lnTo>
                      <a:lnTo>
                        <a:pt x="732" y="9"/>
                      </a:lnTo>
                      <a:lnTo>
                        <a:pt x="733" y="12"/>
                      </a:lnTo>
                      <a:lnTo>
                        <a:pt x="734" y="16"/>
                      </a:lnTo>
                      <a:lnTo>
                        <a:pt x="734" y="21"/>
                      </a:lnTo>
                      <a:lnTo>
                        <a:pt x="734" y="24"/>
                      </a:lnTo>
                      <a:lnTo>
                        <a:pt x="733" y="28"/>
                      </a:lnTo>
                      <a:lnTo>
                        <a:pt x="732" y="31"/>
                      </a:lnTo>
                      <a:lnTo>
                        <a:pt x="729" y="34"/>
                      </a:lnTo>
                      <a:lnTo>
                        <a:pt x="726" y="36"/>
                      </a:lnTo>
                      <a:lnTo>
                        <a:pt x="723" y="38"/>
                      </a:lnTo>
                      <a:lnTo>
                        <a:pt x="719" y="39"/>
                      </a:lnTo>
                      <a:lnTo>
                        <a:pt x="714" y="39"/>
                      </a:lnTo>
                      <a:lnTo>
                        <a:pt x="46" y="39"/>
                      </a:lnTo>
                      <a:lnTo>
                        <a:pt x="150" y="348"/>
                      </a:lnTo>
                      <a:lnTo>
                        <a:pt x="638" y="348"/>
                      </a:lnTo>
                      <a:lnTo>
                        <a:pt x="641" y="349"/>
                      </a:lnTo>
                      <a:lnTo>
                        <a:pt x="645" y="350"/>
                      </a:lnTo>
                      <a:lnTo>
                        <a:pt x="648" y="352"/>
                      </a:lnTo>
                      <a:lnTo>
                        <a:pt x="651" y="353"/>
                      </a:lnTo>
                      <a:lnTo>
                        <a:pt x="654" y="356"/>
                      </a:lnTo>
                      <a:lnTo>
                        <a:pt x="655" y="361"/>
                      </a:lnTo>
                      <a:lnTo>
                        <a:pt x="657" y="363"/>
                      </a:lnTo>
                      <a:lnTo>
                        <a:pt x="657" y="368"/>
                      </a:lnTo>
                      <a:lnTo>
                        <a:pt x="657" y="372"/>
                      </a:lnTo>
                      <a:lnTo>
                        <a:pt x="655" y="375"/>
                      </a:lnTo>
                      <a:lnTo>
                        <a:pt x="654" y="378"/>
                      </a:lnTo>
                      <a:lnTo>
                        <a:pt x="651" y="381"/>
                      </a:lnTo>
                      <a:lnTo>
                        <a:pt x="648" y="384"/>
                      </a:lnTo>
                      <a:lnTo>
                        <a:pt x="645" y="385"/>
                      </a:lnTo>
                      <a:lnTo>
                        <a:pt x="641" y="387"/>
                      </a:lnTo>
                      <a:lnTo>
                        <a:pt x="638" y="3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6" name="千图PPT彼岸天：ID 8661124库_组合 85"/>
          <p:cNvGrpSpPr/>
          <p:nvPr>
            <p:custDataLst>
              <p:tags r:id="rId9"/>
            </p:custDataLst>
          </p:nvPr>
        </p:nvGrpSpPr>
        <p:grpSpPr>
          <a:xfrm>
            <a:off x="641628" y="2487264"/>
            <a:ext cx="4254513" cy="468267"/>
            <a:chOff x="641628" y="2487264"/>
            <a:chExt cx="4254513" cy="468267"/>
          </a:xfrm>
        </p:grpSpPr>
        <p:sp>
          <p:nvSpPr>
            <p:cNvPr id="7" name="矩形 6"/>
            <p:cNvSpPr/>
            <p:nvPr/>
          </p:nvSpPr>
          <p:spPr>
            <a:xfrm>
              <a:off x="3223067" y="2487264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273754" y="2802372"/>
              <a:ext cx="16223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641628" y="2530799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7" name="千图PPT彼岸天：ID 8661124库_组合 86"/>
          <p:cNvGrpSpPr/>
          <p:nvPr>
            <p:custDataLst>
              <p:tags r:id="rId10"/>
            </p:custDataLst>
          </p:nvPr>
        </p:nvGrpSpPr>
        <p:grpSpPr>
          <a:xfrm>
            <a:off x="641628" y="3389812"/>
            <a:ext cx="4254513" cy="476673"/>
            <a:chOff x="641628" y="3389812"/>
            <a:chExt cx="4254513" cy="476673"/>
          </a:xfrm>
        </p:grpSpPr>
        <p:sp>
          <p:nvSpPr>
            <p:cNvPr id="8" name="矩形 7"/>
            <p:cNvSpPr/>
            <p:nvPr/>
          </p:nvSpPr>
          <p:spPr>
            <a:xfrm>
              <a:off x="3339150" y="3389812"/>
              <a:ext cx="1409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286454" y="3712656"/>
              <a:ext cx="16096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641628" y="3441753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5" name="千图PPT彼岸天：ID 8661124库_组合 84"/>
          <p:cNvGrpSpPr/>
          <p:nvPr>
            <p:custDataLst>
              <p:tags r:id="rId11"/>
            </p:custDataLst>
          </p:nvPr>
        </p:nvGrpSpPr>
        <p:grpSpPr>
          <a:xfrm>
            <a:off x="6352436" y="1764627"/>
            <a:ext cx="4146786" cy="431313"/>
            <a:chOff x="6352436" y="1764627"/>
            <a:chExt cx="4146786" cy="431313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6352436" y="2116771"/>
              <a:ext cx="15695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447564" y="1764627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009873" y="1771208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4" name="千图PPT彼岸天：ID 8661124库_组合 83"/>
          <p:cNvGrpSpPr/>
          <p:nvPr>
            <p:custDataLst>
              <p:tags r:id="rId12"/>
            </p:custDataLst>
          </p:nvPr>
        </p:nvGrpSpPr>
        <p:grpSpPr>
          <a:xfrm>
            <a:off x="7125968" y="2371495"/>
            <a:ext cx="4346896" cy="627939"/>
            <a:chOff x="7125968" y="2371495"/>
            <a:chExt cx="4346896" cy="627939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7125968" y="2999434"/>
              <a:ext cx="25793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7206570" y="2684567"/>
              <a:ext cx="2467790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254548" y="2371495"/>
              <a:ext cx="2218316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3" name="千图PPT彼岸天：ID 8661124库_组合 82"/>
          <p:cNvGrpSpPr/>
          <p:nvPr>
            <p:custDataLst>
              <p:tags r:id="rId13"/>
            </p:custDataLst>
          </p:nvPr>
        </p:nvGrpSpPr>
        <p:grpSpPr>
          <a:xfrm>
            <a:off x="7223062" y="3517267"/>
            <a:ext cx="3969859" cy="465639"/>
            <a:chOff x="7223062" y="3517267"/>
            <a:chExt cx="3969859" cy="465639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7223062" y="3868155"/>
              <a:ext cx="135557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7324955" y="3517267"/>
              <a:ext cx="1253681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03572" y="3558174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2717186" y="2060848"/>
            <a:ext cx="2083669" cy="3336028"/>
            <a:chOff x="3702979" y="2060848"/>
            <a:chExt cx="2083669" cy="3336028"/>
          </a:xfrm>
        </p:grpSpPr>
        <p:sp>
          <p:nvSpPr>
            <p:cNvPr id="25" name="任意多边形 7"/>
            <p:cNvSpPr/>
            <p:nvPr/>
          </p:nvSpPr>
          <p:spPr bwMode="auto">
            <a:xfrm>
              <a:off x="3839592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 8"/>
            <p:cNvSpPr/>
            <p:nvPr/>
          </p:nvSpPr>
          <p:spPr bwMode="auto">
            <a:xfrm>
              <a:off x="4073787" y="2060848"/>
              <a:ext cx="1342052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  <a:endParaRPr lang="zh-CN" altLang="en-US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7" name="任意多边形 9"/>
            <p:cNvSpPr/>
            <p:nvPr/>
          </p:nvSpPr>
          <p:spPr bwMode="auto">
            <a:xfrm>
              <a:off x="3922225" y="2423766"/>
              <a:ext cx="1645177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824865">
                <a:defRPr/>
              </a:pPr>
              <a:r>
                <a:rPr lang="zh-CN" altLang="en-US" sz="1200" dirty="0"/>
                <a:t>输入标题文本</a:t>
              </a:r>
              <a:endParaRPr lang="zh-CN" altLang="en-US" sz="1200" dirty="0"/>
            </a:p>
          </p:txBody>
        </p:sp>
        <p:sp>
          <p:nvSpPr>
            <p:cNvPr id="28" name="任意多边形 10"/>
            <p:cNvSpPr/>
            <p:nvPr/>
          </p:nvSpPr>
          <p:spPr bwMode="auto">
            <a:xfrm>
              <a:off x="3702979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5099409" y="2060848"/>
            <a:ext cx="2083669" cy="3336028"/>
            <a:chOff x="6405354" y="2060848"/>
            <a:chExt cx="2083669" cy="3336028"/>
          </a:xfrm>
        </p:grpSpPr>
        <p:sp>
          <p:nvSpPr>
            <p:cNvPr id="21" name="任意多边形 11"/>
            <p:cNvSpPr/>
            <p:nvPr/>
          </p:nvSpPr>
          <p:spPr bwMode="auto">
            <a:xfrm>
              <a:off x="6541967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 12"/>
            <p:cNvSpPr/>
            <p:nvPr/>
          </p:nvSpPr>
          <p:spPr bwMode="auto">
            <a:xfrm>
              <a:off x="6770349" y="2060848"/>
              <a:ext cx="1353679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  <a:endParaRPr lang="zh-CN" altLang="en-US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3" name="任意多边形 13"/>
            <p:cNvSpPr/>
            <p:nvPr/>
          </p:nvSpPr>
          <p:spPr bwMode="auto">
            <a:xfrm>
              <a:off x="6770764" y="2423767"/>
              <a:ext cx="1352848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824865">
                <a:defRPr/>
              </a:pPr>
              <a:r>
                <a:rPr lang="zh-CN" altLang="en-US" sz="1200" dirty="0"/>
                <a:t>输入标题文本</a:t>
              </a:r>
              <a:endParaRPr lang="zh-CN" altLang="en-US" sz="1200" dirty="0"/>
            </a:p>
          </p:txBody>
        </p:sp>
        <p:sp>
          <p:nvSpPr>
            <p:cNvPr id="24" name="任意多边形 14"/>
            <p:cNvSpPr/>
            <p:nvPr/>
          </p:nvSpPr>
          <p:spPr bwMode="auto">
            <a:xfrm>
              <a:off x="6405354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7481632" y="2060848"/>
            <a:ext cx="2083669" cy="3336028"/>
            <a:chOff x="9106898" y="2060848"/>
            <a:chExt cx="2083669" cy="3336028"/>
          </a:xfrm>
        </p:grpSpPr>
        <p:sp>
          <p:nvSpPr>
            <p:cNvPr id="17" name="任意多边形 15"/>
            <p:cNvSpPr/>
            <p:nvPr/>
          </p:nvSpPr>
          <p:spPr bwMode="auto">
            <a:xfrm>
              <a:off x="9243511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 16"/>
            <p:cNvSpPr/>
            <p:nvPr/>
          </p:nvSpPr>
          <p:spPr bwMode="auto">
            <a:xfrm>
              <a:off x="9471893" y="2060848"/>
              <a:ext cx="1353679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chemeClr val="accent4">
                      <a:lumMod val="100000"/>
                    </a:schemeClr>
                  </a:solidFill>
                </a:rPr>
                <a:t>关键词</a:t>
              </a:r>
              <a:endParaRPr lang="zh-CN" altLang="en-US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9" name="任意多边形 17"/>
            <p:cNvSpPr/>
            <p:nvPr/>
          </p:nvSpPr>
          <p:spPr bwMode="auto">
            <a:xfrm>
              <a:off x="9419573" y="2423766"/>
              <a:ext cx="1458319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824865">
                <a:defRPr/>
              </a:pPr>
              <a:r>
                <a:rPr lang="zh-CN" altLang="en-US" sz="1200" dirty="0"/>
                <a:t>输入标题文本</a:t>
              </a:r>
              <a:endParaRPr lang="zh-CN" altLang="en-US" sz="1200" dirty="0"/>
            </a:p>
          </p:txBody>
        </p:sp>
        <p:sp>
          <p:nvSpPr>
            <p:cNvPr id="20" name="任意多边形 18"/>
            <p:cNvSpPr/>
            <p:nvPr/>
          </p:nvSpPr>
          <p:spPr bwMode="auto">
            <a:xfrm>
              <a:off x="9106898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9863856" y="2060848"/>
            <a:ext cx="2083669" cy="3336028"/>
            <a:chOff x="9106898" y="2060848"/>
            <a:chExt cx="2083669" cy="3336028"/>
          </a:xfrm>
        </p:grpSpPr>
        <p:sp>
          <p:nvSpPr>
            <p:cNvPr id="13" name="任意多边形 23"/>
            <p:cNvSpPr/>
            <p:nvPr/>
          </p:nvSpPr>
          <p:spPr bwMode="auto">
            <a:xfrm>
              <a:off x="9243511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 24"/>
            <p:cNvSpPr/>
            <p:nvPr/>
          </p:nvSpPr>
          <p:spPr bwMode="auto">
            <a:xfrm>
              <a:off x="9471893" y="2060848"/>
              <a:ext cx="1353679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chemeClr val="accent5">
                      <a:lumMod val="100000"/>
                    </a:schemeClr>
                  </a:solidFill>
                </a:rPr>
                <a:t>关键词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5" name="任意多边形 25"/>
            <p:cNvSpPr/>
            <p:nvPr/>
          </p:nvSpPr>
          <p:spPr bwMode="auto">
            <a:xfrm>
              <a:off x="9419573" y="2423766"/>
              <a:ext cx="1458319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824865">
                <a:defRPr/>
              </a:pPr>
              <a:r>
                <a:rPr lang="zh-CN" altLang="en-US" sz="1200" dirty="0"/>
                <a:t>输入标题文本</a:t>
              </a:r>
              <a:endParaRPr lang="zh-CN" altLang="en-US" sz="1200" dirty="0"/>
            </a:p>
          </p:txBody>
        </p:sp>
        <p:sp>
          <p:nvSpPr>
            <p:cNvPr id="16" name="任意多边形 26"/>
            <p:cNvSpPr/>
            <p:nvPr/>
          </p:nvSpPr>
          <p:spPr bwMode="auto">
            <a:xfrm>
              <a:off x="9106898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334963" y="2060848"/>
            <a:ext cx="2083669" cy="3336028"/>
            <a:chOff x="1001435" y="2060848"/>
            <a:chExt cx="2083669" cy="3336028"/>
          </a:xfrm>
        </p:grpSpPr>
        <p:sp>
          <p:nvSpPr>
            <p:cNvPr id="9" name="任意多边形 28"/>
            <p:cNvSpPr/>
            <p:nvPr/>
          </p:nvSpPr>
          <p:spPr bwMode="auto">
            <a:xfrm>
              <a:off x="1138048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29"/>
            <p:cNvSpPr/>
            <p:nvPr/>
          </p:nvSpPr>
          <p:spPr bwMode="auto">
            <a:xfrm>
              <a:off x="1340685" y="2060848"/>
              <a:ext cx="1405168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  <a:endParaRPr lang="zh-CN" altLang="en-US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1" name="任意多边形 30"/>
            <p:cNvSpPr/>
            <p:nvPr/>
          </p:nvSpPr>
          <p:spPr bwMode="auto">
            <a:xfrm>
              <a:off x="1435359" y="2423766"/>
              <a:ext cx="1215820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824865">
                <a:defRPr/>
              </a:pPr>
              <a:r>
                <a:rPr lang="zh-CN" altLang="en-US" sz="1200" dirty="0"/>
                <a:t>输入标题文本</a:t>
              </a:r>
              <a:endParaRPr lang="zh-CN" altLang="en-US" sz="1200" dirty="0"/>
            </a:p>
          </p:txBody>
        </p:sp>
        <p:sp>
          <p:nvSpPr>
            <p:cNvPr id="12" name="任意多边形 31"/>
            <p:cNvSpPr/>
            <p:nvPr/>
          </p:nvSpPr>
          <p:spPr bwMode="auto">
            <a:xfrm>
              <a:off x="1001435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千图PPT彼岸天：ID 8661124库_组合 44"/>
          <p:cNvGrpSpPr/>
          <p:nvPr>
            <p:custDataLst>
              <p:tags r:id="rId1"/>
            </p:custDataLst>
          </p:nvPr>
        </p:nvGrpSpPr>
        <p:grpSpPr>
          <a:xfrm>
            <a:off x="1919536" y="898229"/>
            <a:ext cx="8319920" cy="1651196"/>
            <a:chOff x="1919536" y="898229"/>
            <a:chExt cx="8319920" cy="1651196"/>
          </a:xfrm>
        </p:grpSpPr>
        <p:grpSp>
          <p:nvGrpSpPr>
            <p:cNvPr id="4" name="组合 3"/>
            <p:cNvGrpSpPr/>
            <p:nvPr/>
          </p:nvGrpSpPr>
          <p:grpSpPr>
            <a:xfrm>
              <a:off x="1919536" y="898229"/>
              <a:ext cx="1058368" cy="730799"/>
              <a:chOff x="1668087" y="1131991"/>
              <a:chExt cx="1145243" cy="790786"/>
            </a:xfrm>
          </p:grpSpPr>
          <p:sp>
            <p:nvSpPr>
              <p:cNvPr id="40" name="任意多边形 33"/>
              <p:cNvSpPr/>
              <p:nvPr/>
            </p:nvSpPr>
            <p:spPr bwMode="auto">
              <a:xfrm rot="16200000">
                <a:off x="1845316" y="954762"/>
                <a:ext cx="790786" cy="1145243"/>
              </a:xfrm>
              <a:custGeom>
                <a:avLst/>
                <a:gdLst>
                  <a:gd name="T0" fmla="*/ 0 w 482"/>
                  <a:gd name="T1" fmla="*/ 0 h 696"/>
                  <a:gd name="T2" fmla="*/ 0 w 482"/>
                  <a:gd name="T3" fmla="*/ 223 h 696"/>
                  <a:gd name="T4" fmla="*/ 0 w 482"/>
                  <a:gd name="T5" fmla="*/ 223 h 696"/>
                  <a:gd name="T6" fmla="*/ 125 w 482"/>
                  <a:gd name="T7" fmla="*/ 348 h 696"/>
                  <a:gd name="T8" fmla="*/ 0 w 482"/>
                  <a:gd name="T9" fmla="*/ 473 h 696"/>
                  <a:gd name="T10" fmla="*/ 0 w 482"/>
                  <a:gd name="T11" fmla="*/ 473 h 696"/>
                  <a:gd name="T12" fmla="*/ 0 w 482"/>
                  <a:gd name="T13" fmla="*/ 696 h 696"/>
                  <a:gd name="T14" fmla="*/ 388 w 482"/>
                  <a:gd name="T15" fmla="*/ 441 h 696"/>
                  <a:gd name="T16" fmla="*/ 482 w 482"/>
                  <a:gd name="T17" fmla="*/ 348 h 696"/>
                  <a:gd name="T18" fmla="*/ 388 w 482"/>
                  <a:gd name="T19" fmla="*/ 255 h 696"/>
                  <a:gd name="T20" fmla="*/ 0 w 482"/>
                  <a:gd name="T2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2" h="696">
                    <a:moveTo>
                      <a:pt x="0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9" y="223"/>
                      <a:pt x="125" y="279"/>
                      <a:pt x="125" y="348"/>
                    </a:cubicBezTo>
                    <a:cubicBezTo>
                      <a:pt x="125" y="417"/>
                      <a:pt x="69" y="473"/>
                      <a:pt x="0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696"/>
                      <a:pt x="380" y="441"/>
                      <a:pt x="388" y="441"/>
                    </a:cubicBezTo>
                    <a:cubicBezTo>
                      <a:pt x="440" y="441"/>
                      <a:pt x="482" y="400"/>
                      <a:pt x="482" y="348"/>
                    </a:cubicBezTo>
                    <a:cubicBezTo>
                      <a:pt x="482" y="296"/>
                      <a:pt x="440" y="255"/>
                      <a:pt x="388" y="255"/>
                    </a:cubicBezTo>
                    <a:cubicBezTo>
                      <a:pt x="380" y="25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 34"/>
              <p:cNvSpPr/>
              <p:nvPr/>
            </p:nvSpPr>
            <p:spPr bwMode="auto">
              <a:xfrm rot="16200000">
                <a:off x="2135239" y="1083831"/>
                <a:ext cx="209977" cy="306297"/>
              </a:xfrm>
              <a:custGeom>
                <a:avLst/>
                <a:gdLst>
                  <a:gd name="T0" fmla="*/ 34 w 128"/>
                  <a:gd name="T1" fmla="*/ 186 h 186"/>
                  <a:gd name="T2" fmla="*/ 128 w 128"/>
                  <a:gd name="T3" fmla="*/ 93 h 186"/>
                  <a:gd name="T4" fmla="*/ 34 w 128"/>
                  <a:gd name="T5" fmla="*/ 0 h 186"/>
                  <a:gd name="T6" fmla="*/ 0 w 128"/>
                  <a:gd name="T7" fmla="*/ 93 h 186"/>
                  <a:gd name="T8" fmla="*/ 34 w 128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86">
                    <a:moveTo>
                      <a:pt x="34" y="186"/>
                    </a:moveTo>
                    <a:cubicBezTo>
                      <a:pt x="86" y="186"/>
                      <a:pt x="128" y="145"/>
                      <a:pt x="128" y="93"/>
                    </a:cubicBezTo>
                    <a:cubicBezTo>
                      <a:pt x="128" y="41"/>
                      <a:pt x="86" y="0"/>
                      <a:pt x="34" y="0"/>
                    </a:cubicBezTo>
                    <a:cubicBezTo>
                      <a:pt x="30" y="0"/>
                      <a:pt x="0" y="46"/>
                      <a:pt x="0" y="93"/>
                    </a:cubicBezTo>
                    <a:cubicBezTo>
                      <a:pt x="0" y="140"/>
                      <a:pt x="30" y="186"/>
                      <a:pt x="34" y="18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任意多边形 29"/>
            <p:cNvSpPr/>
            <p:nvPr/>
          </p:nvSpPr>
          <p:spPr bwMode="auto">
            <a:xfrm rot="16200000">
              <a:off x="1920427" y="1491948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3200" b="1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03894" y="1775267"/>
              <a:ext cx="7135562" cy="633516"/>
              <a:chOff x="3309123" y="1847257"/>
              <a:chExt cx="7721280" cy="685518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3309123" y="221401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任意多边形 9"/>
              <p:cNvSpPr>
                <a:spLocks noChangeAspect="1"/>
              </p:cNvSpPr>
              <p:nvPr/>
            </p:nvSpPr>
            <p:spPr bwMode="auto">
              <a:xfrm>
                <a:off x="6032906" y="1951554"/>
                <a:ext cx="555172" cy="480467"/>
              </a:xfrm>
              <a:custGeom>
                <a:avLst/>
                <a:gdLst>
                  <a:gd name="T0" fmla="*/ 502 w 1013"/>
                  <a:gd name="T1" fmla="*/ 0 h 879"/>
                  <a:gd name="T2" fmla="*/ 0 w 1013"/>
                  <a:gd name="T3" fmla="*/ 351 h 879"/>
                  <a:gd name="T4" fmla="*/ 193 w 1013"/>
                  <a:gd name="T5" fmla="*/ 636 h 879"/>
                  <a:gd name="T6" fmla="*/ 92 w 1013"/>
                  <a:gd name="T7" fmla="*/ 862 h 879"/>
                  <a:gd name="T8" fmla="*/ 92 w 1013"/>
                  <a:gd name="T9" fmla="*/ 878 h 879"/>
                  <a:gd name="T10" fmla="*/ 101 w 1013"/>
                  <a:gd name="T11" fmla="*/ 878 h 879"/>
                  <a:gd name="T12" fmla="*/ 109 w 1013"/>
                  <a:gd name="T13" fmla="*/ 878 h 879"/>
                  <a:gd name="T14" fmla="*/ 485 w 1013"/>
                  <a:gd name="T15" fmla="*/ 711 h 879"/>
                  <a:gd name="T16" fmla="*/ 502 w 1013"/>
                  <a:gd name="T17" fmla="*/ 711 h 879"/>
                  <a:gd name="T18" fmla="*/ 1012 w 1013"/>
                  <a:gd name="T19" fmla="*/ 351 h 879"/>
                  <a:gd name="T20" fmla="*/ 502 w 1013"/>
                  <a:gd name="T21" fmla="*/ 0 h 879"/>
                  <a:gd name="T22" fmla="*/ 502 w 1013"/>
                  <a:gd name="T23" fmla="*/ 0 h 879"/>
                  <a:gd name="T24" fmla="*/ 502 w 1013"/>
                  <a:gd name="T25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3" h="879">
                    <a:moveTo>
                      <a:pt x="502" y="0"/>
                    </a:moveTo>
                    <a:cubicBezTo>
                      <a:pt x="226" y="0"/>
                      <a:pt x="0" y="159"/>
                      <a:pt x="0" y="351"/>
                    </a:cubicBezTo>
                    <a:cubicBezTo>
                      <a:pt x="0" y="469"/>
                      <a:pt x="67" y="569"/>
                      <a:pt x="193" y="636"/>
                    </a:cubicBezTo>
                    <a:cubicBezTo>
                      <a:pt x="176" y="711"/>
                      <a:pt x="142" y="811"/>
                      <a:pt x="92" y="862"/>
                    </a:cubicBezTo>
                    <a:cubicBezTo>
                      <a:pt x="92" y="870"/>
                      <a:pt x="92" y="870"/>
                      <a:pt x="92" y="878"/>
                    </a:cubicBezTo>
                    <a:lnTo>
                      <a:pt x="101" y="878"/>
                    </a:lnTo>
                    <a:lnTo>
                      <a:pt x="109" y="878"/>
                    </a:lnTo>
                    <a:cubicBezTo>
                      <a:pt x="118" y="878"/>
                      <a:pt x="335" y="862"/>
                      <a:pt x="485" y="711"/>
                    </a:cubicBezTo>
                    <a:cubicBezTo>
                      <a:pt x="485" y="711"/>
                      <a:pt x="494" y="711"/>
                      <a:pt x="502" y="711"/>
                    </a:cubicBezTo>
                    <a:cubicBezTo>
                      <a:pt x="786" y="711"/>
                      <a:pt x="1012" y="552"/>
                      <a:pt x="1012" y="351"/>
                    </a:cubicBezTo>
                    <a:cubicBezTo>
                      <a:pt x="1012" y="159"/>
                      <a:pt x="786" y="0"/>
                      <a:pt x="502" y="0"/>
                    </a:cubicBezTo>
                    <a:close/>
                    <a:moveTo>
                      <a:pt x="502" y="0"/>
                    </a:move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文本框 12"/>
              <p:cNvSpPr txBox="1"/>
              <p:nvPr/>
            </p:nvSpPr>
            <p:spPr>
              <a:xfrm>
                <a:off x="3971889" y="1847257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8" name="文本框 26"/>
              <p:cNvSpPr txBox="1"/>
              <p:nvPr/>
            </p:nvSpPr>
            <p:spPr>
              <a:xfrm>
                <a:off x="6588079" y="185079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9" name="文本框 27"/>
              <p:cNvSpPr txBox="1"/>
              <p:nvPr/>
            </p:nvSpPr>
            <p:spPr>
              <a:xfrm>
                <a:off x="6588078" y="218402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2"/>
            </p:custDataLst>
          </p:nvPr>
        </p:nvGrpSpPr>
        <p:grpSpPr>
          <a:xfrm>
            <a:off x="1919537" y="2413235"/>
            <a:ext cx="8300520" cy="1056587"/>
            <a:chOff x="1919537" y="2413235"/>
            <a:chExt cx="8300520" cy="1056587"/>
          </a:xfrm>
        </p:grpSpPr>
        <p:sp>
          <p:nvSpPr>
            <p:cNvPr id="6" name="任意多边形 30"/>
            <p:cNvSpPr/>
            <p:nvPr/>
          </p:nvSpPr>
          <p:spPr bwMode="auto">
            <a:xfrm rot="16200000">
              <a:off x="1920427" y="2412345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3200" b="1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103894" y="2673237"/>
              <a:ext cx="7116163" cy="641250"/>
              <a:chOff x="3309123" y="2846158"/>
              <a:chExt cx="7700289" cy="693887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3309123" y="320930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任意多边形 10"/>
              <p:cNvSpPr>
                <a:spLocks noChangeAspect="1"/>
              </p:cNvSpPr>
              <p:nvPr/>
            </p:nvSpPr>
            <p:spPr bwMode="auto">
              <a:xfrm>
                <a:off x="6053898" y="3010558"/>
                <a:ext cx="513189" cy="376998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文本框 13"/>
              <p:cNvSpPr txBox="1"/>
              <p:nvPr/>
            </p:nvSpPr>
            <p:spPr>
              <a:xfrm>
                <a:off x="3971889" y="2846158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文本框 24"/>
              <p:cNvSpPr txBox="1"/>
              <p:nvPr/>
            </p:nvSpPr>
            <p:spPr>
              <a:xfrm>
                <a:off x="6567088" y="285806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4" name="文本框 25"/>
              <p:cNvSpPr txBox="1"/>
              <p:nvPr/>
            </p:nvSpPr>
            <p:spPr>
              <a:xfrm>
                <a:off x="6567087" y="319129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1919537" y="3333632"/>
            <a:ext cx="8352927" cy="1055697"/>
            <a:chOff x="1919537" y="3333632"/>
            <a:chExt cx="8352927" cy="1055697"/>
          </a:xfrm>
        </p:grpSpPr>
        <p:sp>
          <p:nvSpPr>
            <p:cNvPr id="7" name="任意多边形 31"/>
            <p:cNvSpPr/>
            <p:nvPr/>
          </p:nvSpPr>
          <p:spPr bwMode="auto">
            <a:xfrm rot="16200000">
              <a:off x="1920872" y="3332297"/>
              <a:ext cx="105569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3200" b="1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103894" y="3578942"/>
              <a:ext cx="7168570" cy="692864"/>
              <a:chOff x="3309123" y="3814437"/>
              <a:chExt cx="7756998" cy="749738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309123" y="418271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任意多边形 11"/>
              <p:cNvSpPr>
                <a:spLocks noChangeAspect="1"/>
              </p:cNvSpPr>
              <p:nvPr/>
            </p:nvSpPr>
            <p:spPr bwMode="auto">
              <a:xfrm>
                <a:off x="5997190" y="3980523"/>
                <a:ext cx="626606" cy="485329"/>
              </a:xfrm>
              <a:custGeom>
                <a:avLst/>
                <a:gdLst>
                  <a:gd name="T0" fmla="*/ 995 w 996"/>
                  <a:gd name="T1" fmla="*/ 409 h 770"/>
                  <a:gd name="T2" fmla="*/ 836 w 996"/>
                  <a:gd name="T3" fmla="*/ 409 h 770"/>
                  <a:gd name="T4" fmla="*/ 543 w 996"/>
                  <a:gd name="T5" fmla="*/ 192 h 770"/>
                  <a:gd name="T6" fmla="*/ 384 w 996"/>
                  <a:gd name="T7" fmla="*/ 275 h 770"/>
                  <a:gd name="T8" fmla="*/ 360 w 996"/>
                  <a:gd name="T9" fmla="*/ 158 h 770"/>
                  <a:gd name="T10" fmla="*/ 702 w 996"/>
                  <a:gd name="T11" fmla="*/ 33 h 770"/>
                  <a:gd name="T12" fmla="*/ 836 w 996"/>
                  <a:gd name="T13" fmla="*/ 133 h 770"/>
                  <a:gd name="T14" fmla="*/ 334 w 996"/>
                  <a:gd name="T15" fmla="*/ 626 h 770"/>
                  <a:gd name="T16" fmla="*/ 276 w 996"/>
                  <a:gd name="T17" fmla="*/ 551 h 770"/>
                  <a:gd name="T18" fmla="*/ 209 w 996"/>
                  <a:gd name="T19" fmla="*/ 484 h 770"/>
                  <a:gd name="T20" fmla="*/ 109 w 996"/>
                  <a:gd name="T21" fmla="*/ 434 h 770"/>
                  <a:gd name="T22" fmla="*/ 159 w 996"/>
                  <a:gd name="T23" fmla="*/ 535 h 770"/>
                  <a:gd name="T24" fmla="*/ 226 w 996"/>
                  <a:gd name="T25" fmla="*/ 602 h 770"/>
                  <a:gd name="T26" fmla="*/ 293 w 996"/>
                  <a:gd name="T27" fmla="*/ 668 h 770"/>
                  <a:gd name="T28" fmla="*/ 393 w 996"/>
                  <a:gd name="T29" fmla="*/ 727 h 770"/>
                  <a:gd name="T30" fmla="*/ 334 w 996"/>
                  <a:gd name="T31" fmla="*/ 626 h 770"/>
                  <a:gd name="T32" fmla="*/ 594 w 996"/>
                  <a:gd name="T33" fmla="*/ 267 h 770"/>
                  <a:gd name="T34" fmla="*/ 443 w 996"/>
                  <a:gd name="T35" fmla="*/ 301 h 770"/>
                  <a:gd name="T36" fmla="*/ 284 w 996"/>
                  <a:gd name="T37" fmla="*/ 217 h 770"/>
                  <a:gd name="T38" fmla="*/ 460 w 996"/>
                  <a:gd name="T39" fmla="*/ 50 h 770"/>
                  <a:gd name="T40" fmla="*/ 184 w 996"/>
                  <a:gd name="T41" fmla="*/ 100 h 770"/>
                  <a:gd name="T42" fmla="*/ 0 w 996"/>
                  <a:gd name="T43" fmla="*/ 66 h 770"/>
                  <a:gd name="T44" fmla="*/ 50 w 996"/>
                  <a:gd name="T45" fmla="*/ 443 h 770"/>
                  <a:gd name="T46" fmla="*/ 234 w 996"/>
                  <a:gd name="T47" fmla="*/ 392 h 770"/>
                  <a:gd name="T48" fmla="*/ 293 w 996"/>
                  <a:gd name="T49" fmla="*/ 468 h 770"/>
                  <a:gd name="T50" fmla="*/ 360 w 996"/>
                  <a:gd name="T51" fmla="*/ 535 h 770"/>
                  <a:gd name="T52" fmla="*/ 426 w 996"/>
                  <a:gd name="T53" fmla="*/ 610 h 770"/>
                  <a:gd name="T54" fmla="*/ 477 w 996"/>
                  <a:gd name="T55" fmla="*/ 727 h 770"/>
                  <a:gd name="T56" fmla="*/ 543 w 996"/>
                  <a:gd name="T57" fmla="*/ 660 h 770"/>
                  <a:gd name="T58" fmla="*/ 485 w 996"/>
                  <a:gd name="T59" fmla="*/ 585 h 770"/>
                  <a:gd name="T60" fmla="*/ 569 w 996"/>
                  <a:gd name="T61" fmla="*/ 668 h 770"/>
                  <a:gd name="T62" fmla="*/ 627 w 996"/>
                  <a:gd name="T63" fmla="*/ 602 h 770"/>
                  <a:gd name="T64" fmla="*/ 652 w 996"/>
                  <a:gd name="T65" fmla="*/ 610 h 770"/>
                  <a:gd name="T66" fmla="*/ 719 w 996"/>
                  <a:gd name="T67" fmla="*/ 543 h 770"/>
                  <a:gd name="T68" fmla="*/ 727 w 996"/>
                  <a:gd name="T69" fmla="*/ 526 h 770"/>
                  <a:gd name="T70" fmla="*/ 786 w 996"/>
                  <a:gd name="T71" fmla="*/ 535 h 770"/>
                  <a:gd name="T72" fmla="*/ 786 w 996"/>
                  <a:gd name="T73" fmla="*/ 46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96" h="770">
                    <a:moveTo>
                      <a:pt x="995" y="100"/>
                    </a:moveTo>
                    <a:cubicBezTo>
                      <a:pt x="995" y="409"/>
                      <a:pt x="995" y="409"/>
                      <a:pt x="995" y="409"/>
                    </a:cubicBezTo>
                    <a:cubicBezTo>
                      <a:pt x="995" y="409"/>
                      <a:pt x="928" y="426"/>
                      <a:pt x="920" y="426"/>
                    </a:cubicBezTo>
                    <a:cubicBezTo>
                      <a:pt x="903" y="426"/>
                      <a:pt x="861" y="443"/>
                      <a:pt x="836" y="409"/>
                    </a:cubicBezTo>
                    <a:cubicBezTo>
                      <a:pt x="786" y="367"/>
                      <a:pt x="619" y="192"/>
                      <a:pt x="619" y="192"/>
                    </a:cubicBezTo>
                    <a:cubicBezTo>
                      <a:pt x="619" y="192"/>
                      <a:pt x="594" y="167"/>
                      <a:pt x="543" y="192"/>
                    </a:cubicBezTo>
                    <a:cubicBezTo>
                      <a:pt x="502" y="217"/>
                      <a:pt x="443" y="250"/>
                      <a:pt x="418" y="259"/>
                    </a:cubicBezTo>
                    <a:cubicBezTo>
                      <a:pt x="410" y="267"/>
                      <a:pt x="393" y="275"/>
                      <a:pt x="384" y="275"/>
                    </a:cubicBezTo>
                    <a:cubicBezTo>
                      <a:pt x="351" y="275"/>
                      <a:pt x="326" y="242"/>
                      <a:pt x="326" y="209"/>
                    </a:cubicBezTo>
                    <a:cubicBezTo>
                      <a:pt x="326" y="183"/>
                      <a:pt x="343" y="167"/>
                      <a:pt x="360" y="158"/>
                    </a:cubicBezTo>
                    <a:cubicBezTo>
                      <a:pt x="426" y="116"/>
                      <a:pt x="552" y="50"/>
                      <a:pt x="602" y="16"/>
                    </a:cubicBezTo>
                    <a:cubicBezTo>
                      <a:pt x="635" y="0"/>
                      <a:pt x="652" y="0"/>
                      <a:pt x="702" y="33"/>
                    </a:cubicBezTo>
                    <a:cubicBezTo>
                      <a:pt x="752" y="83"/>
                      <a:pt x="803" y="125"/>
                      <a:pt x="803" y="125"/>
                    </a:cubicBezTo>
                    <a:cubicBezTo>
                      <a:pt x="803" y="125"/>
                      <a:pt x="819" y="133"/>
                      <a:pt x="836" y="133"/>
                    </a:cubicBezTo>
                    <a:cubicBezTo>
                      <a:pt x="878" y="125"/>
                      <a:pt x="995" y="100"/>
                      <a:pt x="995" y="100"/>
                    </a:cubicBezTo>
                    <a:close/>
                    <a:moveTo>
                      <a:pt x="334" y="626"/>
                    </a:moveTo>
                    <a:cubicBezTo>
                      <a:pt x="343" y="610"/>
                      <a:pt x="343" y="585"/>
                      <a:pt x="326" y="568"/>
                    </a:cubicBezTo>
                    <a:cubicBezTo>
                      <a:pt x="309" y="551"/>
                      <a:pt x="293" y="551"/>
                      <a:pt x="276" y="551"/>
                    </a:cubicBezTo>
                    <a:cubicBezTo>
                      <a:pt x="276" y="535"/>
                      <a:pt x="276" y="510"/>
                      <a:pt x="259" y="501"/>
                    </a:cubicBezTo>
                    <a:cubicBezTo>
                      <a:pt x="251" y="484"/>
                      <a:pt x="226" y="476"/>
                      <a:pt x="209" y="484"/>
                    </a:cubicBezTo>
                    <a:cubicBezTo>
                      <a:pt x="217" y="468"/>
                      <a:pt x="209" y="443"/>
                      <a:pt x="201" y="426"/>
                    </a:cubicBezTo>
                    <a:cubicBezTo>
                      <a:pt x="176" y="401"/>
                      <a:pt x="134" y="409"/>
                      <a:pt x="109" y="434"/>
                    </a:cubicBezTo>
                    <a:cubicBezTo>
                      <a:pt x="92" y="451"/>
                      <a:pt x="75" y="501"/>
                      <a:pt x="92" y="526"/>
                    </a:cubicBezTo>
                    <a:cubicBezTo>
                      <a:pt x="117" y="551"/>
                      <a:pt x="142" y="535"/>
                      <a:pt x="159" y="535"/>
                    </a:cubicBezTo>
                    <a:cubicBezTo>
                      <a:pt x="159" y="551"/>
                      <a:pt x="142" y="568"/>
                      <a:pt x="159" y="593"/>
                    </a:cubicBezTo>
                    <a:cubicBezTo>
                      <a:pt x="176" y="618"/>
                      <a:pt x="209" y="602"/>
                      <a:pt x="226" y="602"/>
                    </a:cubicBezTo>
                    <a:cubicBezTo>
                      <a:pt x="217" y="618"/>
                      <a:pt x="201" y="643"/>
                      <a:pt x="226" y="668"/>
                    </a:cubicBezTo>
                    <a:cubicBezTo>
                      <a:pt x="242" y="685"/>
                      <a:pt x="276" y="677"/>
                      <a:pt x="293" y="668"/>
                    </a:cubicBezTo>
                    <a:cubicBezTo>
                      <a:pt x="284" y="693"/>
                      <a:pt x="268" y="710"/>
                      <a:pt x="293" y="744"/>
                    </a:cubicBezTo>
                    <a:cubicBezTo>
                      <a:pt x="318" y="769"/>
                      <a:pt x="368" y="752"/>
                      <a:pt x="393" y="727"/>
                    </a:cubicBezTo>
                    <a:cubicBezTo>
                      <a:pt x="418" y="702"/>
                      <a:pt x="418" y="668"/>
                      <a:pt x="393" y="643"/>
                    </a:cubicBezTo>
                    <a:cubicBezTo>
                      <a:pt x="376" y="626"/>
                      <a:pt x="360" y="626"/>
                      <a:pt x="334" y="626"/>
                    </a:cubicBezTo>
                    <a:close/>
                    <a:moveTo>
                      <a:pt x="786" y="468"/>
                    </a:moveTo>
                    <a:cubicBezTo>
                      <a:pt x="610" y="284"/>
                      <a:pt x="694" y="367"/>
                      <a:pt x="594" y="267"/>
                    </a:cubicBezTo>
                    <a:cubicBezTo>
                      <a:pt x="594" y="267"/>
                      <a:pt x="569" y="234"/>
                      <a:pt x="527" y="259"/>
                    </a:cubicBezTo>
                    <a:cubicBezTo>
                      <a:pt x="502" y="267"/>
                      <a:pt x="468" y="284"/>
                      <a:pt x="443" y="301"/>
                    </a:cubicBezTo>
                    <a:cubicBezTo>
                      <a:pt x="418" y="309"/>
                      <a:pt x="393" y="317"/>
                      <a:pt x="384" y="317"/>
                    </a:cubicBezTo>
                    <a:cubicBezTo>
                      <a:pt x="326" y="317"/>
                      <a:pt x="284" y="267"/>
                      <a:pt x="284" y="217"/>
                    </a:cubicBezTo>
                    <a:cubicBezTo>
                      <a:pt x="284" y="175"/>
                      <a:pt x="301" y="142"/>
                      <a:pt x="334" y="125"/>
                    </a:cubicBezTo>
                    <a:cubicBezTo>
                      <a:pt x="368" y="100"/>
                      <a:pt x="460" y="50"/>
                      <a:pt x="460" y="50"/>
                    </a:cubicBezTo>
                    <a:cubicBezTo>
                      <a:pt x="460" y="50"/>
                      <a:pt x="435" y="8"/>
                      <a:pt x="376" y="8"/>
                    </a:cubicBezTo>
                    <a:cubicBezTo>
                      <a:pt x="309" y="8"/>
                      <a:pt x="184" y="100"/>
                      <a:pt x="184" y="100"/>
                    </a:cubicBezTo>
                    <a:cubicBezTo>
                      <a:pt x="184" y="100"/>
                      <a:pt x="150" y="116"/>
                      <a:pt x="100" y="10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25" y="434"/>
                      <a:pt x="50" y="443"/>
                    </a:cubicBezTo>
                    <a:cubicBezTo>
                      <a:pt x="59" y="426"/>
                      <a:pt x="67" y="409"/>
                      <a:pt x="83" y="392"/>
                    </a:cubicBezTo>
                    <a:cubicBezTo>
                      <a:pt x="125" y="351"/>
                      <a:pt x="192" y="351"/>
                      <a:pt x="234" y="392"/>
                    </a:cubicBezTo>
                    <a:cubicBezTo>
                      <a:pt x="242" y="409"/>
                      <a:pt x="251" y="417"/>
                      <a:pt x="251" y="434"/>
                    </a:cubicBezTo>
                    <a:cubicBezTo>
                      <a:pt x="268" y="443"/>
                      <a:pt x="284" y="451"/>
                      <a:pt x="293" y="468"/>
                    </a:cubicBezTo>
                    <a:cubicBezTo>
                      <a:pt x="309" y="476"/>
                      <a:pt x="318" y="493"/>
                      <a:pt x="318" y="510"/>
                    </a:cubicBezTo>
                    <a:cubicBezTo>
                      <a:pt x="334" y="510"/>
                      <a:pt x="351" y="518"/>
                      <a:pt x="360" y="535"/>
                    </a:cubicBezTo>
                    <a:cubicBezTo>
                      <a:pt x="376" y="551"/>
                      <a:pt x="384" y="568"/>
                      <a:pt x="384" y="585"/>
                    </a:cubicBezTo>
                    <a:cubicBezTo>
                      <a:pt x="401" y="585"/>
                      <a:pt x="418" y="593"/>
                      <a:pt x="426" y="610"/>
                    </a:cubicBezTo>
                    <a:cubicBezTo>
                      <a:pt x="451" y="635"/>
                      <a:pt x="460" y="668"/>
                      <a:pt x="451" y="702"/>
                    </a:cubicBezTo>
                    <a:cubicBezTo>
                      <a:pt x="460" y="702"/>
                      <a:pt x="468" y="718"/>
                      <a:pt x="477" y="727"/>
                    </a:cubicBezTo>
                    <a:cubicBezTo>
                      <a:pt x="493" y="744"/>
                      <a:pt x="527" y="744"/>
                      <a:pt x="543" y="727"/>
                    </a:cubicBezTo>
                    <a:cubicBezTo>
                      <a:pt x="560" y="710"/>
                      <a:pt x="560" y="677"/>
                      <a:pt x="543" y="660"/>
                    </a:cubicBezTo>
                    <a:lnTo>
                      <a:pt x="535" y="660"/>
                    </a:lnTo>
                    <a:cubicBezTo>
                      <a:pt x="485" y="602"/>
                      <a:pt x="477" y="593"/>
                      <a:pt x="485" y="585"/>
                    </a:cubicBezTo>
                    <a:cubicBezTo>
                      <a:pt x="493" y="585"/>
                      <a:pt x="502" y="593"/>
                      <a:pt x="560" y="660"/>
                    </a:cubicBezTo>
                    <a:cubicBezTo>
                      <a:pt x="569" y="668"/>
                      <a:pt x="569" y="668"/>
                      <a:pt x="569" y="668"/>
                    </a:cubicBezTo>
                    <a:cubicBezTo>
                      <a:pt x="585" y="685"/>
                      <a:pt x="610" y="685"/>
                      <a:pt x="627" y="668"/>
                    </a:cubicBezTo>
                    <a:cubicBezTo>
                      <a:pt x="644" y="652"/>
                      <a:pt x="644" y="618"/>
                      <a:pt x="627" y="602"/>
                    </a:cubicBezTo>
                    <a:cubicBezTo>
                      <a:pt x="569" y="535"/>
                      <a:pt x="560" y="526"/>
                      <a:pt x="560" y="518"/>
                    </a:cubicBezTo>
                    <a:cubicBezTo>
                      <a:pt x="569" y="518"/>
                      <a:pt x="594" y="551"/>
                      <a:pt x="652" y="610"/>
                    </a:cubicBezTo>
                    <a:cubicBezTo>
                      <a:pt x="669" y="626"/>
                      <a:pt x="702" y="626"/>
                      <a:pt x="719" y="610"/>
                    </a:cubicBezTo>
                    <a:cubicBezTo>
                      <a:pt x="727" y="593"/>
                      <a:pt x="736" y="568"/>
                      <a:pt x="719" y="543"/>
                    </a:cubicBezTo>
                    <a:cubicBezTo>
                      <a:pt x="644" y="468"/>
                      <a:pt x="644" y="468"/>
                      <a:pt x="652" y="459"/>
                    </a:cubicBezTo>
                    <a:lnTo>
                      <a:pt x="727" y="526"/>
                    </a:lnTo>
                    <a:cubicBezTo>
                      <a:pt x="727" y="535"/>
                      <a:pt x="727" y="535"/>
                      <a:pt x="727" y="535"/>
                    </a:cubicBezTo>
                    <a:cubicBezTo>
                      <a:pt x="744" y="551"/>
                      <a:pt x="769" y="551"/>
                      <a:pt x="786" y="535"/>
                    </a:cubicBezTo>
                    <a:cubicBezTo>
                      <a:pt x="803" y="510"/>
                      <a:pt x="803" y="484"/>
                      <a:pt x="786" y="468"/>
                    </a:cubicBezTo>
                    <a:close/>
                    <a:moveTo>
                      <a:pt x="786" y="468"/>
                    </a:moveTo>
                    <a:lnTo>
                      <a:pt x="786" y="46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文本框 14"/>
              <p:cNvSpPr txBox="1"/>
              <p:nvPr/>
            </p:nvSpPr>
            <p:spPr>
              <a:xfrm>
                <a:off x="3971889" y="3814437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文本框 22"/>
              <p:cNvSpPr txBox="1"/>
              <p:nvPr/>
            </p:nvSpPr>
            <p:spPr>
              <a:xfrm>
                <a:off x="6623797" y="388219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文本框 23"/>
              <p:cNvSpPr txBox="1"/>
              <p:nvPr/>
            </p:nvSpPr>
            <p:spPr>
              <a:xfrm>
                <a:off x="6623796" y="421542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2" name="千图PPT彼岸天：ID 8661124库_组合 41"/>
          <p:cNvGrpSpPr/>
          <p:nvPr>
            <p:custDataLst>
              <p:tags r:id="rId4"/>
            </p:custDataLst>
          </p:nvPr>
        </p:nvGrpSpPr>
        <p:grpSpPr>
          <a:xfrm>
            <a:off x="1919537" y="4253140"/>
            <a:ext cx="8340206" cy="1056587"/>
            <a:chOff x="1919537" y="4253140"/>
            <a:chExt cx="8340206" cy="1056587"/>
          </a:xfrm>
        </p:grpSpPr>
        <p:sp>
          <p:nvSpPr>
            <p:cNvPr id="8" name="任意多边形 32"/>
            <p:cNvSpPr/>
            <p:nvPr/>
          </p:nvSpPr>
          <p:spPr bwMode="auto">
            <a:xfrm rot="16200000">
              <a:off x="1920427" y="4252250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3200" b="1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103894" y="4536260"/>
              <a:ext cx="7155849" cy="648380"/>
              <a:chOff x="3309123" y="4806840"/>
              <a:chExt cx="7743232" cy="701602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3309123" y="5167454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任意多边形 8"/>
              <p:cNvSpPr>
                <a:spLocks noChangeAspect="1"/>
              </p:cNvSpPr>
              <p:nvPr/>
            </p:nvSpPr>
            <p:spPr bwMode="auto">
              <a:xfrm>
                <a:off x="6098633" y="4835976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文本框 15"/>
              <p:cNvSpPr txBox="1"/>
              <p:nvPr/>
            </p:nvSpPr>
            <p:spPr>
              <a:xfrm>
                <a:off x="3971889" y="4806840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文本框 20"/>
              <p:cNvSpPr txBox="1"/>
              <p:nvPr/>
            </p:nvSpPr>
            <p:spPr>
              <a:xfrm>
                <a:off x="6610031" y="482646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文本框 21"/>
              <p:cNvSpPr txBox="1"/>
              <p:nvPr/>
            </p:nvSpPr>
            <p:spPr>
              <a:xfrm>
                <a:off x="6610030" y="515969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919537" y="5173537"/>
            <a:ext cx="8340206" cy="1056587"/>
            <a:chOff x="1919537" y="5173537"/>
            <a:chExt cx="8340206" cy="1056587"/>
          </a:xfrm>
        </p:grpSpPr>
        <p:sp>
          <p:nvSpPr>
            <p:cNvPr id="13" name="任意多边形 35"/>
            <p:cNvSpPr/>
            <p:nvPr/>
          </p:nvSpPr>
          <p:spPr bwMode="auto">
            <a:xfrm rot="16200000">
              <a:off x="1920427" y="5172647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sz="32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103894" y="5449095"/>
              <a:ext cx="7155849" cy="648380"/>
              <a:chOff x="3309123" y="4806840"/>
              <a:chExt cx="7743232" cy="701602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3309123" y="5167454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任意多边形 41"/>
              <p:cNvSpPr>
                <a:spLocks noChangeAspect="1"/>
              </p:cNvSpPr>
              <p:nvPr/>
            </p:nvSpPr>
            <p:spPr bwMode="auto">
              <a:xfrm>
                <a:off x="6098633" y="4835976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文本框 42"/>
              <p:cNvSpPr txBox="1"/>
              <p:nvPr/>
            </p:nvSpPr>
            <p:spPr>
              <a:xfrm>
                <a:off x="3971889" y="4806840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文本框 43"/>
              <p:cNvSpPr txBox="1"/>
              <p:nvPr/>
            </p:nvSpPr>
            <p:spPr>
              <a:xfrm>
                <a:off x="6610031" y="482646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文本框 44"/>
              <p:cNvSpPr txBox="1"/>
              <p:nvPr/>
            </p:nvSpPr>
            <p:spPr>
              <a:xfrm>
                <a:off x="6610030" y="515969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_14"/>
          <p:cNvSpPr txBox="1">
            <a:spLocks noChangeArrowheads="1"/>
          </p:cNvSpPr>
          <p:nvPr/>
        </p:nvSpPr>
        <p:spPr bwMode="auto">
          <a:xfrm>
            <a:off x="3504743" y="2020698"/>
            <a:ext cx="955874" cy="2310001"/>
          </a:xfrm>
          <a:prstGeom prst="rect">
            <a:avLst/>
          </a:prstGeom>
          <a:noFill/>
          <a:ln>
            <a:solidFill>
              <a:srgbClr val="272231"/>
            </a:solidFill>
          </a:ln>
          <a:effectLst/>
        </p:spPr>
        <p:txBody>
          <a:bodyPr vert="eaVert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第二章</a:t>
            </a:r>
            <a:endParaRPr lang="zh-CN" altLang="en-US" sz="4800" spc="600" dirty="0">
              <a:solidFill>
                <a:srgbClr val="26223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89378" y="2429984"/>
            <a:ext cx="3206327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200" b="1" dirty="0">
                <a:solidFill>
                  <a:schemeClr val="accent1"/>
                </a:solidFill>
              </a:rPr>
              <a:t>CONTENTS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0636" y="36920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5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2499" y="3039945"/>
            <a:ext cx="3692701" cy="652101"/>
          </a:xfrm>
          <a:prstGeom prst="rect">
            <a:avLst/>
          </a:prstGeom>
          <a:noFill/>
          <a:ln>
            <a:solidFill>
              <a:srgbClr val="272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65" b="1" dirty="0">
                <a:solidFill>
                  <a:srgbClr val="2622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单击输入章节标题内容</a:t>
            </a:r>
            <a:endParaRPr lang="zh-CN" altLang="en-US" sz="2665" b="1" dirty="0">
              <a:solidFill>
                <a:srgbClr val="2622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74019" y="1808820"/>
            <a:ext cx="1865741" cy="3594297"/>
            <a:chOff x="874019" y="1808820"/>
            <a:chExt cx="1865741" cy="3594297"/>
          </a:xfrm>
        </p:grpSpPr>
        <p:sp>
          <p:nvSpPr>
            <p:cNvPr id="7" name="圆角矩形 6"/>
            <p:cNvSpPr/>
            <p:nvPr/>
          </p:nvSpPr>
          <p:spPr>
            <a:xfrm>
              <a:off x="874019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352141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椭圆 8"/>
            <p:cNvSpPr/>
            <p:nvPr/>
          </p:nvSpPr>
          <p:spPr>
            <a:xfrm>
              <a:off x="2352141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>
            <a:xfrm>
              <a:off x="874019" y="3900435"/>
              <a:ext cx="1860147" cy="570423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1</a:t>
              </a:r>
              <a:endParaRPr lang="en-US" altLang="zh-CN" b="1"/>
            </a:p>
          </p:txBody>
        </p:sp>
        <p:sp>
          <p:nvSpPr>
            <p:cNvPr id="30" name="矩形 29"/>
            <p:cNvSpPr/>
            <p:nvPr/>
          </p:nvSpPr>
          <p:spPr>
            <a:xfrm>
              <a:off x="95480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1488094" y="4662861"/>
              <a:ext cx="568102" cy="48008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2"/>
            </p:custDataLst>
          </p:nvPr>
        </p:nvGrpSpPr>
        <p:grpSpPr>
          <a:xfrm>
            <a:off x="2451289" y="1808820"/>
            <a:ext cx="2442115" cy="3594297"/>
            <a:chOff x="2451289" y="1808820"/>
            <a:chExt cx="2442115" cy="3594297"/>
          </a:xfrm>
        </p:grpSpPr>
        <p:sp>
          <p:nvSpPr>
            <p:cNvPr id="4" name="圆角矩形 3"/>
            <p:cNvSpPr/>
            <p:nvPr/>
          </p:nvSpPr>
          <p:spPr>
            <a:xfrm>
              <a:off x="3027663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135720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椭圆 10"/>
            <p:cNvSpPr/>
            <p:nvPr/>
          </p:nvSpPr>
          <p:spPr>
            <a:xfrm>
              <a:off x="3135720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椭圆 11"/>
            <p:cNvSpPr/>
            <p:nvPr/>
          </p:nvSpPr>
          <p:spPr>
            <a:xfrm>
              <a:off x="4520003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椭圆 12"/>
            <p:cNvSpPr/>
            <p:nvPr/>
          </p:nvSpPr>
          <p:spPr>
            <a:xfrm>
              <a:off x="4520003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2451289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451289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矩形 26"/>
            <p:cNvSpPr/>
            <p:nvPr/>
          </p:nvSpPr>
          <p:spPr>
            <a:xfrm>
              <a:off x="3023811" y="3900435"/>
              <a:ext cx="1860147" cy="570423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2</a:t>
              </a:r>
              <a:endParaRPr lang="en-US" altLang="zh-CN" b="1"/>
            </a:p>
          </p:txBody>
        </p:sp>
        <p:sp>
          <p:nvSpPr>
            <p:cNvPr id="31" name="矩形 30"/>
            <p:cNvSpPr/>
            <p:nvPr/>
          </p:nvSpPr>
          <p:spPr>
            <a:xfrm>
              <a:off x="3111244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3721993" y="4680968"/>
              <a:ext cx="460502" cy="38915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3"/>
            </p:custDataLst>
          </p:nvPr>
        </p:nvGrpSpPr>
        <p:grpSpPr>
          <a:xfrm>
            <a:off x="4588317" y="1808820"/>
            <a:ext cx="2434246" cy="3594297"/>
            <a:chOff x="4588317" y="1808820"/>
            <a:chExt cx="2434246" cy="3594297"/>
          </a:xfrm>
        </p:grpSpPr>
        <p:sp>
          <p:nvSpPr>
            <p:cNvPr id="5" name="圆角矩形 4"/>
            <p:cNvSpPr/>
            <p:nvPr/>
          </p:nvSpPr>
          <p:spPr>
            <a:xfrm>
              <a:off x="5156822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5300532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椭圆 14"/>
            <p:cNvSpPr/>
            <p:nvPr/>
          </p:nvSpPr>
          <p:spPr>
            <a:xfrm>
              <a:off x="5300532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椭圆 15"/>
            <p:cNvSpPr/>
            <p:nvPr/>
          </p:nvSpPr>
          <p:spPr>
            <a:xfrm>
              <a:off x="6669795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椭圆 16"/>
            <p:cNvSpPr/>
            <p:nvPr/>
          </p:nvSpPr>
          <p:spPr>
            <a:xfrm>
              <a:off x="6669795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4588317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588317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矩形 27"/>
            <p:cNvSpPr/>
            <p:nvPr/>
          </p:nvSpPr>
          <p:spPr>
            <a:xfrm>
              <a:off x="5162415" y="3900435"/>
              <a:ext cx="1860147" cy="57042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3</a:t>
              </a:r>
              <a:endParaRPr lang="en-US" altLang="zh-CN" b="1"/>
            </a:p>
          </p:txBody>
        </p:sp>
        <p:sp>
          <p:nvSpPr>
            <p:cNvPr id="32" name="矩形 31"/>
            <p:cNvSpPr/>
            <p:nvPr/>
          </p:nvSpPr>
          <p:spPr>
            <a:xfrm>
              <a:off x="524040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 bwMode="auto">
            <a:xfrm>
              <a:off x="5833355" y="4690868"/>
              <a:ext cx="512672" cy="4332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4"/>
            </p:custDataLst>
          </p:nvPr>
        </p:nvGrpSpPr>
        <p:grpSpPr>
          <a:xfrm>
            <a:off x="6762630" y="1808820"/>
            <a:ext cx="2420910" cy="3594297"/>
            <a:chOff x="6762630" y="1808820"/>
            <a:chExt cx="2420910" cy="3594297"/>
          </a:xfrm>
        </p:grpSpPr>
        <p:sp>
          <p:nvSpPr>
            <p:cNvPr id="6" name="圆角矩形 5"/>
            <p:cNvSpPr/>
            <p:nvPr/>
          </p:nvSpPr>
          <p:spPr>
            <a:xfrm>
              <a:off x="7317799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450322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椭圆 18"/>
            <p:cNvSpPr/>
            <p:nvPr/>
          </p:nvSpPr>
          <p:spPr>
            <a:xfrm>
              <a:off x="7450322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762630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762630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799" y="3900435"/>
              <a:ext cx="1860147" cy="570423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4</a:t>
              </a:r>
              <a:endParaRPr lang="en-US" altLang="zh-CN" b="1"/>
            </a:p>
          </p:txBody>
        </p:sp>
        <p:sp>
          <p:nvSpPr>
            <p:cNvPr id="33" name="矩形 32"/>
            <p:cNvSpPr/>
            <p:nvPr/>
          </p:nvSpPr>
          <p:spPr>
            <a:xfrm>
              <a:off x="739858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 bwMode="auto">
            <a:xfrm>
              <a:off x="7992411" y="4669963"/>
              <a:ext cx="510922" cy="43176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椭圆 38"/>
            <p:cNvSpPr/>
            <p:nvPr/>
          </p:nvSpPr>
          <p:spPr>
            <a:xfrm>
              <a:off x="8804236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椭圆 39"/>
            <p:cNvSpPr/>
            <p:nvPr/>
          </p:nvSpPr>
          <p:spPr>
            <a:xfrm>
              <a:off x="8804236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5"/>
            </p:custDataLst>
          </p:nvPr>
        </p:nvGrpSpPr>
        <p:grpSpPr>
          <a:xfrm>
            <a:off x="8897071" y="1808820"/>
            <a:ext cx="2420910" cy="3594297"/>
            <a:chOff x="8897071" y="1808820"/>
            <a:chExt cx="2420910" cy="3594297"/>
          </a:xfrm>
        </p:grpSpPr>
        <p:sp>
          <p:nvSpPr>
            <p:cNvPr id="38" name="圆角矩形 37"/>
            <p:cNvSpPr/>
            <p:nvPr/>
          </p:nvSpPr>
          <p:spPr>
            <a:xfrm>
              <a:off x="9452240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9584764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2" name="椭圆 41"/>
            <p:cNvSpPr/>
            <p:nvPr/>
          </p:nvSpPr>
          <p:spPr>
            <a:xfrm>
              <a:off x="9584764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8897071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8897071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5" name="矩形 44"/>
            <p:cNvSpPr/>
            <p:nvPr/>
          </p:nvSpPr>
          <p:spPr>
            <a:xfrm>
              <a:off x="9452240" y="3900435"/>
              <a:ext cx="1860147" cy="570423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5</a:t>
              </a:r>
              <a:endParaRPr lang="en-US" altLang="zh-CN" b="1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9533024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47" name="任意多边形 46"/>
            <p:cNvSpPr>
              <a:spLocks noChangeAspect="1"/>
            </p:cNvSpPr>
            <p:nvPr/>
          </p:nvSpPr>
          <p:spPr bwMode="auto">
            <a:xfrm>
              <a:off x="10126852" y="4669963"/>
              <a:ext cx="510922" cy="43176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3"/>
          <p:cNvSpPr/>
          <p:nvPr>
            <p:custDataLst>
              <p:tags r:id="rId1"/>
            </p:custDataLst>
          </p:nvPr>
        </p:nvSpPr>
        <p:spPr>
          <a:xfrm>
            <a:off x="6029517" y="1255469"/>
            <a:ext cx="60959" cy="4801823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6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4707339" y="3118115"/>
            <a:ext cx="960534" cy="977766"/>
            <a:chOff x="4852515" y="3535572"/>
            <a:chExt cx="1168717" cy="1189683"/>
          </a:xfrm>
        </p:grpSpPr>
        <p:sp>
          <p:nvSpPr>
            <p:cNvPr id="38" name="对角圆角矩形 29"/>
            <p:cNvSpPr/>
            <p:nvPr/>
          </p:nvSpPr>
          <p:spPr>
            <a:xfrm rot="16200000">
              <a:off x="4842032" y="3546055"/>
              <a:ext cx="1189683" cy="1168717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9" name="对角圆角矩形 30"/>
            <p:cNvSpPr/>
            <p:nvPr/>
          </p:nvSpPr>
          <p:spPr>
            <a:xfrm rot="16200000">
              <a:off x="4949228" y="3639545"/>
              <a:ext cx="997360" cy="97978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 31"/>
            <p:cNvSpPr/>
            <p:nvPr/>
          </p:nvSpPr>
          <p:spPr bwMode="auto">
            <a:xfrm rot="10800000" flipV="1">
              <a:off x="5200395" y="3857401"/>
              <a:ext cx="444440" cy="48263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4667248" y="1566121"/>
            <a:ext cx="996704" cy="1014584"/>
            <a:chOff x="4816253" y="1456171"/>
            <a:chExt cx="1212728" cy="1234483"/>
          </a:xfrm>
        </p:grpSpPr>
        <p:sp>
          <p:nvSpPr>
            <p:cNvPr id="35" name="对角圆角矩形 26"/>
            <p:cNvSpPr/>
            <p:nvPr/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6" name="对角圆角矩形 27"/>
            <p:cNvSpPr/>
            <p:nvPr/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 28"/>
            <p:cNvSpPr/>
            <p:nvPr/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4"/>
            </p:custDataLst>
          </p:nvPr>
        </p:nvGrpSpPr>
        <p:grpSpPr>
          <a:xfrm>
            <a:off x="6467448" y="2278641"/>
            <a:ext cx="996704" cy="1014584"/>
            <a:chOff x="6129344" y="2728516"/>
            <a:chExt cx="1212728" cy="1234483"/>
          </a:xfrm>
        </p:grpSpPr>
        <p:sp>
          <p:nvSpPr>
            <p:cNvPr id="32" name="对角圆角矩形 23"/>
            <p:cNvSpPr/>
            <p:nvPr/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对角圆角矩形 24"/>
            <p:cNvSpPr/>
            <p:nvPr/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 25"/>
            <p:cNvSpPr/>
            <p:nvPr/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5"/>
            </p:custDataLst>
          </p:nvPr>
        </p:nvGrpSpPr>
        <p:grpSpPr>
          <a:xfrm>
            <a:off x="6467448" y="3906317"/>
            <a:ext cx="996704" cy="1014584"/>
            <a:chOff x="6130074" y="4776007"/>
            <a:chExt cx="1212728" cy="1234483"/>
          </a:xfrm>
        </p:grpSpPr>
        <p:sp>
          <p:nvSpPr>
            <p:cNvPr id="29" name="对角圆角矩形 20"/>
            <p:cNvSpPr/>
            <p:nvPr/>
          </p:nvSpPr>
          <p:spPr>
            <a:xfrm rot="16200000">
              <a:off x="6119196" y="4786885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对角圆角矩形 21"/>
            <p:cNvSpPr/>
            <p:nvPr/>
          </p:nvSpPr>
          <p:spPr>
            <a:xfrm rot="16200000">
              <a:off x="6230428" y="4883895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 22"/>
            <p:cNvSpPr/>
            <p:nvPr/>
          </p:nvSpPr>
          <p:spPr bwMode="auto">
            <a:xfrm>
              <a:off x="6453196" y="5193592"/>
              <a:ext cx="587920" cy="389587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6"/>
            </p:custDataLst>
          </p:nvPr>
        </p:nvGrpSpPr>
        <p:grpSpPr>
          <a:xfrm>
            <a:off x="1919536" y="1627593"/>
            <a:ext cx="2639700" cy="891638"/>
            <a:chOff x="1918379" y="1734048"/>
            <a:chExt cx="2348822" cy="891638"/>
          </a:xfrm>
        </p:grpSpPr>
        <p:sp>
          <p:nvSpPr>
            <p:cNvPr id="27" name="文本框 18"/>
            <p:cNvSpPr txBox="1"/>
            <p:nvPr/>
          </p:nvSpPr>
          <p:spPr>
            <a:xfrm>
              <a:off x="1918379" y="2071688"/>
              <a:ext cx="2348822" cy="553998"/>
            </a:xfrm>
            <a:prstGeom prst="rect">
              <a:avLst/>
            </a:prstGeom>
            <a:noFill/>
          </p:spPr>
          <p:txBody>
            <a:bodyPr wrap="square" rIns="36000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985227" y="1734048"/>
              <a:ext cx="1281974" cy="323165"/>
            </a:xfrm>
            <a:prstGeom prst="rect">
              <a:avLst/>
            </a:prstGeom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7"/>
            </p:custDataLst>
          </p:nvPr>
        </p:nvGrpSpPr>
        <p:grpSpPr>
          <a:xfrm>
            <a:off x="7572164" y="2337829"/>
            <a:ext cx="2628292" cy="877163"/>
            <a:chOff x="7996808" y="1734930"/>
            <a:chExt cx="2348822" cy="877163"/>
          </a:xfrm>
        </p:grpSpPr>
        <p:sp>
          <p:nvSpPr>
            <p:cNvPr id="25" name="文本框 16"/>
            <p:cNvSpPr txBox="1"/>
            <p:nvPr/>
          </p:nvSpPr>
          <p:spPr>
            <a:xfrm>
              <a:off x="7996808" y="2058095"/>
              <a:ext cx="2348822" cy="553998"/>
            </a:xfrm>
            <a:prstGeom prst="rect">
              <a:avLst/>
            </a:prstGeom>
            <a:noFill/>
          </p:spPr>
          <p:txBody>
            <a:bodyPr wrap="square" lIns="360000" rIns="216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996808" y="1734930"/>
              <a:ext cx="1482456" cy="323165"/>
            </a:xfrm>
            <a:prstGeom prst="rect">
              <a:avLst/>
            </a:prstGeom>
          </p:spPr>
          <p:txBody>
            <a:bodyPr wrap="none" lIns="360000" tIns="0" rIns="216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8"/>
            </p:custDataLst>
          </p:nvPr>
        </p:nvGrpSpPr>
        <p:grpSpPr>
          <a:xfrm>
            <a:off x="1919536" y="3161178"/>
            <a:ext cx="2639700" cy="891638"/>
            <a:chOff x="1918379" y="1734048"/>
            <a:chExt cx="2348822" cy="891638"/>
          </a:xfrm>
        </p:grpSpPr>
        <p:sp>
          <p:nvSpPr>
            <p:cNvPr id="23" name="文本框 14"/>
            <p:cNvSpPr txBox="1"/>
            <p:nvPr/>
          </p:nvSpPr>
          <p:spPr>
            <a:xfrm>
              <a:off x="1918379" y="2071688"/>
              <a:ext cx="2348822" cy="553998"/>
            </a:xfrm>
            <a:prstGeom prst="rect">
              <a:avLst/>
            </a:prstGeom>
            <a:noFill/>
          </p:spPr>
          <p:txBody>
            <a:bodyPr wrap="square" rIns="36000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985227" y="1734048"/>
              <a:ext cx="1281974" cy="323165"/>
            </a:xfrm>
            <a:prstGeom prst="rect">
              <a:avLst/>
            </a:prstGeom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9"/>
            </p:custDataLst>
          </p:nvPr>
        </p:nvGrpSpPr>
        <p:grpSpPr>
          <a:xfrm>
            <a:off x="7572164" y="3965505"/>
            <a:ext cx="2628292" cy="877163"/>
            <a:chOff x="7996808" y="1734930"/>
            <a:chExt cx="2348822" cy="877163"/>
          </a:xfrm>
        </p:grpSpPr>
        <p:sp>
          <p:nvSpPr>
            <p:cNvPr id="21" name="文本框 12"/>
            <p:cNvSpPr txBox="1"/>
            <p:nvPr/>
          </p:nvSpPr>
          <p:spPr>
            <a:xfrm>
              <a:off x="7996808" y="2058095"/>
              <a:ext cx="2348822" cy="553998"/>
            </a:xfrm>
            <a:prstGeom prst="rect">
              <a:avLst/>
            </a:prstGeom>
            <a:noFill/>
          </p:spPr>
          <p:txBody>
            <a:bodyPr wrap="square" lIns="360000" rIns="216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996808" y="1734930"/>
              <a:ext cx="1482456" cy="323165"/>
            </a:xfrm>
            <a:prstGeom prst="rect">
              <a:avLst/>
            </a:prstGeom>
          </p:spPr>
          <p:txBody>
            <a:bodyPr wrap="none" lIns="360000" tIns="0" rIns="21600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13"/>
          <p:cNvGrpSpPr/>
          <p:nvPr>
            <p:custDataLst>
              <p:tags r:id="rId10"/>
            </p:custDataLst>
          </p:nvPr>
        </p:nvGrpSpPr>
        <p:grpSpPr>
          <a:xfrm>
            <a:off x="4707339" y="4689826"/>
            <a:ext cx="960534" cy="977766"/>
            <a:chOff x="4852515" y="3535572"/>
            <a:chExt cx="1168717" cy="1189683"/>
          </a:xfrm>
        </p:grpSpPr>
        <p:sp>
          <p:nvSpPr>
            <p:cNvPr id="18" name="对角圆角矩形 33"/>
            <p:cNvSpPr/>
            <p:nvPr/>
          </p:nvSpPr>
          <p:spPr>
            <a:xfrm rot="16200000">
              <a:off x="4842032" y="3546055"/>
              <a:ext cx="1189683" cy="1168717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对角圆角矩形 34"/>
            <p:cNvSpPr/>
            <p:nvPr/>
          </p:nvSpPr>
          <p:spPr>
            <a:xfrm rot="16200000">
              <a:off x="4949228" y="3639545"/>
              <a:ext cx="997360" cy="97978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 35"/>
            <p:cNvSpPr/>
            <p:nvPr/>
          </p:nvSpPr>
          <p:spPr bwMode="auto">
            <a:xfrm rot="10800000" flipV="1">
              <a:off x="5200395" y="3857401"/>
              <a:ext cx="444440" cy="48263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11"/>
            </p:custDataLst>
          </p:nvPr>
        </p:nvGrpSpPr>
        <p:grpSpPr>
          <a:xfrm>
            <a:off x="1919536" y="4732889"/>
            <a:ext cx="2639700" cy="891638"/>
            <a:chOff x="1918379" y="1734048"/>
            <a:chExt cx="2348822" cy="891638"/>
          </a:xfrm>
        </p:grpSpPr>
        <p:sp>
          <p:nvSpPr>
            <p:cNvPr id="16" name="文本框 37"/>
            <p:cNvSpPr txBox="1"/>
            <p:nvPr/>
          </p:nvSpPr>
          <p:spPr>
            <a:xfrm>
              <a:off x="1918379" y="2071688"/>
              <a:ext cx="2348822" cy="553998"/>
            </a:xfrm>
            <a:prstGeom prst="rect">
              <a:avLst/>
            </a:prstGeom>
            <a:noFill/>
          </p:spPr>
          <p:txBody>
            <a:bodyPr wrap="square" rIns="36000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985227" y="1734048"/>
              <a:ext cx="1281974" cy="323165"/>
            </a:xfrm>
            <a:prstGeom prst="rect">
              <a:avLst/>
            </a:prstGeom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531604" y="1232756"/>
            <a:ext cx="7208119" cy="1257774"/>
            <a:chOff x="2531604" y="1232756"/>
            <a:chExt cx="7208119" cy="1257774"/>
          </a:xfrm>
        </p:grpSpPr>
        <p:grpSp>
          <p:nvGrpSpPr>
            <p:cNvPr id="6" name="组合 5"/>
            <p:cNvGrpSpPr/>
            <p:nvPr/>
          </p:nvGrpSpPr>
          <p:grpSpPr>
            <a:xfrm>
              <a:off x="2531604" y="1232756"/>
              <a:ext cx="2532663" cy="1174553"/>
              <a:chOff x="2329923" y="1232756"/>
              <a:chExt cx="3558662" cy="1650373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2329923" y="1232756"/>
                <a:ext cx="1515742" cy="1400986"/>
                <a:chOff x="1193800" y="840388"/>
                <a:chExt cx="1673945" cy="1547212"/>
              </a:xfrm>
            </p:grpSpPr>
            <p:sp>
              <p:nvSpPr>
                <p:cNvPr id="51" name="任意多边形 36"/>
                <p:cNvSpPr/>
                <p:nvPr/>
              </p:nvSpPr>
              <p:spPr bwMode="auto">
                <a:xfrm flipH="1">
                  <a:off x="1193800" y="840388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任意多边形 37"/>
                <p:cNvSpPr/>
                <p:nvPr/>
              </p:nvSpPr>
              <p:spPr bwMode="auto">
                <a:xfrm flipH="1">
                  <a:off x="1880577" y="1444863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305559" y="2097567"/>
                <a:ext cx="1746926" cy="785562"/>
                <a:chOff x="2271266" y="1795463"/>
                <a:chExt cx="1929259" cy="867554"/>
              </a:xfrm>
            </p:grpSpPr>
            <p:sp>
              <p:nvSpPr>
                <p:cNvPr id="49" name="任意多边形 30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7" name="矩形 46"/>
              <p:cNvSpPr/>
              <p:nvPr/>
            </p:nvSpPr>
            <p:spPr>
              <a:xfrm>
                <a:off x="5052485" y="2097567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 25"/>
              <p:cNvSpPr>
                <a:spLocks noChangeAspect="1"/>
              </p:cNvSpPr>
              <p:nvPr/>
            </p:nvSpPr>
            <p:spPr bwMode="auto">
              <a:xfrm>
                <a:off x="4280107" y="2217022"/>
                <a:ext cx="542746" cy="542172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08068" y="1755072"/>
              <a:ext cx="3031655" cy="735458"/>
              <a:chOff x="6830423" y="1966633"/>
              <a:chExt cx="3031655" cy="735458"/>
            </a:xfrm>
          </p:grpSpPr>
          <p:sp>
            <p:nvSpPr>
              <p:cNvPr id="42" name="圆角矩形 5"/>
              <p:cNvSpPr/>
              <p:nvPr/>
            </p:nvSpPr>
            <p:spPr>
              <a:xfrm>
                <a:off x="6830423" y="2002365"/>
                <a:ext cx="597725" cy="597725"/>
              </a:xfrm>
              <a:prstGeom prst="roundRect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01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6"/>
              <p:cNvSpPr txBox="1"/>
              <p:nvPr/>
            </p:nvSpPr>
            <p:spPr>
              <a:xfrm>
                <a:off x="7551463" y="1966633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文本框 7"/>
              <p:cNvSpPr txBox="1"/>
              <p:nvPr/>
            </p:nvSpPr>
            <p:spPr>
              <a:xfrm>
                <a:off x="7551463" y="2170022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0" name="千图PPT彼岸天：ID 8661124库_组合 69"/>
          <p:cNvGrpSpPr/>
          <p:nvPr>
            <p:custDataLst>
              <p:tags r:id="rId2"/>
            </p:custDataLst>
          </p:nvPr>
        </p:nvGrpSpPr>
        <p:grpSpPr>
          <a:xfrm>
            <a:off x="2531604" y="3055374"/>
            <a:ext cx="7208119" cy="1254658"/>
            <a:chOff x="2531604" y="3055374"/>
            <a:chExt cx="7208119" cy="1254658"/>
          </a:xfrm>
        </p:grpSpPr>
        <p:grpSp>
          <p:nvGrpSpPr>
            <p:cNvPr id="5" name="组合 4"/>
            <p:cNvGrpSpPr/>
            <p:nvPr/>
          </p:nvGrpSpPr>
          <p:grpSpPr>
            <a:xfrm>
              <a:off x="2531604" y="3055374"/>
              <a:ext cx="2532663" cy="1176494"/>
              <a:chOff x="2329923" y="2633742"/>
              <a:chExt cx="3558662" cy="1653100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59" name="任意多边形 34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任意多边形 35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57" name="任意多边形 28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5" name="矩形 54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 24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708068" y="3574574"/>
              <a:ext cx="3031655" cy="735458"/>
              <a:chOff x="6830423" y="3516777"/>
              <a:chExt cx="3031655" cy="735458"/>
            </a:xfrm>
          </p:grpSpPr>
          <p:sp>
            <p:nvSpPr>
              <p:cNvPr id="39" name="圆角矩形 8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03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文本框 9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" name="文本框 10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1" name="千图PPT彼岸天：ID 8661124库_组合 70"/>
          <p:cNvGrpSpPr/>
          <p:nvPr>
            <p:custDataLst>
              <p:tags r:id="rId3"/>
            </p:custDataLst>
          </p:nvPr>
        </p:nvGrpSpPr>
        <p:grpSpPr>
          <a:xfrm>
            <a:off x="2531604" y="3993933"/>
            <a:ext cx="7208119" cy="1225851"/>
            <a:chOff x="2531604" y="3993933"/>
            <a:chExt cx="7208119" cy="1225851"/>
          </a:xfrm>
        </p:grpSpPr>
        <p:grpSp>
          <p:nvGrpSpPr>
            <p:cNvPr id="4" name="组合 3"/>
            <p:cNvGrpSpPr/>
            <p:nvPr/>
          </p:nvGrpSpPr>
          <p:grpSpPr>
            <a:xfrm>
              <a:off x="2531604" y="3993933"/>
              <a:ext cx="2532663" cy="1172296"/>
              <a:chOff x="2329923" y="4034728"/>
              <a:chExt cx="3558662" cy="164720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67" name="任意多边形 32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任意多边形 33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65" name="任意多边形 2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矩形 65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3" name="矩形 62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 23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708068" y="4484326"/>
              <a:ext cx="3031655" cy="735458"/>
              <a:chOff x="6830423" y="3516777"/>
              <a:chExt cx="3031655" cy="735458"/>
            </a:xfrm>
          </p:grpSpPr>
          <p:sp>
            <p:nvSpPr>
              <p:cNvPr id="30" name="圆角矩形 49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04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文本框 50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2" name="文本框 51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9" name="千图PPT彼岸天：ID 8661124库_组合 68"/>
          <p:cNvGrpSpPr/>
          <p:nvPr>
            <p:custDataLst>
              <p:tags r:id="rId4"/>
            </p:custDataLst>
          </p:nvPr>
        </p:nvGrpSpPr>
        <p:grpSpPr>
          <a:xfrm>
            <a:off x="2531604" y="2147566"/>
            <a:ext cx="7208119" cy="1252715"/>
            <a:chOff x="2531604" y="2147566"/>
            <a:chExt cx="7208119" cy="1252715"/>
          </a:xfrm>
        </p:grpSpPr>
        <p:grpSp>
          <p:nvGrpSpPr>
            <p:cNvPr id="10" name="组合 9"/>
            <p:cNvGrpSpPr/>
            <p:nvPr/>
          </p:nvGrpSpPr>
          <p:grpSpPr>
            <a:xfrm>
              <a:off x="6708068" y="2664823"/>
              <a:ext cx="3031655" cy="735458"/>
              <a:chOff x="6830423" y="3516777"/>
              <a:chExt cx="3031655" cy="735458"/>
            </a:xfrm>
          </p:grpSpPr>
          <p:sp>
            <p:nvSpPr>
              <p:cNvPr id="33" name="圆角矩形 45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02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46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5" name="文本框 47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31604" y="2147566"/>
              <a:ext cx="2532663" cy="1176494"/>
              <a:chOff x="2329923" y="2633742"/>
              <a:chExt cx="3558662" cy="165310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28" name="任意多边形 59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任意多边形 60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26" name="任意多边形 57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4" name="矩形 23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56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2" name="千图PPT彼岸天：ID 8661124库_组合 71"/>
          <p:cNvGrpSpPr/>
          <p:nvPr>
            <p:custDataLst>
              <p:tags r:id="rId5"/>
            </p:custDataLst>
          </p:nvPr>
        </p:nvGrpSpPr>
        <p:grpSpPr>
          <a:xfrm>
            <a:off x="2540883" y="4869047"/>
            <a:ext cx="7198840" cy="1260487"/>
            <a:chOff x="2540883" y="4869047"/>
            <a:chExt cx="7198840" cy="1260487"/>
          </a:xfrm>
        </p:grpSpPr>
        <p:grpSp>
          <p:nvGrpSpPr>
            <p:cNvPr id="9" name="组合 8"/>
            <p:cNvGrpSpPr/>
            <p:nvPr/>
          </p:nvGrpSpPr>
          <p:grpSpPr>
            <a:xfrm>
              <a:off x="6708068" y="5394076"/>
              <a:ext cx="3031655" cy="735458"/>
              <a:chOff x="6830423" y="5064716"/>
              <a:chExt cx="3031655" cy="735458"/>
            </a:xfrm>
          </p:grpSpPr>
          <p:sp>
            <p:nvSpPr>
              <p:cNvPr id="36" name="圆角矩形 11"/>
              <p:cNvSpPr/>
              <p:nvPr/>
            </p:nvSpPr>
            <p:spPr>
              <a:xfrm>
                <a:off x="6830423" y="5100448"/>
                <a:ext cx="597725" cy="597725"/>
              </a:xfrm>
              <a:prstGeom prst="roundRect">
                <a:avLst/>
              </a:prstGeom>
              <a:solidFill>
                <a:schemeClr val="accent5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05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文本框 12"/>
              <p:cNvSpPr txBox="1"/>
              <p:nvPr/>
            </p:nvSpPr>
            <p:spPr>
              <a:xfrm>
                <a:off x="7551463" y="5064716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文本框 13"/>
              <p:cNvSpPr txBox="1"/>
              <p:nvPr/>
            </p:nvSpPr>
            <p:spPr>
              <a:xfrm>
                <a:off x="7551463" y="5268105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540883" y="4869047"/>
              <a:ext cx="2532663" cy="1172296"/>
              <a:chOff x="2329923" y="4034728"/>
              <a:chExt cx="3558662" cy="164720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20" name="任意多边形 68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任意多边形 69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18" name="任意多边形 6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6" name="矩形 15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 65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90324" y="4955741"/>
            <a:ext cx="10611353" cy="773745"/>
            <a:chOff x="790324" y="4955741"/>
            <a:chExt cx="10611353" cy="773745"/>
          </a:xfrm>
        </p:grpSpPr>
        <p:sp>
          <p:nvSpPr>
            <p:cNvPr id="4" name="Arrow: Left-Right 74"/>
            <p:cNvSpPr/>
            <p:nvPr/>
          </p:nvSpPr>
          <p:spPr bwMode="auto">
            <a:xfrm>
              <a:off x="790324" y="4955741"/>
              <a:ext cx="10611353" cy="773745"/>
            </a:xfrm>
            <a:prstGeom prst="leftRightArrow">
              <a:avLst>
                <a:gd name="adj1" fmla="val 67857"/>
                <a:gd name="adj2" fmla="val 60714"/>
              </a:avLst>
            </a:prstGeom>
            <a:solidFill>
              <a:schemeClr val="tx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TextBox 85"/>
            <p:cNvSpPr txBox="1"/>
            <p:nvPr/>
          </p:nvSpPr>
          <p:spPr>
            <a:xfrm>
              <a:off x="1796555" y="5188725"/>
              <a:ext cx="723275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6" name="TextBox 86"/>
            <p:cNvSpPr txBox="1"/>
            <p:nvPr/>
          </p:nvSpPr>
          <p:spPr>
            <a:xfrm>
              <a:off x="9628586" y="5188725"/>
              <a:ext cx="742511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7" name="TextBox 87"/>
            <p:cNvSpPr txBox="1"/>
            <p:nvPr/>
          </p:nvSpPr>
          <p:spPr>
            <a:xfrm>
              <a:off x="7631472" y="5188725"/>
              <a:ext cx="742511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8" name="TextBox 88"/>
            <p:cNvSpPr txBox="1"/>
            <p:nvPr/>
          </p:nvSpPr>
          <p:spPr>
            <a:xfrm>
              <a:off x="5697110" y="5188725"/>
              <a:ext cx="742511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9" name="TextBox 89"/>
            <p:cNvSpPr txBox="1"/>
            <p:nvPr/>
          </p:nvSpPr>
          <p:spPr>
            <a:xfrm>
              <a:off x="3735115" y="5188725"/>
              <a:ext cx="742511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2"/>
            </p:custDataLst>
          </p:nvPr>
        </p:nvGrpSpPr>
        <p:grpSpPr>
          <a:xfrm>
            <a:off x="2999871" y="1881718"/>
            <a:ext cx="1950481" cy="3184558"/>
            <a:chOff x="2999871" y="1881718"/>
            <a:chExt cx="1950481" cy="3184558"/>
          </a:xfrm>
        </p:grpSpPr>
        <p:sp>
          <p:nvSpPr>
            <p:cNvPr id="7" name="Arrow: Pentagon 77"/>
            <p:cNvSpPr/>
            <p:nvPr/>
          </p:nvSpPr>
          <p:spPr bwMode="auto">
            <a:xfrm>
              <a:off x="3332627" y="1881718"/>
              <a:ext cx="1547489" cy="552675"/>
            </a:xfrm>
            <a:prstGeom prst="homePlat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Straight Connector 78"/>
            <p:cNvCxnSpPr/>
            <p:nvPr/>
          </p:nvCxnSpPr>
          <p:spPr>
            <a:xfrm rot="5400000">
              <a:off x="3357497" y="3473421"/>
              <a:ext cx="3183406" cy="23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38"/>
            <p:cNvSpPr txBox="1"/>
            <p:nvPr/>
          </p:nvSpPr>
          <p:spPr bwMode="auto">
            <a:xfrm>
              <a:off x="2999871" y="2434393"/>
              <a:ext cx="1948178" cy="662997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39"/>
            <p:cNvSpPr txBox="1"/>
            <p:nvPr/>
          </p:nvSpPr>
          <p:spPr bwMode="auto">
            <a:xfrm>
              <a:off x="2999871" y="3097390"/>
              <a:ext cx="1948178" cy="595317"/>
            </a:xfrm>
            <a:prstGeom prst="rect">
              <a:avLst/>
            </a:prstGeom>
            <a:noFill/>
          </p:spPr>
          <p:txBody>
            <a:bodyPr wrap="square" lIns="90000" tIns="46800" rIns="90000" bIns="46800" anchor="t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4964169" y="2279644"/>
            <a:ext cx="1948178" cy="2786632"/>
            <a:chOff x="4964169" y="2279644"/>
            <a:chExt cx="1948178" cy="2786632"/>
          </a:xfrm>
        </p:grpSpPr>
        <p:sp>
          <p:nvSpPr>
            <p:cNvPr id="9" name="Arrow: Pentagon 79"/>
            <p:cNvSpPr/>
            <p:nvPr/>
          </p:nvSpPr>
          <p:spPr bwMode="auto">
            <a:xfrm>
              <a:off x="5294622" y="2279644"/>
              <a:ext cx="1547489" cy="552675"/>
            </a:xfrm>
            <a:prstGeom prst="homePlat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Connector 80"/>
            <p:cNvCxnSpPr/>
            <p:nvPr/>
          </p:nvCxnSpPr>
          <p:spPr>
            <a:xfrm rot="5400000">
              <a:off x="5518455" y="3672384"/>
              <a:ext cx="2785480" cy="23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5"/>
            <p:cNvGrpSpPr/>
            <p:nvPr/>
          </p:nvGrpSpPr>
          <p:grpSpPr>
            <a:xfrm>
              <a:off x="4964169" y="2832319"/>
              <a:ext cx="1948178" cy="1258314"/>
              <a:chOff x="4964169" y="2947671"/>
              <a:chExt cx="1948178" cy="1258314"/>
            </a:xfrm>
          </p:grpSpPr>
          <p:sp>
            <p:nvSpPr>
              <p:cNvPr id="32" name="TextBox 45"/>
              <p:cNvSpPr txBox="1"/>
              <p:nvPr/>
            </p:nvSpPr>
            <p:spPr bwMode="auto">
              <a:xfrm>
                <a:off x="4964169" y="2947671"/>
                <a:ext cx="1948178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3" name="TextBox 46"/>
              <p:cNvSpPr txBox="1"/>
              <p:nvPr/>
            </p:nvSpPr>
            <p:spPr bwMode="auto">
              <a:xfrm>
                <a:off x="4964169" y="3610668"/>
                <a:ext cx="1948178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34" name="千图PPT彼岸天：ID 8661124库_组合 33"/>
          <p:cNvGrpSpPr/>
          <p:nvPr>
            <p:custDataLst>
              <p:tags r:id="rId4"/>
            </p:custDataLst>
          </p:nvPr>
        </p:nvGrpSpPr>
        <p:grpSpPr>
          <a:xfrm>
            <a:off x="1042053" y="1556792"/>
            <a:ext cx="1960121" cy="3538270"/>
            <a:chOff x="1042053" y="1556792"/>
            <a:chExt cx="1960121" cy="3538270"/>
          </a:xfrm>
        </p:grpSpPr>
        <p:sp>
          <p:nvSpPr>
            <p:cNvPr id="5" name="Arrow: Pentagon 75"/>
            <p:cNvSpPr/>
            <p:nvPr/>
          </p:nvSpPr>
          <p:spPr bwMode="auto">
            <a:xfrm>
              <a:off x="1384449" y="1556792"/>
              <a:ext cx="1547489" cy="55267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6" name="Straight Connector 76"/>
            <p:cNvCxnSpPr/>
            <p:nvPr/>
          </p:nvCxnSpPr>
          <p:spPr>
            <a:xfrm rot="5400000">
              <a:off x="1232463" y="3325351"/>
              <a:ext cx="3537118" cy="23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41"/>
            <p:cNvGrpSpPr/>
            <p:nvPr/>
          </p:nvGrpSpPr>
          <p:grpSpPr>
            <a:xfrm>
              <a:off x="1042053" y="2109467"/>
              <a:ext cx="1948178" cy="1258314"/>
              <a:chOff x="2999871" y="2555981"/>
              <a:chExt cx="1948178" cy="1258314"/>
            </a:xfrm>
          </p:grpSpPr>
          <p:sp>
            <p:nvSpPr>
              <p:cNvPr id="30" name="TextBox 42"/>
              <p:cNvSpPr txBox="1"/>
              <p:nvPr/>
            </p:nvSpPr>
            <p:spPr bwMode="auto">
              <a:xfrm>
                <a:off x="2999871" y="2555981"/>
                <a:ext cx="1948178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1" name="TextBox 43"/>
              <p:cNvSpPr txBox="1"/>
              <p:nvPr/>
            </p:nvSpPr>
            <p:spPr bwMode="auto">
              <a:xfrm>
                <a:off x="2999871" y="3218978"/>
                <a:ext cx="1948178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5"/>
            </p:custDataLst>
          </p:nvPr>
        </p:nvGrpSpPr>
        <p:grpSpPr>
          <a:xfrm>
            <a:off x="6907739" y="2691387"/>
            <a:ext cx="1948178" cy="2388706"/>
            <a:chOff x="6907739" y="2691387"/>
            <a:chExt cx="1948178" cy="2388706"/>
          </a:xfrm>
        </p:grpSpPr>
        <p:sp>
          <p:nvSpPr>
            <p:cNvPr id="11" name="Arrow: Pentagon 81"/>
            <p:cNvSpPr/>
            <p:nvPr/>
          </p:nvSpPr>
          <p:spPr bwMode="auto">
            <a:xfrm>
              <a:off x="7228984" y="2691387"/>
              <a:ext cx="1547489" cy="552675"/>
            </a:xfrm>
            <a:prstGeom prst="homePlat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Straight Connector 82"/>
            <p:cNvCxnSpPr/>
            <p:nvPr/>
          </p:nvCxnSpPr>
          <p:spPr>
            <a:xfrm rot="5400000">
              <a:off x="7651779" y="3885164"/>
              <a:ext cx="2387555" cy="23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48"/>
            <p:cNvGrpSpPr/>
            <p:nvPr/>
          </p:nvGrpSpPr>
          <p:grpSpPr>
            <a:xfrm>
              <a:off x="6907739" y="3244062"/>
              <a:ext cx="1948178" cy="1258314"/>
              <a:chOff x="4964169" y="2947671"/>
              <a:chExt cx="1948178" cy="1258314"/>
            </a:xfrm>
          </p:grpSpPr>
          <p:sp>
            <p:nvSpPr>
              <p:cNvPr id="28" name="TextBox 49"/>
              <p:cNvSpPr txBox="1"/>
              <p:nvPr/>
            </p:nvSpPr>
            <p:spPr bwMode="auto">
              <a:xfrm>
                <a:off x="4964169" y="2947671"/>
                <a:ext cx="1948178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9" name="TextBox 50"/>
              <p:cNvSpPr txBox="1"/>
              <p:nvPr/>
            </p:nvSpPr>
            <p:spPr bwMode="auto">
              <a:xfrm>
                <a:off x="4964169" y="3610668"/>
                <a:ext cx="1948178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6"/>
            </p:custDataLst>
          </p:nvPr>
        </p:nvGrpSpPr>
        <p:grpSpPr>
          <a:xfrm>
            <a:off x="8858221" y="3116946"/>
            <a:ext cx="1950483" cy="1990781"/>
            <a:chOff x="8858221" y="3116946"/>
            <a:chExt cx="1950483" cy="1990781"/>
          </a:xfrm>
        </p:grpSpPr>
        <p:sp>
          <p:nvSpPr>
            <p:cNvPr id="13" name="Arrow: Pentagon 83"/>
            <p:cNvSpPr/>
            <p:nvPr/>
          </p:nvSpPr>
          <p:spPr bwMode="auto">
            <a:xfrm>
              <a:off x="9190978" y="3116946"/>
              <a:ext cx="1547489" cy="552675"/>
            </a:xfrm>
            <a:prstGeom prst="homePlate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Straight Connector 84"/>
            <p:cNvCxnSpPr/>
            <p:nvPr/>
          </p:nvCxnSpPr>
          <p:spPr>
            <a:xfrm rot="5400000">
              <a:off x="9812737" y="4111761"/>
              <a:ext cx="1989629" cy="23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51"/>
            <p:cNvGrpSpPr/>
            <p:nvPr/>
          </p:nvGrpSpPr>
          <p:grpSpPr>
            <a:xfrm>
              <a:off x="8858221" y="3669621"/>
              <a:ext cx="1948178" cy="1258314"/>
              <a:chOff x="5032101" y="2947671"/>
              <a:chExt cx="1948178" cy="1258314"/>
            </a:xfrm>
          </p:grpSpPr>
          <p:sp>
            <p:nvSpPr>
              <p:cNvPr id="26" name="TextBox 52"/>
              <p:cNvSpPr txBox="1"/>
              <p:nvPr/>
            </p:nvSpPr>
            <p:spPr bwMode="auto">
              <a:xfrm>
                <a:off x="5032101" y="2947671"/>
                <a:ext cx="1948178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7" name="TextBox 53"/>
              <p:cNvSpPr txBox="1"/>
              <p:nvPr/>
            </p:nvSpPr>
            <p:spPr bwMode="auto">
              <a:xfrm>
                <a:off x="5032101" y="3610668"/>
                <a:ext cx="1948178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_14"/>
          <p:cNvSpPr txBox="1">
            <a:spLocks noChangeArrowheads="1"/>
          </p:cNvSpPr>
          <p:nvPr/>
        </p:nvSpPr>
        <p:spPr bwMode="auto">
          <a:xfrm>
            <a:off x="3504743" y="2020698"/>
            <a:ext cx="955874" cy="2310001"/>
          </a:xfrm>
          <a:prstGeom prst="rect">
            <a:avLst/>
          </a:prstGeom>
          <a:noFill/>
          <a:ln>
            <a:solidFill>
              <a:srgbClr val="272231"/>
            </a:solidFill>
          </a:ln>
          <a:effectLst/>
        </p:spPr>
        <p:txBody>
          <a:bodyPr vert="eaVert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第三章</a:t>
            </a:r>
            <a:endParaRPr lang="zh-CN" altLang="en-US" sz="4800" spc="600" dirty="0">
              <a:solidFill>
                <a:srgbClr val="26223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89378" y="2429984"/>
            <a:ext cx="3206327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200" b="1" dirty="0">
                <a:solidFill>
                  <a:schemeClr val="accent1"/>
                </a:solidFill>
              </a:rPr>
              <a:t>CONTENTS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0636" y="36920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5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2499" y="3039945"/>
            <a:ext cx="3692701" cy="652101"/>
          </a:xfrm>
          <a:prstGeom prst="rect">
            <a:avLst/>
          </a:prstGeom>
          <a:noFill/>
          <a:ln>
            <a:solidFill>
              <a:srgbClr val="272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65" b="1" dirty="0">
                <a:solidFill>
                  <a:srgbClr val="2622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单击输入章节标题内容</a:t>
            </a:r>
            <a:endParaRPr lang="zh-CN" altLang="en-US" sz="2665" b="1" dirty="0">
              <a:solidFill>
                <a:srgbClr val="2622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Arrow: Bent 1"/>
          <p:cNvSpPr/>
          <p:nvPr>
            <p:custDataLst>
              <p:tags r:id="rId1"/>
            </p:custDataLst>
          </p:nvPr>
        </p:nvSpPr>
        <p:spPr>
          <a:xfrm flipH="1">
            <a:off x="4766202" y="1889705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PPT彼岸天：ID 8661124库_Arrow: Bent 2"/>
          <p:cNvSpPr/>
          <p:nvPr>
            <p:custDataLst>
              <p:tags r:id="rId2"/>
            </p:custDataLst>
          </p:nvPr>
        </p:nvSpPr>
        <p:spPr>
          <a:xfrm flipH="1">
            <a:off x="4083410" y="4894561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库_Arrow: Bent 3"/>
          <p:cNvSpPr/>
          <p:nvPr>
            <p:custDataLst>
              <p:tags r:id="rId3"/>
            </p:custDataLst>
          </p:nvPr>
        </p:nvSpPr>
        <p:spPr>
          <a:xfrm>
            <a:off x="5823293" y="2786071"/>
            <a:ext cx="3274855" cy="4827693"/>
          </a:xfrm>
          <a:prstGeom prst="bentArrow">
            <a:avLst>
              <a:gd name="adj1" fmla="val 7011"/>
              <a:gd name="adj2" fmla="val 9487"/>
              <a:gd name="adj3" fmla="val 13346"/>
              <a:gd name="adj4" fmla="val 2526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PPT彼岸天：ID 8661124库_Arrow: Bent 4"/>
          <p:cNvSpPr/>
          <p:nvPr>
            <p:custDataLst>
              <p:tags r:id="rId4"/>
            </p:custDataLst>
          </p:nvPr>
        </p:nvSpPr>
        <p:spPr>
          <a:xfrm flipH="1">
            <a:off x="3067493" y="3393040"/>
            <a:ext cx="4027164" cy="4827693"/>
          </a:xfrm>
          <a:prstGeom prst="bentArrow">
            <a:avLst>
              <a:gd name="adj1" fmla="val 5776"/>
              <a:gd name="adj2" fmla="val 9487"/>
              <a:gd name="adj3" fmla="val 13346"/>
              <a:gd name="adj4" fmla="val 252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库_Arrow: Bent 5"/>
          <p:cNvSpPr/>
          <p:nvPr>
            <p:custDataLst>
              <p:tags r:id="rId5"/>
            </p:custDataLst>
          </p:nvPr>
        </p:nvSpPr>
        <p:spPr>
          <a:xfrm>
            <a:off x="6520430" y="4347273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9" name="千图PPT彼岸天：ID 8661124库_组合 11"/>
          <p:cNvGrpSpPr/>
          <p:nvPr>
            <p:custDataLst>
              <p:tags r:id="rId6"/>
            </p:custDataLst>
          </p:nvPr>
        </p:nvGrpSpPr>
        <p:grpSpPr>
          <a:xfrm>
            <a:off x="784664" y="3330187"/>
            <a:ext cx="2147157" cy="863957"/>
            <a:chOff x="784663" y="3623154"/>
            <a:chExt cx="2147157" cy="863957"/>
          </a:xfrm>
        </p:grpSpPr>
        <p:sp>
          <p:nvSpPr>
            <p:cNvPr id="22" name="TextBox 21"/>
            <p:cNvSpPr txBox="1"/>
            <p:nvPr/>
          </p:nvSpPr>
          <p:spPr bwMode="auto">
            <a:xfrm>
              <a:off x="1672844" y="3623154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4663" y="3933113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2495503" y="1778893"/>
            <a:ext cx="2147157" cy="863957"/>
            <a:chOff x="2495502" y="2097851"/>
            <a:chExt cx="2147157" cy="863957"/>
          </a:xfrm>
        </p:grpSpPr>
        <p:sp>
          <p:nvSpPr>
            <p:cNvPr id="20" name="TextBox 23"/>
            <p:cNvSpPr txBox="1"/>
            <p:nvPr/>
          </p:nvSpPr>
          <p:spPr bwMode="auto">
            <a:xfrm>
              <a:off x="3383683" y="2097851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  <a:effectLst/>
              </a:endParaRPr>
            </a:p>
          </p:txBody>
        </p:sp>
        <p:sp>
          <p:nvSpPr>
            <p:cNvPr id="21" name="Rectangle 24"/>
            <p:cNvSpPr/>
            <p:nvPr/>
          </p:nvSpPr>
          <p:spPr>
            <a:xfrm>
              <a:off x="2495502" y="2407810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12"/>
          <p:cNvGrpSpPr/>
          <p:nvPr>
            <p:custDataLst>
              <p:tags r:id="rId8"/>
            </p:custDataLst>
          </p:nvPr>
        </p:nvGrpSpPr>
        <p:grpSpPr>
          <a:xfrm>
            <a:off x="1748428" y="4767938"/>
            <a:ext cx="2147157" cy="863957"/>
            <a:chOff x="1748427" y="5049223"/>
            <a:chExt cx="2147157" cy="863957"/>
          </a:xfrm>
        </p:grpSpPr>
        <p:sp>
          <p:nvSpPr>
            <p:cNvPr id="18" name="TextBox 25"/>
            <p:cNvSpPr txBox="1"/>
            <p:nvPr/>
          </p:nvSpPr>
          <p:spPr bwMode="auto">
            <a:xfrm>
              <a:off x="2636608" y="5049223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19" name="Rectangle 26"/>
            <p:cNvSpPr/>
            <p:nvPr/>
          </p:nvSpPr>
          <p:spPr>
            <a:xfrm>
              <a:off x="1748427" y="5359182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15"/>
          <p:cNvGrpSpPr/>
          <p:nvPr>
            <p:custDataLst>
              <p:tags r:id="rId9"/>
            </p:custDataLst>
          </p:nvPr>
        </p:nvGrpSpPr>
        <p:grpSpPr>
          <a:xfrm>
            <a:off x="8324052" y="4221087"/>
            <a:ext cx="2147157" cy="863957"/>
            <a:chOff x="8372581" y="4563537"/>
            <a:chExt cx="2147157" cy="863957"/>
          </a:xfrm>
        </p:grpSpPr>
        <p:sp>
          <p:nvSpPr>
            <p:cNvPr id="16" name="TextBox 27"/>
            <p:cNvSpPr txBox="1"/>
            <p:nvPr/>
          </p:nvSpPr>
          <p:spPr bwMode="auto">
            <a:xfrm>
              <a:off x="8372581" y="456353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  <a:effectLst/>
              </a:endParaRP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8372581" y="4873496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14"/>
          <p:cNvGrpSpPr/>
          <p:nvPr>
            <p:custDataLst>
              <p:tags r:id="rId10"/>
            </p:custDataLst>
          </p:nvPr>
        </p:nvGrpSpPr>
        <p:grpSpPr>
          <a:xfrm>
            <a:off x="9216855" y="2687225"/>
            <a:ext cx="2147157" cy="863957"/>
            <a:chOff x="9260180" y="3020230"/>
            <a:chExt cx="2147157" cy="863957"/>
          </a:xfrm>
        </p:grpSpPr>
        <p:sp>
          <p:nvSpPr>
            <p:cNvPr id="14" name="TextBox 29"/>
            <p:cNvSpPr txBox="1"/>
            <p:nvPr/>
          </p:nvSpPr>
          <p:spPr bwMode="auto">
            <a:xfrm>
              <a:off x="9260180" y="302023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15" name="Rectangle 30"/>
            <p:cNvSpPr/>
            <p:nvPr/>
          </p:nvSpPr>
          <p:spPr>
            <a:xfrm>
              <a:off x="9260180" y="3330189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987339" y="1592797"/>
            <a:ext cx="10176043" cy="3001123"/>
            <a:chOff x="987339" y="2005569"/>
            <a:chExt cx="10176046" cy="3001124"/>
          </a:xfrm>
        </p:grpSpPr>
        <p:sp>
          <p:nvSpPr>
            <p:cNvPr id="21" name="TextBox 2"/>
            <p:cNvSpPr txBox="1"/>
            <p:nvPr/>
          </p:nvSpPr>
          <p:spPr>
            <a:xfrm>
              <a:off x="1526381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2009</a:t>
              </a:r>
              <a:endParaRPr lang="en-US"/>
            </a:p>
          </p:txBody>
        </p:sp>
        <p:sp>
          <p:nvSpPr>
            <p:cNvPr id="22" name="Oval 3"/>
            <p:cNvSpPr/>
            <p:nvPr/>
          </p:nvSpPr>
          <p:spPr>
            <a:xfrm>
              <a:off x="3300001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Partial Circle 4"/>
            <p:cNvSpPr/>
            <p:nvPr/>
          </p:nvSpPr>
          <p:spPr>
            <a:xfrm>
              <a:off x="3127900" y="3323142"/>
              <a:ext cx="1683552" cy="1683551"/>
            </a:xfrm>
            <a:prstGeom prst="pie">
              <a:avLst>
                <a:gd name="adj1" fmla="val 78613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TextBox 5"/>
            <p:cNvSpPr txBox="1"/>
            <p:nvPr/>
          </p:nvSpPr>
          <p:spPr>
            <a:xfrm>
              <a:off x="3421600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  <a:endParaRPr 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25" name="Oval 6"/>
            <p:cNvSpPr/>
            <p:nvPr/>
          </p:nvSpPr>
          <p:spPr>
            <a:xfrm>
              <a:off x="5440565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3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Partial Circle 7"/>
            <p:cNvSpPr/>
            <p:nvPr/>
          </p:nvSpPr>
          <p:spPr>
            <a:xfrm>
              <a:off x="5268463" y="3323142"/>
              <a:ext cx="1683552" cy="1683551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TextBox 8"/>
            <p:cNvSpPr txBox="1"/>
            <p:nvPr/>
          </p:nvSpPr>
          <p:spPr>
            <a:xfrm>
              <a:off x="556216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50%</a:t>
              </a:r>
              <a:endParaRPr 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28" name="Oval 9"/>
            <p:cNvSpPr/>
            <p:nvPr/>
          </p:nvSpPr>
          <p:spPr>
            <a:xfrm>
              <a:off x="1159440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Partial Circle 10"/>
            <p:cNvSpPr/>
            <p:nvPr/>
          </p:nvSpPr>
          <p:spPr>
            <a:xfrm>
              <a:off x="987339" y="3323142"/>
              <a:ext cx="1683552" cy="1683551"/>
            </a:xfrm>
            <a:prstGeom prst="pie">
              <a:avLst>
                <a:gd name="adj1" fmla="val 4649321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Oval 11"/>
            <p:cNvSpPr/>
            <p:nvPr/>
          </p:nvSpPr>
          <p:spPr>
            <a:xfrm>
              <a:off x="7556865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Partial Circle 12"/>
            <p:cNvSpPr/>
            <p:nvPr/>
          </p:nvSpPr>
          <p:spPr>
            <a:xfrm>
              <a:off x="7384764" y="3323142"/>
              <a:ext cx="1683552" cy="1683551"/>
            </a:xfrm>
            <a:prstGeom prst="pie">
              <a:avLst>
                <a:gd name="adj1" fmla="val 7666"/>
                <a:gd name="adj2" fmla="val 1615288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69504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  <a:endParaRPr 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3" name="Oval 14"/>
            <p:cNvSpPr/>
            <p:nvPr/>
          </p:nvSpPr>
          <p:spPr>
            <a:xfrm>
              <a:off x="9651934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Partial Circle 15"/>
            <p:cNvSpPr/>
            <p:nvPr/>
          </p:nvSpPr>
          <p:spPr>
            <a:xfrm>
              <a:off x="9479833" y="3323142"/>
              <a:ext cx="1683552" cy="1683551"/>
            </a:xfrm>
            <a:prstGeom prst="pie">
              <a:avLst>
                <a:gd name="adj1" fmla="val 16799084"/>
                <a:gd name="adj2" fmla="val 1618314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TextBox 16"/>
            <p:cNvSpPr txBox="1"/>
            <p:nvPr/>
          </p:nvSpPr>
          <p:spPr>
            <a:xfrm>
              <a:off x="9700972" y="3963735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95%</a:t>
              </a:r>
              <a:endParaRPr 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1297616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65%</a:t>
              </a:r>
              <a:endParaRPr 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7" name="Arc 18"/>
            <p:cNvSpPr/>
            <p:nvPr/>
          </p:nvSpPr>
          <p:spPr>
            <a:xfrm rot="19051047">
              <a:off x="1836709" y="2005569"/>
              <a:ext cx="2125375" cy="2125375"/>
            </a:xfrm>
            <a:prstGeom prst="arc">
              <a:avLst>
                <a:gd name="adj1" fmla="val 14710545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8" name="Group 19"/>
            <p:cNvGrpSpPr/>
            <p:nvPr/>
          </p:nvGrpSpPr>
          <p:grpSpPr>
            <a:xfrm>
              <a:off x="1665807" y="3022772"/>
              <a:ext cx="418775" cy="115771"/>
              <a:chOff x="4067169" y="4334609"/>
              <a:chExt cx="4338027" cy="1199256"/>
            </a:xfrm>
            <a:solidFill>
              <a:schemeClr val="accent1"/>
            </a:solidFill>
          </p:grpSpPr>
          <p:sp>
            <p:nvSpPr>
              <p:cNvPr id="66" name="Freeform: Shape 47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48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49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50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9" name="TextBox 20"/>
            <p:cNvSpPr txBox="1"/>
            <p:nvPr/>
          </p:nvSpPr>
          <p:spPr>
            <a:xfrm>
              <a:off x="3578596" y="2666008"/>
              <a:ext cx="68050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2011</a:t>
              </a:r>
              <a:endParaRPr lang="en-US"/>
            </a:p>
          </p:txBody>
        </p:sp>
        <p:grpSp>
          <p:nvGrpSpPr>
            <p:cNvPr id="40" name="Group 21"/>
            <p:cNvGrpSpPr/>
            <p:nvPr/>
          </p:nvGrpSpPr>
          <p:grpSpPr>
            <a:xfrm>
              <a:off x="3709462" y="3022772"/>
              <a:ext cx="418775" cy="115771"/>
              <a:chOff x="4067169" y="4334609"/>
              <a:chExt cx="4338027" cy="1199256"/>
            </a:xfrm>
            <a:solidFill>
              <a:schemeClr val="accent2"/>
            </a:solidFill>
          </p:grpSpPr>
          <p:sp>
            <p:nvSpPr>
              <p:cNvPr id="62" name="Freeform: Shape 43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44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45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46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1" name="TextBox 22"/>
            <p:cNvSpPr txBox="1"/>
            <p:nvPr/>
          </p:nvSpPr>
          <p:spPr>
            <a:xfrm>
              <a:off x="5784977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2016</a:t>
              </a:r>
              <a:endParaRPr lang="en-US"/>
            </a:p>
          </p:txBody>
        </p:sp>
        <p:grpSp>
          <p:nvGrpSpPr>
            <p:cNvPr id="42" name="Group 23"/>
            <p:cNvGrpSpPr/>
            <p:nvPr/>
          </p:nvGrpSpPr>
          <p:grpSpPr>
            <a:xfrm>
              <a:off x="5924403" y="3022772"/>
              <a:ext cx="418775" cy="115771"/>
              <a:chOff x="4067169" y="4334609"/>
              <a:chExt cx="4338027" cy="1199256"/>
            </a:xfrm>
            <a:solidFill>
              <a:schemeClr val="accent3"/>
            </a:solidFill>
          </p:grpSpPr>
          <p:sp>
            <p:nvSpPr>
              <p:cNvPr id="58" name="Freeform: Shape 39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40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41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42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3" name="TextBox 24"/>
            <p:cNvSpPr txBox="1"/>
            <p:nvPr/>
          </p:nvSpPr>
          <p:spPr>
            <a:xfrm>
              <a:off x="7900858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2020</a:t>
              </a:r>
              <a:endParaRPr lang="en-US"/>
            </a:p>
          </p:txBody>
        </p:sp>
        <p:grpSp>
          <p:nvGrpSpPr>
            <p:cNvPr id="44" name="Group 25"/>
            <p:cNvGrpSpPr/>
            <p:nvPr/>
          </p:nvGrpSpPr>
          <p:grpSpPr>
            <a:xfrm>
              <a:off x="8040286" y="3022772"/>
              <a:ext cx="418775" cy="115771"/>
              <a:chOff x="4067169" y="4334609"/>
              <a:chExt cx="4338027" cy="1199256"/>
            </a:xfrm>
            <a:solidFill>
              <a:schemeClr val="accent4"/>
            </a:solidFill>
          </p:grpSpPr>
          <p:sp>
            <p:nvSpPr>
              <p:cNvPr id="54" name="Freeform: Shape 35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36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37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38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5" name="TextBox 26"/>
            <p:cNvSpPr txBox="1"/>
            <p:nvPr/>
          </p:nvSpPr>
          <p:spPr>
            <a:xfrm>
              <a:off x="10023169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2021</a:t>
              </a:r>
              <a:endParaRPr lang="en-US"/>
            </a:p>
          </p:txBody>
        </p:sp>
        <p:grpSp>
          <p:nvGrpSpPr>
            <p:cNvPr id="46" name="Group 27"/>
            <p:cNvGrpSpPr/>
            <p:nvPr/>
          </p:nvGrpSpPr>
          <p:grpSpPr>
            <a:xfrm>
              <a:off x="10162597" y="3022772"/>
              <a:ext cx="418775" cy="115771"/>
              <a:chOff x="4067169" y="4334609"/>
              <a:chExt cx="4338027" cy="1199256"/>
            </a:xfrm>
            <a:solidFill>
              <a:schemeClr val="accent5"/>
            </a:solidFill>
          </p:grpSpPr>
          <p:sp>
            <p:nvSpPr>
              <p:cNvPr id="50" name="Freeform: Shape 31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2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33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34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7" name="Arc 28"/>
            <p:cNvSpPr/>
            <p:nvPr/>
          </p:nvSpPr>
          <p:spPr>
            <a:xfrm rot="19051047">
              <a:off x="409447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8" name="Arc 29"/>
            <p:cNvSpPr/>
            <p:nvPr/>
          </p:nvSpPr>
          <p:spPr>
            <a:xfrm rot="19051047">
              <a:off x="6241366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9" name="Arc 30"/>
            <p:cNvSpPr/>
            <p:nvPr/>
          </p:nvSpPr>
          <p:spPr>
            <a:xfrm rot="19051047">
              <a:off x="839799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52"/>
          <p:cNvGrpSpPr/>
          <p:nvPr>
            <p:custDataLst>
              <p:tags r:id="rId2"/>
            </p:custDataLst>
          </p:nvPr>
        </p:nvGrpSpPr>
        <p:grpSpPr>
          <a:xfrm>
            <a:off x="719138" y="4881722"/>
            <a:ext cx="2041029" cy="857260"/>
            <a:chOff x="1732858" y="5001250"/>
            <a:chExt cx="2213143" cy="857260"/>
          </a:xfrm>
        </p:grpSpPr>
        <p:sp>
          <p:nvSpPr>
            <p:cNvPr id="19" name="TextBox 65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66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53"/>
          <p:cNvGrpSpPr/>
          <p:nvPr>
            <p:custDataLst>
              <p:tags r:id="rId3"/>
            </p:custDataLst>
          </p:nvPr>
        </p:nvGrpSpPr>
        <p:grpSpPr>
          <a:xfrm>
            <a:off x="2897312" y="4881722"/>
            <a:ext cx="2041029" cy="857260"/>
            <a:chOff x="1732858" y="5001250"/>
            <a:chExt cx="2213143" cy="857260"/>
          </a:xfrm>
        </p:grpSpPr>
        <p:sp>
          <p:nvSpPr>
            <p:cNvPr id="17" name="TextBox 63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64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54"/>
          <p:cNvGrpSpPr/>
          <p:nvPr>
            <p:custDataLst>
              <p:tags r:id="rId4"/>
            </p:custDataLst>
          </p:nvPr>
        </p:nvGrpSpPr>
        <p:grpSpPr>
          <a:xfrm>
            <a:off x="5075487" y="4881722"/>
            <a:ext cx="2041029" cy="857260"/>
            <a:chOff x="1732858" y="5001250"/>
            <a:chExt cx="2213143" cy="857260"/>
          </a:xfrm>
        </p:grpSpPr>
        <p:sp>
          <p:nvSpPr>
            <p:cNvPr id="15" name="TextBox 61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6" name="TextBox 62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55"/>
          <p:cNvGrpSpPr/>
          <p:nvPr>
            <p:custDataLst>
              <p:tags r:id="rId5"/>
            </p:custDataLst>
          </p:nvPr>
        </p:nvGrpSpPr>
        <p:grpSpPr>
          <a:xfrm>
            <a:off x="7253661" y="4881722"/>
            <a:ext cx="2041029" cy="857260"/>
            <a:chOff x="1732858" y="5001250"/>
            <a:chExt cx="2213143" cy="857260"/>
          </a:xfrm>
        </p:grpSpPr>
        <p:sp>
          <p:nvSpPr>
            <p:cNvPr id="13" name="TextBox 59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60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9431835" y="4881722"/>
            <a:ext cx="2041029" cy="857260"/>
            <a:chOff x="1732858" y="5001250"/>
            <a:chExt cx="2213143" cy="857260"/>
          </a:xfrm>
        </p:grpSpPr>
        <p:sp>
          <p:nvSpPr>
            <p:cNvPr id="11" name="TextBox 57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2" name="TextBox 58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6"/>
          <p:cNvGrpSpPr/>
          <p:nvPr>
            <p:custDataLst>
              <p:tags r:id="rId1"/>
            </p:custDataLst>
          </p:nvPr>
        </p:nvGrpSpPr>
        <p:grpSpPr>
          <a:xfrm>
            <a:off x="3777232" y="1589567"/>
            <a:ext cx="3616391" cy="4141378"/>
            <a:chOff x="3777232" y="1589567"/>
            <a:chExt cx="3616391" cy="4141378"/>
          </a:xfrm>
        </p:grpSpPr>
        <p:sp>
          <p:nvSpPr>
            <p:cNvPr id="33" name="Freeform: Shape 3"/>
            <p:cNvSpPr/>
            <p:nvPr/>
          </p:nvSpPr>
          <p:spPr>
            <a:xfrm>
              <a:off x="3870257" y="4625160"/>
              <a:ext cx="2760036" cy="1105785"/>
            </a:xfrm>
            <a:custGeom>
              <a:avLst/>
              <a:gdLst>
                <a:gd name="connsiteX0" fmla="*/ 311948 w 2760036"/>
                <a:gd name="connsiteY0" fmla="*/ 0 h 1105785"/>
                <a:gd name="connsiteX1" fmla="*/ 1924950 w 2760036"/>
                <a:gd name="connsiteY1" fmla="*/ 0 h 1105785"/>
                <a:gd name="connsiteX2" fmla="*/ 1919200 w 2760036"/>
                <a:gd name="connsiteY2" fmla="*/ 41897 h 1105785"/>
                <a:gd name="connsiteX3" fmla="*/ 1935373 w 2760036"/>
                <a:gd name="connsiteY3" fmla="*/ 41897 h 1105785"/>
                <a:gd name="connsiteX4" fmla="*/ 1955599 w 2760036"/>
                <a:gd name="connsiteY4" fmla="*/ 49984 h 1105785"/>
                <a:gd name="connsiteX5" fmla="*/ 1969738 w 2760036"/>
                <a:gd name="connsiteY5" fmla="*/ 76279 h 1105785"/>
                <a:gd name="connsiteX6" fmla="*/ 1979807 w 2760036"/>
                <a:gd name="connsiteY6" fmla="*/ 102575 h 1105785"/>
                <a:gd name="connsiteX7" fmla="*/ 1993963 w 2760036"/>
                <a:gd name="connsiteY7" fmla="*/ 98540 h 1105785"/>
                <a:gd name="connsiteX8" fmla="*/ 2008066 w 2760036"/>
                <a:gd name="connsiteY8" fmla="*/ 94488 h 1105785"/>
                <a:gd name="connsiteX9" fmla="*/ 2036379 w 2760036"/>
                <a:gd name="connsiteY9" fmla="*/ 94488 h 1105785"/>
                <a:gd name="connsiteX10" fmla="*/ 2056552 w 2760036"/>
                <a:gd name="connsiteY10" fmla="*/ 94488 h 1105785"/>
                <a:gd name="connsiteX11" fmla="*/ 2076778 w 2760036"/>
                <a:gd name="connsiteY11" fmla="*/ 82349 h 1105785"/>
                <a:gd name="connsiteX12" fmla="*/ 2060587 w 2760036"/>
                <a:gd name="connsiteY12" fmla="*/ 33810 h 1105785"/>
                <a:gd name="connsiteX13" fmla="*/ 2113054 w 2760036"/>
                <a:gd name="connsiteY13" fmla="*/ 41897 h 1105785"/>
                <a:gd name="connsiteX14" fmla="*/ 2173661 w 2760036"/>
                <a:gd name="connsiteY14" fmla="*/ 62123 h 1105785"/>
                <a:gd name="connsiteX15" fmla="*/ 2189781 w 2760036"/>
                <a:gd name="connsiteY15" fmla="*/ 21671 h 1105785"/>
                <a:gd name="connsiteX16" fmla="*/ 2201920 w 2760036"/>
                <a:gd name="connsiteY16" fmla="*/ 66175 h 1105785"/>
                <a:gd name="connsiteX17" fmla="*/ 2226446 w 2760036"/>
                <a:gd name="connsiteY17" fmla="*/ 5497 h 1105785"/>
                <a:gd name="connsiteX18" fmla="*/ 2229558 w 2760036"/>
                <a:gd name="connsiteY18" fmla="*/ 0 h 1105785"/>
                <a:gd name="connsiteX19" fmla="*/ 2350545 w 2760036"/>
                <a:gd name="connsiteY19" fmla="*/ 0 h 1105785"/>
                <a:gd name="connsiteX20" fmla="*/ 2345077 w 2760036"/>
                <a:gd name="connsiteY20" fmla="*/ 54036 h 1105785"/>
                <a:gd name="connsiteX21" fmla="*/ 2357375 w 2760036"/>
                <a:gd name="connsiteY21" fmla="*/ 49984 h 1105785"/>
                <a:gd name="connsiteX22" fmla="*/ 2385971 w 2760036"/>
                <a:gd name="connsiteY22" fmla="*/ 58088 h 1105785"/>
                <a:gd name="connsiteX23" fmla="*/ 2422795 w 2760036"/>
                <a:gd name="connsiteY23" fmla="*/ 72245 h 1105785"/>
                <a:gd name="connsiteX24" fmla="*/ 2435094 w 2760036"/>
                <a:gd name="connsiteY24" fmla="*/ 54036 h 1105785"/>
                <a:gd name="connsiteX25" fmla="*/ 2447339 w 2760036"/>
                <a:gd name="connsiteY25" fmla="*/ 25723 h 1105785"/>
                <a:gd name="connsiteX26" fmla="*/ 2451321 w 2760036"/>
                <a:gd name="connsiteY26" fmla="*/ 58088 h 1105785"/>
                <a:gd name="connsiteX27" fmla="*/ 2559670 w 2760036"/>
                <a:gd name="connsiteY27" fmla="*/ 90436 h 1105785"/>
                <a:gd name="connsiteX28" fmla="*/ 2583683 w 2760036"/>
                <a:gd name="connsiteY28" fmla="*/ 17637 h 1105785"/>
                <a:gd name="connsiteX29" fmla="*/ 2595751 w 2760036"/>
                <a:gd name="connsiteY29" fmla="*/ 33810 h 1105785"/>
                <a:gd name="connsiteX30" fmla="*/ 2627798 w 2760036"/>
                <a:gd name="connsiteY30" fmla="*/ 66175 h 1105785"/>
                <a:gd name="connsiteX31" fmla="*/ 2652005 w 2760036"/>
                <a:gd name="connsiteY31" fmla="*/ 86401 h 1105785"/>
                <a:gd name="connsiteX32" fmla="*/ 2647970 w 2760036"/>
                <a:gd name="connsiteY32" fmla="*/ 122801 h 1105785"/>
                <a:gd name="connsiteX33" fmla="*/ 2635831 w 2760036"/>
                <a:gd name="connsiteY33" fmla="*/ 159218 h 1105785"/>
                <a:gd name="connsiteX34" fmla="*/ 2635831 w 2760036"/>
                <a:gd name="connsiteY34" fmla="*/ 167305 h 1105785"/>
                <a:gd name="connsiteX35" fmla="*/ 2695943 w 2760036"/>
                <a:gd name="connsiteY35" fmla="*/ 155166 h 1105785"/>
                <a:gd name="connsiteX36" fmla="*/ 2756037 w 2760036"/>
                <a:gd name="connsiteY36" fmla="*/ 122801 h 1105785"/>
                <a:gd name="connsiteX37" fmla="*/ 2760036 w 2760036"/>
                <a:gd name="connsiteY37" fmla="*/ 130888 h 1105785"/>
                <a:gd name="connsiteX38" fmla="*/ 2720026 w 2760036"/>
                <a:gd name="connsiteY38" fmla="*/ 155166 h 1105785"/>
                <a:gd name="connsiteX39" fmla="*/ 2732024 w 2760036"/>
                <a:gd name="connsiteY39" fmla="*/ 163253 h 1105785"/>
                <a:gd name="connsiteX40" fmla="*/ 2727989 w 2760036"/>
                <a:gd name="connsiteY40" fmla="*/ 171340 h 1105785"/>
                <a:gd name="connsiteX41" fmla="*/ 2703959 w 2760036"/>
                <a:gd name="connsiteY41" fmla="*/ 159218 h 1105785"/>
                <a:gd name="connsiteX42" fmla="*/ 2667931 w 2760036"/>
                <a:gd name="connsiteY42" fmla="*/ 175392 h 1105785"/>
                <a:gd name="connsiteX43" fmla="*/ 2688157 w 2760036"/>
                <a:gd name="connsiteY43" fmla="*/ 195618 h 1105785"/>
                <a:gd name="connsiteX44" fmla="*/ 2708383 w 2760036"/>
                <a:gd name="connsiteY44" fmla="*/ 227983 h 1105785"/>
                <a:gd name="connsiteX45" fmla="*/ 2706366 w 2760036"/>
                <a:gd name="connsiteY45" fmla="*/ 256296 h 1105785"/>
                <a:gd name="connsiteX46" fmla="*/ 2688157 w 2760036"/>
                <a:gd name="connsiteY46" fmla="*/ 256296 h 1105785"/>
                <a:gd name="connsiteX47" fmla="*/ 2665984 w 2760036"/>
                <a:gd name="connsiteY47" fmla="*/ 238087 h 1105785"/>
                <a:gd name="connsiteX48" fmla="*/ 2647900 w 2760036"/>
                <a:gd name="connsiteY48" fmla="*/ 219896 h 1105785"/>
                <a:gd name="connsiteX49" fmla="*/ 2631903 w 2760036"/>
                <a:gd name="connsiteY49" fmla="*/ 195618 h 1105785"/>
                <a:gd name="connsiteX50" fmla="*/ 2623887 w 2760036"/>
                <a:gd name="connsiteY50" fmla="*/ 211791 h 1105785"/>
                <a:gd name="connsiteX51" fmla="*/ 2631903 w 2760036"/>
                <a:gd name="connsiteY51" fmla="*/ 240122 h 1105785"/>
                <a:gd name="connsiteX52" fmla="*/ 2637919 w 2760036"/>
                <a:gd name="connsiteY52" fmla="*/ 274504 h 1105785"/>
                <a:gd name="connsiteX53" fmla="*/ 2631903 w 2760036"/>
                <a:gd name="connsiteY53" fmla="*/ 312921 h 1105785"/>
                <a:gd name="connsiteX54" fmla="*/ 2579825 w 2760036"/>
                <a:gd name="connsiteY54" fmla="*/ 288661 h 1105785"/>
                <a:gd name="connsiteX55" fmla="*/ 2549831 w 2760036"/>
                <a:gd name="connsiteY55" fmla="*/ 254278 h 1105785"/>
                <a:gd name="connsiteX56" fmla="*/ 2555812 w 2760036"/>
                <a:gd name="connsiteY56" fmla="*/ 199670 h 1105785"/>
                <a:gd name="connsiteX57" fmla="*/ 2539816 w 2760036"/>
                <a:gd name="connsiteY57" fmla="*/ 207757 h 1105785"/>
                <a:gd name="connsiteX58" fmla="*/ 2483756 w 2760036"/>
                <a:gd name="connsiteY58" fmla="*/ 203705 h 1105785"/>
                <a:gd name="connsiteX59" fmla="*/ 2413682 w 2760036"/>
                <a:gd name="connsiteY59" fmla="*/ 171340 h 1105785"/>
                <a:gd name="connsiteX60" fmla="*/ 2372452 w 2760036"/>
                <a:gd name="connsiteY60" fmla="*/ 163253 h 1105785"/>
                <a:gd name="connsiteX61" fmla="*/ 2355977 w 2760036"/>
                <a:gd name="connsiteY61" fmla="*/ 167305 h 1105785"/>
                <a:gd name="connsiteX62" fmla="*/ 2339520 w 2760036"/>
                <a:gd name="connsiteY62" fmla="*/ 167305 h 1105785"/>
                <a:gd name="connsiteX63" fmla="*/ 2323028 w 2760036"/>
                <a:gd name="connsiteY63" fmla="*/ 167305 h 1105785"/>
                <a:gd name="connsiteX64" fmla="*/ 2331115 w 2760036"/>
                <a:gd name="connsiteY64" fmla="*/ 191565 h 1105785"/>
                <a:gd name="connsiteX65" fmla="*/ 2359357 w 2760036"/>
                <a:gd name="connsiteY65" fmla="*/ 199670 h 1105785"/>
                <a:gd name="connsiteX66" fmla="*/ 2363409 w 2760036"/>
                <a:gd name="connsiteY66" fmla="*/ 211791 h 1105785"/>
                <a:gd name="connsiteX67" fmla="*/ 2310942 w 2760036"/>
                <a:gd name="connsiteY67" fmla="*/ 191565 h 1105785"/>
                <a:gd name="connsiteX68" fmla="*/ 2310942 w 2760036"/>
                <a:gd name="connsiteY68" fmla="*/ 183479 h 1105785"/>
                <a:gd name="connsiteX69" fmla="*/ 2290716 w 2760036"/>
                <a:gd name="connsiteY69" fmla="*/ 171340 h 1105785"/>
                <a:gd name="connsiteX70" fmla="*/ 2280648 w 2760036"/>
                <a:gd name="connsiteY70" fmla="*/ 169322 h 1105785"/>
                <a:gd name="connsiteX71" fmla="*/ 2282629 w 2760036"/>
                <a:gd name="connsiteY71" fmla="*/ 165270 h 1105785"/>
                <a:gd name="connsiteX72" fmla="*/ 2276595 w 2760036"/>
                <a:gd name="connsiteY72" fmla="*/ 161235 h 1105785"/>
                <a:gd name="connsiteX73" fmla="*/ 2242301 w 2760036"/>
                <a:gd name="connsiteY73" fmla="*/ 155166 h 1105785"/>
                <a:gd name="connsiteX74" fmla="*/ 2165574 w 2760036"/>
                <a:gd name="connsiteY74" fmla="*/ 147079 h 1105785"/>
                <a:gd name="connsiteX75" fmla="*/ 2145348 w 2760036"/>
                <a:gd name="connsiteY75" fmla="*/ 138992 h 1105785"/>
                <a:gd name="connsiteX76" fmla="*/ 2153435 w 2760036"/>
                <a:gd name="connsiteY76" fmla="*/ 167305 h 1105785"/>
                <a:gd name="connsiteX77" fmla="*/ 2161522 w 2760036"/>
                <a:gd name="connsiteY77" fmla="*/ 223931 h 1105785"/>
                <a:gd name="connsiteX78" fmla="*/ 2121140 w 2760036"/>
                <a:gd name="connsiteY78" fmla="*/ 207757 h 1105785"/>
                <a:gd name="connsiteX79" fmla="*/ 2092916 w 2760036"/>
                <a:gd name="connsiteY79" fmla="*/ 187531 h 1105785"/>
                <a:gd name="connsiteX80" fmla="*/ 2084794 w 2760036"/>
                <a:gd name="connsiteY80" fmla="*/ 155166 h 1105785"/>
                <a:gd name="connsiteX81" fmla="*/ 2076778 w 2760036"/>
                <a:gd name="connsiteY81" fmla="*/ 155166 h 1105785"/>
                <a:gd name="connsiteX82" fmla="*/ 2048447 w 2760036"/>
                <a:gd name="connsiteY82" fmla="*/ 163253 h 1105785"/>
                <a:gd name="connsiteX83" fmla="*/ 2020135 w 2760036"/>
                <a:gd name="connsiteY83" fmla="*/ 171340 h 1105785"/>
                <a:gd name="connsiteX84" fmla="*/ 2007996 w 2760036"/>
                <a:gd name="connsiteY84" fmla="*/ 171340 h 1105785"/>
                <a:gd name="connsiteX85" fmla="*/ 2016100 w 2760036"/>
                <a:gd name="connsiteY85" fmla="*/ 183479 h 1105785"/>
                <a:gd name="connsiteX86" fmla="*/ 2020135 w 2760036"/>
                <a:gd name="connsiteY86" fmla="*/ 197635 h 1105785"/>
                <a:gd name="connsiteX87" fmla="*/ 2024187 w 2760036"/>
                <a:gd name="connsiteY87" fmla="*/ 211791 h 1105785"/>
                <a:gd name="connsiteX88" fmla="*/ 2048447 w 2760036"/>
                <a:gd name="connsiteY88" fmla="*/ 242139 h 1105785"/>
                <a:gd name="connsiteX89" fmla="*/ 2064639 w 2760036"/>
                <a:gd name="connsiteY89" fmla="*/ 284608 h 1105785"/>
                <a:gd name="connsiteX90" fmla="*/ 2064639 w 2760036"/>
                <a:gd name="connsiteY90" fmla="*/ 337199 h 1105785"/>
                <a:gd name="connsiteX91" fmla="*/ 2032345 w 2760036"/>
                <a:gd name="connsiteY91" fmla="*/ 300800 h 1105785"/>
                <a:gd name="connsiteX92" fmla="*/ 2012172 w 2760036"/>
                <a:gd name="connsiteY92" fmla="*/ 304834 h 1105785"/>
                <a:gd name="connsiteX93" fmla="*/ 1994034 w 2760036"/>
                <a:gd name="connsiteY93" fmla="*/ 306852 h 1105785"/>
                <a:gd name="connsiteX94" fmla="*/ 1971844 w 2760036"/>
                <a:gd name="connsiteY94" fmla="*/ 300800 h 1105785"/>
                <a:gd name="connsiteX95" fmla="*/ 1967809 w 2760036"/>
                <a:gd name="connsiteY95" fmla="*/ 321026 h 1105785"/>
                <a:gd name="connsiteX96" fmla="*/ 1955723 w 2760036"/>
                <a:gd name="connsiteY96" fmla="*/ 349338 h 1105785"/>
                <a:gd name="connsiteX97" fmla="*/ 1941567 w 2760036"/>
                <a:gd name="connsiteY97" fmla="*/ 371582 h 1105785"/>
                <a:gd name="connsiteX98" fmla="*/ 1935497 w 2760036"/>
                <a:gd name="connsiteY98" fmla="*/ 389790 h 1105785"/>
                <a:gd name="connsiteX99" fmla="*/ 1919394 w 2760036"/>
                <a:gd name="connsiteY99" fmla="*/ 405964 h 1105785"/>
                <a:gd name="connsiteX100" fmla="*/ 1903274 w 2760036"/>
                <a:gd name="connsiteY100" fmla="*/ 410016 h 1105785"/>
                <a:gd name="connsiteX101" fmla="*/ 1899221 w 2760036"/>
                <a:gd name="connsiteY101" fmla="*/ 438329 h 1105785"/>
                <a:gd name="connsiteX102" fmla="*/ 1903274 w 2760036"/>
                <a:gd name="connsiteY102" fmla="*/ 486868 h 1105785"/>
                <a:gd name="connsiteX103" fmla="*/ 1911325 w 2760036"/>
                <a:gd name="connsiteY103" fmla="*/ 513163 h 1105785"/>
                <a:gd name="connsiteX104" fmla="*/ 1907308 w 2760036"/>
                <a:gd name="connsiteY104" fmla="*/ 543511 h 1105785"/>
                <a:gd name="connsiteX105" fmla="*/ 1903274 w 2760036"/>
                <a:gd name="connsiteY105" fmla="*/ 561702 h 1105785"/>
                <a:gd name="connsiteX106" fmla="*/ 1899221 w 2760036"/>
                <a:gd name="connsiteY106" fmla="*/ 583963 h 1105785"/>
                <a:gd name="connsiteX107" fmla="*/ 1901239 w 2760036"/>
                <a:gd name="connsiteY107" fmla="*/ 622380 h 1105785"/>
                <a:gd name="connsiteX108" fmla="*/ 1907308 w 2760036"/>
                <a:gd name="connsiteY108" fmla="*/ 660814 h 1105785"/>
                <a:gd name="connsiteX109" fmla="*/ 1975896 w 2760036"/>
                <a:gd name="connsiteY109" fmla="*/ 757892 h 1105785"/>
                <a:gd name="connsiteX110" fmla="*/ 1996051 w 2760036"/>
                <a:gd name="connsiteY110" fmla="*/ 761944 h 1105785"/>
                <a:gd name="connsiteX111" fmla="*/ 2024311 w 2760036"/>
                <a:gd name="connsiteY111" fmla="*/ 786222 h 1105785"/>
                <a:gd name="connsiteX112" fmla="*/ 2062639 w 2760036"/>
                <a:gd name="connsiteY112" fmla="*/ 802396 h 1105785"/>
                <a:gd name="connsiteX113" fmla="*/ 2101038 w 2760036"/>
                <a:gd name="connsiteY113" fmla="*/ 818570 h 1105785"/>
                <a:gd name="connsiteX114" fmla="*/ 2127334 w 2760036"/>
                <a:gd name="connsiteY114" fmla="*/ 826674 h 1105785"/>
                <a:gd name="connsiteX115" fmla="*/ 2173855 w 2760036"/>
                <a:gd name="connsiteY115" fmla="*/ 830709 h 1105785"/>
                <a:gd name="connsiteX116" fmla="*/ 2258811 w 2760036"/>
                <a:gd name="connsiteY116" fmla="*/ 842848 h 1105785"/>
                <a:gd name="connsiteX117" fmla="*/ 2319489 w 2760036"/>
                <a:gd name="connsiteY117" fmla="*/ 854987 h 1105785"/>
                <a:gd name="connsiteX118" fmla="*/ 2351837 w 2760036"/>
                <a:gd name="connsiteY118" fmla="*/ 861057 h 1105785"/>
                <a:gd name="connsiteX119" fmla="*/ 2384202 w 2760036"/>
                <a:gd name="connsiteY119" fmla="*/ 867126 h 1105785"/>
                <a:gd name="connsiteX120" fmla="*/ 2420619 w 2760036"/>
                <a:gd name="connsiteY120" fmla="*/ 899473 h 1105785"/>
                <a:gd name="connsiteX121" fmla="*/ 2406445 w 2760036"/>
                <a:gd name="connsiteY121" fmla="*/ 901508 h 1105785"/>
                <a:gd name="connsiteX122" fmla="*/ 2372062 w 2760036"/>
                <a:gd name="connsiteY122" fmla="*/ 895439 h 1105785"/>
                <a:gd name="connsiteX123" fmla="*/ 2331611 w 2760036"/>
                <a:gd name="connsiteY123" fmla="*/ 885317 h 1105785"/>
                <a:gd name="connsiteX124" fmla="*/ 2307350 w 2760036"/>
                <a:gd name="connsiteY124" fmla="*/ 879248 h 1105785"/>
                <a:gd name="connsiteX125" fmla="*/ 2277002 w 2760036"/>
                <a:gd name="connsiteY125" fmla="*/ 875213 h 1105785"/>
                <a:gd name="connsiteX126" fmla="*/ 2206220 w 2760036"/>
                <a:gd name="connsiteY126" fmla="*/ 867126 h 1105785"/>
                <a:gd name="connsiteX127" fmla="*/ 2169803 w 2760036"/>
                <a:gd name="connsiteY127" fmla="*/ 861057 h 1105785"/>
                <a:gd name="connsiteX128" fmla="*/ 2147560 w 2760036"/>
                <a:gd name="connsiteY128" fmla="*/ 857004 h 1105785"/>
                <a:gd name="connsiteX129" fmla="*/ 2125317 w 2760036"/>
                <a:gd name="connsiteY129" fmla="*/ 854987 h 1105785"/>
                <a:gd name="connsiteX130" fmla="*/ 2088899 w 2760036"/>
                <a:gd name="connsiteY130" fmla="*/ 850935 h 1105785"/>
                <a:gd name="connsiteX131" fmla="*/ 2030345 w 2760036"/>
                <a:gd name="connsiteY131" fmla="*/ 848917 h 1105785"/>
                <a:gd name="connsiteX132" fmla="*/ 2008119 w 2760036"/>
                <a:gd name="connsiteY132" fmla="*/ 854987 h 1105785"/>
                <a:gd name="connsiteX133" fmla="*/ 1998086 w 2760036"/>
                <a:gd name="connsiteY133" fmla="*/ 869143 h 1105785"/>
                <a:gd name="connsiteX134" fmla="*/ 2000103 w 2760036"/>
                <a:gd name="connsiteY134" fmla="*/ 891387 h 1105785"/>
                <a:gd name="connsiteX135" fmla="*/ 2026328 w 2760036"/>
                <a:gd name="connsiteY135" fmla="*/ 917682 h 1105785"/>
                <a:gd name="connsiteX136" fmla="*/ 2080812 w 2760036"/>
                <a:gd name="connsiteY136" fmla="*/ 956117 h 1105785"/>
                <a:gd name="connsiteX137" fmla="*/ 2131386 w 2760036"/>
                <a:gd name="connsiteY137" fmla="*/ 980377 h 1105785"/>
                <a:gd name="connsiteX138" fmla="*/ 2194081 w 2760036"/>
                <a:gd name="connsiteY138" fmla="*/ 996569 h 1105785"/>
                <a:gd name="connsiteX139" fmla="*/ 2291159 w 2760036"/>
                <a:gd name="connsiteY139" fmla="*/ 1037020 h 1105785"/>
                <a:gd name="connsiteX140" fmla="*/ 2303298 w 2760036"/>
                <a:gd name="connsiteY140" fmla="*/ 1061281 h 1105785"/>
                <a:gd name="connsiteX141" fmla="*/ 2283072 w 2760036"/>
                <a:gd name="connsiteY141" fmla="*/ 1063316 h 1105785"/>
                <a:gd name="connsiteX142" fmla="*/ 2254759 w 2760036"/>
                <a:gd name="connsiteY142" fmla="*/ 1049160 h 1105785"/>
                <a:gd name="connsiteX143" fmla="*/ 2226446 w 2760036"/>
                <a:gd name="connsiteY143" fmla="*/ 1037020 h 1105785"/>
                <a:gd name="connsiteX144" fmla="*/ 2181942 w 2760036"/>
                <a:gd name="connsiteY144" fmla="*/ 1018812 h 1105785"/>
                <a:gd name="connsiteX145" fmla="*/ 2137456 w 2760036"/>
                <a:gd name="connsiteY145" fmla="*/ 1002638 h 1105785"/>
                <a:gd name="connsiteX146" fmla="*/ 2109125 w 2760036"/>
                <a:gd name="connsiteY146" fmla="*/ 992516 h 1105785"/>
                <a:gd name="connsiteX147" fmla="*/ 2068709 w 2760036"/>
                <a:gd name="connsiteY147" fmla="*/ 982412 h 1105785"/>
                <a:gd name="connsiteX148" fmla="*/ 1992017 w 2760036"/>
                <a:gd name="connsiteY148" fmla="*/ 976343 h 1105785"/>
                <a:gd name="connsiteX149" fmla="*/ 1949636 w 2760036"/>
                <a:gd name="connsiteY149" fmla="*/ 966221 h 1105785"/>
                <a:gd name="connsiteX150" fmla="*/ 1923429 w 2760036"/>
                <a:gd name="connsiteY150" fmla="*/ 950047 h 1105785"/>
                <a:gd name="connsiteX151" fmla="*/ 1899257 w 2760036"/>
                <a:gd name="connsiteY151" fmla="*/ 929821 h 1105785"/>
                <a:gd name="connsiteX152" fmla="*/ 1862946 w 2760036"/>
                <a:gd name="connsiteY152" fmla="*/ 911613 h 1105785"/>
                <a:gd name="connsiteX153" fmla="*/ 1802392 w 2760036"/>
                <a:gd name="connsiteY153" fmla="*/ 885317 h 1105785"/>
                <a:gd name="connsiteX154" fmla="*/ 1774132 w 2760036"/>
                <a:gd name="connsiteY154" fmla="*/ 842848 h 1105785"/>
                <a:gd name="connsiteX155" fmla="*/ 1737856 w 2760036"/>
                <a:gd name="connsiteY155" fmla="*/ 818570 h 1105785"/>
                <a:gd name="connsiteX156" fmla="*/ 1729769 w 2760036"/>
                <a:gd name="connsiteY156" fmla="*/ 826674 h 1105785"/>
                <a:gd name="connsiteX157" fmla="*/ 1717701 w 2760036"/>
                <a:gd name="connsiteY157" fmla="*/ 899473 h 1105785"/>
                <a:gd name="connsiteX158" fmla="*/ 1707579 w 2760036"/>
                <a:gd name="connsiteY158" fmla="*/ 958134 h 1105785"/>
                <a:gd name="connsiteX159" fmla="*/ 1705562 w 2760036"/>
                <a:gd name="connsiteY159" fmla="*/ 992516 h 1105785"/>
                <a:gd name="connsiteX160" fmla="*/ 1703545 w 2760036"/>
                <a:gd name="connsiteY160" fmla="*/ 1008708 h 1105785"/>
                <a:gd name="connsiteX161" fmla="*/ 1705562 w 2760036"/>
                <a:gd name="connsiteY161" fmla="*/ 1028934 h 1105785"/>
                <a:gd name="connsiteX162" fmla="*/ 1715666 w 2760036"/>
                <a:gd name="connsiteY162" fmla="*/ 1051177 h 1105785"/>
                <a:gd name="connsiteX163" fmla="*/ 1741909 w 2760036"/>
                <a:gd name="connsiteY163" fmla="*/ 1061281 h 1105785"/>
                <a:gd name="connsiteX164" fmla="*/ 1774132 w 2760036"/>
                <a:gd name="connsiteY164" fmla="*/ 1085559 h 1105785"/>
                <a:gd name="connsiteX165" fmla="*/ 1782237 w 2760036"/>
                <a:gd name="connsiteY165" fmla="*/ 1097698 h 1105785"/>
                <a:gd name="connsiteX166" fmla="*/ 1745943 w 2760036"/>
                <a:gd name="connsiteY166" fmla="*/ 1105785 h 1105785"/>
                <a:gd name="connsiteX167" fmla="*/ 1705562 w 2760036"/>
                <a:gd name="connsiteY167" fmla="*/ 1103768 h 1105785"/>
                <a:gd name="connsiteX168" fmla="*/ 1657147 w 2760036"/>
                <a:gd name="connsiteY168" fmla="*/ 1081507 h 1105785"/>
                <a:gd name="connsiteX169" fmla="*/ 1608768 w 2760036"/>
                <a:gd name="connsiteY169" fmla="*/ 1032968 h 1105785"/>
                <a:gd name="connsiteX170" fmla="*/ 1612767 w 2760036"/>
                <a:gd name="connsiteY170" fmla="*/ 988482 h 1105785"/>
                <a:gd name="connsiteX171" fmla="*/ 1604715 w 2760036"/>
                <a:gd name="connsiteY171" fmla="*/ 956117 h 1105785"/>
                <a:gd name="connsiteX172" fmla="*/ 1592612 w 2760036"/>
                <a:gd name="connsiteY172" fmla="*/ 915665 h 1105785"/>
                <a:gd name="connsiteX173" fmla="*/ 1572421 w 2760036"/>
                <a:gd name="connsiteY173" fmla="*/ 879248 h 1105785"/>
                <a:gd name="connsiteX174" fmla="*/ 1548249 w 2760036"/>
                <a:gd name="connsiteY174" fmla="*/ 859022 h 1105785"/>
                <a:gd name="connsiteX175" fmla="*/ 1511920 w 2760036"/>
                <a:gd name="connsiteY175" fmla="*/ 859022 h 1105785"/>
                <a:gd name="connsiteX176" fmla="*/ 1451402 w 2760036"/>
                <a:gd name="connsiteY176" fmla="*/ 891387 h 1105785"/>
                <a:gd name="connsiteX177" fmla="*/ 1403022 w 2760036"/>
                <a:gd name="connsiteY177" fmla="*/ 929821 h 1105785"/>
                <a:gd name="connsiteX178" fmla="*/ 1378780 w 2760036"/>
                <a:gd name="connsiteY178" fmla="*/ 960151 h 1105785"/>
                <a:gd name="connsiteX179" fmla="*/ 1358624 w 2760036"/>
                <a:gd name="connsiteY179" fmla="*/ 986447 h 1105785"/>
                <a:gd name="connsiteX180" fmla="*/ 1330365 w 2760036"/>
                <a:gd name="connsiteY180" fmla="*/ 1024881 h 1105785"/>
                <a:gd name="connsiteX181" fmla="*/ 1316279 w 2760036"/>
                <a:gd name="connsiteY181" fmla="*/ 1061281 h 1105785"/>
                <a:gd name="connsiteX182" fmla="*/ 1294089 w 2760036"/>
                <a:gd name="connsiteY182" fmla="*/ 1081507 h 1105785"/>
                <a:gd name="connsiteX183" fmla="*/ 1279968 w 2760036"/>
                <a:gd name="connsiteY183" fmla="*/ 1073420 h 1105785"/>
                <a:gd name="connsiteX184" fmla="*/ 1286002 w 2760036"/>
                <a:gd name="connsiteY184" fmla="*/ 1037020 h 1105785"/>
                <a:gd name="connsiteX185" fmla="*/ 1290037 w 2760036"/>
                <a:gd name="connsiteY185" fmla="*/ 1004655 h 1105785"/>
                <a:gd name="connsiteX186" fmla="*/ 1302123 w 2760036"/>
                <a:gd name="connsiteY186" fmla="*/ 980377 h 1105785"/>
                <a:gd name="connsiteX187" fmla="*/ 1330365 w 2760036"/>
                <a:gd name="connsiteY187" fmla="*/ 927804 h 1105785"/>
                <a:gd name="connsiteX188" fmla="*/ 1352555 w 2760036"/>
                <a:gd name="connsiteY188" fmla="*/ 911613 h 1105785"/>
                <a:gd name="connsiteX189" fmla="*/ 1370693 w 2760036"/>
                <a:gd name="connsiteY189" fmla="*/ 891387 h 1105785"/>
                <a:gd name="connsiteX190" fmla="*/ 1374780 w 2760036"/>
                <a:gd name="connsiteY190" fmla="*/ 871161 h 1105785"/>
                <a:gd name="connsiteX191" fmla="*/ 1342504 w 2760036"/>
                <a:gd name="connsiteY191" fmla="*/ 854987 h 1105785"/>
                <a:gd name="connsiteX192" fmla="*/ 1298106 w 2760036"/>
                <a:gd name="connsiteY192" fmla="*/ 850935 h 1105785"/>
                <a:gd name="connsiteX193" fmla="*/ 1273934 w 2760036"/>
                <a:gd name="connsiteY193" fmla="*/ 854987 h 1105785"/>
                <a:gd name="connsiteX194" fmla="*/ 1243657 w 2760036"/>
                <a:gd name="connsiteY194" fmla="*/ 865091 h 1105785"/>
                <a:gd name="connsiteX195" fmla="*/ 1209328 w 2760036"/>
                <a:gd name="connsiteY195" fmla="*/ 879248 h 1105785"/>
                <a:gd name="connsiteX196" fmla="*/ 1177069 w 2760036"/>
                <a:gd name="connsiteY196" fmla="*/ 879248 h 1105785"/>
                <a:gd name="connsiteX197" fmla="*/ 1124566 w 2760036"/>
                <a:gd name="connsiteY197" fmla="*/ 875213 h 1105785"/>
                <a:gd name="connsiteX198" fmla="*/ 1082097 w 2760036"/>
                <a:gd name="connsiteY198" fmla="*/ 877230 h 1105785"/>
                <a:gd name="connsiteX199" fmla="*/ 1031523 w 2760036"/>
                <a:gd name="connsiteY199" fmla="*/ 887352 h 1105785"/>
                <a:gd name="connsiteX200" fmla="*/ 966811 w 2760036"/>
                <a:gd name="connsiteY200" fmla="*/ 893404 h 1105785"/>
                <a:gd name="connsiteX201" fmla="*/ 938498 w 2760036"/>
                <a:gd name="connsiteY201" fmla="*/ 899473 h 1105785"/>
                <a:gd name="connsiteX202" fmla="*/ 904116 w 2760036"/>
                <a:gd name="connsiteY202" fmla="*/ 915665 h 1105785"/>
                <a:gd name="connsiteX203" fmla="*/ 861629 w 2760036"/>
                <a:gd name="connsiteY203" fmla="*/ 923752 h 1105785"/>
                <a:gd name="connsiteX204" fmla="*/ 837368 w 2760036"/>
                <a:gd name="connsiteY204" fmla="*/ 921734 h 1105785"/>
                <a:gd name="connsiteX205" fmla="*/ 809038 w 2760036"/>
                <a:gd name="connsiteY205" fmla="*/ 919699 h 1105785"/>
                <a:gd name="connsiteX206" fmla="*/ 813090 w 2760036"/>
                <a:gd name="connsiteY206" fmla="*/ 907578 h 1105785"/>
                <a:gd name="connsiteX207" fmla="*/ 881855 w 2760036"/>
                <a:gd name="connsiteY207" fmla="*/ 887352 h 1105785"/>
                <a:gd name="connsiteX208" fmla="*/ 954672 w 2760036"/>
                <a:gd name="connsiteY208" fmla="*/ 867126 h 1105785"/>
                <a:gd name="connsiteX209" fmla="*/ 1031523 w 2760036"/>
                <a:gd name="connsiteY209" fmla="*/ 846900 h 1105785"/>
                <a:gd name="connsiteX210" fmla="*/ 1092201 w 2760036"/>
                <a:gd name="connsiteY210" fmla="*/ 836778 h 1105785"/>
                <a:gd name="connsiteX211" fmla="*/ 1144792 w 2760036"/>
                <a:gd name="connsiteY211" fmla="*/ 826674 h 1105785"/>
                <a:gd name="connsiteX212" fmla="*/ 1221661 w 2760036"/>
                <a:gd name="connsiteY212" fmla="*/ 816552 h 1105785"/>
                <a:gd name="connsiteX213" fmla="*/ 1310652 w 2760036"/>
                <a:gd name="connsiteY213" fmla="*/ 798344 h 1105785"/>
                <a:gd name="connsiteX214" fmla="*/ 1359191 w 2760036"/>
                <a:gd name="connsiteY214" fmla="*/ 786222 h 1105785"/>
                <a:gd name="connsiteX215" fmla="*/ 1363243 w 2760036"/>
                <a:gd name="connsiteY215" fmla="*/ 786222 h 1105785"/>
                <a:gd name="connsiteX216" fmla="*/ 1395590 w 2760036"/>
                <a:gd name="connsiteY216" fmla="*/ 765996 h 1105785"/>
                <a:gd name="connsiteX217" fmla="*/ 1421886 w 2760036"/>
                <a:gd name="connsiteY217" fmla="*/ 749805 h 1105785"/>
                <a:gd name="connsiteX218" fmla="*/ 1444147 w 2760036"/>
                <a:gd name="connsiteY218" fmla="*/ 733631 h 1105785"/>
                <a:gd name="connsiteX219" fmla="*/ 1472459 w 2760036"/>
                <a:gd name="connsiteY219" fmla="*/ 691144 h 1105785"/>
                <a:gd name="connsiteX220" fmla="*/ 1516946 w 2760036"/>
                <a:gd name="connsiteY220" fmla="*/ 656762 h 1105785"/>
                <a:gd name="connsiteX221" fmla="*/ 1533137 w 2760036"/>
                <a:gd name="connsiteY221" fmla="*/ 620363 h 1105785"/>
                <a:gd name="connsiteX222" fmla="*/ 1529085 w 2760036"/>
                <a:gd name="connsiteY222" fmla="*/ 616310 h 1105785"/>
                <a:gd name="connsiteX223" fmla="*/ 1527068 w 2760036"/>
                <a:gd name="connsiteY223" fmla="*/ 610241 h 1105785"/>
                <a:gd name="connsiteX224" fmla="*/ 1525050 w 2760036"/>
                <a:gd name="connsiteY224" fmla="*/ 600137 h 1105785"/>
                <a:gd name="connsiteX225" fmla="*/ 1523015 w 2760036"/>
                <a:gd name="connsiteY225" fmla="*/ 583963 h 1105785"/>
                <a:gd name="connsiteX226" fmla="*/ 1525050 w 2760036"/>
                <a:gd name="connsiteY226" fmla="*/ 567772 h 1105785"/>
                <a:gd name="connsiteX227" fmla="*/ 1533137 w 2760036"/>
                <a:gd name="connsiteY227" fmla="*/ 549563 h 1105785"/>
                <a:gd name="connsiteX228" fmla="*/ 1541224 w 2760036"/>
                <a:gd name="connsiteY228" fmla="*/ 531372 h 1105785"/>
                <a:gd name="connsiteX229" fmla="*/ 1549311 w 2760036"/>
                <a:gd name="connsiteY229" fmla="*/ 511146 h 1105785"/>
                <a:gd name="connsiteX230" fmla="*/ 1557398 w 2760036"/>
                <a:gd name="connsiteY230" fmla="*/ 478781 h 1105785"/>
                <a:gd name="connsiteX231" fmla="*/ 1561450 w 2760036"/>
                <a:gd name="connsiteY231" fmla="*/ 450468 h 1105785"/>
                <a:gd name="connsiteX232" fmla="*/ 1565502 w 2760036"/>
                <a:gd name="connsiteY232" fmla="*/ 426190 h 1105785"/>
                <a:gd name="connsiteX233" fmla="*/ 1567520 w 2760036"/>
                <a:gd name="connsiteY233" fmla="*/ 405964 h 1105785"/>
                <a:gd name="connsiteX234" fmla="*/ 1569537 w 2760036"/>
                <a:gd name="connsiteY234" fmla="*/ 385738 h 1105785"/>
                <a:gd name="connsiteX235" fmla="*/ 1573589 w 2760036"/>
                <a:gd name="connsiteY235" fmla="*/ 365512 h 1105785"/>
                <a:gd name="connsiteX236" fmla="*/ 1553363 w 2760036"/>
                <a:gd name="connsiteY236" fmla="*/ 373599 h 1105785"/>
                <a:gd name="connsiteX237" fmla="*/ 1529085 w 2760036"/>
                <a:gd name="connsiteY237" fmla="*/ 381703 h 1105785"/>
                <a:gd name="connsiteX238" fmla="*/ 1525050 w 2760036"/>
                <a:gd name="connsiteY238" fmla="*/ 369564 h 1105785"/>
                <a:gd name="connsiteX239" fmla="*/ 1525050 w 2760036"/>
                <a:gd name="connsiteY239" fmla="*/ 337199 h 1105785"/>
                <a:gd name="connsiteX240" fmla="*/ 1504824 w 2760036"/>
                <a:gd name="connsiteY240" fmla="*/ 329113 h 1105785"/>
                <a:gd name="connsiteX241" fmla="*/ 1492685 w 2760036"/>
                <a:gd name="connsiteY241" fmla="*/ 321026 h 1105785"/>
                <a:gd name="connsiteX242" fmla="*/ 1484599 w 2760036"/>
                <a:gd name="connsiteY242" fmla="*/ 316973 h 1105785"/>
                <a:gd name="connsiteX243" fmla="*/ 1478529 w 2760036"/>
                <a:gd name="connsiteY243" fmla="*/ 318991 h 1105785"/>
                <a:gd name="connsiteX244" fmla="*/ 1472459 w 2760036"/>
                <a:gd name="connsiteY244" fmla="*/ 321026 h 1105785"/>
                <a:gd name="connsiteX245" fmla="*/ 1468407 w 2760036"/>
                <a:gd name="connsiteY245" fmla="*/ 321026 h 1105785"/>
                <a:gd name="connsiteX246" fmla="*/ 1456268 w 2760036"/>
                <a:gd name="connsiteY246" fmla="*/ 325060 h 1105785"/>
                <a:gd name="connsiteX247" fmla="*/ 1427955 w 2760036"/>
                <a:gd name="connsiteY247" fmla="*/ 341252 h 1105785"/>
                <a:gd name="connsiteX248" fmla="*/ 1399642 w 2760036"/>
                <a:gd name="connsiteY248" fmla="*/ 381703 h 1105785"/>
                <a:gd name="connsiteX249" fmla="*/ 1399642 w 2760036"/>
                <a:gd name="connsiteY249" fmla="*/ 399894 h 1105785"/>
                <a:gd name="connsiteX250" fmla="*/ 1395590 w 2760036"/>
                <a:gd name="connsiteY250" fmla="*/ 418103 h 1105785"/>
                <a:gd name="connsiteX251" fmla="*/ 1399642 w 2760036"/>
                <a:gd name="connsiteY251" fmla="*/ 442381 h 1105785"/>
                <a:gd name="connsiteX252" fmla="*/ 1403695 w 2760036"/>
                <a:gd name="connsiteY252" fmla="*/ 454503 h 1105785"/>
                <a:gd name="connsiteX253" fmla="*/ 1399642 w 2760036"/>
                <a:gd name="connsiteY253" fmla="*/ 458555 h 1105785"/>
                <a:gd name="connsiteX254" fmla="*/ 1371330 w 2760036"/>
                <a:gd name="connsiteY254" fmla="*/ 446416 h 1105785"/>
                <a:gd name="connsiteX255" fmla="*/ 1355138 w 2760036"/>
                <a:gd name="connsiteY255" fmla="*/ 426190 h 1105785"/>
                <a:gd name="connsiteX256" fmla="*/ 1359191 w 2760036"/>
                <a:gd name="connsiteY256" fmla="*/ 422155 h 1105785"/>
                <a:gd name="connsiteX257" fmla="*/ 1355138 w 2760036"/>
                <a:gd name="connsiteY257" fmla="*/ 422155 h 1105785"/>
                <a:gd name="connsiteX258" fmla="*/ 1355138 w 2760036"/>
                <a:gd name="connsiteY258" fmla="*/ 426190 h 1105785"/>
                <a:gd name="connsiteX259" fmla="*/ 1326826 w 2760036"/>
                <a:gd name="connsiteY259" fmla="*/ 452485 h 1105785"/>
                <a:gd name="connsiteX260" fmla="*/ 1294461 w 2760036"/>
                <a:gd name="connsiteY260" fmla="*/ 466642 h 1105785"/>
                <a:gd name="connsiteX261" fmla="*/ 1258061 w 2760036"/>
                <a:gd name="connsiteY261" fmla="*/ 462607 h 1105785"/>
                <a:gd name="connsiteX262" fmla="*/ 1233783 w 2760036"/>
                <a:gd name="connsiteY262" fmla="*/ 458555 h 1105785"/>
                <a:gd name="connsiteX263" fmla="*/ 1233783 w 2760036"/>
                <a:gd name="connsiteY263" fmla="*/ 478781 h 1105785"/>
                <a:gd name="connsiteX264" fmla="*/ 1225696 w 2760036"/>
                <a:gd name="connsiteY264" fmla="*/ 507094 h 1105785"/>
                <a:gd name="connsiteX265" fmla="*/ 1215592 w 2760036"/>
                <a:gd name="connsiteY265" fmla="*/ 509111 h 1105785"/>
                <a:gd name="connsiteX266" fmla="*/ 1193331 w 2760036"/>
                <a:gd name="connsiteY266" fmla="*/ 527320 h 1105785"/>
                <a:gd name="connsiteX267" fmla="*/ 1140758 w 2760036"/>
                <a:gd name="connsiteY267" fmla="*/ 551598 h 1105785"/>
                <a:gd name="connsiteX268" fmla="*/ 1124566 w 2760036"/>
                <a:gd name="connsiteY268" fmla="*/ 519233 h 1105785"/>
                <a:gd name="connsiteX269" fmla="*/ 1138723 w 2760036"/>
                <a:gd name="connsiteY269" fmla="*/ 507094 h 1105785"/>
                <a:gd name="connsiteX270" fmla="*/ 1169070 w 2760036"/>
                <a:gd name="connsiteY270" fmla="*/ 486868 h 1105785"/>
                <a:gd name="connsiteX271" fmla="*/ 1193207 w 2760036"/>
                <a:gd name="connsiteY271" fmla="*/ 462607 h 1105785"/>
                <a:gd name="connsiteX272" fmla="*/ 1209328 w 2760036"/>
                <a:gd name="connsiteY272" fmla="*/ 450468 h 1105785"/>
                <a:gd name="connsiteX273" fmla="*/ 1197259 w 2760036"/>
                <a:gd name="connsiteY273" fmla="*/ 430242 h 1105785"/>
                <a:gd name="connsiteX274" fmla="*/ 1217414 w 2760036"/>
                <a:gd name="connsiteY274" fmla="*/ 426190 h 1105785"/>
                <a:gd name="connsiteX275" fmla="*/ 1237516 w 2760036"/>
                <a:gd name="connsiteY275" fmla="*/ 430242 h 1105785"/>
                <a:gd name="connsiteX276" fmla="*/ 1239534 w 2760036"/>
                <a:gd name="connsiteY276" fmla="*/ 440346 h 1105785"/>
                <a:gd name="connsiteX277" fmla="*/ 1241569 w 2760036"/>
                <a:gd name="connsiteY277" fmla="*/ 446416 h 1105785"/>
                <a:gd name="connsiteX278" fmla="*/ 1241569 w 2760036"/>
                <a:gd name="connsiteY278" fmla="*/ 450468 h 1105785"/>
                <a:gd name="connsiteX279" fmla="*/ 1269758 w 2760036"/>
                <a:gd name="connsiteY279" fmla="*/ 454503 h 1105785"/>
                <a:gd name="connsiteX280" fmla="*/ 1293930 w 2760036"/>
                <a:gd name="connsiteY280" fmla="*/ 452485 h 1105785"/>
                <a:gd name="connsiteX281" fmla="*/ 1318102 w 2760036"/>
                <a:gd name="connsiteY281" fmla="*/ 434277 h 1105785"/>
                <a:gd name="connsiteX282" fmla="*/ 1354395 w 2760036"/>
                <a:gd name="connsiteY282" fmla="*/ 405964 h 1105785"/>
                <a:gd name="connsiteX283" fmla="*/ 1370445 w 2760036"/>
                <a:gd name="connsiteY283" fmla="*/ 397877 h 1105785"/>
                <a:gd name="connsiteX284" fmla="*/ 1334222 w 2760036"/>
                <a:gd name="connsiteY284" fmla="*/ 389790 h 1105785"/>
                <a:gd name="connsiteX285" fmla="*/ 1306033 w 2760036"/>
                <a:gd name="connsiteY285" fmla="*/ 357425 h 1105785"/>
                <a:gd name="connsiteX286" fmla="*/ 1285878 w 2760036"/>
                <a:gd name="connsiteY286" fmla="*/ 381703 h 1105785"/>
                <a:gd name="connsiteX287" fmla="*/ 1205346 w 2760036"/>
                <a:gd name="connsiteY287" fmla="*/ 385738 h 1105785"/>
                <a:gd name="connsiteX288" fmla="*/ 1221396 w 2760036"/>
                <a:gd name="connsiteY288" fmla="*/ 333147 h 1105785"/>
                <a:gd name="connsiteX289" fmla="*/ 1249620 w 2760036"/>
                <a:gd name="connsiteY289" fmla="*/ 302817 h 1105785"/>
                <a:gd name="connsiteX290" fmla="*/ 1301981 w 2760036"/>
                <a:gd name="connsiteY290" fmla="*/ 300800 h 1105785"/>
                <a:gd name="connsiteX291" fmla="*/ 1285878 w 2760036"/>
                <a:gd name="connsiteY291" fmla="*/ 288661 h 1105785"/>
                <a:gd name="connsiteX292" fmla="*/ 1330188 w 2760036"/>
                <a:gd name="connsiteY292" fmla="*/ 308887 h 1105785"/>
                <a:gd name="connsiteX293" fmla="*/ 1338275 w 2760036"/>
                <a:gd name="connsiteY293" fmla="*/ 272469 h 1105785"/>
                <a:gd name="connsiteX294" fmla="*/ 1406721 w 2760036"/>
                <a:gd name="connsiteY294" fmla="*/ 260348 h 1105785"/>
                <a:gd name="connsiteX295" fmla="*/ 1410773 w 2760036"/>
                <a:gd name="connsiteY295" fmla="*/ 272469 h 1105785"/>
                <a:gd name="connsiteX296" fmla="*/ 1406721 w 2760036"/>
                <a:gd name="connsiteY296" fmla="*/ 296747 h 1105785"/>
                <a:gd name="connsiteX297" fmla="*/ 1451030 w 2760036"/>
                <a:gd name="connsiteY297" fmla="*/ 288661 h 1105785"/>
                <a:gd name="connsiteX298" fmla="*/ 1426894 w 2760036"/>
                <a:gd name="connsiteY298" fmla="*/ 260348 h 1105785"/>
                <a:gd name="connsiteX299" fmla="*/ 1459117 w 2760036"/>
                <a:gd name="connsiteY299" fmla="*/ 171340 h 1105785"/>
                <a:gd name="connsiteX300" fmla="*/ 1483271 w 2760036"/>
                <a:gd name="connsiteY300" fmla="*/ 203705 h 1105785"/>
                <a:gd name="connsiteX301" fmla="*/ 1495340 w 2760036"/>
                <a:gd name="connsiteY301" fmla="*/ 264382 h 1105785"/>
                <a:gd name="connsiteX302" fmla="*/ 1511460 w 2760036"/>
                <a:gd name="connsiteY302" fmla="*/ 260348 h 1105785"/>
                <a:gd name="connsiteX303" fmla="*/ 1495340 w 2760036"/>
                <a:gd name="connsiteY303" fmla="*/ 195618 h 1105785"/>
                <a:gd name="connsiteX304" fmla="*/ 1503427 w 2760036"/>
                <a:gd name="connsiteY304" fmla="*/ 191565 h 1105785"/>
                <a:gd name="connsiteX305" fmla="*/ 1511460 w 2760036"/>
                <a:gd name="connsiteY305" fmla="*/ 175392 h 1105785"/>
                <a:gd name="connsiteX306" fmla="*/ 1507408 w 2760036"/>
                <a:gd name="connsiteY306" fmla="*/ 159218 h 1105785"/>
                <a:gd name="connsiteX307" fmla="*/ 1519547 w 2760036"/>
                <a:gd name="connsiteY307" fmla="*/ 147079 h 1105785"/>
                <a:gd name="connsiteX308" fmla="*/ 1507408 w 2760036"/>
                <a:gd name="connsiteY308" fmla="*/ 134940 h 1105785"/>
                <a:gd name="connsiteX309" fmla="*/ 1491287 w 2760036"/>
                <a:gd name="connsiteY309" fmla="*/ 122801 h 1105785"/>
                <a:gd name="connsiteX310" fmla="*/ 1475238 w 2760036"/>
                <a:gd name="connsiteY310" fmla="*/ 106627 h 1105785"/>
                <a:gd name="connsiteX311" fmla="*/ 1469168 w 2760036"/>
                <a:gd name="connsiteY311" fmla="*/ 102575 h 1105785"/>
                <a:gd name="connsiteX312" fmla="*/ 1459117 w 2760036"/>
                <a:gd name="connsiteY312" fmla="*/ 94488 h 1105785"/>
                <a:gd name="connsiteX313" fmla="*/ 1422841 w 2760036"/>
                <a:gd name="connsiteY313" fmla="*/ 78314 h 1105785"/>
                <a:gd name="connsiteX314" fmla="*/ 1420824 w 2760036"/>
                <a:gd name="connsiteY314" fmla="*/ 68193 h 1105785"/>
                <a:gd name="connsiteX315" fmla="*/ 1418789 w 2760036"/>
                <a:gd name="connsiteY315" fmla="*/ 54036 h 1105785"/>
                <a:gd name="connsiteX316" fmla="*/ 1414808 w 2760036"/>
                <a:gd name="connsiteY316" fmla="*/ 37862 h 1105785"/>
                <a:gd name="connsiteX317" fmla="*/ 1398687 w 2760036"/>
                <a:gd name="connsiteY317" fmla="*/ 17637 h 1105785"/>
                <a:gd name="connsiteX318" fmla="*/ 1382584 w 2760036"/>
                <a:gd name="connsiteY318" fmla="*/ 25723 h 1105785"/>
                <a:gd name="connsiteX319" fmla="*/ 1378532 w 2760036"/>
                <a:gd name="connsiteY319" fmla="*/ 49984 h 1105785"/>
                <a:gd name="connsiteX320" fmla="*/ 1366463 w 2760036"/>
                <a:gd name="connsiteY320" fmla="*/ 70210 h 1105785"/>
                <a:gd name="connsiteX321" fmla="*/ 1350378 w 2760036"/>
                <a:gd name="connsiteY321" fmla="*/ 78314 h 1105785"/>
                <a:gd name="connsiteX322" fmla="*/ 1314120 w 2760036"/>
                <a:gd name="connsiteY322" fmla="*/ 86401 h 1105785"/>
                <a:gd name="connsiteX323" fmla="*/ 1279897 w 2760036"/>
                <a:gd name="connsiteY323" fmla="*/ 96505 h 1105785"/>
                <a:gd name="connsiteX324" fmla="*/ 1269811 w 2760036"/>
                <a:gd name="connsiteY324" fmla="*/ 94488 h 1105785"/>
                <a:gd name="connsiteX325" fmla="*/ 1261759 w 2760036"/>
                <a:gd name="connsiteY325" fmla="*/ 92471 h 1105785"/>
                <a:gd name="connsiteX326" fmla="*/ 1249656 w 2760036"/>
                <a:gd name="connsiteY326" fmla="*/ 90436 h 1105785"/>
                <a:gd name="connsiteX327" fmla="*/ 1237587 w 2760036"/>
                <a:gd name="connsiteY327" fmla="*/ 90436 h 1105785"/>
                <a:gd name="connsiteX328" fmla="*/ 1241622 w 2760036"/>
                <a:gd name="connsiteY328" fmla="*/ 74262 h 1105785"/>
                <a:gd name="connsiteX329" fmla="*/ 1229553 w 2760036"/>
                <a:gd name="connsiteY329" fmla="*/ 54036 h 1105785"/>
                <a:gd name="connsiteX330" fmla="*/ 1181209 w 2760036"/>
                <a:gd name="connsiteY330" fmla="*/ 74262 h 1105785"/>
                <a:gd name="connsiteX331" fmla="*/ 1189296 w 2760036"/>
                <a:gd name="connsiteY331" fmla="*/ 90436 h 1105785"/>
                <a:gd name="connsiteX332" fmla="*/ 1177157 w 2760036"/>
                <a:gd name="connsiteY332" fmla="*/ 114714 h 1105785"/>
                <a:gd name="connsiteX333" fmla="*/ 1150862 w 2760036"/>
                <a:gd name="connsiteY333" fmla="*/ 124818 h 1105785"/>
                <a:gd name="connsiteX334" fmla="*/ 1132653 w 2760036"/>
                <a:gd name="connsiteY334" fmla="*/ 122801 h 1105785"/>
                <a:gd name="connsiteX335" fmla="*/ 1096253 w 2760036"/>
                <a:gd name="connsiteY335" fmla="*/ 118766 h 1105785"/>
                <a:gd name="connsiteX336" fmla="*/ 1071975 w 2760036"/>
                <a:gd name="connsiteY336" fmla="*/ 122801 h 1105785"/>
                <a:gd name="connsiteX337" fmla="*/ 1031523 w 2760036"/>
                <a:gd name="connsiteY337" fmla="*/ 134940 h 1105785"/>
                <a:gd name="connsiteX338" fmla="*/ 987037 w 2760036"/>
                <a:gd name="connsiteY338" fmla="*/ 145044 h 1105785"/>
                <a:gd name="connsiteX339" fmla="*/ 958724 w 2760036"/>
                <a:gd name="connsiteY339" fmla="*/ 151114 h 1105785"/>
                <a:gd name="connsiteX340" fmla="*/ 920289 w 2760036"/>
                <a:gd name="connsiteY340" fmla="*/ 159218 h 1105785"/>
                <a:gd name="connsiteX341" fmla="*/ 881855 w 2760036"/>
                <a:gd name="connsiteY341" fmla="*/ 163253 h 1105785"/>
                <a:gd name="connsiteX342" fmla="*/ 849490 w 2760036"/>
                <a:gd name="connsiteY342" fmla="*/ 145044 h 1105785"/>
                <a:gd name="connsiteX343" fmla="*/ 809038 w 2760036"/>
                <a:gd name="connsiteY343" fmla="*/ 126853 h 1105785"/>
                <a:gd name="connsiteX344" fmla="*/ 792864 w 2760036"/>
                <a:gd name="connsiteY344" fmla="*/ 114714 h 1105785"/>
                <a:gd name="connsiteX345" fmla="*/ 788812 w 2760036"/>
                <a:gd name="connsiteY345" fmla="*/ 106627 h 1105785"/>
                <a:gd name="connsiteX346" fmla="*/ 800951 w 2760036"/>
                <a:gd name="connsiteY346" fmla="*/ 102575 h 1105785"/>
                <a:gd name="connsiteX347" fmla="*/ 829264 w 2760036"/>
                <a:gd name="connsiteY347" fmla="*/ 118766 h 1105785"/>
                <a:gd name="connsiteX348" fmla="*/ 873768 w 2760036"/>
                <a:gd name="connsiteY348" fmla="*/ 134940 h 1105785"/>
                <a:gd name="connsiteX349" fmla="*/ 891977 w 2760036"/>
                <a:gd name="connsiteY349" fmla="*/ 145044 h 1105785"/>
                <a:gd name="connsiteX350" fmla="*/ 914220 w 2760036"/>
                <a:gd name="connsiteY350" fmla="*/ 143027 h 1105785"/>
                <a:gd name="connsiteX351" fmla="*/ 934446 w 2760036"/>
                <a:gd name="connsiteY351" fmla="*/ 134940 h 1105785"/>
                <a:gd name="connsiteX352" fmla="*/ 958724 w 2760036"/>
                <a:gd name="connsiteY352" fmla="*/ 126853 h 1105785"/>
                <a:gd name="connsiteX353" fmla="*/ 982985 w 2760036"/>
                <a:gd name="connsiteY353" fmla="*/ 118766 h 1105785"/>
                <a:gd name="connsiteX354" fmla="*/ 978950 w 2760036"/>
                <a:gd name="connsiteY354" fmla="*/ 94488 h 1105785"/>
                <a:gd name="connsiteX355" fmla="*/ 987037 w 2760036"/>
                <a:gd name="connsiteY355" fmla="*/ 90436 h 1105785"/>
                <a:gd name="connsiteX356" fmla="*/ 991071 w 2760036"/>
                <a:gd name="connsiteY356" fmla="*/ 122801 h 1105785"/>
                <a:gd name="connsiteX357" fmla="*/ 1027489 w 2760036"/>
                <a:gd name="connsiteY357" fmla="*/ 110662 h 1105785"/>
                <a:gd name="connsiteX358" fmla="*/ 1015350 w 2760036"/>
                <a:gd name="connsiteY358" fmla="*/ 82349 h 1105785"/>
                <a:gd name="connsiteX359" fmla="*/ 1005246 w 2760036"/>
                <a:gd name="connsiteY359" fmla="*/ 64140 h 1105785"/>
                <a:gd name="connsiteX360" fmla="*/ 999176 w 2760036"/>
                <a:gd name="connsiteY360" fmla="*/ 49984 h 1105785"/>
                <a:gd name="connsiteX361" fmla="*/ 974898 w 2760036"/>
                <a:gd name="connsiteY361" fmla="*/ 33810 h 1105785"/>
                <a:gd name="connsiteX362" fmla="*/ 966811 w 2760036"/>
                <a:gd name="connsiteY362" fmla="*/ 21671 h 1105785"/>
                <a:gd name="connsiteX363" fmla="*/ 958724 w 2760036"/>
                <a:gd name="connsiteY363" fmla="*/ 29758 h 1105785"/>
                <a:gd name="connsiteX364" fmla="*/ 946585 w 2760036"/>
                <a:gd name="connsiteY364" fmla="*/ 54036 h 1105785"/>
                <a:gd name="connsiteX365" fmla="*/ 948602 w 2760036"/>
                <a:gd name="connsiteY365" fmla="*/ 80332 h 1105785"/>
                <a:gd name="connsiteX366" fmla="*/ 946585 w 2760036"/>
                <a:gd name="connsiteY366" fmla="*/ 90436 h 1105785"/>
                <a:gd name="connsiteX367" fmla="*/ 934446 w 2760036"/>
                <a:gd name="connsiteY367" fmla="*/ 96505 h 1105785"/>
                <a:gd name="connsiteX368" fmla="*/ 922307 w 2760036"/>
                <a:gd name="connsiteY368" fmla="*/ 78314 h 1105785"/>
                <a:gd name="connsiteX369" fmla="*/ 916237 w 2760036"/>
                <a:gd name="connsiteY369" fmla="*/ 58088 h 1105785"/>
                <a:gd name="connsiteX370" fmla="*/ 910168 w 2760036"/>
                <a:gd name="connsiteY370" fmla="*/ 37862 h 1105785"/>
                <a:gd name="connsiteX371" fmla="*/ 902081 w 2760036"/>
                <a:gd name="connsiteY371" fmla="*/ 21671 h 1105785"/>
                <a:gd name="connsiteX372" fmla="*/ 902081 w 2760036"/>
                <a:gd name="connsiteY372" fmla="*/ 33810 h 1105785"/>
                <a:gd name="connsiteX373" fmla="*/ 898046 w 2760036"/>
                <a:gd name="connsiteY373" fmla="*/ 43914 h 1105785"/>
                <a:gd name="connsiteX374" fmla="*/ 889942 w 2760036"/>
                <a:gd name="connsiteY374" fmla="*/ 54036 h 1105785"/>
                <a:gd name="connsiteX375" fmla="*/ 869716 w 2760036"/>
                <a:gd name="connsiteY375" fmla="*/ 78314 h 1105785"/>
                <a:gd name="connsiteX376" fmla="*/ 861629 w 2760036"/>
                <a:gd name="connsiteY376" fmla="*/ 90436 h 1105785"/>
                <a:gd name="connsiteX377" fmla="*/ 845455 w 2760036"/>
                <a:gd name="connsiteY377" fmla="*/ 66175 h 1105785"/>
                <a:gd name="connsiteX378" fmla="*/ 833316 w 2760036"/>
                <a:gd name="connsiteY378" fmla="*/ 25723 h 1105785"/>
                <a:gd name="connsiteX379" fmla="*/ 829264 w 2760036"/>
                <a:gd name="connsiteY379" fmla="*/ 25723 h 1105785"/>
                <a:gd name="connsiteX380" fmla="*/ 792864 w 2760036"/>
                <a:gd name="connsiteY380" fmla="*/ 25723 h 1105785"/>
                <a:gd name="connsiteX381" fmla="*/ 762534 w 2760036"/>
                <a:gd name="connsiteY381" fmla="*/ 33810 h 1105785"/>
                <a:gd name="connsiteX382" fmla="*/ 752412 w 2760036"/>
                <a:gd name="connsiteY382" fmla="*/ 37862 h 1105785"/>
                <a:gd name="connsiteX383" fmla="*/ 740273 w 2760036"/>
                <a:gd name="connsiteY383" fmla="*/ 54036 h 1105785"/>
                <a:gd name="connsiteX384" fmla="*/ 728134 w 2760036"/>
                <a:gd name="connsiteY384" fmla="*/ 62123 h 1105785"/>
                <a:gd name="connsiteX385" fmla="*/ 716013 w 2760036"/>
                <a:gd name="connsiteY385" fmla="*/ 66175 h 1105785"/>
                <a:gd name="connsiteX386" fmla="*/ 716013 w 2760036"/>
                <a:gd name="connsiteY386" fmla="*/ 90436 h 1105785"/>
                <a:gd name="connsiteX387" fmla="*/ 699821 w 2760036"/>
                <a:gd name="connsiteY387" fmla="*/ 122801 h 1105785"/>
                <a:gd name="connsiteX388" fmla="*/ 683648 w 2760036"/>
                <a:gd name="connsiteY388" fmla="*/ 145044 h 1105785"/>
                <a:gd name="connsiteX389" fmla="*/ 663422 w 2760036"/>
                <a:gd name="connsiteY389" fmla="*/ 159218 h 1105785"/>
                <a:gd name="connsiteX390" fmla="*/ 639144 w 2760036"/>
                <a:gd name="connsiteY390" fmla="*/ 161235 h 1105785"/>
                <a:gd name="connsiteX391" fmla="*/ 627004 w 2760036"/>
                <a:gd name="connsiteY391" fmla="*/ 147079 h 1105785"/>
                <a:gd name="connsiteX392" fmla="*/ 590605 w 2760036"/>
                <a:gd name="connsiteY392" fmla="*/ 122801 h 1105785"/>
                <a:gd name="connsiteX393" fmla="*/ 598692 w 2760036"/>
                <a:gd name="connsiteY393" fmla="*/ 114714 h 1105785"/>
                <a:gd name="connsiteX394" fmla="*/ 614883 w 2760036"/>
                <a:gd name="connsiteY394" fmla="*/ 94488 h 1105785"/>
                <a:gd name="connsiteX395" fmla="*/ 647230 w 2760036"/>
                <a:gd name="connsiteY395" fmla="*/ 78314 h 1105785"/>
                <a:gd name="connsiteX396" fmla="*/ 671509 w 2760036"/>
                <a:gd name="connsiteY396" fmla="*/ 62123 h 1105785"/>
                <a:gd name="connsiteX397" fmla="*/ 639144 w 2760036"/>
                <a:gd name="connsiteY397" fmla="*/ 66175 h 1105785"/>
                <a:gd name="connsiteX398" fmla="*/ 602744 w 2760036"/>
                <a:gd name="connsiteY398" fmla="*/ 66175 h 1105785"/>
                <a:gd name="connsiteX399" fmla="*/ 590605 w 2760036"/>
                <a:gd name="connsiteY399" fmla="*/ 70210 h 1105785"/>
                <a:gd name="connsiteX400" fmla="*/ 582518 w 2760036"/>
                <a:gd name="connsiteY400" fmla="*/ 70210 h 1105785"/>
                <a:gd name="connsiteX401" fmla="*/ 578466 w 2760036"/>
                <a:gd name="connsiteY401" fmla="*/ 82349 h 1105785"/>
                <a:gd name="connsiteX402" fmla="*/ 558240 w 2760036"/>
                <a:gd name="connsiteY402" fmla="*/ 102575 h 1105785"/>
                <a:gd name="connsiteX403" fmla="*/ 542066 w 2760036"/>
                <a:gd name="connsiteY403" fmla="*/ 122801 h 1105785"/>
                <a:gd name="connsiteX404" fmla="*/ 533979 w 2760036"/>
                <a:gd name="connsiteY404" fmla="*/ 120784 h 1105785"/>
                <a:gd name="connsiteX405" fmla="*/ 517788 w 2760036"/>
                <a:gd name="connsiteY405" fmla="*/ 126853 h 1105785"/>
                <a:gd name="connsiteX406" fmla="*/ 497562 w 2760036"/>
                <a:gd name="connsiteY406" fmla="*/ 163253 h 1105785"/>
                <a:gd name="connsiteX407" fmla="*/ 485423 w 2760036"/>
                <a:gd name="connsiteY407" fmla="*/ 161235 h 1105785"/>
                <a:gd name="connsiteX408" fmla="*/ 481388 w 2760036"/>
                <a:gd name="connsiteY408" fmla="*/ 147079 h 1105785"/>
                <a:gd name="connsiteX409" fmla="*/ 481388 w 2760036"/>
                <a:gd name="connsiteY409" fmla="*/ 126853 h 1105785"/>
                <a:gd name="connsiteX410" fmla="*/ 440936 w 2760036"/>
                <a:gd name="connsiteY410" fmla="*/ 122801 h 1105785"/>
                <a:gd name="connsiteX411" fmla="*/ 444971 w 2760036"/>
                <a:gd name="connsiteY411" fmla="*/ 98540 h 1105785"/>
                <a:gd name="connsiteX412" fmla="*/ 469249 w 2760036"/>
                <a:gd name="connsiteY412" fmla="*/ 49984 h 1105785"/>
                <a:gd name="connsiteX413" fmla="*/ 453076 w 2760036"/>
                <a:gd name="connsiteY413" fmla="*/ 37862 h 1105785"/>
                <a:gd name="connsiteX414" fmla="*/ 420710 w 2760036"/>
                <a:gd name="connsiteY414" fmla="*/ 33810 h 1105785"/>
                <a:gd name="connsiteX415" fmla="*/ 388345 w 2760036"/>
                <a:gd name="connsiteY415" fmla="*/ 43914 h 1105785"/>
                <a:gd name="connsiteX416" fmla="*/ 372172 w 2760036"/>
                <a:gd name="connsiteY416" fmla="*/ 49984 h 1105785"/>
                <a:gd name="connsiteX417" fmla="*/ 343841 w 2760036"/>
                <a:gd name="connsiteY417" fmla="*/ 70210 h 1105785"/>
                <a:gd name="connsiteX418" fmla="*/ 299355 w 2760036"/>
                <a:gd name="connsiteY418" fmla="*/ 102575 h 1105785"/>
                <a:gd name="connsiteX419" fmla="*/ 258903 w 2760036"/>
                <a:gd name="connsiteY419" fmla="*/ 118766 h 1105785"/>
                <a:gd name="connsiteX420" fmla="*/ 218451 w 2760036"/>
                <a:gd name="connsiteY420" fmla="*/ 138992 h 1105785"/>
                <a:gd name="connsiteX421" fmla="*/ 186086 w 2760036"/>
                <a:gd name="connsiteY421" fmla="*/ 167305 h 1105785"/>
                <a:gd name="connsiteX422" fmla="*/ 171930 w 2760036"/>
                <a:gd name="connsiteY422" fmla="*/ 155166 h 1105785"/>
                <a:gd name="connsiteX423" fmla="*/ 157773 w 2760036"/>
                <a:gd name="connsiteY423" fmla="*/ 147079 h 1105785"/>
                <a:gd name="connsiteX424" fmla="*/ 153721 w 2760036"/>
                <a:gd name="connsiteY424" fmla="*/ 132923 h 1105785"/>
                <a:gd name="connsiteX425" fmla="*/ 153721 w 2760036"/>
                <a:gd name="connsiteY425" fmla="*/ 118766 h 1105785"/>
                <a:gd name="connsiteX426" fmla="*/ 149686 w 2760036"/>
                <a:gd name="connsiteY426" fmla="*/ 106627 h 1105785"/>
                <a:gd name="connsiteX427" fmla="*/ 141582 w 2760036"/>
                <a:gd name="connsiteY427" fmla="*/ 94488 h 1105785"/>
                <a:gd name="connsiteX428" fmla="*/ 133495 w 2760036"/>
                <a:gd name="connsiteY428" fmla="*/ 82349 h 1105785"/>
                <a:gd name="connsiteX429" fmla="*/ 145634 w 2760036"/>
                <a:gd name="connsiteY429" fmla="*/ 78314 h 1105785"/>
                <a:gd name="connsiteX430" fmla="*/ 161808 w 2760036"/>
                <a:gd name="connsiteY430" fmla="*/ 70210 h 1105785"/>
                <a:gd name="connsiteX431" fmla="*/ 175982 w 2760036"/>
                <a:gd name="connsiteY431" fmla="*/ 66175 h 1105785"/>
                <a:gd name="connsiteX432" fmla="*/ 194173 w 2760036"/>
                <a:gd name="connsiteY432" fmla="*/ 62123 h 1105785"/>
                <a:gd name="connsiteX433" fmla="*/ 218451 w 2760036"/>
                <a:gd name="connsiteY433" fmla="*/ 58088 h 1105785"/>
                <a:gd name="connsiteX434" fmla="*/ 230590 w 2760036"/>
                <a:gd name="connsiteY434" fmla="*/ 45949 h 1105785"/>
                <a:gd name="connsiteX435" fmla="*/ 254851 w 2760036"/>
                <a:gd name="connsiteY435" fmla="*/ 45949 h 1105785"/>
                <a:gd name="connsiteX436" fmla="*/ 295303 w 2760036"/>
                <a:gd name="connsiteY436" fmla="*/ 21671 h 1105785"/>
                <a:gd name="connsiteX437" fmla="*/ 311494 w 2760036"/>
                <a:gd name="connsiteY437" fmla="*/ 5497 h 1105785"/>
                <a:gd name="connsiteX438" fmla="*/ 155385 w 2760036"/>
                <a:gd name="connsiteY438" fmla="*/ 0 h 1105785"/>
                <a:gd name="connsiteX439" fmla="*/ 257175 w 2760036"/>
                <a:gd name="connsiteY439" fmla="*/ 0 h 1105785"/>
                <a:gd name="connsiteX440" fmla="*/ 246764 w 2760036"/>
                <a:gd name="connsiteY440" fmla="*/ 15602 h 1105785"/>
                <a:gd name="connsiteX441" fmla="*/ 222486 w 2760036"/>
                <a:gd name="connsiteY441" fmla="*/ 25723 h 1105785"/>
                <a:gd name="connsiteX442" fmla="*/ 206312 w 2760036"/>
                <a:gd name="connsiteY442" fmla="*/ 23688 h 1105785"/>
                <a:gd name="connsiteX443" fmla="*/ 190138 w 2760036"/>
                <a:gd name="connsiteY443" fmla="*/ 21671 h 1105785"/>
                <a:gd name="connsiteX444" fmla="*/ 177999 w 2760036"/>
                <a:gd name="connsiteY444" fmla="*/ 21671 h 1105785"/>
                <a:gd name="connsiteX445" fmla="*/ 157773 w 2760036"/>
                <a:gd name="connsiteY445" fmla="*/ 9532 h 1105785"/>
                <a:gd name="connsiteX446" fmla="*/ 9195 w 2760036"/>
                <a:gd name="connsiteY446" fmla="*/ 0 h 1105785"/>
                <a:gd name="connsiteX447" fmla="*/ 66539 w 2760036"/>
                <a:gd name="connsiteY447" fmla="*/ 0 h 1105785"/>
                <a:gd name="connsiteX448" fmla="*/ 64730 w 2760036"/>
                <a:gd name="connsiteY448" fmla="*/ 1445 h 1105785"/>
                <a:gd name="connsiteX449" fmla="*/ 48557 w 2760036"/>
                <a:gd name="connsiteY449" fmla="*/ 25723 h 1105785"/>
                <a:gd name="connsiteX450" fmla="*/ 36418 w 2760036"/>
                <a:gd name="connsiteY450" fmla="*/ 41897 h 1105785"/>
                <a:gd name="connsiteX451" fmla="*/ 12139 w 2760036"/>
                <a:gd name="connsiteY451" fmla="*/ 45949 h 1105785"/>
                <a:gd name="connsiteX452" fmla="*/ 0 w 2760036"/>
                <a:gd name="connsiteY452" fmla="*/ 45949 h 1105785"/>
                <a:gd name="connsiteX453" fmla="*/ 4053 w 2760036"/>
                <a:gd name="connsiteY453" fmla="*/ 25723 h 110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</a:cxnLst>
              <a:rect l="l" t="t" r="r" b="b"/>
              <a:pathLst>
                <a:path w="2760036" h="1105785">
                  <a:moveTo>
                    <a:pt x="311948" y="0"/>
                  </a:moveTo>
                  <a:lnTo>
                    <a:pt x="1924950" y="0"/>
                  </a:lnTo>
                  <a:lnTo>
                    <a:pt x="1919200" y="41897"/>
                  </a:lnTo>
                  <a:lnTo>
                    <a:pt x="1935373" y="41897"/>
                  </a:lnTo>
                  <a:cubicBezTo>
                    <a:pt x="1943460" y="41897"/>
                    <a:pt x="1950202" y="44604"/>
                    <a:pt x="1955599" y="49984"/>
                  </a:cubicBezTo>
                  <a:cubicBezTo>
                    <a:pt x="1960996" y="55381"/>
                    <a:pt x="1965703" y="64140"/>
                    <a:pt x="1969738" y="76279"/>
                  </a:cubicBezTo>
                  <a:cubicBezTo>
                    <a:pt x="1973755" y="88418"/>
                    <a:pt x="1977117" y="97178"/>
                    <a:pt x="1979807" y="102575"/>
                  </a:cubicBezTo>
                  <a:cubicBezTo>
                    <a:pt x="1985204" y="102575"/>
                    <a:pt x="1989928" y="101230"/>
                    <a:pt x="1993963" y="98540"/>
                  </a:cubicBezTo>
                  <a:cubicBezTo>
                    <a:pt x="1998015" y="95833"/>
                    <a:pt x="2002705" y="94488"/>
                    <a:pt x="2008066" y="94488"/>
                  </a:cubicBezTo>
                  <a:lnTo>
                    <a:pt x="2036379" y="94488"/>
                  </a:lnTo>
                  <a:lnTo>
                    <a:pt x="2056552" y="94488"/>
                  </a:lnTo>
                  <a:lnTo>
                    <a:pt x="2076778" y="82349"/>
                  </a:lnTo>
                  <a:lnTo>
                    <a:pt x="2060587" y="33810"/>
                  </a:lnTo>
                  <a:cubicBezTo>
                    <a:pt x="2079432" y="36500"/>
                    <a:pt x="2096915" y="39207"/>
                    <a:pt x="2113054" y="41897"/>
                  </a:cubicBezTo>
                  <a:cubicBezTo>
                    <a:pt x="2148073" y="47294"/>
                    <a:pt x="2168264" y="54036"/>
                    <a:pt x="2173661" y="62123"/>
                  </a:cubicBezTo>
                  <a:lnTo>
                    <a:pt x="2189781" y="21671"/>
                  </a:lnTo>
                  <a:lnTo>
                    <a:pt x="2201920" y="66175"/>
                  </a:lnTo>
                  <a:cubicBezTo>
                    <a:pt x="2207353" y="44604"/>
                    <a:pt x="2215528" y="24379"/>
                    <a:pt x="2226446" y="5497"/>
                  </a:cubicBezTo>
                  <a:lnTo>
                    <a:pt x="2229558" y="0"/>
                  </a:lnTo>
                  <a:lnTo>
                    <a:pt x="2350545" y="0"/>
                  </a:lnTo>
                  <a:lnTo>
                    <a:pt x="2345077" y="54036"/>
                  </a:lnTo>
                  <a:cubicBezTo>
                    <a:pt x="2347820" y="51346"/>
                    <a:pt x="2351925" y="49984"/>
                    <a:pt x="2357375" y="49984"/>
                  </a:cubicBezTo>
                  <a:cubicBezTo>
                    <a:pt x="2362825" y="49984"/>
                    <a:pt x="2372363" y="52691"/>
                    <a:pt x="2385971" y="58088"/>
                  </a:cubicBezTo>
                  <a:cubicBezTo>
                    <a:pt x="2407807" y="66175"/>
                    <a:pt x="2420070" y="70882"/>
                    <a:pt x="2422795" y="72245"/>
                  </a:cubicBezTo>
                  <a:cubicBezTo>
                    <a:pt x="2425503" y="73590"/>
                    <a:pt x="2429608" y="67520"/>
                    <a:pt x="2435094" y="54036"/>
                  </a:cubicBezTo>
                  <a:lnTo>
                    <a:pt x="2447339" y="25723"/>
                  </a:lnTo>
                  <a:lnTo>
                    <a:pt x="2451321" y="58088"/>
                  </a:lnTo>
                  <a:lnTo>
                    <a:pt x="2559670" y="90436"/>
                  </a:lnTo>
                  <a:lnTo>
                    <a:pt x="2583683" y="17637"/>
                  </a:lnTo>
                  <a:cubicBezTo>
                    <a:pt x="2586372" y="23016"/>
                    <a:pt x="2590407" y="28413"/>
                    <a:pt x="2595751" y="33810"/>
                  </a:cubicBezTo>
                  <a:lnTo>
                    <a:pt x="2627798" y="66175"/>
                  </a:lnTo>
                  <a:cubicBezTo>
                    <a:pt x="2638539" y="76952"/>
                    <a:pt x="2646608" y="83694"/>
                    <a:pt x="2652005" y="86401"/>
                  </a:cubicBezTo>
                  <a:cubicBezTo>
                    <a:pt x="2657402" y="89091"/>
                    <a:pt x="2656057" y="101230"/>
                    <a:pt x="2647970" y="122801"/>
                  </a:cubicBezTo>
                  <a:cubicBezTo>
                    <a:pt x="2639866" y="144372"/>
                    <a:pt x="2635831" y="156511"/>
                    <a:pt x="2635831" y="159218"/>
                  </a:cubicBezTo>
                  <a:lnTo>
                    <a:pt x="2635831" y="167305"/>
                  </a:lnTo>
                  <a:lnTo>
                    <a:pt x="2695943" y="155166"/>
                  </a:lnTo>
                  <a:lnTo>
                    <a:pt x="2756037" y="122801"/>
                  </a:lnTo>
                  <a:lnTo>
                    <a:pt x="2760036" y="130888"/>
                  </a:lnTo>
                  <a:lnTo>
                    <a:pt x="2720026" y="155166"/>
                  </a:lnTo>
                  <a:lnTo>
                    <a:pt x="2732024" y="163253"/>
                  </a:lnTo>
                  <a:lnTo>
                    <a:pt x="2727989" y="171340"/>
                  </a:lnTo>
                  <a:lnTo>
                    <a:pt x="2703959" y="159218"/>
                  </a:lnTo>
                  <a:lnTo>
                    <a:pt x="2667931" y="175392"/>
                  </a:lnTo>
                  <a:lnTo>
                    <a:pt x="2688157" y="195618"/>
                  </a:lnTo>
                  <a:cubicBezTo>
                    <a:pt x="2701641" y="209102"/>
                    <a:pt x="2708383" y="219896"/>
                    <a:pt x="2708383" y="227983"/>
                  </a:cubicBezTo>
                  <a:cubicBezTo>
                    <a:pt x="2705693" y="236070"/>
                    <a:pt x="2705021" y="245501"/>
                    <a:pt x="2706366" y="256296"/>
                  </a:cubicBezTo>
                  <a:cubicBezTo>
                    <a:pt x="2707710" y="267090"/>
                    <a:pt x="2701641" y="267090"/>
                    <a:pt x="2688157" y="256296"/>
                  </a:cubicBezTo>
                  <a:cubicBezTo>
                    <a:pt x="2680070" y="250898"/>
                    <a:pt x="2672673" y="244829"/>
                    <a:pt x="2665984" y="238087"/>
                  </a:cubicBezTo>
                  <a:cubicBezTo>
                    <a:pt x="2659278" y="231345"/>
                    <a:pt x="2653244" y="225275"/>
                    <a:pt x="2647900" y="219896"/>
                  </a:cubicBezTo>
                  <a:cubicBezTo>
                    <a:pt x="2639901" y="211791"/>
                    <a:pt x="2634557" y="203705"/>
                    <a:pt x="2631903" y="195618"/>
                  </a:cubicBezTo>
                  <a:lnTo>
                    <a:pt x="2623887" y="211791"/>
                  </a:lnTo>
                  <a:cubicBezTo>
                    <a:pt x="2626577" y="219896"/>
                    <a:pt x="2629249" y="229328"/>
                    <a:pt x="2631903" y="240122"/>
                  </a:cubicBezTo>
                  <a:cubicBezTo>
                    <a:pt x="2634557" y="250898"/>
                    <a:pt x="2636557" y="262365"/>
                    <a:pt x="2637919" y="274504"/>
                  </a:cubicBezTo>
                  <a:cubicBezTo>
                    <a:pt x="2639264" y="286626"/>
                    <a:pt x="2637265" y="299437"/>
                    <a:pt x="2631903" y="312921"/>
                  </a:cubicBezTo>
                  <a:cubicBezTo>
                    <a:pt x="2610545" y="307542"/>
                    <a:pt x="2593185" y="299437"/>
                    <a:pt x="2579825" y="288661"/>
                  </a:cubicBezTo>
                  <a:cubicBezTo>
                    <a:pt x="2566518" y="280574"/>
                    <a:pt x="2556520" y="269107"/>
                    <a:pt x="2549831" y="254278"/>
                  </a:cubicBezTo>
                  <a:cubicBezTo>
                    <a:pt x="2543160" y="239432"/>
                    <a:pt x="2545142" y="221241"/>
                    <a:pt x="2555812" y="199670"/>
                  </a:cubicBezTo>
                  <a:cubicBezTo>
                    <a:pt x="2553158" y="202360"/>
                    <a:pt x="2547832" y="205049"/>
                    <a:pt x="2539816" y="207757"/>
                  </a:cubicBezTo>
                  <a:cubicBezTo>
                    <a:pt x="2526456" y="213154"/>
                    <a:pt x="2507769" y="211791"/>
                    <a:pt x="2483756" y="203705"/>
                  </a:cubicBezTo>
                  <a:cubicBezTo>
                    <a:pt x="2456275" y="190221"/>
                    <a:pt x="2432917" y="179444"/>
                    <a:pt x="2413682" y="171340"/>
                  </a:cubicBezTo>
                  <a:cubicBezTo>
                    <a:pt x="2394447" y="163253"/>
                    <a:pt x="2380716" y="160563"/>
                    <a:pt x="2372452" y="163253"/>
                  </a:cubicBezTo>
                  <a:cubicBezTo>
                    <a:pt x="2366966" y="165960"/>
                    <a:pt x="2361481" y="167305"/>
                    <a:pt x="2355977" y="167305"/>
                  </a:cubicBezTo>
                  <a:cubicBezTo>
                    <a:pt x="2350492" y="167305"/>
                    <a:pt x="2344988" y="167305"/>
                    <a:pt x="2339520" y="167305"/>
                  </a:cubicBezTo>
                  <a:lnTo>
                    <a:pt x="2323028" y="167305"/>
                  </a:lnTo>
                  <a:lnTo>
                    <a:pt x="2331115" y="191565"/>
                  </a:lnTo>
                  <a:lnTo>
                    <a:pt x="2359357" y="199670"/>
                  </a:lnTo>
                  <a:lnTo>
                    <a:pt x="2363409" y="211791"/>
                  </a:lnTo>
                  <a:lnTo>
                    <a:pt x="2310942" y="191565"/>
                  </a:lnTo>
                  <a:lnTo>
                    <a:pt x="2310942" y="183479"/>
                  </a:lnTo>
                  <a:cubicBezTo>
                    <a:pt x="2305563" y="178082"/>
                    <a:pt x="2298821" y="174047"/>
                    <a:pt x="2290716" y="171340"/>
                  </a:cubicBezTo>
                  <a:cubicBezTo>
                    <a:pt x="2282683" y="171340"/>
                    <a:pt x="2279320" y="170667"/>
                    <a:pt x="2280648" y="169322"/>
                  </a:cubicBezTo>
                  <a:cubicBezTo>
                    <a:pt x="2281975" y="167977"/>
                    <a:pt x="2282629" y="166633"/>
                    <a:pt x="2282629" y="165270"/>
                  </a:cubicBezTo>
                  <a:cubicBezTo>
                    <a:pt x="2282629" y="163925"/>
                    <a:pt x="2280612" y="162580"/>
                    <a:pt x="2276595" y="161235"/>
                  </a:cubicBezTo>
                  <a:cubicBezTo>
                    <a:pt x="2272578" y="159891"/>
                    <a:pt x="2261147" y="157856"/>
                    <a:pt x="2242301" y="155166"/>
                  </a:cubicBezTo>
                  <a:cubicBezTo>
                    <a:pt x="2212679" y="155166"/>
                    <a:pt x="2187109" y="152476"/>
                    <a:pt x="2165574" y="147079"/>
                  </a:cubicBezTo>
                  <a:cubicBezTo>
                    <a:pt x="2154780" y="144372"/>
                    <a:pt x="2148038" y="141682"/>
                    <a:pt x="2145348" y="138992"/>
                  </a:cubicBezTo>
                  <a:cubicBezTo>
                    <a:pt x="2148038" y="147079"/>
                    <a:pt x="2150745" y="156511"/>
                    <a:pt x="2153435" y="167305"/>
                  </a:cubicBezTo>
                  <a:cubicBezTo>
                    <a:pt x="2158832" y="188876"/>
                    <a:pt x="2161522" y="207757"/>
                    <a:pt x="2161522" y="223931"/>
                  </a:cubicBezTo>
                  <a:cubicBezTo>
                    <a:pt x="2145383" y="221241"/>
                    <a:pt x="2131935" y="215844"/>
                    <a:pt x="2121140" y="207757"/>
                  </a:cubicBezTo>
                  <a:cubicBezTo>
                    <a:pt x="2110399" y="202360"/>
                    <a:pt x="2100985" y="195618"/>
                    <a:pt x="2092916" y="187531"/>
                  </a:cubicBezTo>
                  <a:cubicBezTo>
                    <a:pt x="2084847" y="179444"/>
                    <a:pt x="2082140" y="168650"/>
                    <a:pt x="2084794" y="155166"/>
                  </a:cubicBezTo>
                  <a:lnTo>
                    <a:pt x="2076778" y="155166"/>
                  </a:lnTo>
                  <a:cubicBezTo>
                    <a:pt x="2074070" y="155166"/>
                    <a:pt x="2064639" y="157856"/>
                    <a:pt x="2048447" y="163253"/>
                  </a:cubicBezTo>
                  <a:cubicBezTo>
                    <a:pt x="2040361" y="168650"/>
                    <a:pt x="2030929" y="171340"/>
                    <a:pt x="2020135" y="171340"/>
                  </a:cubicBezTo>
                  <a:lnTo>
                    <a:pt x="2007996" y="171340"/>
                  </a:lnTo>
                  <a:cubicBezTo>
                    <a:pt x="2010703" y="174047"/>
                    <a:pt x="2013393" y="178082"/>
                    <a:pt x="2016100" y="183479"/>
                  </a:cubicBezTo>
                  <a:cubicBezTo>
                    <a:pt x="2018790" y="188876"/>
                    <a:pt x="2020135" y="193600"/>
                    <a:pt x="2020135" y="197635"/>
                  </a:cubicBezTo>
                  <a:cubicBezTo>
                    <a:pt x="2020135" y="201687"/>
                    <a:pt x="2021479" y="206412"/>
                    <a:pt x="2024187" y="211791"/>
                  </a:cubicBezTo>
                  <a:cubicBezTo>
                    <a:pt x="2029584" y="219896"/>
                    <a:pt x="2037671" y="230000"/>
                    <a:pt x="2048447" y="242139"/>
                  </a:cubicBezTo>
                  <a:cubicBezTo>
                    <a:pt x="2059242" y="254278"/>
                    <a:pt x="2064639" y="268435"/>
                    <a:pt x="2064639" y="284608"/>
                  </a:cubicBezTo>
                  <a:lnTo>
                    <a:pt x="2064639" y="337199"/>
                  </a:lnTo>
                  <a:lnTo>
                    <a:pt x="2032345" y="300800"/>
                  </a:lnTo>
                  <a:cubicBezTo>
                    <a:pt x="2026983" y="303489"/>
                    <a:pt x="2020258" y="304834"/>
                    <a:pt x="2012172" y="304834"/>
                  </a:cubicBezTo>
                  <a:cubicBezTo>
                    <a:pt x="2006828" y="304834"/>
                    <a:pt x="2000776" y="305507"/>
                    <a:pt x="1994034" y="306852"/>
                  </a:cubicBezTo>
                  <a:cubicBezTo>
                    <a:pt x="1987292" y="308214"/>
                    <a:pt x="1979895" y="306179"/>
                    <a:pt x="1971844" y="300800"/>
                  </a:cubicBezTo>
                  <a:cubicBezTo>
                    <a:pt x="1971844" y="306179"/>
                    <a:pt x="1970499" y="312921"/>
                    <a:pt x="1967809" y="321026"/>
                  </a:cubicBezTo>
                  <a:cubicBezTo>
                    <a:pt x="1962412" y="337199"/>
                    <a:pt x="1958377" y="346631"/>
                    <a:pt x="1955723" y="349338"/>
                  </a:cubicBezTo>
                  <a:cubicBezTo>
                    <a:pt x="1950344" y="357425"/>
                    <a:pt x="1945619" y="364840"/>
                    <a:pt x="1941567" y="371582"/>
                  </a:cubicBezTo>
                  <a:cubicBezTo>
                    <a:pt x="1937532" y="378324"/>
                    <a:pt x="1935497" y="384393"/>
                    <a:pt x="1935497" y="389790"/>
                  </a:cubicBezTo>
                  <a:cubicBezTo>
                    <a:pt x="1935497" y="395187"/>
                    <a:pt x="1930135" y="400567"/>
                    <a:pt x="1919394" y="405964"/>
                  </a:cubicBezTo>
                  <a:cubicBezTo>
                    <a:pt x="1914033" y="408671"/>
                    <a:pt x="1908671" y="410016"/>
                    <a:pt x="1903274" y="410016"/>
                  </a:cubicBezTo>
                  <a:cubicBezTo>
                    <a:pt x="1900566" y="418103"/>
                    <a:pt x="1899221" y="427535"/>
                    <a:pt x="1899221" y="438329"/>
                  </a:cubicBezTo>
                  <a:cubicBezTo>
                    <a:pt x="1899221" y="459900"/>
                    <a:pt x="1900566" y="476091"/>
                    <a:pt x="1903274" y="486868"/>
                  </a:cubicBezTo>
                  <a:cubicBezTo>
                    <a:pt x="1905963" y="503059"/>
                    <a:pt x="1908653" y="511818"/>
                    <a:pt x="1911325" y="513163"/>
                  </a:cubicBezTo>
                  <a:cubicBezTo>
                    <a:pt x="1913997" y="514508"/>
                    <a:pt x="1912670" y="524630"/>
                    <a:pt x="1907308" y="543511"/>
                  </a:cubicBezTo>
                  <a:cubicBezTo>
                    <a:pt x="1904619" y="548890"/>
                    <a:pt x="1903274" y="554960"/>
                    <a:pt x="1903274" y="561702"/>
                  </a:cubicBezTo>
                  <a:cubicBezTo>
                    <a:pt x="1903274" y="568444"/>
                    <a:pt x="1901929" y="575858"/>
                    <a:pt x="1899221" y="583963"/>
                  </a:cubicBezTo>
                  <a:cubicBezTo>
                    <a:pt x="1899221" y="597447"/>
                    <a:pt x="1899894" y="610241"/>
                    <a:pt x="1901239" y="622380"/>
                  </a:cubicBezTo>
                  <a:cubicBezTo>
                    <a:pt x="1902601" y="634519"/>
                    <a:pt x="1904619" y="647330"/>
                    <a:pt x="1907308" y="660814"/>
                  </a:cubicBezTo>
                  <a:cubicBezTo>
                    <a:pt x="1918067" y="706663"/>
                    <a:pt x="1940912" y="739028"/>
                    <a:pt x="1975896" y="757892"/>
                  </a:cubicBezTo>
                  <a:cubicBezTo>
                    <a:pt x="1981240" y="760599"/>
                    <a:pt x="1987964" y="761944"/>
                    <a:pt x="1996051" y="761944"/>
                  </a:cubicBezTo>
                  <a:cubicBezTo>
                    <a:pt x="2001448" y="772738"/>
                    <a:pt x="2010862" y="780825"/>
                    <a:pt x="2024311" y="786222"/>
                  </a:cubicBezTo>
                  <a:cubicBezTo>
                    <a:pt x="2035052" y="791602"/>
                    <a:pt x="2047828" y="796999"/>
                    <a:pt x="2062639" y="802396"/>
                  </a:cubicBezTo>
                  <a:cubicBezTo>
                    <a:pt x="2077450" y="807793"/>
                    <a:pt x="2090262" y="813190"/>
                    <a:pt x="2101038" y="818570"/>
                  </a:cubicBezTo>
                  <a:cubicBezTo>
                    <a:pt x="2109125" y="821277"/>
                    <a:pt x="2117902" y="823967"/>
                    <a:pt x="2127334" y="826674"/>
                  </a:cubicBezTo>
                  <a:cubicBezTo>
                    <a:pt x="2136766" y="829364"/>
                    <a:pt x="2152285" y="830709"/>
                    <a:pt x="2173855" y="830709"/>
                  </a:cubicBezTo>
                  <a:cubicBezTo>
                    <a:pt x="2195426" y="830709"/>
                    <a:pt x="2223739" y="834761"/>
                    <a:pt x="2258811" y="842848"/>
                  </a:cubicBezTo>
                  <a:cubicBezTo>
                    <a:pt x="2293866" y="850935"/>
                    <a:pt x="2314092" y="854987"/>
                    <a:pt x="2319489" y="854987"/>
                  </a:cubicBezTo>
                  <a:cubicBezTo>
                    <a:pt x="2324869" y="854987"/>
                    <a:pt x="2335663" y="857004"/>
                    <a:pt x="2351837" y="861057"/>
                  </a:cubicBezTo>
                  <a:cubicBezTo>
                    <a:pt x="2368028" y="865091"/>
                    <a:pt x="2378804" y="867126"/>
                    <a:pt x="2384202" y="867126"/>
                  </a:cubicBezTo>
                  <a:cubicBezTo>
                    <a:pt x="2397686" y="867126"/>
                    <a:pt x="2409825" y="877903"/>
                    <a:pt x="2420619" y="899473"/>
                  </a:cubicBezTo>
                  <a:cubicBezTo>
                    <a:pt x="2420619" y="902181"/>
                    <a:pt x="2415894" y="902853"/>
                    <a:pt x="2406445" y="901508"/>
                  </a:cubicBezTo>
                  <a:cubicBezTo>
                    <a:pt x="2397013" y="900146"/>
                    <a:pt x="2385546" y="898129"/>
                    <a:pt x="2372062" y="895439"/>
                  </a:cubicBezTo>
                  <a:cubicBezTo>
                    <a:pt x="2358578" y="892731"/>
                    <a:pt x="2345095" y="889369"/>
                    <a:pt x="2331611" y="885317"/>
                  </a:cubicBezTo>
                  <a:cubicBezTo>
                    <a:pt x="2318127" y="881282"/>
                    <a:pt x="2310040" y="879248"/>
                    <a:pt x="2307350" y="879248"/>
                  </a:cubicBezTo>
                  <a:cubicBezTo>
                    <a:pt x="2299263" y="879248"/>
                    <a:pt x="2289141" y="877903"/>
                    <a:pt x="2277002" y="875213"/>
                  </a:cubicBezTo>
                  <a:cubicBezTo>
                    <a:pt x="2264863" y="872506"/>
                    <a:pt x="2241275" y="869816"/>
                    <a:pt x="2206220" y="867126"/>
                  </a:cubicBezTo>
                  <a:cubicBezTo>
                    <a:pt x="2190029" y="864419"/>
                    <a:pt x="2177908" y="862401"/>
                    <a:pt x="2169803" y="861057"/>
                  </a:cubicBezTo>
                  <a:cubicBezTo>
                    <a:pt x="2161716" y="859694"/>
                    <a:pt x="2154302" y="858349"/>
                    <a:pt x="2147560" y="857004"/>
                  </a:cubicBezTo>
                  <a:cubicBezTo>
                    <a:pt x="2140818" y="855659"/>
                    <a:pt x="2133403" y="854987"/>
                    <a:pt x="2125317" y="854987"/>
                  </a:cubicBezTo>
                  <a:cubicBezTo>
                    <a:pt x="2117230" y="854987"/>
                    <a:pt x="2105091" y="853642"/>
                    <a:pt x="2088899" y="850935"/>
                  </a:cubicBezTo>
                  <a:cubicBezTo>
                    <a:pt x="2056587" y="845538"/>
                    <a:pt x="2037069" y="844865"/>
                    <a:pt x="2030345" y="848917"/>
                  </a:cubicBezTo>
                  <a:cubicBezTo>
                    <a:pt x="2023621" y="852952"/>
                    <a:pt x="2016224" y="854987"/>
                    <a:pt x="2008119" y="854987"/>
                  </a:cubicBezTo>
                  <a:cubicBezTo>
                    <a:pt x="2000086" y="854987"/>
                    <a:pt x="1996724" y="859694"/>
                    <a:pt x="1998086" y="869143"/>
                  </a:cubicBezTo>
                  <a:cubicBezTo>
                    <a:pt x="1999431" y="878575"/>
                    <a:pt x="2000103" y="885989"/>
                    <a:pt x="2000103" y="891387"/>
                  </a:cubicBezTo>
                  <a:cubicBezTo>
                    <a:pt x="2002793" y="896784"/>
                    <a:pt x="2011535" y="905543"/>
                    <a:pt x="2026328" y="917682"/>
                  </a:cubicBezTo>
                  <a:cubicBezTo>
                    <a:pt x="2041121" y="929821"/>
                    <a:pt x="2059277" y="942633"/>
                    <a:pt x="2080812" y="956117"/>
                  </a:cubicBezTo>
                  <a:cubicBezTo>
                    <a:pt x="2102383" y="969601"/>
                    <a:pt x="2119247" y="977687"/>
                    <a:pt x="2131386" y="980377"/>
                  </a:cubicBezTo>
                  <a:cubicBezTo>
                    <a:pt x="2143508" y="983085"/>
                    <a:pt x="2164424" y="988482"/>
                    <a:pt x="2194081" y="996569"/>
                  </a:cubicBezTo>
                  <a:cubicBezTo>
                    <a:pt x="2248017" y="1012742"/>
                    <a:pt x="2280382" y="1026226"/>
                    <a:pt x="2291159" y="1037020"/>
                  </a:cubicBezTo>
                  <a:cubicBezTo>
                    <a:pt x="2301953" y="1047797"/>
                    <a:pt x="2306005" y="1055902"/>
                    <a:pt x="2303298" y="1061281"/>
                  </a:cubicBezTo>
                  <a:cubicBezTo>
                    <a:pt x="2297901" y="1066678"/>
                    <a:pt x="2291159" y="1067351"/>
                    <a:pt x="2283072" y="1063316"/>
                  </a:cubicBezTo>
                  <a:cubicBezTo>
                    <a:pt x="2274985" y="1059264"/>
                    <a:pt x="2265553" y="1054539"/>
                    <a:pt x="2254759" y="1049160"/>
                  </a:cubicBezTo>
                  <a:cubicBezTo>
                    <a:pt x="2249362" y="1046452"/>
                    <a:pt x="2239930" y="1042418"/>
                    <a:pt x="2226446" y="1037020"/>
                  </a:cubicBezTo>
                  <a:cubicBezTo>
                    <a:pt x="2212962" y="1031623"/>
                    <a:pt x="2198134" y="1025554"/>
                    <a:pt x="2181942" y="1018812"/>
                  </a:cubicBezTo>
                  <a:cubicBezTo>
                    <a:pt x="2165768" y="1012070"/>
                    <a:pt x="2150940" y="1006673"/>
                    <a:pt x="2137456" y="1002638"/>
                  </a:cubicBezTo>
                  <a:cubicBezTo>
                    <a:pt x="2123972" y="998586"/>
                    <a:pt x="2114522" y="995224"/>
                    <a:pt x="2109125" y="992516"/>
                  </a:cubicBezTo>
                  <a:cubicBezTo>
                    <a:pt x="2095641" y="987119"/>
                    <a:pt x="2082175" y="983757"/>
                    <a:pt x="2068709" y="982412"/>
                  </a:cubicBezTo>
                  <a:cubicBezTo>
                    <a:pt x="2055242" y="981050"/>
                    <a:pt x="2029672" y="979032"/>
                    <a:pt x="1992017" y="976343"/>
                  </a:cubicBezTo>
                  <a:cubicBezTo>
                    <a:pt x="1973171" y="973635"/>
                    <a:pt x="1959050" y="970273"/>
                    <a:pt x="1949636" y="966221"/>
                  </a:cubicBezTo>
                  <a:cubicBezTo>
                    <a:pt x="1940204" y="962186"/>
                    <a:pt x="1931480" y="956789"/>
                    <a:pt x="1923429" y="950047"/>
                  </a:cubicBezTo>
                  <a:cubicBezTo>
                    <a:pt x="1915377" y="943305"/>
                    <a:pt x="1907326" y="936563"/>
                    <a:pt x="1899257" y="929821"/>
                  </a:cubicBezTo>
                  <a:cubicBezTo>
                    <a:pt x="1891188" y="923079"/>
                    <a:pt x="1879084" y="917010"/>
                    <a:pt x="1862946" y="911613"/>
                  </a:cubicBezTo>
                  <a:cubicBezTo>
                    <a:pt x="1827962" y="900836"/>
                    <a:pt x="1807789" y="892059"/>
                    <a:pt x="1802392" y="885317"/>
                  </a:cubicBezTo>
                  <a:cubicBezTo>
                    <a:pt x="1796995" y="878575"/>
                    <a:pt x="1787581" y="864419"/>
                    <a:pt x="1774132" y="842848"/>
                  </a:cubicBezTo>
                  <a:cubicBezTo>
                    <a:pt x="1760701" y="826674"/>
                    <a:pt x="1748597" y="818570"/>
                    <a:pt x="1737856" y="818570"/>
                  </a:cubicBezTo>
                  <a:cubicBezTo>
                    <a:pt x="1732459" y="818570"/>
                    <a:pt x="1729769" y="821277"/>
                    <a:pt x="1729769" y="826674"/>
                  </a:cubicBezTo>
                  <a:cubicBezTo>
                    <a:pt x="1724425" y="853642"/>
                    <a:pt x="1720391" y="877903"/>
                    <a:pt x="1717701" y="899473"/>
                  </a:cubicBezTo>
                  <a:cubicBezTo>
                    <a:pt x="1712304" y="921062"/>
                    <a:pt x="1708924" y="940598"/>
                    <a:pt x="1707579" y="958134"/>
                  </a:cubicBezTo>
                  <a:cubicBezTo>
                    <a:pt x="1706234" y="975670"/>
                    <a:pt x="1705562" y="987119"/>
                    <a:pt x="1705562" y="992516"/>
                  </a:cubicBezTo>
                  <a:cubicBezTo>
                    <a:pt x="1702872" y="1003311"/>
                    <a:pt x="1702182" y="1008708"/>
                    <a:pt x="1703545" y="1008708"/>
                  </a:cubicBezTo>
                  <a:cubicBezTo>
                    <a:pt x="1704890" y="1008708"/>
                    <a:pt x="1705562" y="1015450"/>
                    <a:pt x="1705562" y="1028934"/>
                  </a:cubicBezTo>
                  <a:cubicBezTo>
                    <a:pt x="1708252" y="1042418"/>
                    <a:pt x="1711632" y="1049832"/>
                    <a:pt x="1715666" y="1051177"/>
                  </a:cubicBezTo>
                  <a:cubicBezTo>
                    <a:pt x="1719718" y="1052522"/>
                    <a:pt x="1728460" y="1055902"/>
                    <a:pt x="1741909" y="1061281"/>
                  </a:cubicBezTo>
                  <a:cubicBezTo>
                    <a:pt x="1758047" y="1072075"/>
                    <a:pt x="1768788" y="1080162"/>
                    <a:pt x="1774132" y="1085559"/>
                  </a:cubicBezTo>
                  <a:cubicBezTo>
                    <a:pt x="1779529" y="1090956"/>
                    <a:pt x="1782237" y="1094991"/>
                    <a:pt x="1782237" y="1097698"/>
                  </a:cubicBezTo>
                  <a:cubicBezTo>
                    <a:pt x="1768788" y="1103095"/>
                    <a:pt x="1756702" y="1105785"/>
                    <a:pt x="1745943" y="1105785"/>
                  </a:cubicBezTo>
                  <a:cubicBezTo>
                    <a:pt x="1732459" y="1105785"/>
                    <a:pt x="1719011" y="1105113"/>
                    <a:pt x="1705562" y="1103768"/>
                  </a:cubicBezTo>
                  <a:cubicBezTo>
                    <a:pt x="1692113" y="1102405"/>
                    <a:pt x="1675975" y="1094991"/>
                    <a:pt x="1657147" y="1081507"/>
                  </a:cubicBezTo>
                  <a:cubicBezTo>
                    <a:pt x="1619509" y="1062644"/>
                    <a:pt x="1603388" y="1046452"/>
                    <a:pt x="1608768" y="1032968"/>
                  </a:cubicBezTo>
                  <a:cubicBezTo>
                    <a:pt x="1614129" y="1019484"/>
                    <a:pt x="1615474" y="1004655"/>
                    <a:pt x="1612767" y="988482"/>
                  </a:cubicBezTo>
                  <a:cubicBezTo>
                    <a:pt x="1610077" y="972290"/>
                    <a:pt x="1607387" y="961514"/>
                    <a:pt x="1604715" y="956117"/>
                  </a:cubicBezTo>
                  <a:cubicBezTo>
                    <a:pt x="1602043" y="950720"/>
                    <a:pt x="1598009" y="937236"/>
                    <a:pt x="1592612" y="915665"/>
                  </a:cubicBezTo>
                  <a:cubicBezTo>
                    <a:pt x="1587215" y="894094"/>
                    <a:pt x="1580490" y="881955"/>
                    <a:pt x="1572421" y="879248"/>
                  </a:cubicBezTo>
                  <a:cubicBezTo>
                    <a:pt x="1564352" y="876558"/>
                    <a:pt x="1556283" y="869816"/>
                    <a:pt x="1548249" y="859022"/>
                  </a:cubicBezTo>
                  <a:cubicBezTo>
                    <a:pt x="1542852" y="850935"/>
                    <a:pt x="1530748" y="850935"/>
                    <a:pt x="1511920" y="859022"/>
                  </a:cubicBezTo>
                  <a:cubicBezTo>
                    <a:pt x="1493110" y="867126"/>
                    <a:pt x="1472937" y="877903"/>
                    <a:pt x="1451402" y="891387"/>
                  </a:cubicBezTo>
                  <a:cubicBezTo>
                    <a:pt x="1427230" y="904871"/>
                    <a:pt x="1411091" y="917682"/>
                    <a:pt x="1403022" y="929821"/>
                  </a:cubicBezTo>
                  <a:cubicBezTo>
                    <a:pt x="1394953" y="941960"/>
                    <a:pt x="1386884" y="952064"/>
                    <a:pt x="1378780" y="960151"/>
                  </a:cubicBezTo>
                  <a:cubicBezTo>
                    <a:pt x="1370746" y="965548"/>
                    <a:pt x="1364021" y="974308"/>
                    <a:pt x="1358624" y="986447"/>
                  </a:cubicBezTo>
                  <a:cubicBezTo>
                    <a:pt x="1353227" y="998586"/>
                    <a:pt x="1343813" y="1011397"/>
                    <a:pt x="1330365" y="1024881"/>
                  </a:cubicBezTo>
                  <a:cubicBezTo>
                    <a:pt x="1322313" y="1041055"/>
                    <a:pt x="1317624" y="1053194"/>
                    <a:pt x="1316279" y="1061281"/>
                  </a:cubicBezTo>
                  <a:cubicBezTo>
                    <a:pt x="1314934" y="1069386"/>
                    <a:pt x="1307537" y="1076127"/>
                    <a:pt x="1294089" y="1081507"/>
                  </a:cubicBezTo>
                  <a:cubicBezTo>
                    <a:pt x="1280640" y="1086904"/>
                    <a:pt x="1275933" y="1084214"/>
                    <a:pt x="1279968" y="1073420"/>
                  </a:cubicBezTo>
                  <a:cubicBezTo>
                    <a:pt x="1283985" y="1062644"/>
                    <a:pt x="1286002" y="1050504"/>
                    <a:pt x="1286002" y="1037020"/>
                  </a:cubicBezTo>
                  <a:cubicBezTo>
                    <a:pt x="1286002" y="1020829"/>
                    <a:pt x="1287347" y="1010053"/>
                    <a:pt x="1290037" y="1004655"/>
                  </a:cubicBezTo>
                  <a:cubicBezTo>
                    <a:pt x="1292744" y="999258"/>
                    <a:pt x="1296761" y="991171"/>
                    <a:pt x="1302123" y="980377"/>
                  </a:cubicBezTo>
                  <a:cubicBezTo>
                    <a:pt x="1310209" y="958806"/>
                    <a:pt x="1319623" y="941288"/>
                    <a:pt x="1330365" y="927804"/>
                  </a:cubicBezTo>
                  <a:cubicBezTo>
                    <a:pt x="1341106" y="919699"/>
                    <a:pt x="1348503" y="914320"/>
                    <a:pt x="1352555" y="911613"/>
                  </a:cubicBezTo>
                  <a:cubicBezTo>
                    <a:pt x="1356607" y="908923"/>
                    <a:pt x="1362641" y="902181"/>
                    <a:pt x="1370693" y="891387"/>
                  </a:cubicBezTo>
                  <a:cubicBezTo>
                    <a:pt x="1381487" y="883300"/>
                    <a:pt x="1382849" y="876558"/>
                    <a:pt x="1374780" y="871161"/>
                  </a:cubicBezTo>
                  <a:cubicBezTo>
                    <a:pt x="1366711" y="865764"/>
                    <a:pt x="1355952" y="860384"/>
                    <a:pt x="1342504" y="854987"/>
                  </a:cubicBezTo>
                  <a:cubicBezTo>
                    <a:pt x="1323676" y="849590"/>
                    <a:pt x="1308865" y="848245"/>
                    <a:pt x="1298106" y="850935"/>
                  </a:cubicBezTo>
                  <a:cubicBezTo>
                    <a:pt x="1287329" y="853642"/>
                    <a:pt x="1279278" y="854987"/>
                    <a:pt x="1273934" y="854987"/>
                  </a:cubicBezTo>
                  <a:cubicBezTo>
                    <a:pt x="1268537" y="857677"/>
                    <a:pt x="1258433" y="861057"/>
                    <a:pt x="1243657" y="865091"/>
                  </a:cubicBezTo>
                  <a:cubicBezTo>
                    <a:pt x="1228863" y="869143"/>
                    <a:pt x="1217414" y="873868"/>
                    <a:pt x="1209328" y="879248"/>
                  </a:cubicBezTo>
                  <a:cubicBezTo>
                    <a:pt x="1201276" y="881955"/>
                    <a:pt x="1190517" y="881955"/>
                    <a:pt x="1177069" y="879248"/>
                  </a:cubicBezTo>
                  <a:cubicBezTo>
                    <a:pt x="1163602" y="876558"/>
                    <a:pt x="1146102" y="875213"/>
                    <a:pt x="1124566" y="875213"/>
                  </a:cubicBezTo>
                  <a:cubicBezTo>
                    <a:pt x="1100306" y="875213"/>
                    <a:pt x="1086149" y="875885"/>
                    <a:pt x="1082097" y="877230"/>
                  </a:cubicBezTo>
                  <a:cubicBezTo>
                    <a:pt x="1078045" y="878575"/>
                    <a:pt x="1061199" y="881955"/>
                    <a:pt x="1031523" y="887352"/>
                  </a:cubicBezTo>
                  <a:cubicBezTo>
                    <a:pt x="1001866" y="892731"/>
                    <a:pt x="980295" y="894766"/>
                    <a:pt x="966811" y="893404"/>
                  </a:cubicBezTo>
                  <a:cubicBezTo>
                    <a:pt x="953327" y="892059"/>
                    <a:pt x="943878" y="894094"/>
                    <a:pt x="938498" y="899473"/>
                  </a:cubicBezTo>
                  <a:cubicBezTo>
                    <a:pt x="933101" y="904871"/>
                    <a:pt x="921634" y="910268"/>
                    <a:pt x="904116" y="915665"/>
                  </a:cubicBezTo>
                  <a:cubicBezTo>
                    <a:pt x="886580" y="921062"/>
                    <a:pt x="872423" y="923752"/>
                    <a:pt x="861629" y="923752"/>
                  </a:cubicBezTo>
                  <a:cubicBezTo>
                    <a:pt x="850852" y="923752"/>
                    <a:pt x="842748" y="923079"/>
                    <a:pt x="837368" y="921734"/>
                  </a:cubicBezTo>
                  <a:cubicBezTo>
                    <a:pt x="831971" y="920372"/>
                    <a:pt x="822522" y="919699"/>
                    <a:pt x="809038" y="919699"/>
                  </a:cubicBezTo>
                  <a:cubicBezTo>
                    <a:pt x="795554" y="919699"/>
                    <a:pt x="796917" y="915665"/>
                    <a:pt x="813090" y="907578"/>
                  </a:cubicBezTo>
                  <a:cubicBezTo>
                    <a:pt x="829264" y="899473"/>
                    <a:pt x="852197" y="892731"/>
                    <a:pt x="881855" y="887352"/>
                  </a:cubicBezTo>
                  <a:cubicBezTo>
                    <a:pt x="911530" y="881955"/>
                    <a:pt x="935791" y="875213"/>
                    <a:pt x="954672" y="867126"/>
                  </a:cubicBezTo>
                  <a:cubicBezTo>
                    <a:pt x="973553" y="859022"/>
                    <a:pt x="999176" y="852280"/>
                    <a:pt x="1031523" y="846900"/>
                  </a:cubicBezTo>
                  <a:cubicBezTo>
                    <a:pt x="1063888" y="841503"/>
                    <a:pt x="1084114" y="838123"/>
                    <a:pt x="1092201" y="836778"/>
                  </a:cubicBezTo>
                  <a:cubicBezTo>
                    <a:pt x="1100306" y="835433"/>
                    <a:pt x="1117824" y="832054"/>
                    <a:pt x="1144792" y="826674"/>
                  </a:cubicBezTo>
                  <a:cubicBezTo>
                    <a:pt x="1174467" y="823967"/>
                    <a:pt x="1200073" y="820605"/>
                    <a:pt x="1221661" y="816552"/>
                  </a:cubicBezTo>
                  <a:cubicBezTo>
                    <a:pt x="1243232" y="812500"/>
                    <a:pt x="1272890" y="806448"/>
                    <a:pt x="1310652" y="798344"/>
                  </a:cubicBezTo>
                  <a:cubicBezTo>
                    <a:pt x="1329533" y="790257"/>
                    <a:pt x="1345707" y="786222"/>
                    <a:pt x="1359191" y="786222"/>
                  </a:cubicBezTo>
                  <a:lnTo>
                    <a:pt x="1363243" y="786222"/>
                  </a:lnTo>
                  <a:cubicBezTo>
                    <a:pt x="1374019" y="780825"/>
                    <a:pt x="1384814" y="774083"/>
                    <a:pt x="1395590" y="765996"/>
                  </a:cubicBezTo>
                  <a:cubicBezTo>
                    <a:pt x="1403695" y="760599"/>
                    <a:pt x="1412454" y="755202"/>
                    <a:pt x="1421886" y="749805"/>
                  </a:cubicBezTo>
                  <a:cubicBezTo>
                    <a:pt x="1431335" y="744408"/>
                    <a:pt x="1438750" y="739028"/>
                    <a:pt x="1444147" y="733631"/>
                  </a:cubicBezTo>
                  <a:cubicBezTo>
                    <a:pt x="1449526" y="728234"/>
                    <a:pt x="1458975" y="714078"/>
                    <a:pt x="1472459" y="691144"/>
                  </a:cubicBezTo>
                  <a:cubicBezTo>
                    <a:pt x="1485943" y="668229"/>
                    <a:pt x="1500772" y="656762"/>
                    <a:pt x="1516946" y="656762"/>
                  </a:cubicBezTo>
                  <a:lnTo>
                    <a:pt x="1533137" y="620363"/>
                  </a:lnTo>
                  <a:cubicBezTo>
                    <a:pt x="1530430" y="620363"/>
                    <a:pt x="1529085" y="619018"/>
                    <a:pt x="1529085" y="616310"/>
                  </a:cubicBezTo>
                  <a:cubicBezTo>
                    <a:pt x="1529085" y="613621"/>
                    <a:pt x="1528413" y="611603"/>
                    <a:pt x="1527068" y="610241"/>
                  </a:cubicBezTo>
                  <a:cubicBezTo>
                    <a:pt x="1525723" y="608896"/>
                    <a:pt x="1525050" y="605534"/>
                    <a:pt x="1525050" y="600137"/>
                  </a:cubicBezTo>
                  <a:cubicBezTo>
                    <a:pt x="1525050" y="594739"/>
                    <a:pt x="1524378" y="589342"/>
                    <a:pt x="1523015" y="583963"/>
                  </a:cubicBezTo>
                  <a:cubicBezTo>
                    <a:pt x="1521671" y="578566"/>
                    <a:pt x="1522343" y="573169"/>
                    <a:pt x="1525050" y="567772"/>
                  </a:cubicBezTo>
                  <a:cubicBezTo>
                    <a:pt x="1527740" y="562374"/>
                    <a:pt x="1530430" y="556305"/>
                    <a:pt x="1533137" y="549563"/>
                  </a:cubicBezTo>
                  <a:cubicBezTo>
                    <a:pt x="1535827" y="542821"/>
                    <a:pt x="1538534" y="536769"/>
                    <a:pt x="1541224" y="531372"/>
                  </a:cubicBezTo>
                  <a:cubicBezTo>
                    <a:pt x="1543914" y="523285"/>
                    <a:pt x="1546621" y="516543"/>
                    <a:pt x="1549311" y="511146"/>
                  </a:cubicBezTo>
                  <a:cubicBezTo>
                    <a:pt x="1552018" y="500352"/>
                    <a:pt x="1554708" y="489575"/>
                    <a:pt x="1557398" y="478781"/>
                  </a:cubicBezTo>
                  <a:cubicBezTo>
                    <a:pt x="1560105" y="470694"/>
                    <a:pt x="1561450" y="461245"/>
                    <a:pt x="1561450" y="450468"/>
                  </a:cubicBezTo>
                  <a:cubicBezTo>
                    <a:pt x="1561450" y="439674"/>
                    <a:pt x="1562795" y="431587"/>
                    <a:pt x="1565502" y="426190"/>
                  </a:cubicBezTo>
                  <a:cubicBezTo>
                    <a:pt x="1565502" y="420793"/>
                    <a:pt x="1566175" y="414051"/>
                    <a:pt x="1567520" y="405964"/>
                  </a:cubicBezTo>
                  <a:cubicBezTo>
                    <a:pt x="1568864" y="397877"/>
                    <a:pt x="1569537" y="391135"/>
                    <a:pt x="1569537" y="385738"/>
                  </a:cubicBezTo>
                  <a:cubicBezTo>
                    <a:pt x="1569537" y="377651"/>
                    <a:pt x="1570882" y="370909"/>
                    <a:pt x="1573589" y="365512"/>
                  </a:cubicBezTo>
                  <a:cubicBezTo>
                    <a:pt x="1568192" y="368220"/>
                    <a:pt x="1561450" y="370909"/>
                    <a:pt x="1553363" y="373599"/>
                  </a:cubicBezTo>
                  <a:lnTo>
                    <a:pt x="1529085" y="381703"/>
                  </a:lnTo>
                  <a:cubicBezTo>
                    <a:pt x="1526395" y="384393"/>
                    <a:pt x="1525050" y="380341"/>
                    <a:pt x="1525050" y="369564"/>
                  </a:cubicBezTo>
                  <a:lnTo>
                    <a:pt x="1525050" y="337199"/>
                  </a:lnTo>
                  <a:cubicBezTo>
                    <a:pt x="1516946" y="334510"/>
                    <a:pt x="1510204" y="331802"/>
                    <a:pt x="1504824" y="329113"/>
                  </a:cubicBezTo>
                  <a:cubicBezTo>
                    <a:pt x="1502117" y="329113"/>
                    <a:pt x="1498082" y="326405"/>
                    <a:pt x="1492685" y="321026"/>
                  </a:cubicBezTo>
                  <a:cubicBezTo>
                    <a:pt x="1489978" y="318318"/>
                    <a:pt x="1487288" y="316973"/>
                    <a:pt x="1484599" y="316973"/>
                  </a:cubicBezTo>
                  <a:cubicBezTo>
                    <a:pt x="1481891" y="316973"/>
                    <a:pt x="1479874" y="317646"/>
                    <a:pt x="1478529" y="318991"/>
                  </a:cubicBezTo>
                  <a:cubicBezTo>
                    <a:pt x="1477184" y="320336"/>
                    <a:pt x="1475149" y="321026"/>
                    <a:pt x="1472459" y="321026"/>
                  </a:cubicBezTo>
                  <a:lnTo>
                    <a:pt x="1468407" y="321026"/>
                  </a:lnTo>
                  <a:cubicBezTo>
                    <a:pt x="1465717" y="321026"/>
                    <a:pt x="1461665" y="322371"/>
                    <a:pt x="1456268" y="325060"/>
                  </a:cubicBezTo>
                  <a:cubicBezTo>
                    <a:pt x="1445491" y="330457"/>
                    <a:pt x="1436042" y="335854"/>
                    <a:pt x="1427955" y="341252"/>
                  </a:cubicBezTo>
                  <a:cubicBezTo>
                    <a:pt x="1409074" y="360115"/>
                    <a:pt x="1399642" y="373599"/>
                    <a:pt x="1399642" y="381703"/>
                  </a:cubicBezTo>
                  <a:cubicBezTo>
                    <a:pt x="1399642" y="387083"/>
                    <a:pt x="1399642" y="393152"/>
                    <a:pt x="1399642" y="399894"/>
                  </a:cubicBezTo>
                  <a:cubicBezTo>
                    <a:pt x="1399642" y="406636"/>
                    <a:pt x="1398298" y="412706"/>
                    <a:pt x="1395590" y="418103"/>
                  </a:cubicBezTo>
                  <a:cubicBezTo>
                    <a:pt x="1395590" y="428897"/>
                    <a:pt x="1396953" y="436984"/>
                    <a:pt x="1399642" y="442381"/>
                  </a:cubicBezTo>
                  <a:cubicBezTo>
                    <a:pt x="1399642" y="447761"/>
                    <a:pt x="1400987" y="451813"/>
                    <a:pt x="1403695" y="454503"/>
                  </a:cubicBezTo>
                  <a:cubicBezTo>
                    <a:pt x="1403695" y="457210"/>
                    <a:pt x="1402332" y="458555"/>
                    <a:pt x="1399642" y="458555"/>
                  </a:cubicBezTo>
                  <a:cubicBezTo>
                    <a:pt x="1391556" y="458555"/>
                    <a:pt x="1382106" y="454503"/>
                    <a:pt x="1371330" y="446416"/>
                  </a:cubicBezTo>
                  <a:cubicBezTo>
                    <a:pt x="1360535" y="435639"/>
                    <a:pt x="1355138" y="428897"/>
                    <a:pt x="1355138" y="426190"/>
                  </a:cubicBezTo>
                  <a:lnTo>
                    <a:pt x="1359191" y="422155"/>
                  </a:lnTo>
                  <a:lnTo>
                    <a:pt x="1355138" y="422155"/>
                  </a:lnTo>
                  <a:cubicBezTo>
                    <a:pt x="1355138" y="422155"/>
                    <a:pt x="1355138" y="423500"/>
                    <a:pt x="1355138" y="426190"/>
                  </a:cubicBezTo>
                  <a:cubicBezTo>
                    <a:pt x="1349759" y="434277"/>
                    <a:pt x="1340310" y="443054"/>
                    <a:pt x="1326826" y="452485"/>
                  </a:cubicBezTo>
                  <a:cubicBezTo>
                    <a:pt x="1313342" y="461917"/>
                    <a:pt x="1302565" y="466642"/>
                    <a:pt x="1294461" y="466642"/>
                  </a:cubicBezTo>
                  <a:cubicBezTo>
                    <a:pt x="1286374" y="469349"/>
                    <a:pt x="1274235" y="467987"/>
                    <a:pt x="1258061" y="462607"/>
                  </a:cubicBezTo>
                  <a:cubicBezTo>
                    <a:pt x="1249974" y="459900"/>
                    <a:pt x="1241887" y="458555"/>
                    <a:pt x="1233783" y="458555"/>
                  </a:cubicBezTo>
                  <a:lnTo>
                    <a:pt x="1233783" y="478781"/>
                  </a:lnTo>
                  <a:cubicBezTo>
                    <a:pt x="1233783" y="492265"/>
                    <a:pt x="1231093" y="501697"/>
                    <a:pt x="1225696" y="507094"/>
                  </a:cubicBezTo>
                  <a:cubicBezTo>
                    <a:pt x="1220299" y="509801"/>
                    <a:pt x="1216937" y="510474"/>
                    <a:pt x="1215592" y="509111"/>
                  </a:cubicBezTo>
                  <a:cubicBezTo>
                    <a:pt x="1214247" y="507766"/>
                    <a:pt x="1206815" y="513836"/>
                    <a:pt x="1193331" y="527320"/>
                  </a:cubicBezTo>
                  <a:cubicBezTo>
                    <a:pt x="1166363" y="554288"/>
                    <a:pt x="1148844" y="562374"/>
                    <a:pt x="1140758" y="551598"/>
                  </a:cubicBezTo>
                  <a:cubicBezTo>
                    <a:pt x="1129963" y="543511"/>
                    <a:pt x="1124566" y="532717"/>
                    <a:pt x="1124566" y="519233"/>
                  </a:cubicBezTo>
                  <a:cubicBezTo>
                    <a:pt x="1124566" y="516543"/>
                    <a:pt x="1129291" y="512491"/>
                    <a:pt x="1138723" y="507094"/>
                  </a:cubicBezTo>
                  <a:cubicBezTo>
                    <a:pt x="1148172" y="501697"/>
                    <a:pt x="1158276" y="494955"/>
                    <a:pt x="1169070" y="486868"/>
                  </a:cubicBezTo>
                  <a:lnTo>
                    <a:pt x="1193207" y="462607"/>
                  </a:lnTo>
                  <a:cubicBezTo>
                    <a:pt x="1198604" y="457210"/>
                    <a:pt x="1203983" y="453158"/>
                    <a:pt x="1209328" y="450468"/>
                  </a:cubicBezTo>
                  <a:lnTo>
                    <a:pt x="1197259" y="430242"/>
                  </a:lnTo>
                  <a:cubicBezTo>
                    <a:pt x="1205311" y="427535"/>
                    <a:pt x="1212035" y="426190"/>
                    <a:pt x="1217414" y="426190"/>
                  </a:cubicBezTo>
                  <a:cubicBezTo>
                    <a:pt x="1228173" y="426190"/>
                    <a:pt x="1234862" y="427535"/>
                    <a:pt x="1237516" y="430242"/>
                  </a:cubicBezTo>
                  <a:cubicBezTo>
                    <a:pt x="1237516" y="435639"/>
                    <a:pt x="1238189" y="439001"/>
                    <a:pt x="1239534" y="440346"/>
                  </a:cubicBezTo>
                  <a:cubicBezTo>
                    <a:pt x="1240896" y="441691"/>
                    <a:pt x="1241569" y="443726"/>
                    <a:pt x="1241569" y="446416"/>
                  </a:cubicBezTo>
                  <a:lnTo>
                    <a:pt x="1241569" y="450468"/>
                  </a:lnTo>
                  <a:cubicBezTo>
                    <a:pt x="1249620" y="453158"/>
                    <a:pt x="1259016" y="454503"/>
                    <a:pt x="1269758" y="454503"/>
                  </a:cubicBezTo>
                  <a:cubicBezTo>
                    <a:pt x="1277809" y="454503"/>
                    <a:pt x="1285861" y="453830"/>
                    <a:pt x="1293930" y="452485"/>
                  </a:cubicBezTo>
                  <a:cubicBezTo>
                    <a:pt x="1301999" y="451141"/>
                    <a:pt x="1310050" y="445071"/>
                    <a:pt x="1318102" y="434277"/>
                  </a:cubicBezTo>
                  <a:cubicBezTo>
                    <a:pt x="1331550" y="420793"/>
                    <a:pt x="1343636" y="411361"/>
                    <a:pt x="1354395" y="405964"/>
                  </a:cubicBezTo>
                  <a:lnTo>
                    <a:pt x="1370445" y="397877"/>
                  </a:lnTo>
                  <a:cubicBezTo>
                    <a:pt x="1357049" y="397877"/>
                    <a:pt x="1344963" y="395187"/>
                    <a:pt x="1334222" y="389790"/>
                  </a:cubicBezTo>
                  <a:cubicBezTo>
                    <a:pt x="1312740" y="378996"/>
                    <a:pt x="1303344" y="368220"/>
                    <a:pt x="1306033" y="357425"/>
                  </a:cubicBezTo>
                  <a:cubicBezTo>
                    <a:pt x="1303344" y="368220"/>
                    <a:pt x="1296619" y="376306"/>
                    <a:pt x="1285878" y="381703"/>
                  </a:cubicBezTo>
                  <a:cubicBezTo>
                    <a:pt x="1267086" y="395187"/>
                    <a:pt x="1240242" y="396532"/>
                    <a:pt x="1205346" y="385738"/>
                  </a:cubicBezTo>
                  <a:cubicBezTo>
                    <a:pt x="1205346" y="364167"/>
                    <a:pt x="1210708" y="346631"/>
                    <a:pt x="1221396" y="333147"/>
                  </a:cubicBezTo>
                  <a:cubicBezTo>
                    <a:pt x="1226793" y="319663"/>
                    <a:pt x="1236207" y="309559"/>
                    <a:pt x="1249620" y="302817"/>
                  </a:cubicBezTo>
                  <a:cubicBezTo>
                    <a:pt x="1263051" y="296075"/>
                    <a:pt x="1280499" y="295403"/>
                    <a:pt x="1301981" y="300800"/>
                  </a:cubicBezTo>
                  <a:lnTo>
                    <a:pt x="1285878" y="288661"/>
                  </a:lnTo>
                  <a:lnTo>
                    <a:pt x="1330188" y="308887"/>
                  </a:lnTo>
                  <a:cubicBezTo>
                    <a:pt x="1330188" y="295403"/>
                    <a:pt x="1332877" y="283263"/>
                    <a:pt x="1338275" y="272469"/>
                  </a:cubicBezTo>
                  <a:cubicBezTo>
                    <a:pt x="1349016" y="253606"/>
                    <a:pt x="1371825" y="249554"/>
                    <a:pt x="1406721" y="260348"/>
                  </a:cubicBezTo>
                  <a:cubicBezTo>
                    <a:pt x="1409410" y="263038"/>
                    <a:pt x="1410773" y="267090"/>
                    <a:pt x="1410773" y="272469"/>
                  </a:cubicBezTo>
                  <a:cubicBezTo>
                    <a:pt x="1410773" y="283263"/>
                    <a:pt x="1409410" y="291350"/>
                    <a:pt x="1406721" y="296747"/>
                  </a:cubicBezTo>
                  <a:lnTo>
                    <a:pt x="1451030" y="288661"/>
                  </a:lnTo>
                  <a:cubicBezTo>
                    <a:pt x="1440289" y="280574"/>
                    <a:pt x="1432238" y="271124"/>
                    <a:pt x="1426894" y="260348"/>
                  </a:cubicBezTo>
                  <a:cubicBezTo>
                    <a:pt x="1416135" y="236070"/>
                    <a:pt x="1426894" y="206412"/>
                    <a:pt x="1459117" y="171340"/>
                  </a:cubicBezTo>
                  <a:lnTo>
                    <a:pt x="1483271" y="203705"/>
                  </a:lnTo>
                  <a:cubicBezTo>
                    <a:pt x="1496702" y="227983"/>
                    <a:pt x="1500737" y="248209"/>
                    <a:pt x="1495340" y="264382"/>
                  </a:cubicBezTo>
                  <a:lnTo>
                    <a:pt x="1511460" y="260348"/>
                  </a:lnTo>
                  <a:lnTo>
                    <a:pt x="1495340" y="195618"/>
                  </a:lnTo>
                  <a:cubicBezTo>
                    <a:pt x="1498029" y="195618"/>
                    <a:pt x="1500737" y="194273"/>
                    <a:pt x="1503427" y="191565"/>
                  </a:cubicBezTo>
                  <a:cubicBezTo>
                    <a:pt x="1508771" y="186186"/>
                    <a:pt x="1511460" y="180789"/>
                    <a:pt x="1511460" y="175392"/>
                  </a:cubicBezTo>
                  <a:lnTo>
                    <a:pt x="1507408" y="159218"/>
                  </a:lnTo>
                  <a:lnTo>
                    <a:pt x="1519547" y="147079"/>
                  </a:lnTo>
                  <a:cubicBezTo>
                    <a:pt x="1516840" y="141682"/>
                    <a:pt x="1512805" y="137630"/>
                    <a:pt x="1507408" y="134940"/>
                  </a:cubicBezTo>
                  <a:cubicBezTo>
                    <a:pt x="1496667" y="129543"/>
                    <a:pt x="1491287" y="125508"/>
                    <a:pt x="1491287" y="122801"/>
                  </a:cubicBezTo>
                  <a:cubicBezTo>
                    <a:pt x="1488633" y="114714"/>
                    <a:pt x="1483289" y="109317"/>
                    <a:pt x="1475238" y="106627"/>
                  </a:cubicBezTo>
                  <a:cubicBezTo>
                    <a:pt x="1469840" y="103920"/>
                    <a:pt x="1467823" y="102575"/>
                    <a:pt x="1469168" y="102575"/>
                  </a:cubicBezTo>
                  <a:cubicBezTo>
                    <a:pt x="1470513" y="102575"/>
                    <a:pt x="1467168" y="99885"/>
                    <a:pt x="1459117" y="94488"/>
                  </a:cubicBezTo>
                  <a:cubicBezTo>
                    <a:pt x="1434927" y="89091"/>
                    <a:pt x="1422841" y="83694"/>
                    <a:pt x="1422841" y="78314"/>
                  </a:cubicBezTo>
                  <a:cubicBezTo>
                    <a:pt x="1422841" y="75607"/>
                    <a:pt x="1422169" y="72245"/>
                    <a:pt x="1420824" y="68193"/>
                  </a:cubicBezTo>
                  <a:cubicBezTo>
                    <a:pt x="1419461" y="64140"/>
                    <a:pt x="1418789" y="59433"/>
                    <a:pt x="1418789" y="54036"/>
                  </a:cubicBezTo>
                  <a:cubicBezTo>
                    <a:pt x="1416135" y="48639"/>
                    <a:pt x="1414808" y="43242"/>
                    <a:pt x="1414808" y="37862"/>
                  </a:cubicBezTo>
                  <a:lnTo>
                    <a:pt x="1398687" y="17637"/>
                  </a:lnTo>
                  <a:lnTo>
                    <a:pt x="1382584" y="25723"/>
                  </a:lnTo>
                  <a:cubicBezTo>
                    <a:pt x="1382584" y="33810"/>
                    <a:pt x="1381221" y="41897"/>
                    <a:pt x="1378532" y="49984"/>
                  </a:cubicBezTo>
                  <a:cubicBezTo>
                    <a:pt x="1373188" y="63468"/>
                    <a:pt x="1369153" y="70210"/>
                    <a:pt x="1366463" y="70210"/>
                  </a:cubicBezTo>
                  <a:cubicBezTo>
                    <a:pt x="1361102" y="72917"/>
                    <a:pt x="1355740" y="75607"/>
                    <a:pt x="1350378" y="78314"/>
                  </a:cubicBezTo>
                  <a:cubicBezTo>
                    <a:pt x="1344999" y="81004"/>
                    <a:pt x="1332913" y="83694"/>
                    <a:pt x="1314120" y="86401"/>
                  </a:cubicBezTo>
                  <a:cubicBezTo>
                    <a:pt x="1295328" y="89091"/>
                    <a:pt x="1283932" y="92471"/>
                    <a:pt x="1279897" y="96505"/>
                  </a:cubicBezTo>
                  <a:cubicBezTo>
                    <a:pt x="1275880" y="100558"/>
                    <a:pt x="1272518" y="99885"/>
                    <a:pt x="1269811" y="94488"/>
                  </a:cubicBezTo>
                  <a:cubicBezTo>
                    <a:pt x="1267121" y="94488"/>
                    <a:pt x="1264431" y="93816"/>
                    <a:pt x="1261759" y="92471"/>
                  </a:cubicBezTo>
                  <a:cubicBezTo>
                    <a:pt x="1259087" y="91108"/>
                    <a:pt x="1255053" y="90436"/>
                    <a:pt x="1249656" y="90436"/>
                  </a:cubicBezTo>
                  <a:lnTo>
                    <a:pt x="1237587" y="90436"/>
                  </a:lnTo>
                  <a:lnTo>
                    <a:pt x="1241622" y="74262"/>
                  </a:lnTo>
                  <a:lnTo>
                    <a:pt x="1229553" y="54036"/>
                  </a:lnTo>
                  <a:lnTo>
                    <a:pt x="1181209" y="74262"/>
                  </a:lnTo>
                  <a:lnTo>
                    <a:pt x="1189296" y="90436"/>
                  </a:lnTo>
                  <a:cubicBezTo>
                    <a:pt x="1194693" y="101230"/>
                    <a:pt x="1190641" y="109317"/>
                    <a:pt x="1177157" y="114714"/>
                  </a:cubicBezTo>
                  <a:cubicBezTo>
                    <a:pt x="1160983" y="120111"/>
                    <a:pt x="1152207" y="123473"/>
                    <a:pt x="1150862" y="124818"/>
                  </a:cubicBezTo>
                  <a:cubicBezTo>
                    <a:pt x="1149517" y="126181"/>
                    <a:pt x="1143447" y="125508"/>
                    <a:pt x="1132653" y="122801"/>
                  </a:cubicBezTo>
                  <a:cubicBezTo>
                    <a:pt x="1111082" y="120111"/>
                    <a:pt x="1098943" y="118766"/>
                    <a:pt x="1096253" y="118766"/>
                  </a:cubicBezTo>
                  <a:cubicBezTo>
                    <a:pt x="1090856" y="118766"/>
                    <a:pt x="1082769" y="120111"/>
                    <a:pt x="1071975" y="122801"/>
                  </a:cubicBezTo>
                  <a:cubicBezTo>
                    <a:pt x="1061199" y="125508"/>
                    <a:pt x="1047715" y="129543"/>
                    <a:pt x="1031523" y="134940"/>
                  </a:cubicBezTo>
                  <a:cubicBezTo>
                    <a:pt x="1018039" y="140337"/>
                    <a:pt x="1003211" y="143699"/>
                    <a:pt x="987037" y="145044"/>
                  </a:cubicBezTo>
                  <a:cubicBezTo>
                    <a:pt x="970845" y="146407"/>
                    <a:pt x="961414" y="148424"/>
                    <a:pt x="958724" y="151114"/>
                  </a:cubicBezTo>
                  <a:cubicBezTo>
                    <a:pt x="953327" y="151114"/>
                    <a:pt x="940515" y="153821"/>
                    <a:pt x="920289" y="159218"/>
                  </a:cubicBezTo>
                  <a:cubicBezTo>
                    <a:pt x="900064" y="164598"/>
                    <a:pt x="887252" y="165960"/>
                    <a:pt x="881855" y="163253"/>
                  </a:cubicBezTo>
                  <a:cubicBezTo>
                    <a:pt x="873768" y="157856"/>
                    <a:pt x="862974" y="151786"/>
                    <a:pt x="849490" y="145044"/>
                  </a:cubicBezTo>
                  <a:cubicBezTo>
                    <a:pt x="836006" y="138302"/>
                    <a:pt x="822522" y="132250"/>
                    <a:pt x="809038" y="126853"/>
                  </a:cubicBezTo>
                  <a:cubicBezTo>
                    <a:pt x="806348" y="126853"/>
                    <a:pt x="800951" y="122801"/>
                    <a:pt x="792864" y="114714"/>
                  </a:cubicBezTo>
                  <a:cubicBezTo>
                    <a:pt x="790175" y="112024"/>
                    <a:pt x="788812" y="109317"/>
                    <a:pt x="788812" y="106627"/>
                  </a:cubicBezTo>
                  <a:lnTo>
                    <a:pt x="800951" y="102575"/>
                  </a:lnTo>
                  <a:cubicBezTo>
                    <a:pt x="809038" y="107972"/>
                    <a:pt x="818487" y="113369"/>
                    <a:pt x="829264" y="118766"/>
                  </a:cubicBezTo>
                  <a:cubicBezTo>
                    <a:pt x="850852" y="129543"/>
                    <a:pt x="865681" y="134940"/>
                    <a:pt x="873768" y="134940"/>
                  </a:cubicBezTo>
                  <a:cubicBezTo>
                    <a:pt x="884562" y="137630"/>
                    <a:pt x="890632" y="141009"/>
                    <a:pt x="891977" y="145044"/>
                  </a:cubicBezTo>
                  <a:cubicBezTo>
                    <a:pt x="893322" y="149096"/>
                    <a:pt x="900736" y="148424"/>
                    <a:pt x="914220" y="143027"/>
                  </a:cubicBezTo>
                  <a:cubicBezTo>
                    <a:pt x="919617" y="140337"/>
                    <a:pt x="926359" y="137630"/>
                    <a:pt x="934446" y="134940"/>
                  </a:cubicBezTo>
                  <a:cubicBezTo>
                    <a:pt x="942533" y="132250"/>
                    <a:pt x="950620" y="129543"/>
                    <a:pt x="958724" y="126853"/>
                  </a:cubicBezTo>
                  <a:lnTo>
                    <a:pt x="982985" y="118766"/>
                  </a:lnTo>
                  <a:lnTo>
                    <a:pt x="978950" y="94488"/>
                  </a:lnTo>
                  <a:lnTo>
                    <a:pt x="987037" y="90436"/>
                  </a:lnTo>
                  <a:lnTo>
                    <a:pt x="991071" y="122801"/>
                  </a:lnTo>
                  <a:lnTo>
                    <a:pt x="1027489" y="110662"/>
                  </a:lnTo>
                  <a:cubicBezTo>
                    <a:pt x="1022092" y="102575"/>
                    <a:pt x="1018039" y="93143"/>
                    <a:pt x="1015350" y="82349"/>
                  </a:cubicBezTo>
                  <a:cubicBezTo>
                    <a:pt x="1009953" y="76952"/>
                    <a:pt x="1006590" y="70882"/>
                    <a:pt x="1005246" y="64140"/>
                  </a:cubicBezTo>
                  <a:cubicBezTo>
                    <a:pt x="1003883" y="57398"/>
                    <a:pt x="1001866" y="52691"/>
                    <a:pt x="999176" y="49984"/>
                  </a:cubicBezTo>
                  <a:cubicBezTo>
                    <a:pt x="985692" y="41897"/>
                    <a:pt x="977587" y="36500"/>
                    <a:pt x="974898" y="33810"/>
                  </a:cubicBezTo>
                  <a:cubicBezTo>
                    <a:pt x="969501" y="31121"/>
                    <a:pt x="966811" y="27068"/>
                    <a:pt x="966811" y="21671"/>
                  </a:cubicBezTo>
                  <a:lnTo>
                    <a:pt x="958724" y="29758"/>
                  </a:lnTo>
                  <a:cubicBezTo>
                    <a:pt x="950620" y="37862"/>
                    <a:pt x="946585" y="45949"/>
                    <a:pt x="946585" y="54036"/>
                  </a:cubicBezTo>
                  <a:cubicBezTo>
                    <a:pt x="943878" y="64830"/>
                    <a:pt x="944568" y="73590"/>
                    <a:pt x="948602" y="80332"/>
                  </a:cubicBezTo>
                  <a:cubicBezTo>
                    <a:pt x="952654" y="87074"/>
                    <a:pt x="951982" y="90436"/>
                    <a:pt x="946585" y="90436"/>
                  </a:cubicBezTo>
                  <a:cubicBezTo>
                    <a:pt x="941188" y="90436"/>
                    <a:pt x="937136" y="92471"/>
                    <a:pt x="934446" y="96505"/>
                  </a:cubicBezTo>
                  <a:cubicBezTo>
                    <a:pt x="931756" y="100558"/>
                    <a:pt x="927704" y="94488"/>
                    <a:pt x="922307" y="78314"/>
                  </a:cubicBezTo>
                  <a:cubicBezTo>
                    <a:pt x="919617" y="72917"/>
                    <a:pt x="917600" y="66175"/>
                    <a:pt x="916237" y="58088"/>
                  </a:cubicBezTo>
                  <a:cubicBezTo>
                    <a:pt x="914892" y="49984"/>
                    <a:pt x="912875" y="43242"/>
                    <a:pt x="910168" y="37862"/>
                  </a:cubicBezTo>
                  <a:cubicBezTo>
                    <a:pt x="907478" y="29758"/>
                    <a:pt x="904788" y="24379"/>
                    <a:pt x="902081" y="21671"/>
                  </a:cubicBezTo>
                  <a:lnTo>
                    <a:pt x="902081" y="33810"/>
                  </a:lnTo>
                  <a:cubicBezTo>
                    <a:pt x="902081" y="39207"/>
                    <a:pt x="900736" y="42569"/>
                    <a:pt x="898046" y="43914"/>
                  </a:cubicBezTo>
                  <a:cubicBezTo>
                    <a:pt x="895339" y="45277"/>
                    <a:pt x="892649" y="48639"/>
                    <a:pt x="889942" y="54036"/>
                  </a:cubicBezTo>
                  <a:cubicBezTo>
                    <a:pt x="879165" y="64830"/>
                    <a:pt x="872423" y="72917"/>
                    <a:pt x="869716" y="78314"/>
                  </a:cubicBezTo>
                  <a:cubicBezTo>
                    <a:pt x="867026" y="83694"/>
                    <a:pt x="864336" y="87746"/>
                    <a:pt x="861629" y="90436"/>
                  </a:cubicBezTo>
                  <a:lnTo>
                    <a:pt x="845455" y="66175"/>
                  </a:lnTo>
                  <a:cubicBezTo>
                    <a:pt x="837368" y="55381"/>
                    <a:pt x="833316" y="41897"/>
                    <a:pt x="833316" y="25723"/>
                  </a:cubicBezTo>
                  <a:lnTo>
                    <a:pt x="829264" y="25723"/>
                  </a:lnTo>
                  <a:lnTo>
                    <a:pt x="792864" y="25723"/>
                  </a:lnTo>
                  <a:cubicBezTo>
                    <a:pt x="773983" y="31121"/>
                    <a:pt x="763879" y="33810"/>
                    <a:pt x="762534" y="33810"/>
                  </a:cubicBezTo>
                  <a:cubicBezTo>
                    <a:pt x="761172" y="33810"/>
                    <a:pt x="757809" y="35155"/>
                    <a:pt x="752412" y="37862"/>
                  </a:cubicBezTo>
                  <a:cubicBezTo>
                    <a:pt x="752412" y="40552"/>
                    <a:pt x="748360" y="45949"/>
                    <a:pt x="740273" y="54036"/>
                  </a:cubicBezTo>
                  <a:cubicBezTo>
                    <a:pt x="734876" y="56726"/>
                    <a:pt x="730842" y="59433"/>
                    <a:pt x="728134" y="62123"/>
                  </a:cubicBezTo>
                  <a:lnTo>
                    <a:pt x="716013" y="66175"/>
                  </a:lnTo>
                  <a:lnTo>
                    <a:pt x="716013" y="90436"/>
                  </a:lnTo>
                  <a:cubicBezTo>
                    <a:pt x="716013" y="101230"/>
                    <a:pt x="710616" y="112024"/>
                    <a:pt x="699821" y="122801"/>
                  </a:cubicBezTo>
                  <a:cubicBezTo>
                    <a:pt x="691735" y="130888"/>
                    <a:pt x="686337" y="138302"/>
                    <a:pt x="683648" y="145044"/>
                  </a:cubicBezTo>
                  <a:cubicBezTo>
                    <a:pt x="680940" y="151786"/>
                    <a:pt x="674198" y="156511"/>
                    <a:pt x="663422" y="159218"/>
                  </a:cubicBezTo>
                  <a:cubicBezTo>
                    <a:pt x="649938" y="164598"/>
                    <a:pt x="641851" y="165270"/>
                    <a:pt x="639144" y="161235"/>
                  </a:cubicBezTo>
                  <a:cubicBezTo>
                    <a:pt x="636454" y="157183"/>
                    <a:pt x="632402" y="152476"/>
                    <a:pt x="627004" y="147079"/>
                  </a:cubicBezTo>
                  <a:lnTo>
                    <a:pt x="590605" y="122801"/>
                  </a:lnTo>
                  <a:lnTo>
                    <a:pt x="598692" y="114714"/>
                  </a:lnTo>
                  <a:cubicBezTo>
                    <a:pt x="606778" y="106627"/>
                    <a:pt x="612176" y="99885"/>
                    <a:pt x="614883" y="94488"/>
                  </a:cubicBezTo>
                  <a:cubicBezTo>
                    <a:pt x="620262" y="94488"/>
                    <a:pt x="631057" y="89091"/>
                    <a:pt x="647230" y="78314"/>
                  </a:cubicBezTo>
                  <a:lnTo>
                    <a:pt x="671509" y="62123"/>
                  </a:lnTo>
                  <a:cubicBezTo>
                    <a:pt x="660714" y="64830"/>
                    <a:pt x="649938" y="66175"/>
                    <a:pt x="639144" y="66175"/>
                  </a:cubicBezTo>
                  <a:lnTo>
                    <a:pt x="602744" y="66175"/>
                  </a:lnTo>
                  <a:cubicBezTo>
                    <a:pt x="600036" y="68865"/>
                    <a:pt x="596002" y="70210"/>
                    <a:pt x="590605" y="70210"/>
                  </a:cubicBezTo>
                  <a:lnTo>
                    <a:pt x="582518" y="70210"/>
                  </a:lnTo>
                  <a:cubicBezTo>
                    <a:pt x="582518" y="72917"/>
                    <a:pt x="581173" y="76952"/>
                    <a:pt x="578466" y="82349"/>
                  </a:cubicBezTo>
                  <a:cubicBezTo>
                    <a:pt x="573069" y="90436"/>
                    <a:pt x="566327" y="97178"/>
                    <a:pt x="558240" y="102575"/>
                  </a:cubicBezTo>
                  <a:cubicBezTo>
                    <a:pt x="550153" y="107972"/>
                    <a:pt x="544756" y="114714"/>
                    <a:pt x="542066" y="122801"/>
                  </a:cubicBezTo>
                  <a:cubicBezTo>
                    <a:pt x="542066" y="128198"/>
                    <a:pt x="539359" y="127526"/>
                    <a:pt x="533979" y="120784"/>
                  </a:cubicBezTo>
                  <a:cubicBezTo>
                    <a:pt x="528582" y="114042"/>
                    <a:pt x="523185" y="116059"/>
                    <a:pt x="517788" y="126853"/>
                  </a:cubicBezTo>
                  <a:cubicBezTo>
                    <a:pt x="507011" y="151114"/>
                    <a:pt x="500269" y="163253"/>
                    <a:pt x="497562" y="163253"/>
                  </a:cubicBezTo>
                  <a:cubicBezTo>
                    <a:pt x="492165" y="165960"/>
                    <a:pt x="488130" y="165270"/>
                    <a:pt x="485423" y="161235"/>
                  </a:cubicBezTo>
                  <a:cubicBezTo>
                    <a:pt x="482733" y="157183"/>
                    <a:pt x="481388" y="152476"/>
                    <a:pt x="481388" y="147079"/>
                  </a:cubicBezTo>
                  <a:lnTo>
                    <a:pt x="481388" y="126853"/>
                  </a:lnTo>
                  <a:lnTo>
                    <a:pt x="440936" y="122801"/>
                  </a:lnTo>
                  <a:cubicBezTo>
                    <a:pt x="440936" y="117404"/>
                    <a:pt x="442281" y="109317"/>
                    <a:pt x="444971" y="98540"/>
                  </a:cubicBezTo>
                  <a:cubicBezTo>
                    <a:pt x="450368" y="76952"/>
                    <a:pt x="458455" y="60778"/>
                    <a:pt x="469249" y="49984"/>
                  </a:cubicBezTo>
                  <a:cubicBezTo>
                    <a:pt x="463852" y="44604"/>
                    <a:pt x="458455" y="40552"/>
                    <a:pt x="453076" y="37862"/>
                  </a:cubicBezTo>
                  <a:cubicBezTo>
                    <a:pt x="439592" y="32465"/>
                    <a:pt x="428797" y="31121"/>
                    <a:pt x="420710" y="33810"/>
                  </a:cubicBezTo>
                  <a:cubicBezTo>
                    <a:pt x="407227" y="39207"/>
                    <a:pt x="396432" y="42569"/>
                    <a:pt x="388345" y="43914"/>
                  </a:cubicBezTo>
                  <a:cubicBezTo>
                    <a:pt x="380259" y="45277"/>
                    <a:pt x="374862" y="47294"/>
                    <a:pt x="372172" y="49984"/>
                  </a:cubicBezTo>
                  <a:cubicBezTo>
                    <a:pt x="366775" y="52691"/>
                    <a:pt x="357325" y="59433"/>
                    <a:pt x="343841" y="70210"/>
                  </a:cubicBezTo>
                  <a:cubicBezTo>
                    <a:pt x="330357" y="81004"/>
                    <a:pt x="315528" y="91798"/>
                    <a:pt x="299355" y="102575"/>
                  </a:cubicBezTo>
                  <a:cubicBezTo>
                    <a:pt x="285871" y="113369"/>
                    <a:pt x="272387" y="118766"/>
                    <a:pt x="258903" y="118766"/>
                  </a:cubicBezTo>
                  <a:cubicBezTo>
                    <a:pt x="245419" y="118766"/>
                    <a:pt x="231935" y="125508"/>
                    <a:pt x="218451" y="138992"/>
                  </a:cubicBezTo>
                  <a:cubicBezTo>
                    <a:pt x="196880" y="160563"/>
                    <a:pt x="186086" y="169995"/>
                    <a:pt x="186086" y="167305"/>
                  </a:cubicBezTo>
                  <a:cubicBezTo>
                    <a:pt x="183396" y="161908"/>
                    <a:pt x="178672" y="157856"/>
                    <a:pt x="171930" y="155166"/>
                  </a:cubicBezTo>
                  <a:cubicBezTo>
                    <a:pt x="165188" y="152476"/>
                    <a:pt x="160463" y="149769"/>
                    <a:pt x="157773" y="147079"/>
                  </a:cubicBezTo>
                  <a:cubicBezTo>
                    <a:pt x="157773" y="141682"/>
                    <a:pt x="156428" y="136957"/>
                    <a:pt x="153721" y="132923"/>
                  </a:cubicBezTo>
                  <a:cubicBezTo>
                    <a:pt x="151031" y="128870"/>
                    <a:pt x="151031" y="124146"/>
                    <a:pt x="153721" y="118766"/>
                  </a:cubicBezTo>
                  <a:cubicBezTo>
                    <a:pt x="153721" y="113369"/>
                    <a:pt x="152376" y="109317"/>
                    <a:pt x="149686" y="106627"/>
                  </a:cubicBezTo>
                  <a:cubicBezTo>
                    <a:pt x="146979" y="103920"/>
                    <a:pt x="144289" y="99885"/>
                    <a:pt x="141582" y="94488"/>
                  </a:cubicBezTo>
                  <a:cubicBezTo>
                    <a:pt x="138892" y="89091"/>
                    <a:pt x="136202" y="85056"/>
                    <a:pt x="133495" y="82349"/>
                  </a:cubicBezTo>
                  <a:cubicBezTo>
                    <a:pt x="136202" y="82349"/>
                    <a:pt x="140237" y="81004"/>
                    <a:pt x="145634" y="78314"/>
                  </a:cubicBezTo>
                  <a:cubicBezTo>
                    <a:pt x="151031" y="78314"/>
                    <a:pt x="156428" y="75607"/>
                    <a:pt x="161808" y="70210"/>
                  </a:cubicBezTo>
                  <a:cubicBezTo>
                    <a:pt x="164515" y="67520"/>
                    <a:pt x="169240" y="66175"/>
                    <a:pt x="175982" y="66175"/>
                  </a:cubicBezTo>
                  <a:cubicBezTo>
                    <a:pt x="182724" y="66175"/>
                    <a:pt x="188776" y="64830"/>
                    <a:pt x="194173" y="62123"/>
                  </a:cubicBezTo>
                  <a:cubicBezTo>
                    <a:pt x="202260" y="62123"/>
                    <a:pt x="210364" y="60778"/>
                    <a:pt x="218451" y="58088"/>
                  </a:cubicBezTo>
                  <a:cubicBezTo>
                    <a:pt x="221141" y="52691"/>
                    <a:pt x="225193" y="48639"/>
                    <a:pt x="230590" y="45949"/>
                  </a:cubicBezTo>
                  <a:cubicBezTo>
                    <a:pt x="238677" y="40552"/>
                    <a:pt x="246764" y="40552"/>
                    <a:pt x="254851" y="45949"/>
                  </a:cubicBezTo>
                  <a:lnTo>
                    <a:pt x="295303" y="21671"/>
                  </a:lnTo>
                  <a:cubicBezTo>
                    <a:pt x="303389" y="16274"/>
                    <a:pt x="308787" y="10895"/>
                    <a:pt x="311494" y="5497"/>
                  </a:cubicBezTo>
                  <a:close/>
                  <a:moveTo>
                    <a:pt x="155385" y="0"/>
                  </a:moveTo>
                  <a:lnTo>
                    <a:pt x="257175" y="0"/>
                  </a:lnTo>
                  <a:lnTo>
                    <a:pt x="246764" y="15602"/>
                  </a:lnTo>
                  <a:cubicBezTo>
                    <a:pt x="244074" y="22344"/>
                    <a:pt x="235970" y="25723"/>
                    <a:pt x="222486" y="25723"/>
                  </a:cubicBezTo>
                  <a:cubicBezTo>
                    <a:pt x="217106" y="25723"/>
                    <a:pt x="211709" y="25051"/>
                    <a:pt x="206312" y="23688"/>
                  </a:cubicBezTo>
                  <a:cubicBezTo>
                    <a:pt x="200915" y="22344"/>
                    <a:pt x="195518" y="21671"/>
                    <a:pt x="190138" y="21671"/>
                  </a:cubicBezTo>
                  <a:lnTo>
                    <a:pt x="177999" y="21671"/>
                  </a:lnTo>
                  <a:lnTo>
                    <a:pt x="157773" y="9532"/>
                  </a:lnTo>
                  <a:close/>
                  <a:moveTo>
                    <a:pt x="9195" y="0"/>
                  </a:moveTo>
                  <a:lnTo>
                    <a:pt x="66539" y="0"/>
                  </a:lnTo>
                  <a:lnTo>
                    <a:pt x="64730" y="1445"/>
                  </a:lnTo>
                  <a:cubicBezTo>
                    <a:pt x="56644" y="9532"/>
                    <a:pt x="51246" y="17637"/>
                    <a:pt x="48557" y="25723"/>
                  </a:cubicBezTo>
                  <a:cubicBezTo>
                    <a:pt x="45849" y="33810"/>
                    <a:pt x="41815" y="39207"/>
                    <a:pt x="36418" y="41897"/>
                  </a:cubicBezTo>
                  <a:cubicBezTo>
                    <a:pt x="31021" y="44604"/>
                    <a:pt x="22934" y="45949"/>
                    <a:pt x="12139" y="45949"/>
                  </a:cubicBezTo>
                  <a:lnTo>
                    <a:pt x="0" y="45949"/>
                  </a:lnTo>
                  <a:cubicBezTo>
                    <a:pt x="0" y="40552"/>
                    <a:pt x="1363" y="33810"/>
                    <a:pt x="4053" y="2572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3879452" y="4071970"/>
              <a:ext cx="3121791" cy="553188"/>
            </a:xfrm>
            <a:custGeom>
              <a:avLst/>
              <a:gdLst>
                <a:gd name="connsiteX0" fmla="*/ 2290882 w 3121791"/>
                <a:gd name="connsiteY0" fmla="*/ 469697 h 553188"/>
                <a:gd name="connsiteX1" fmla="*/ 2323619 w 3121791"/>
                <a:gd name="connsiteY1" fmla="*/ 502044 h 553188"/>
                <a:gd name="connsiteX2" fmla="*/ 2342022 w 3121791"/>
                <a:gd name="connsiteY2" fmla="*/ 546548 h 553188"/>
                <a:gd name="connsiteX3" fmla="*/ 2341350 w 3121791"/>
                <a:gd name="connsiteY3" fmla="*/ 553188 h 553188"/>
                <a:gd name="connsiteX4" fmla="*/ 2220364 w 3121791"/>
                <a:gd name="connsiteY4" fmla="*/ 553188 h 553188"/>
                <a:gd name="connsiteX5" fmla="*/ 2245883 w 3121791"/>
                <a:gd name="connsiteY5" fmla="*/ 508114 h 553188"/>
                <a:gd name="connsiteX6" fmla="*/ 2290882 w 3121791"/>
                <a:gd name="connsiteY6" fmla="*/ 469697 h 553188"/>
                <a:gd name="connsiteX7" fmla="*/ 1595113 w 3121791"/>
                <a:gd name="connsiteY7" fmla="*/ 190568 h 553188"/>
                <a:gd name="connsiteX8" fmla="*/ 1591061 w 3121791"/>
                <a:gd name="connsiteY8" fmla="*/ 218881 h 553188"/>
                <a:gd name="connsiteX9" fmla="*/ 1587027 w 3121791"/>
                <a:gd name="connsiteY9" fmla="*/ 245176 h 553188"/>
                <a:gd name="connsiteX10" fmla="*/ 1587027 w 3121791"/>
                <a:gd name="connsiteY10" fmla="*/ 271472 h 553188"/>
                <a:gd name="connsiteX11" fmla="*/ 1584992 w 3121791"/>
                <a:gd name="connsiteY11" fmla="*/ 299785 h 553188"/>
                <a:gd name="connsiteX12" fmla="*/ 1566854 w 3121791"/>
                <a:gd name="connsiteY12" fmla="*/ 332150 h 553188"/>
                <a:gd name="connsiteX13" fmla="*/ 1534560 w 3121791"/>
                <a:gd name="connsiteY13" fmla="*/ 340237 h 553188"/>
                <a:gd name="connsiteX14" fmla="*/ 1518386 w 3121791"/>
                <a:gd name="connsiteY14" fmla="*/ 320011 h 553188"/>
                <a:gd name="connsiteX15" fmla="*/ 1550680 w 3121791"/>
                <a:gd name="connsiteY15" fmla="*/ 388793 h 553188"/>
                <a:gd name="connsiteX16" fmla="*/ 1562819 w 3121791"/>
                <a:gd name="connsiteY16" fmla="*/ 384741 h 553188"/>
                <a:gd name="connsiteX17" fmla="*/ 1562819 w 3121791"/>
                <a:gd name="connsiteY17" fmla="*/ 409019 h 553188"/>
                <a:gd name="connsiteX18" fmla="*/ 1578922 w 3121791"/>
                <a:gd name="connsiteY18" fmla="*/ 413054 h 553188"/>
                <a:gd name="connsiteX19" fmla="*/ 1603200 w 3121791"/>
                <a:gd name="connsiteY19" fmla="*/ 421140 h 553188"/>
                <a:gd name="connsiteX20" fmla="*/ 1609199 w 3121791"/>
                <a:gd name="connsiteY20" fmla="*/ 425193 h 553188"/>
                <a:gd name="connsiteX21" fmla="*/ 1615269 w 3121791"/>
                <a:gd name="connsiteY21" fmla="*/ 429245 h 553188"/>
                <a:gd name="connsiteX22" fmla="*/ 1623355 w 3121791"/>
                <a:gd name="connsiteY22" fmla="*/ 437332 h 553188"/>
                <a:gd name="connsiteX23" fmla="*/ 1627408 w 3121791"/>
                <a:gd name="connsiteY23" fmla="*/ 378671 h 553188"/>
                <a:gd name="connsiteX24" fmla="*/ 1627408 w 3121791"/>
                <a:gd name="connsiteY24" fmla="*/ 324063 h 553188"/>
                <a:gd name="connsiteX25" fmla="*/ 1623355 w 3121791"/>
                <a:gd name="connsiteY25" fmla="*/ 267437 h 553188"/>
                <a:gd name="connsiteX26" fmla="*/ 1599148 w 3121791"/>
                <a:gd name="connsiteY26" fmla="*/ 235072 h 553188"/>
                <a:gd name="connsiteX27" fmla="*/ 1595113 w 3121791"/>
                <a:gd name="connsiteY27" fmla="*/ 190568 h 553188"/>
                <a:gd name="connsiteX28" fmla="*/ 1457832 w 3121791"/>
                <a:gd name="connsiteY28" fmla="*/ 12587 h 553188"/>
                <a:gd name="connsiteX29" fmla="*/ 1465919 w 3121791"/>
                <a:gd name="connsiteY29" fmla="*/ 40900 h 553188"/>
                <a:gd name="connsiteX30" fmla="*/ 1425467 w 3121791"/>
                <a:gd name="connsiteY30" fmla="*/ 36848 h 553188"/>
                <a:gd name="connsiteX31" fmla="*/ 1417380 w 3121791"/>
                <a:gd name="connsiteY31" fmla="*/ 40900 h 553188"/>
                <a:gd name="connsiteX32" fmla="*/ 1405241 w 3121791"/>
                <a:gd name="connsiteY32" fmla="*/ 53039 h 553188"/>
                <a:gd name="connsiteX33" fmla="*/ 1401189 w 3121791"/>
                <a:gd name="connsiteY33" fmla="*/ 71230 h 553188"/>
                <a:gd name="connsiteX34" fmla="*/ 1393102 w 3121791"/>
                <a:gd name="connsiteY34" fmla="*/ 97525 h 553188"/>
                <a:gd name="connsiteX35" fmla="*/ 1389050 w 3121791"/>
                <a:gd name="connsiteY35" fmla="*/ 117751 h 553188"/>
                <a:gd name="connsiteX36" fmla="*/ 1397154 w 3121791"/>
                <a:gd name="connsiteY36" fmla="*/ 125856 h 553188"/>
                <a:gd name="connsiteX37" fmla="*/ 1423450 w 3121791"/>
                <a:gd name="connsiteY37" fmla="*/ 137977 h 553188"/>
                <a:gd name="connsiteX38" fmla="*/ 1461866 w 3121791"/>
                <a:gd name="connsiteY38" fmla="*/ 129890 h 553188"/>
                <a:gd name="connsiteX39" fmla="*/ 1484127 w 3121791"/>
                <a:gd name="connsiteY39" fmla="*/ 121804 h 553188"/>
                <a:gd name="connsiteX40" fmla="*/ 1502318 w 3121791"/>
                <a:gd name="connsiteY40" fmla="*/ 109664 h 553188"/>
                <a:gd name="connsiteX41" fmla="*/ 1512440 w 3121791"/>
                <a:gd name="connsiteY41" fmla="*/ 99560 h 553188"/>
                <a:gd name="connsiteX42" fmla="*/ 1522544 w 3121791"/>
                <a:gd name="connsiteY42" fmla="*/ 85404 h 553188"/>
                <a:gd name="connsiteX43" fmla="*/ 1530631 w 3121791"/>
                <a:gd name="connsiteY43" fmla="*/ 65178 h 553188"/>
                <a:gd name="connsiteX44" fmla="*/ 1506371 w 3121791"/>
                <a:gd name="connsiteY44" fmla="*/ 20674 h 553188"/>
                <a:gd name="connsiteX45" fmla="*/ 1457832 w 3121791"/>
                <a:gd name="connsiteY45" fmla="*/ 12587 h 553188"/>
                <a:gd name="connsiteX46" fmla="*/ 3076422 w 3121791"/>
                <a:gd name="connsiteY46" fmla="*/ 295 h 553188"/>
                <a:gd name="connsiteX47" fmla="*/ 3119558 w 3121791"/>
                <a:gd name="connsiteY47" fmla="*/ 295 h 553188"/>
                <a:gd name="connsiteX48" fmla="*/ 3121791 w 3121791"/>
                <a:gd name="connsiteY48" fmla="*/ 12587 h 553188"/>
                <a:gd name="connsiteX49" fmla="*/ 3077287 w 3121791"/>
                <a:gd name="connsiteY49" fmla="*/ 448 h 553188"/>
                <a:gd name="connsiteX50" fmla="*/ 2918922 w 3121791"/>
                <a:gd name="connsiteY50" fmla="*/ 295 h 553188"/>
                <a:gd name="connsiteX51" fmla="*/ 3018872 w 3121791"/>
                <a:gd name="connsiteY51" fmla="*/ 295 h 553188"/>
                <a:gd name="connsiteX52" fmla="*/ 3018644 w 3121791"/>
                <a:gd name="connsiteY52" fmla="*/ 448 h 553188"/>
                <a:gd name="connsiteX53" fmla="*/ 3012575 w 3121791"/>
                <a:gd name="connsiteY53" fmla="*/ 28761 h 553188"/>
                <a:gd name="connsiteX54" fmla="*/ 3006505 w 3121791"/>
                <a:gd name="connsiteY54" fmla="*/ 57073 h 553188"/>
                <a:gd name="connsiteX55" fmla="*/ 3004470 w 3121791"/>
                <a:gd name="connsiteY55" fmla="*/ 73265 h 553188"/>
                <a:gd name="connsiteX56" fmla="*/ 3004470 w 3121791"/>
                <a:gd name="connsiteY56" fmla="*/ 85404 h 553188"/>
                <a:gd name="connsiteX57" fmla="*/ 2968071 w 3121791"/>
                <a:gd name="connsiteY57" fmla="*/ 44952 h 553188"/>
                <a:gd name="connsiteX58" fmla="*/ 2937741 w 3121791"/>
                <a:gd name="connsiteY58" fmla="*/ 14604 h 553188"/>
                <a:gd name="connsiteX59" fmla="*/ 2919532 w 3121791"/>
                <a:gd name="connsiteY59" fmla="*/ 448 h 553188"/>
                <a:gd name="connsiteX60" fmla="*/ 312827 w 3121791"/>
                <a:gd name="connsiteY60" fmla="*/ 295 h 553188"/>
                <a:gd name="connsiteX61" fmla="*/ 2899650 w 3121791"/>
                <a:gd name="connsiteY61" fmla="*/ 295 h 553188"/>
                <a:gd name="connsiteX62" fmla="*/ 2903341 w 3121791"/>
                <a:gd name="connsiteY62" fmla="*/ 85404 h 553188"/>
                <a:gd name="connsiteX63" fmla="*/ 2879080 w 3121791"/>
                <a:gd name="connsiteY63" fmla="*/ 61126 h 553188"/>
                <a:gd name="connsiteX64" fmla="*/ 2826489 w 3121791"/>
                <a:gd name="connsiteY64" fmla="*/ 53039 h 553188"/>
                <a:gd name="connsiteX65" fmla="*/ 2790090 w 3121791"/>
                <a:gd name="connsiteY65" fmla="*/ 69213 h 553188"/>
                <a:gd name="connsiteX66" fmla="*/ 2781985 w 3121791"/>
                <a:gd name="connsiteY66" fmla="*/ 69213 h 553188"/>
                <a:gd name="connsiteX67" fmla="*/ 2777950 w 3121791"/>
                <a:gd name="connsiteY67" fmla="*/ 48987 h 553188"/>
                <a:gd name="connsiteX68" fmla="*/ 2737499 w 3121791"/>
                <a:gd name="connsiteY68" fmla="*/ 40900 h 553188"/>
                <a:gd name="connsiteX69" fmla="*/ 2709186 w 3121791"/>
                <a:gd name="connsiteY69" fmla="*/ 53039 h 553188"/>
                <a:gd name="connsiteX70" fmla="*/ 2688960 w 3121791"/>
                <a:gd name="connsiteY70" fmla="*/ 61126 h 553188"/>
                <a:gd name="connsiteX71" fmla="*/ 2672768 w 3121791"/>
                <a:gd name="connsiteY71" fmla="*/ 65178 h 553188"/>
                <a:gd name="connsiteX72" fmla="*/ 2660629 w 3121791"/>
                <a:gd name="connsiteY72" fmla="*/ 89439 h 553188"/>
                <a:gd name="connsiteX73" fmla="*/ 2636369 w 3121791"/>
                <a:gd name="connsiteY73" fmla="*/ 93491 h 553188"/>
                <a:gd name="connsiteX74" fmla="*/ 2648508 w 3121791"/>
                <a:gd name="connsiteY74" fmla="*/ 121804 h 553188"/>
                <a:gd name="connsiteX75" fmla="*/ 2664682 w 3121791"/>
                <a:gd name="connsiteY75" fmla="*/ 154169 h 553188"/>
                <a:gd name="connsiteX76" fmla="*/ 2666699 w 3121791"/>
                <a:gd name="connsiteY76" fmla="*/ 158203 h 553188"/>
                <a:gd name="connsiteX77" fmla="*/ 2668734 w 3121791"/>
                <a:gd name="connsiteY77" fmla="*/ 162255 h 553188"/>
                <a:gd name="connsiteX78" fmla="*/ 2668734 w 3121791"/>
                <a:gd name="connsiteY78" fmla="*/ 170342 h 553188"/>
                <a:gd name="connsiteX79" fmla="*/ 2692994 w 3121791"/>
                <a:gd name="connsiteY79" fmla="*/ 170342 h 553188"/>
                <a:gd name="connsiteX80" fmla="*/ 2709186 w 3121791"/>
                <a:gd name="connsiteY80" fmla="*/ 210794 h 553188"/>
                <a:gd name="connsiteX81" fmla="*/ 2733446 w 3121791"/>
                <a:gd name="connsiteY81" fmla="*/ 210794 h 553188"/>
                <a:gd name="connsiteX82" fmla="*/ 2757725 w 3121791"/>
                <a:gd name="connsiteY82" fmla="*/ 247211 h 553188"/>
                <a:gd name="connsiteX83" fmla="*/ 2786037 w 3121791"/>
                <a:gd name="connsiteY83" fmla="*/ 247211 h 553188"/>
                <a:gd name="connsiteX84" fmla="*/ 2781985 w 3121791"/>
                <a:gd name="connsiteY84" fmla="*/ 222933 h 553188"/>
                <a:gd name="connsiteX85" fmla="*/ 2822437 w 3121791"/>
                <a:gd name="connsiteY85" fmla="*/ 214846 h 553188"/>
                <a:gd name="connsiteX86" fmla="*/ 2858854 w 3121791"/>
                <a:gd name="connsiteY86" fmla="*/ 226986 h 553188"/>
                <a:gd name="connsiteX87" fmla="*/ 2883115 w 3121791"/>
                <a:gd name="connsiteY87" fmla="*/ 235072 h 553188"/>
                <a:gd name="connsiteX88" fmla="*/ 2903341 w 3121791"/>
                <a:gd name="connsiteY88" fmla="*/ 239107 h 553188"/>
                <a:gd name="connsiteX89" fmla="*/ 2875028 w 3121791"/>
                <a:gd name="connsiteY89" fmla="*/ 255298 h 553188"/>
                <a:gd name="connsiteX90" fmla="*/ 2891219 w 3121791"/>
                <a:gd name="connsiteY90" fmla="*/ 279559 h 553188"/>
                <a:gd name="connsiteX91" fmla="*/ 2895254 w 3121791"/>
                <a:gd name="connsiteY91" fmla="*/ 340237 h 553188"/>
                <a:gd name="connsiteX92" fmla="*/ 2835142 w 3121791"/>
                <a:gd name="connsiteY92" fmla="*/ 328115 h 553188"/>
                <a:gd name="connsiteX93" fmla="*/ 2797097 w 3121791"/>
                <a:gd name="connsiteY93" fmla="*/ 309907 h 553188"/>
                <a:gd name="connsiteX94" fmla="*/ 2779083 w 3121791"/>
                <a:gd name="connsiteY94" fmla="*/ 279559 h 553188"/>
                <a:gd name="connsiteX95" fmla="*/ 2759052 w 3121791"/>
                <a:gd name="connsiteY95" fmla="*/ 279559 h 553188"/>
                <a:gd name="connsiteX96" fmla="*/ 2743055 w 3121791"/>
                <a:gd name="connsiteY96" fmla="*/ 299785 h 553188"/>
                <a:gd name="connsiteX97" fmla="*/ 2714990 w 3121791"/>
                <a:gd name="connsiteY97" fmla="*/ 287663 h 553188"/>
                <a:gd name="connsiteX98" fmla="*/ 2698940 w 3121791"/>
                <a:gd name="connsiteY98" fmla="*/ 251246 h 553188"/>
                <a:gd name="connsiteX99" fmla="*/ 2678962 w 3121791"/>
                <a:gd name="connsiteY99" fmla="*/ 259333 h 553188"/>
                <a:gd name="connsiteX100" fmla="*/ 2626884 w 3121791"/>
                <a:gd name="connsiteY100" fmla="*/ 263385 h 553188"/>
                <a:gd name="connsiteX101" fmla="*/ 2626884 w 3121791"/>
                <a:gd name="connsiteY101" fmla="*/ 243159 h 553188"/>
                <a:gd name="connsiteX102" fmla="*/ 2638899 w 3121791"/>
                <a:gd name="connsiteY102" fmla="*/ 210794 h 553188"/>
                <a:gd name="connsiteX103" fmla="*/ 2634847 w 3121791"/>
                <a:gd name="connsiteY103" fmla="*/ 202707 h 553188"/>
                <a:gd name="connsiteX104" fmla="*/ 2594838 w 3121791"/>
                <a:gd name="connsiteY104" fmla="*/ 186534 h 553188"/>
                <a:gd name="connsiteX105" fmla="*/ 2522728 w 3121791"/>
                <a:gd name="connsiteY105" fmla="*/ 162255 h 553188"/>
                <a:gd name="connsiteX106" fmla="*/ 2498698 w 3121791"/>
                <a:gd name="connsiteY106" fmla="*/ 154169 h 553188"/>
                <a:gd name="connsiteX107" fmla="*/ 2482648 w 3121791"/>
                <a:gd name="connsiteY107" fmla="*/ 150116 h 553188"/>
                <a:gd name="connsiteX108" fmla="*/ 2458370 w 3121791"/>
                <a:gd name="connsiteY108" fmla="*/ 170342 h 553188"/>
                <a:gd name="connsiteX109" fmla="*/ 2458370 w 3121791"/>
                <a:gd name="connsiteY109" fmla="*/ 162255 h 553188"/>
                <a:gd name="connsiteX110" fmla="*/ 2454335 w 3121791"/>
                <a:gd name="connsiteY110" fmla="*/ 150116 h 553188"/>
                <a:gd name="connsiteX111" fmla="*/ 2444214 w 3121791"/>
                <a:gd name="connsiteY111" fmla="*/ 152134 h 553188"/>
                <a:gd name="connsiteX112" fmla="*/ 2430057 w 3121791"/>
                <a:gd name="connsiteY112" fmla="*/ 154169 h 553188"/>
                <a:gd name="connsiteX113" fmla="*/ 2409831 w 3121791"/>
                <a:gd name="connsiteY113" fmla="*/ 154169 h 553188"/>
                <a:gd name="connsiteX114" fmla="*/ 2421970 w 3121791"/>
                <a:gd name="connsiteY114" fmla="*/ 125856 h 553188"/>
                <a:gd name="connsiteX115" fmla="*/ 2415901 w 3121791"/>
                <a:gd name="connsiteY115" fmla="*/ 109664 h 553188"/>
                <a:gd name="connsiteX116" fmla="*/ 2377466 w 3121791"/>
                <a:gd name="connsiteY116" fmla="*/ 97525 h 553188"/>
                <a:gd name="connsiteX117" fmla="*/ 2256111 w 3121791"/>
                <a:gd name="connsiteY117" fmla="*/ 73265 h 553188"/>
                <a:gd name="connsiteX118" fmla="*/ 2195433 w 3121791"/>
                <a:gd name="connsiteY118" fmla="*/ 53039 h 553188"/>
                <a:gd name="connsiteX119" fmla="*/ 2150946 w 3121791"/>
                <a:gd name="connsiteY119" fmla="*/ 44952 h 553188"/>
                <a:gd name="connsiteX120" fmla="*/ 2098355 w 3121791"/>
                <a:gd name="connsiteY120" fmla="*/ 44952 h 553188"/>
                <a:gd name="connsiteX121" fmla="*/ 2070043 w 3121791"/>
                <a:gd name="connsiteY121" fmla="*/ 69213 h 553188"/>
                <a:gd name="connsiteX122" fmla="*/ 2053851 w 3121791"/>
                <a:gd name="connsiteY122" fmla="*/ 93491 h 553188"/>
                <a:gd name="connsiteX123" fmla="*/ 2074077 w 3121791"/>
                <a:gd name="connsiteY123" fmla="*/ 101578 h 553188"/>
                <a:gd name="connsiteX124" fmla="*/ 2094303 w 3121791"/>
                <a:gd name="connsiteY124" fmla="*/ 125856 h 553188"/>
                <a:gd name="connsiteX125" fmla="*/ 2106442 w 3121791"/>
                <a:gd name="connsiteY125" fmla="*/ 125856 h 553188"/>
                <a:gd name="connsiteX126" fmla="*/ 2122634 w 3121791"/>
                <a:gd name="connsiteY126" fmla="*/ 113717 h 553188"/>
                <a:gd name="connsiteX127" fmla="*/ 2134755 w 3121791"/>
                <a:gd name="connsiteY127" fmla="*/ 101578 h 553188"/>
                <a:gd name="connsiteX128" fmla="*/ 2142859 w 3121791"/>
                <a:gd name="connsiteY128" fmla="*/ 97525 h 553188"/>
                <a:gd name="connsiteX129" fmla="*/ 2154981 w 3121791"/>
                <a:gd name="connsiteY129" fmla="*/ 93491 h 553188"/>
                <a:gd name="connsiteX130" fmla="*/ 2171172 w 3121791"/>
                <a:gd name="connsiteY130" fmla="*/ 91456 h 553188"/>
                <a:gd name="connsiteX131" fmla="*/ 2187346 w 3121791"/>
                <a:gd name="connsiteY131" fmla="*/ 89439 h 553188"/>
                <a:gd name="connsiteX132" fmla="*/ 2205555 w 3121791"/>
                <a:gd name="connsiteY132" fmla="*/ 91456 h 553188"/>
                <a:gd name="connsiteX133" fmla="*/ 2223763 w 3121791"/>
                <a:gd name="connsiteY133" fmla="*/ 93491 h 553188"/>
                <a:gd name="connsiteX134" fmla="*/ 2239937 w 3121791"/>
                <a:gd name="connsiteY134" fmla="*/ 93491 h 553188"/>
                <a:gd name="connsiteX135" fmla="*/ 2227798 w 3121791"/>
                <a:gd name="connsiteY135" fmla="*/ 113717 h 553188"/>
                <a:gd name="connsiteX136" fmla="*/ 2239937 w 3121791"/>
                <a:gd name="connsiteY136" fmla="*/ 133943 h 553188"/>
                <a:gd name="connsiteX137" fmla="*/ 2266232 w 3121791"/>
                <a:gd name="connsiteY137" fmla="*/ 137977 h 553188"/>
                <a:gd name="connsiteX138" fmla="*/ 2284441 w 3121791"/>
                <a:gd name="connsiteY138" fmla="*/ 142030 h 553188"/>
                <a:gd name="connsiteX139" fmla="*/ 2296562 w 3121791"/>
                <a:gd name="connsiteY139" fmla="*/ 150116 h 553188"/>
                <a:gd name="connsiteX140" fmla="*/ 2365345 w 3121791"/>
                <a:gd name="connsiteY140" fmla="*/ 174395 h 553188"/>
                <a:gd name="connsiteX141" fmla="*/ 2413884 w 3121791"/>
                <a:gd name="connsiteY141" fmla="*/ 220916 h 553188"/>
                <a:gd name="connsiteX142" fmla="*/ 2434109 w 3121791"/>
                <a:gd name="connsiteY142" fmla="*/ 307889 h 553188"/>
                <a:gd name="connsiteX143" fmla="*/ 2421652 w 3121791"/>
                <a:gd name="connsiteY143" fmla="*/ 320011 h 553188"/>
                <a:gd name="connsiteX144" fmla="*/ 2317868 w 3121791"/>
                <a:gd name="connsiteY144" fmla="*/ 231020 h 553188"/>
                <a:gd name="connsiteX145" fmla="*/ 2317868 w 3121791"/>
                <a:gd name="connsiteY145" fmla="*/ 259333 h 553188"/>
                <a:gd name="connsiteX146" fmla="*/ 2309781 w 3121791"/>
                <a:gd name="connsiteY146" fmla="*/ 307889 h 553188"/>
                <a:gd name="connsiteX147" fmla="*/ 2281521 w 3121791"/>
                <a:gd name="connsiteY147" fmla="*/ 275524 h 553188"/>
                <a:gd name="connsiteX148" fmla="*/ 2257296 w 3121791"/>
                <a:gd name="connsiteY148" fmla="*/ 253263 h 553188"/>
                <a:gd name="connsiteX149" fmla="*/ 2233053 w 3121791"/>
                <a:gd name="connsiteY149" fmla="*/ 243159 h 553188"/>
                <a:gd name="connsiteX150" fmla="*/ 2200741 w 3121791"/>
                <a:gd name="connsiteY150" fmla="*/ 210794 h 553188"/>
                <a:gd name="connsiteX151" fmla="*/ 2184639 w 3121791"/>
                <a:gd name="connsiteY151" fmla="*/ 218881 h 553188"/>
                <a:gd name="connsiteX152" fmla="*/ 2180586 w 3121791"/>
                <a:gd name="connsiteY152" fmla="*/ 271472 h 553188"/>
                <a:gd name="connsiteX153" fmla="*/ 2140205 w 3121791"/>
                <a:gd name="connsiteY153" fmla="*/ 235072 h 553188"/>
                <a:gd name="connsiteX154" fmla="*/ 2148292 w 3121791"/>
                <a:gd name="connsiteY154" fmla="*/ 259333 h 553188"/>
                <a:gd name="connsiteX155" fmla="*/ 2107893 w 3121791"/>
                <a:gd name="connsiteY155" fmla="*/ 251246 h 553188"/>
                <a:gd name="connsiteX156" fmla="*/ 2103859 w 3121791"/>
                <a:gd name="connsiteY156" fmla="*/ 255298 h 553188"/>
                <a:gd name="connsiteX157" fmla="*/ 2103859 w 3121791"/>
                <a:gd name="connsiteY157" fmla="*/ 265402 h 553188"/>
                <a:gd name="connsiteX158" fmla="*/ 2111945 w 3121791"/>
                <a:gd name="connsiteY158" fmla="*/ 283611 h 553188"/>
                <a:gd name="connsiteX159" fmla="*/ 2132171 w 3121791"/>
                <a:gd name="connsiteY159" fmla="*/ 315976 h 553188"/>
                <a:gd name="connsiteX160" fmla="*/ 2103859 w 3121791"/>
                <a:gd name="connsiteY160" fmla="*/ 315976 h 553188"/>
                <a:gd name="connsiteX161" fmla="*/ 2107893 w 3121791"/>
                <a:gd name="connsiteY161" fmla="*/ 372602 h 553188"/>
                <a:gd name="connsiteX162" fmla="*/ 2011010 w 3121791"/>
                <a:gd name="connsiteY162" fmla="*/ 283611 h 553188"/>
                <a:gd name="connsiteX163" fmla="*/ 1974664 w 3121791"/>
                <a:gd name="connsiteY163" fmla="*/ 372602 h 553188"/>
                <a:gd name="connsiteX164" fmla="*/ 1954491 w 3121791"/>
                <a:gd name="connsiteY164" fmla="*/ 315976 h 553188"/>
                <a:gd name="connsiteX165" fmla="*/ 1942370 w 3121791"/>
                <a:gd name="connsiteY165" fmla="*/ 279559 h 553188"/>
                <a:gd name="connsiteX166" fmla="*/ 1934265 w 3121791"/>
                <a:gd name="connsiteY166" fmla="*/ 388793 h 553188"/>
                <a:gd name="connsiteX167" fmla="*/ 1924161 w 3121791"/>
                <a:gd name="connsiteY167" fmla="*/ 491940 h 553188"/>
                <a:gd name="connsiteX168" fmla="*/ 1915755 w 3121791"/>
                <a:gd name="connsiteY168" fmla="*/ 553188 h 553188"/>
                <a:gd name="connsiteX169" fmla="*/ 302754 w 3121791"/>
                <a:gd name="connsiteY169" fmla="*/ 553188 h 553188"/>
                <a:gd name="connsiteX170" fmla="*/ 303303 w 3121791"/>
                <a:gd name="connsiteY170" fmla="*/ 546544 h 553188"/>
                <a:gd name="connsiteX171" fmla="*/ 290160 w 3121791"/>
                <a:gd name="connsiteY171" fmla="*/ 542496 h 553188"/>
                <a:gd name="connsiteX172" fmla="*/ 265882 w 3121791"/>
                <a:gd name="connsiteY172" fmla="*/ 542496 h 553188"/>
                <a:gd name="connsiteX173" fmla="*/ 249708 w 3121791"/>
                <a:gd name="connsiteY173" fmla="*/ 550601 h 553188"/>
                <a:gd name="connsiteX174" fmla="*/ 247981 w 3121791"/>
                <a:gd name="connsiteY174" fmla="*/ 553188 h 553188"/>
                <a:gd name="connsiteX175" fmla="*/ 146190 w 3121791"/>
                <a:gd name="connsiteY175" fmla="*/ 553188 h 553188"/>
                <a:gd name="connsiteX176" fmla="*/ 144526 w 3121791"/>
                <a:gd name="connsiteY176" fmla="*/ 546548 h 553188"/>
                <a:gd name="connsiteX177" fmla="*/ 146561 w 3121791"/>
                <a:gd name="connsiteY177" fmla="*/ 530375 h 553188"/>
                <a:gd name="connsiteX178" fmla="*/ 156665 w 3121791"/>
                <a:gd name="connsiteY178" fmla="*/ 514183 h 553188"/>
                <a:gd name="connsiteX179" fmla="*/ 136439 w 3121791"/>
                <a:gd name="connsiteY179" fmla="*/ 522270 h 553188"/>
                <a:gd name="connsiteX180" fmla="*/ 120265 w 3121791"/>
                <a:gd name="connsiteY180" fmla="*/ 530375 h 553188"/>
                <a:gd name="connsiteX181" fmla="*/ 108126 w 3121791"/>
                <a:gd name="connsiteY181" fmla="*/ 534409 h 553188"/>
                <a:gd name="connsiteX182" fmla="*/ 95987 w 3121791"/>
                <a:gd name="connsiteY182" fmla="*/ 538461 h 553188"/>
                <a:gd name="connsiteX183" fmla="*/ 79814 w 3121791"/>
                <a:gd name="connsiteY183" fmla="*/ 542496 h 553188"/>
                <a:gd name="connsiteX184" fmla="*/ 65657 w 3121791"/>
                <a:gd name="connsiteY184" fmla="*/ 546548 h 553188"/>
                <a:gd name="connsiteX185" fmla="*/ 57346 w 3121791"/>
                <a:gd name="connsiteY185" fmla="*/ 553188 h 553188"/>
                <a:gd name="connsiteX186" fmla="*/ 0 w 3121791"/>
                <a:gd name="connsiteY186" fmla="*/ 553188 h 553188"/>
                <a:gd name="connsiteX187" fmla="*/ 2944 w 3121791"/>
                <a:gd name="connsiteY187" fmla="*/ 538461 h 553188"/>
                <a:gd name="connsiteX188" fmla="*/ 6997 w 3121791"/>
                <a:gd name="connsiteY188" fmla="*/ 510149 h 553188"/>
                <a:gd name="connsiteX189" fmla="*/ 15083 w 3121791"/>
                <a:gd name="connsiteY189" fmla="*/ 498010 h 553188"/>
                <a:gd name="connsiteX190" fmla="*/ 23170 w 3121791"/>
                <a:gd name="connsiteY190" fmla="*/ 481818 h 553188"/>
                <a:gd name="connsiteX191" fmla="*/ 47449 w 3121791"/>
                <a:gd name="connsiteY191" fmla="*/ 485871 h 553188"/>
                <a:gd name="connsiteX192" fmla="*/ 59588 w 3121791"/>
                <a:gd name="connsiteY192" fmla="*/ 473731 h 553188"/>
                <a:gd name="connsiteX193" fmla="*/ 104074 w 3121791"/>
                <a:gd name="connsiteY193" fmla="*/ 469697 h 553188"/>
                <a:gd name="connsiteX194" fmla="*/ 83848 w 3121791"/>
                <a:gd name="connsiteY194" fmla="*/ 453505 h 553188"/>
                <a:gd name="connsiteX195" fmla="*/ 79814 w 3121791"/>
                <a:gd name="connsiteY195" fmla="*/ 441366 h 553188"/>
                <a:gd name="connsiteX196" fmla="*/ 75761 w 3121791"/>
                <a:gd name="connsiteY196" fmla="*/ 433280 h 553188"/>
                <a:gd name="connsiteX197" fmla="*/ 67674 w 3121791"/>
                <a:gd name="connsiteY197" fmla="*/ 429245 h 553188"/>
                <a:gd name="connsiteX198" fmla="*/ 43396 w 3121791"/>
                <a:gd name="connsiteY198" fmla="*/ 421140 h 553188"/>
                <a:gd name="connsiteX199" fmla="*/ 31257 w 3121791"/>
                <a:gd name="connsiteY199" fmla="*/ 413054 h 553188"/>
                <a:gd name="connsiteX200" fmla="*/ 43396 w 3121791"/>
                <a:gd name="connsiteY200" fmla="*/ 400914 h 553188"/>
                <a:gd name="connsiteX201" fmla="*/ 91935 w 3121791"/>
                <a:gd name="connsiteY201" fmla="*/ 433280 h 553188"/>
                <a:gd name="connsiteX202" fmla="*/ 108126 w 3121791"/>
                <a:gd name="connsiteY202" fmla="*/ 421140 h 553188"/>
                <a:gd name="connsiteX203" fmla="*/ 120265 w 3121791"/>
                <a:gd name="connsiteY203" fmla="*/ 380689 h 553188"/>
                <a:gd name="connsiteX204" fmla="*/ 110144 w 3121791"/>
                <a:gd name="connsiteY204" fmla="*/ 342272 h 553188"/>
                <a:gd name="connsiteX205" fmla="*/ 124300 w 3121791"/>
                <a:gd name="connsiteY205" fmla="*/ 307889 h 553188"/>
                <a:gd name="connsiteX206" fmla="*/ 136439 w 3121791"/>
                <a:gd name="connsiteY206" fmla="*/ 328115 h 553188"/>
                <a:gd name="connsiteX207" fmla="*/ 172839 w 3121791"/>
                <a:gd name="connsiteY207" fmla="*/ 352376 h 553188"/>
                <a:gd name="connsiteX208" fmla="*/ 180943 w 3121791"/>
                <a:gd name="connsiteY208" fmla="*/ 356428 h 553188"/>
                <a:gd name="connsiteX209" fmla="*/ 184978 w 3121791"/>
                <a:gd name="connsiteY209" fmla="*/ 352376 h 553188"/>
                <a:gd name="connsiteX210" fmla="*/ 172839 w 3121791"/>
                <a:gd name="connsiteY210" fmla="*/ 352376 h 553188"/>
                <a:gd name="connsiteX211" fmla="*/ 172839 w 3121791"/>
                <a:gd name="connsiteY211" fmla="*/ 328115 h 553188"/>
                <a:gd name="connsiteX212" fmla="*/ 172839 w 3121791"/>
                <a:gd name="connsiteY212" fmla="*/ 283611 h 553188"/>
                <a:gd name="connsiteX213" fmla="*/ 172839 w 3121791"/>
                <a:gd name="connsiteY213" fmla="*/ 275524 h 553188"/>
                <a:gd name="connsiteX214" fmla="*/ 180943 w 3121791"/>
                <a:gd name="connsiteY214" fmla="*/ 287663 h 553188"/>
                <a:gd name="connsiteX215" fmla="*/ 197117 w 3121791"/>
                <a:gd name="connsiteY215" fmla="*/ 291698 h 553188"/>
                <a:gd name="connsiteX216" fmla="*/ 199134 w 3121791"/>
                <a:gd name="connsiteY216" fmla="*/ 287663 h 553188"/>
                <a:gd name="connsiteX217" fmla="*/ 201169 w 3121791"/>
                <a:gd name="connsiteY217" fmla="*/ 283611 h 553188"/>
                <a:gd name="connsiteX218" fmla="*/ 205204 w 3121791"/>
                <a:gd name="connsiteY218" fmla="*/ 279559 h 553188"/>
                <a:gd name="connsiteX219" fmla="*/ 237569 w 3121791"/>
                <a:gd name="connsiteY219" fmla="*/ 283611 h 553188"/>
                <a:gd name="connsiteX220" fmla="*/ 233517 w 3121791"/>
                <a:gd name="connsiteY220" fmla="*/ 259333 h 553188"/>
                <a:gd name="connsiteX221" fmla="*/ 265882 w 3121791"/>
                <a:gd name="connsiteY221" fmla="*/ 218881 h 553188"/>
                <a:gd name="connsiteX222" fmla="*/ 282073 w 3121791"/>
                <a:gd name="connsiteY222" fmla="*/ 239107 h 553188"/>
                <a:gd name="connsiteX223" fmla="*/ 286108 w 3121791"/>
                <a:gd name="connsiteY223" fmla="*/ 291698 h 553188"/>
                <a:gd name="connsiteX224" fmla="*/ 334646 w 3121791"/>
                <a:gd name="connsiteY224" fmla="*/ 267437 h 553188"/>
                <a:gd name="connsiteX225" fmla="*/ 346785 w 3121791"/>
                <a:gd name="connsiteY225" fmla="*/ 255298 h 553188"/>
                <a:gd name="connsiteX226" fmla="*/ 354872 w 3121791"/>
                <a:gd name="connsiteY226" fmla="*/ 251246 h 553188"/>
                <a:gd name="connsiteX227" fmla="*/ 350838 w 3121791"/>
                <a:gd name="connsiteY227" fmla="*/ 267437 h 553188"/>
                <a:gd name="connsiteX228" fmla="*/ 387237 w 3121791"/>
                <a:gd name="connsiteY228" fmla="*/ 239107 h 553188"/>
                <a:gd name="connsiteX229" fmla="*/ 419602 w 3121791"/>
                <a:gd name="connsiteY229" fmla="*/ 287663 h 553188"/>
                <a:gd name="connsiteX230" fmla="*/ 407463 w 3121791"/>
                <a:gd name="connsiteY230" fmla="*/ 235072 h 553188"/>
                <a:gd name="connsiteX231" fmla="*/ 460054 w 3121791"/>
                <a:gd name="connsiteY231" fmla="*/ 287663 h 553188"/>
                <a:gd name="connsiteX232" fmla="*/ 468141 w 3121791"/>
                <a:gd name="connsiteY232" fmla="*/ 271472 h 553188"/>
                <a:gd name="connsiteX233" fmla="*/ 488367 w 3121791"/>
                <a:gd name="connsiteY233" fmla="*/ 239107 h 553188"/>
                <a:gd name="connsiteX234" fmla="*/ 492419 w 3121791"/>
                <a:gd name="connsiteY234" fmla="*/ 200690 h 553188"/>
                <a:gd name="connsiteX235" fmla="*/ 492419 w 3121791"/>
                <a:gd name="connsiteY235" fmla="*/ 174395 h 553188"/>
                <a:gd name="connsiteX236" fmla="*/ 512645 w 3121791"/>
                <a:gd name="connsiteY236" fmla="*/ 150116 h 553188"/>
                <a:gd name="connsiteX237" fmla="*/ 516680 w 3121791"/>
                <a:gd name="connsiteY237" fmla="*/ 121804 h 553188"/>
                <a:gd name="connsiteX238" fmla="*/ 510628 w 3121791"/>
                <a:gd name="connsiteY238" fmla="*/ 103595 h 553188"/>
                <a:gd name="connsiteX239" fmla="*/ 492419 w 3121791"/>
                <a:gd name="connsiteY239" fmla="*/ 101578 h 553188"/>
                <a:gd name="connsiteX240" fmla="*/ 460054 w 3121791"/>
                <a:gd name="connsiteY240" fmla="*/ 107647 h 553188"/>
                <a:gd name="connsiteX241" fmla="*/ 439828 w 3121791"/>
                <a:gd name="connsiteY241" fmla="*/ 101578 h 553188"/>
                <a:gd name="connsiteX242" fmla="*/ 437811 w 3121791"/>
                <a:gd name="connsiteY242" fmla="*/ 89439 h 553188"/>
                <a:gd name="connsiteX243" fmla="*/ 427689 w 3121791"/>
                <a:gd name="connsiteY243" fmla="*/ 77299 h 553188"/>
                <a:gd name="connsiteX244" fmla="*/ 411515 w 3121791"/>
                <a:gd name="connsiteY244" fmla="*/ 53039 h 553188"/>
                <a:gd name="connsiteX245" fmla="*/ 411515 w 3121791"/>
                <a:gd name="connsiteY245" fmla="*/ 36848 h 553188"/>
                <a:gd name="connsiteX246" fmla="*/ 206383 w 3121791"/>
                <a:gd name="connsiteY246" fmla="*/ 295 h 553188"/>
                <a:gd name="connsiteX247" fmla="*/ 296059 w 3121791"/>
                <a:gd name="connsiteY247" fmla="*/ 295 h 553188"/>
                <a:gd name="connsiteX248" fmla="*/ 269934 w 3121791"/>
                <a:gd name="connsiteY248" fmla="*/ 16622 h 553188"/>
                <a:gd name="connsiteX249" fmla="*/ 241621 w 3121791"/>
                <a:gd name="connsiteY249" fmla="*/ 30778 h 553188"/>
                <a:gd name="connsiteX250" fmla="*/ 213291 w 3121791"/>
                <a:gd name="connsiteY250" fmla="*/ 32813 h 553188"/>
                <a:gd name="connsiteX251" fmla="*/ 189030 w 3121791"/>
                <a:gd name="connsiteY251" fmla="*/ 26743 h 553188"/>
                <a:gd name="connsiteX252" fmla="*/ 172839 w 3121791"/>
                <a:gd name="connsiteY252" fmla="*/ 24726 h 553188"/>
                <a:gd name="connsiteX253" fmla="*/ 176891 w 3121791"/>
                <a:gd name="connsiteY253" fmla="*/ 16622 h 553188"/>
                <a:gd name="connsiteX254" fmla="*/ 205204 w 3121791"/>
                <a:gd name="connsiteY254" fmla="*/ 8535 h 5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3121791" h="553188">
                  <a:moveTo>
                    <a:pt x="2290882" y="469697"/>
                  </a:moveTo>
                  <a:cubicBezTo>
                    <a:pt x="2301800" y="480473"/>
                    <a:pt x="2312701" y="491268"/>
                    <a:pt x="2323619" y="502044"/>
                  </a:cubicBezTo>
                  <a:cubicBezTo>
                    <a:pt x="2331794" y="515528"/>
                    <a:pt x="2337935" y="530375"/>
                    <a:pt x="2342022" y="546548"/>
                  </a:cubicBezTo>
                  <a:lnTo>
                    <a:pt x="2341350" y="553188"/>
                  </a:lnTo>
                  <a:lnTo>
                    <a:pt x="2220364" y="553188"/>
                  </a:lnTo>
                  <a:lnTo>
                    <a:pt x="2245883" y="508114"/>
                  </a:lnTo>
                  <a:cubicBezTo>
                    <a:pt x="2256801" y="490595"/>
                    <a:pt x="2271789" y="477784"/>
                    <a:pt x="2290882" y="469697"/>
                  </a:cubicBezTo>
                  <a:close/>
                  <a:moveTo>
                    <a:pt x="1595113" y="190568"/>
                  </a:moveTo>
                  <a:cubicBezTo>
                    <a:pt x="1592406" y="198655"/>
                    <a:pt x="1591061" y="208104"/>
                    <a:pt x="1591061" y="218881"/>
                  </a:cubicBezTo>
                  <a:cubicBezTo>
                    <a:pt x="1588371" y="226986"/>
                    <a:pt x="1587027" y="235745"/>
                    <a:pt x="1587027" y="245176"/>
                  </a:cubicBezTo>
                  <a:cubicBezTo>
                    <a:pt x="1587027" y="254626"/>
                    <a:pt x="1587027" y="263385"/>
                    <a:pt x="1587027" y="271472"/>
                  </a:cubicBezTo>
                  <a:cubicBezTo>
                    <a:pt x="1587027" y="290353"/>
                    <a:pt x="1586337" y="299785"/>
                    <a:pt x="1584992" y="299785"/>
                  </a:cubicBezTo>
                  <a:cubicBezTo>
                    <a:pt x="1583647" y="299785"/>
                    <a:pt x="1577595" y="310579"/>
                    <a:pt x="1566854" y="332150"/>
                  </a:cubicBezTo>
                  <a:cubicBezTo>
                    <a:pt x="1558767" y="351031"/>
                    <a:pt x="1548008" y="353721"/>
                    <a:pt x="1534560" y="340237"/>
                  </a:cubicBezTo>
                  <a:cubicBezTo>
                    <a:pt x="1526473" y="334857"/>
                    <a:pt x="1521076" y="328115"/>
                    <a:pt x="1518386" y="320011"/>
                  </a:cubicBezTo>
                  <a:lnTo>
                    <a:pt x="1550680" y="388793"/>
                  </a:lnTo>
                  <a:lnTo>
                    <a:pt x="1562819" y="384741"/>
                  </a:lnTo>
                  <a:lnTo>
                    <a:pt x="1562819" y="409019"/>
                  </a:lnTo>
                  <a:cubicBezTo>
                    <a:pt x="1568199" y="409019"/>
                    <a:pt x="1573578" y="410364"/>
                    <a:pt x="1578922" y="413054"/>
                  </a:cubicBezTo>
                  <a:cubicBezTo>
                    <a:pt x="1589716" y="418451"/>
                    <a:pt x="1597803" y="421140"/>
                    <a:pt x="1603200" y="421140"/>
                  </a:cubicBezTo>
                  <a:cubicBezTo>
                    <a:pt x="1605855" y="423848"/>
                    <a:pt x="1607854" y="425193"/>
                    <a:pt x="1609199" y="425193"/>
                  </a:cubicBezTo>
                  <a:cubicBezTo>
                    <a:pt x="1610544" y="425193"/>
                    <a:pt x="1612579" y="426538"/>
                    <a:pt x="1615269" y="429245"/>
                  </a:cubicBezTo>
                  <a:lnTo>
                    <a:pt x="1623355" y="437332"/>
                  </a:lnTo>
                  <a:cubicBezTo>
                    <a:pt x="1626063" y="418451"/>
                    <a:pt x="1627408" y="398897"/>
                    <a:pt x="1627408" y="378671"/>
                  </a:cubicBezTo>
                  <a:cubicBezTo>
                    <a:pt x="1627408" y="358445"/>
                    <a:pt x="1627408" y="340237"/>
                    <a:pt x="1627408" y="324063"/>
                  </a:cubicBezTo>
                  <a:cubicBezTo>
                    <a:pt x="1627408" y="305182"/>
                    <a:pt x="1626063" y="286301"/>
                    <a:pt x="1623355" y="267437"/>
                  </a:cubicBezTo>
                  <a:cubicBezTo>
                    <a:pt x="1612579" y="272817"/>
                    <a:pt x="1604510" y="262040"/>
                    <a:pt x="1599148" y="235072"/>
                  </a:cubicBezTo>
                  <a:cubicBezTo>
                    <a:pt x="1596458" y="224278"/>
                    <a:pt x="1595113" y="209449"/>
                    <a:pt x="1595113" y="190568"/>
                  </a:cubicBezTo>
                  <a:close/>
                  <a:moveTo>
                    <a:pt x="1457832" y="12587"/>
                  </a:moveTo>
                  <a:lnTo>
                    <a:pt x="1465919" y="40900"/>
                  </a:lnTo>
                  <a:lnTo>
                    <a:pt x="1425467" y="36848"/>
                  </a:lnTo>
                  <a:cubicBezTo>
                    <a:pt x="1422759" y="36848"/>
                    <a:pt x="1420070" y="38210"/>
                    <a:pt x="1417380" y="40900"/>
                  </a:cubicBezTo>
                  <a:lnTo>
                    <a:pt x="1405241" y="53039"/>
                  </a:lnTo>
                  <a:cubicBezTo>
                    <a:pt x="1402534" y="61126"/>
                    <a:pt x="1401189" y="67195"/>
                    <a:pt x="1401189" y="71230"/>
                  </a:cubicBezTo>
                  <a:cubicBezTo>
                    <a:pt x="1401189" y="75282"/>
                    <a:pt x="1398499" y="84041"/>
                    <a:pt x="1393102" y="97525"/>
                  </a:cubicBezTo>
                  <a:cubicBezTo>
                    <a:pt x="1387705" y="113717"/>
                    <a:pt x="1386360" y="120459"/>
                    <a:pt x="1389050" y="117751"/>
                  </a:cubicBezTo>
                  <a:cubicBezTo>
                    <a:pt x="1391757" y="115062"/>
                    <a:pt x="1394447" y="117751"/>
                    <a:pt x="1397154" y="125856"/>
                  </a:cubicBezTo>
                  <a:cubicBezTo>
                    <a:pt x="1399844" y="136632"/>
                    <a:pt x="1408603" y="140685"/>
                    <a:pt x="1423450" y="137977"/>
                  </a:cubicBezTo>
                  <a:cubicBezTo>
                    <a:pt x="1438278" y="135288"/>
                    <a:pt x="1451090" y="132598"/>
                    <a:pt x="1461866" y="129890"/>
                  </a:cubicBezTo>
                  <a:cubicBezTo>
                    <a:pt x="1475350" y="127201"/>
                    <a:pt x="1482765" y="124493"/>
                    <a:pt x="1484127" y="121804"/>
                  </a:cubicBezTo>
                  <a:cubicBezTo>
                    <a:pt x="1485472" y="119114"/>
                    <a:pt x="1491542" y="115062"/>
                    <a:pt x="1502318" y="109664"/>
                  </a:cubicBezTo>
                  <a:cubicBezTo>
                    <a:pt x="1505026" y="106975"/>
                    <a:pt x="1508388" y="103595"/>
                    <a:pt x="1512440" y="99560"/>
                  </a:cubicBezTo>
                  <a:cubicBezTo>
                    <a:pt x="1516475" y="95508"/>
                    <a:pt x="1519855" y="90783"/>
                    <a:pt x="1522544" y="85404"/>
                  </a:cubicBezTo>
                  <a:cubicBezTo>
                    <a:pt x="1525252" y="80007"/>
                    <a:pt x="1527941" y="73265"/>
                    <a:pt x="1530631" y="65178"/>
                  </a:cubicBezTo>
                  <a:cubicBezTo>
                    <a:pt x="1541425" y="46297"/>
                    <a:pt x="1533339" y="31468"/>
                    <a:pt x="1506371" y="20674"/>
                  </a:cubicBezTo>
                  <a:cubicBezTo>
                    <a:pt x="1495576" y="15277"/>
                    <a:pt x="1479403" y="12587"/>
                    <a:pt x="1457832" y="12587"/>
                  </a:cubicBezTo>
                  <a:close/>
                  <a:moveTo>
                    <a:pt x="3076422" y="295"/>
                  </a:moveTo>
                  <a:lnTo>
                    <a:pt x="3119558" y="295"/>
                  </a:lnTo>
                  <a:lnTo>
                    <a:pt x="3121791" y="12587"/>
                  </a:lnTo>
                  <a:cubicBezTo>
                    <a:pt x="3105600" y="7190"/>
                    <a:pt x="3090771" y="3138"/>
                    <a:pt x="3077287" y="448"/>
                  </a:cubicBezTo>
                  <a:close/>
                  <a:moveTo>
                    <a:pt x="2918922" y="295"/>
                  </a:moveTo>
                  <a:lnTo>
                    <a:pt x="3018872" y="295"/>
                  </a:lnTo>
                  <a:lnTo>
                    <a:pt x="3018644" y="448"/>
                  </a:lnTo>
                  <a:cubicBezTo>
                    <a:pt x="3019989" y="-2242"/>
                    <a:pt x="3017954" y="7190"/>
                    <a:pt x="3012575" y="28761"/>
                  </a:cubicBezTo>
                  <a:cubicBezTo>
                    <a:pt x="3009867" y="42245"/>
                    <a:pt x="3007850" y="51694"/>
                    <a:pt x="3006505" y="57073"/>
                  </a:cubicBezTo>
                  <a:cubicBezTo>
                    <a:pt x="3005160" y="62471"/>
                    <a:pt x="3004470" y="67868"/>
                    <a:pt x="3004470" y="73265"/>
                  </a:cubicBezTo>
                  <a:lnTo>
                    <a:pt x="3004470" y="85404"/>
                  </a:lnTo>
                  <a:cubicBezTo>
                    <a:pt x="2990986" y="69213"/>
                    <a:pt x="2978865" y="55729"/>
                    <a:pt x="2968071" y="44952"/>
                  </a:cubicBezTo>
                  <a:cubicBezTo>
                    <a:pt x="2957276" y="34158"/>
                    <a:pt x="2947172" y="24036"/>
                    <a:pt x="2937741" y="14604"/>
                  </a:cubicBezTo>
                  <a:cubicBezTo>
                    <a:pt x="2928291" y="5173"/>
                    <a:pt x="2922222" y="448"/>
                    <a:pt x="2919532" y="448"/>
                  </a:cubicBezTo>
                  <a:close/>
                  <a:moveTo>
                    <a:pt x="312827" y="295"/>
                  </a:moveTo>
                  <a:lnTo>
                    <a:pt x="2899650" y="295"/>
                  </a:lnTo>
                  <a:lnTo>
                    <a:pt x="2903341" y="85404"/>
                  </a:lnTo>
                  <a:cubicBezTo>
                    <a:pt x="2897961" y="77299"/>
                    <a:pt x="2889857" y="69213"/>
                    <a:pt x="2879080" y="61126"/>
                  </a:cubicBezTo>
                  <a:cubicBezTo>
                    <a:pt x="2860199" y="47642"/>
                    <a:pt x="2842663" y="44952"/>
                    <a:pt x="2826489" y="53039"/>
                  </a:cubicBezTo>
                  <a:cubicBezTo>
                    <a:pt x="2807608" y="63815"/>
                    <a:pt x="2795469" y="69213"/>
                    <a:pt x="2790090" y="69213"/>
                  </a:cubicBezTo>
                  <a:lnTo>
                    <a:pt x="2781985" y="69213"/>
                  </a:lnTo>
                  <a:cubicBezTo>
                    <a:pt x="2781985" y="61126"/>
                    <a:pt x="2780640" y="54384"/>
                    <a:pt x="2777950" y="48987"/>
                  </a:cubicBezTo>
                  <a:cubicBezTo>
                    <a:pt x="2772553" y="38210"/>
                    <a:pt x="2759069" y="35503"/>
                    <a:pt x="2737499" y="40900"/>
                  </a:cubicBezTo>
                  <a:cubicBezTo>
                    <a:pt x="2726704" y="46297"/>
                    <a:pt x="2717273" y="50331"/>
                    <a:pt x="2709186" y="53039"/>
                  </a:cubicBezTo>
                  <a:cubicBezTo>
                    <a:pt x="2701081" y="55729"/>
                    <a:pt x="2694339" y="58436"/>
                    <a:pt x="2688960" y="61126"/>
                  </a:cubicBezTo>
                  <a:cubicBezTo>
                    <a:pt x="2680855" y="63815"/>
                    <a:pt x="2675476" y="65178"/>
                    <a:pt x="2672768" y="65178"/>
                  </a:cubicBezTo>
                  <a:lnTo>
                    <a:pt x="2660629" y="89439"/>
                  </a:lnTo>
                  <a:lnTo>
                    <a:pt x="2636369" y="93491"/>
                  </a:lnTo>
                  <a:cubicBezTo>
                    <a:pt x="2639059" y="101578"/>
                    <a:pt x="2643111" y="111009"/>
                    <a:pt x="2648508" y="121804"/>
                  </a:cubicBezTo>
                  <a:cubicBezTo>
                    <a:pt x="2659285" y="143374"/>
                    <a:pt x="2664682" y="154169"/>
                    <a:pt x="2664682" y="154169"/>
                  </a:cubicBezTo>
                  <a:cubicBezTo>
                    <a:pt x="2664682" y="156858"/>
                    <a:pt x="2665354" y="158203"/>
                    <a:pt x="2666699" y="158203"/>
                  </a:cubicBezTo>
                  <a:cubicBezTo>
                    <a:pt x="2668061" y="158203"/>
                    <a:pt x="2668734" y="159566"/>
                    <a:pt x="2668734" y="162255"/>
                  </a:cubicBezTo>
                  <a:lnTo>
                    <a:pt x="2668734" y="170342"/>
                  </a:lnTo>
                  <a:cubicBezTo>
                    <a:pt x="2676821" y="167653"/>
                    <a:pt x="2684908" y="167653"/>
                    <a:pt x="2692994" y="170342"/>
                  </a:cubicBezTo>
                  <a:cubicBezTo>
                    <a:pt x="2706478" y="175739"/>
                    <a:pt x="2711876" y="189223"/>
                    <a:pt x="2709186" y="210794"/>
                  </a:cubicBezTo>
                  <a:cubicBezTo>
                    <a:pt x="2717273" y="208104"/>
                    <a:pt x="2725359" y="208104"/>
                    <a:pt x="2733446" y="210794"/>
                  </a:cubicBezTo>
                  <a:cubicBezTo>
                    <a:pt x="2749638" y="216191"/>
                    <a:pt x="2757725" y="228330"/>
                    <a:pt x="2757725" y="247211"/>
                  </a:cubicBezTo>
                  <a:lnTo>
                    <a:pt x="2786037" y="247211"/>
                  </a:lnTo>
                  <a:cubicBezTo>
                    <a:pt x="2783348" y="239107"/>
                    <a:pt x="2781985" y="231020"/>
                    <a:pt x="2781985" y="222933"/>
                  </a:cubicBezTo>
                  <a:cubicBezTo>
                    <a:pt x="2781985" y="212139"/>
                    <a:pt x="2795469" y="209449"/>
                    <a:pt x="2822437" y="214846"/>
                  </a:cubicBezTo>
                  <a:cubicBezTo>
                    <a:pt x="2835921" y="220244"/>
                    <a:pt x="2848060" y="224278"/>
                    <a:pt x="2858854" y="226986"/>
                  </a:cubicBezTo>
                  <a:cubicBezTo>
                    <a:pt x="2869631" y="229675"/>
                    <a:pt x="2877735" y="232365"/>
                    <a:pt x="2883115" y="235072"/>
                  </a:cubicBezTo>
                  <a:cubicBezTo>
                    <a:pt x="2891219" y="237762"/>
                    <a:pt x="2897961" y="239107"/>
                    <a:pt x="2903341" y="239107"/>
                  </a:cubicBezTo>
                  <a:lnTo>
                    <a:pt x="2875028" y="255298"/>
                  </a:lnTo>
                  <a:cubicBezTo>
                    <a:pt x="2880425" y="260695"/>
                    <a:pt x="2885822" y="268782"/>
                    <a:pt x="2891219" y="279559"/>
                  </a:cubicBezTo>
                  <a:cubicBezTo>
                    <a:pt x="2899306" y="293043"/>
                    <a:pt x="2900651" y="313269"/>
                    <a:pt x="2895254" y="340237"/>
                  </a:cubicBezTo>
                  <a:cubicBezTo>
                    <a:pt x="2871241" y="337547"/>
                    <a:pt x="2851210" y="333495"/>
                    <a:pt x="2835142" y="328115"/>
                  </a:cubicBezTo>
                  <a:cubicBezTo>
                    <a:pt x="2821800" y="322718"/>
                    <a:pt x="2809112" y="316649"/>
                    <a:pt x="2797097" y="309907"/>
                  </a:cubicBezTo>
                  <a:cubicBezTo>
                    <a:pt x="2785082" y="303165"/>
                    <a:pt x="2779083" y="293043"/>
                    <a:pt x="2779083" y="279559"/>
                  </a:cubicBezTo>
                  <a:lnTo>
                    <a:pt x="2759052" y="279559"/>
                  </a:lnTo>
                  <a:lnTo>
                    <a:pt x="2743055" y="299785"/>
                  </a:lnTo>
                  <a:cubicBezTo>
                    <a:pt x="2732349" y="297095"/>
                    <a:pt x="2723006" y="293043"/>
                    <a:pt x="2714990" y="287663"/>
                  </a:cubicBezTo>
                  <a:cubicBezTo>
                    <a:pt x="2698975" y="276869"/>
                    <a:pt x="2693631" y="264730"/>
                    <a:pt x="2698940" y="251246"/>
                  </a:cubicBezTo>
                  <a:cubicBezTo>
                    <a:pt x="2693631" y="253953"/>
                    <a:pt x="2686978" y="256643"/>
                    <a:pt x="2678962" y="259333"/>
                  </a:cubicBezTo>
                  <a:cubicBezTo>
                    <a:pt x="2670910" y="262040"/>
                    <a:pt x="2653551" y="263385"/>
                    <a:pt x="2626884" y="263385"/>
                  </a:cubicBezTo>
                  <a:lnTo>
                    <a:pt x="2626884" y="243159"/>
                  </a:lnTo>
                  <a:cubicBezTo>
                    <a:pt x="2626884" y="229675"/>
                    <a:pt x="2630883" y="218881"/>
                    <a:pt x="2638899" y="210794"/>
                  </a:cubicBezTo>
                  <a:cubicBezTo>
                    <a:pt x="2638899" y="208104"/>
                    <a:pt x="2637554" y="205397"/>
                    <a:pt x="2634847" y="202707"/>
                  </a:cubicBezTo>
                  <a:cubicBezTo>
                    <a:pt x="2632193" y="200018"/>
                    <a:pt x="2618850" y="194620"/>
                    <a:pt x="2594838" y="186534"/>
                  </a:cubicBezTo>
                  <a:cubicBezTo>
                    <a:pt x="2549413" y="173050"/>
                    <a:pt x="2525383" y="164945"/>
                    <a:pt x="2522728" y="162255"/>
                  </a:cubicBezTo>
                  <a:cubicBezTo>
                    <a:pt x="2517367" y="162255"/>
                    <a:pt x="2509368" y="159566"/>
                    <a:pt x="2498698" y="154169"/>
                  </a:cubicBezTo>
                  <a:cubicBezTo>
                    <a:pt x="2493354" y="151461"/>
                    <a:pt x="2487992" y="150116"/>
                    <a:pt x="2482648" y="150116"/>
                  </a:cubicBezTo>
                  <a:lnTo>
                    <a:pt x="2458370" y="170342"/>
                  </a:lnTo>
                  <a:lnTo>
                    <a:pt x="2458370" y="162255"/>
                  </a:lnTo>
                  <a:cubicBezTo>
                    <a:pt x="2458370" y="154169"/>
                    <a:pt x="2457025" y="150116"/>
                    <a:pt x="2454335" y="150116"/>
                  </a:cubicBezTo>
                  <a:cubicBezTo>
                    <a:pt x="2451628" y="150116"/>
                    <a:pt x="2448266" y="150789"/>
                    <a:pt x="2444214" y="152134"/>
                  </a:cubicBezTo>
                  <a:cubicBezTo>
                    <a:pt x="2440179" y="153496"/>
                    <a:pt x="2435454" y="154169"/>
                    <a:pt x="2430057" y="154169"/>
                  </a:cubicBezTo>
                  <a:lnTo>
                    <a:pt x="2409831" y="154169"/>
                  </a:lnTo>
                  <a:cubicBezTo>
                    <a:pt x="2415228" y="143374"/>
                    <a:pt x="2419281" y="133943"/>
                    <a:pt x="2421970" y="125856"/>
                  </a:cubicBezTo>
                  <a:cubicBezTo>
                    <a:pt x="2421970" y="120459"/>
                    <a:pt x="2419953" y="115062"/>
                    <a:pt x="2415901" y="109664"/>
                  </a:cubicBezTo>
                  <a:cubicBezTo>
                    <a:pt x="2411866" y="104267"/>
                    <a:pt x="2399055" y="100233"/>
                    <a:pt x="2377466" y="97525"/>
                  </a:cubicBezTo>
                  <a:cubicBezTo>
                    <a:pt x="2331635" y="92146"/>
                    <a:pt x="2291183" y="84041"/>
                    <a:pt x="2256111" y="73265"/>
                  </a:cubicBezTo>
                  <a:cubicBezTo>
                    <a:pt x="2234540" y="67868"/>
                    <a:pt x="2214314" y="61126"/>
                    <a:pt x="2195433" y="53039"/>
                  </a:cubicBezTo>
                  <a:cubicBezTo>
                    <a:pt x="2179259" y="50331"/>
                    <a:pt x="2164430" y="47642"/>
                    <a:pt x="2150946" y="44952"/>
                  </a:cubicBezTo>
                  <a:cubicBezTo>
                    <a:pt x="2121271" y="39555"/>
                    <a:pt x="2103752" y="39555"/>
                    <a:pt x="2098355" y="44952"/>
                  </a:cubicBezTo>
                  <a:cubicBezTo>
                    <a:pt x="2084871" y="50331"/>
                    <a:pt x="2075440" y="58436"/>
                    <a:pt x="2070043" y="69213"/>
                  </a:cubicBezTo>
                  <a:lnTo>
                    <a:pt x="2053851" y="93491"/>
                  </a:lnTo>
                  <a:cubicBezTo>
                    <a:pt x="2059248" y="96180"/>
                    <a:pt x="2065990" y="98888"/>
                    <a:pt x="2074077" y="101578"/>
                  </a:cubicBezTo>
                  <a:cubicBezTo>
                    <a:pt x="2087561" y="109664"/>
                    <a:pt x="2094303" y="117751"/>
                    <a:pt x="2094303" y="125856"/>
                  </a:cubicBezTo>
                  <a:lnTo>
                    <a:pt x="2106442" y="125856"/>
                  </a:lnTo>
                  <a:cubicBezTo>
                    <a:pt x="2111839" y="125856"/>
                    <a:pt x="2117236" y="121804"/>
                    <a:pt x="2122634" y="113717"/>
                  </a:cubicBezTo>
                  <a:lnTo>
                    <a:pt x="2134755" y="101578"/>
                  </a:lnTo>
                  <a:cubicBezTo>
                    <a:pt x="2137462" y="98888"/>
                    <a:pt x="2140152" y="97525"/>
                    <a:pt x="2142859" y="97525"/>
                  </a:cubicBezTo>
                  <a:cubicBezTo>
                    <a:pt x="2145549" y="97525"/>
                    <a:pt x="2149601" y="96180"/>
                    <a:pt x="2154981" y="93491"/>
                  </a:cubicBezTo>
                  <a:cubicBezTo>
                    <a:pt x="2160378" y="93491"/>
                    <a:pt x="2165775" y="92818"/>
                    <a:pt x="2171172" y="91456"/>
                  </a:cubicBezTo>
                  <a:cubicBezTo>
                    <a:pt x="2176569" y="90111"/>
                    <a:pt x="2181949" y="89439"/>
                    <a:pt x="2187346" y="89439"/>
                  </a:cubicBezTo>
                  <a:cubicBezTo>
                    <a:pt x="2192743" y="89439"/>
                    <a:pt x="2198813" y="90111"/>
                    <a:pt x="2205555" y="91456"/>
                  </a:cubicBezTo>
                  <a:cubicBezTo>
                    <a:pt x="2212297" y="92818"/>
                    <a:pt x="2218366" y="93491"/>
                    <a:pt x="2223763" y="93491"/>
                  </a:cubicBezTo>
                  <a:lnTo>
                    <a:pt x="2239937" y="93491"/>
                  </a:lnTo>
                  <a:cubicBezTo>
                    <a:pt x="2234540" y="101578"/>
                    <a:pt x="2230505" y="108320"/>
                    <a:pt x="2227798" y="113717"/>
                  </a:cubicBezTo>
                  <a:cubicBezTo>
                    <a:pt x="2219711" y="127201"/>
                    <a:pt x="2223763" y="133943"/>
                    <a:pt x="2239937" y="133943"/>
                  </a:cubicBezTo>
                  <a:cubicBezTo>
                    <a:pt x="2250731" y="136632"/>
                    <a:pt x="2259490" y="137977"/>
                    <a:pt x="2266232" y="137977"/>
                  </a:cubicBezTo>
                  <a:cubicBezTo>
                    <a:pt x="2272974" y="137977"/>
                    <a:pt x="2279044" y="139340"/>
                    <a:pt x="2284441" y="142030"/>
                  </a:cubicBezTo>
                  <a:cubicBezTo>
                    <a:pt x="2289820" y="144719"/>
                    <a:pt x="2293873" y="147427"/>
                    <a:pt x="2296562" y="150116"/>
                  </a:cubicBezTo>
                  <a:cubicBezTo>
                    <a:pt x="2320841" y="155513"/>
                    <a:pt x="2343756" y="163600"/>
                    <a:pt x="2365345" y="174395"/>
                  </a:cubicBezTo>
                  <a:cubicBezTo>
                    <a:pt x="2384208" y="185171"/>
                    <a:pt x="2400400" y="200690"/>
                    <a:pt x="2413884" y="220916"/>
                  </a:cubicBezTo>
                  <a:cubicBezTo>
                    <a:pt x="2427367" y="241142"/>
                    <a:pt x="2434109" y="270127"/>
                    <a:pt x="2434109" y="307889"/>
                  </a:cubicBezTo>
                  <a:lnTo>
                    <a:pt x="2421652" y="320011"/>
                  </a:lnTo>
                  <a:lnTo>
                    <a:pt x="2317868" y="231020"/>
                  </a:lnTo>
                  <a:lnTo>
                    <a:pt x="2317868" y="259333"/>
                  </a:lnTo>
                  <a:cubicBezTo>
                    <a:pt x="2317868" y="275524"/>
                    <a:pt x="2315178" y="291698"/>
                    <a:pt x="2309781" y="307889"/>
                  </a:cubicBezTo>
                  <a:cubicBezTo>
                    <a:pt x="2301730" y="297095"/>
                    <a:pt x="2292316" y="286301"/>
                    <a:pt x="2281521" y="275524"/>
                  </a:cubicBezTo>
                  <a:cubicBezTo>
                    <a:pt x="2273434" y="267437"/>
                    <a:pt x="2265365" y="260005"/>
                    <a:pt x="2257296" y="253263"/>
                  </a:cubicBezTo>
                  <a:cubicBezTo>
                    <a:pt x="2249227" y="246521"/>
                    <a:pt x="2241140" y="243159"/>
                    <a:pt x="2233053" y="243159"/>
                  </a:cubicBezTo>
                  <a:lnTo>
                    <a:pt x="2200741" y="210794"/>
                  </a:lnTo>
                  <a:cubicBezTo>
                    <a:pt x="2195397" y="210794"/>
                    <a:pt x="2190018" y="213502"/>
                    <a:pt x="2184639" y="218881"/>
                  </a:cubicBezTo>
                  <a:cubicBezTo>
                    <a:pt x="2173844" y="229675"/>
                    <a:pt x="2172499" y="247211"/>
                    <a:pt x="2180586" y="271472"/>
                  </a:cubicBezTo>
                  <a:lnTo>
                    <a:pt x="2140205" y="235072"/>
                  </a:lnTo>
                  <a:lnTo>
                    <a:pt x="2148292" y="259333"/>
                  </a:lnTo>
                  <a:lnTo>
                    <a:pt x="2107893" y="251246"/>
                  </a:lnTo>
                  <a:cubicBezTo>
                    <a:pt x="2105203" y="251246"/>
                    <a:pt x="2103859" y="252591"/>
                    <a:pt x="2103859" y="255298"/>
                  </a:cubicBezTo>
                  <a:cubicBezTo>
                    <a:pt x="2103859" y="257988"/>
                    <a:pt x="2103859" y="261368"/>
                    <a:pt x="2103859" y="265402"/>
                  </a:cubicBezTo>
                  <a:cubicBezTo>
                    <a:pt x="2103859" y="269455"/>
                    <a:pt x="2106548" y="275524"/>
                    <a:pt x="2111945" y="283611"/>
                  </a:cubicBezTo>
                  <a:lnTo>
                    <a:pt x="2132171" y="315976"/>
                  </a:lnTo>
                  <a:lnTo>
                    <a:pt x="2103859" y="315976"/>
                  </a:lnTo>
                  <a:lnTo>
                    <a:pt x="2107893" y="372602"/>
                  </a:lnTo>
                  <a:lnTo>
                    <a:pt x="2011010" y="283611"/>
                  </a:lnTo>
                  <a:lnTo>
                    <a:pt x="1974664" y="372602"/>
                  </a:lnTo>
                  <a:lnTo>
                    <a:pt x="1954491" y="315976"/>
                  </a:lnTo>
                  <a:lnTo>
                    <a:pt x="1942370" y="279559"/>
                  </a:lnTo>
                  <a:cubicBezTo>
                    <a:pt x="1939662" y="317321"/>
                    <a:pt x="1936973" y="353721"/>
                    <a:pt x="1934265" y="388793"/>
                  </a:cubicBezTo>
                  <a:cubicBezTo>
                    <a:pt x="1931575" y="421140"/>
                    <a:pt x="1928213" y="455523"/>
                    <a:pt x="1924161" y="491940"/>
                  </a:cubicBezTo>
                  <a:lnTo>
                    <a:pt x="1915755" y="553188"/>
                  </a:lnTo>
                  <a:lnTo>
                    <a:pt x="302754" y="553188"/>
                  </a:lnTo>
                  <a:lnTo>
                    <a:pt x="303303" y="546544"/>
                  </a:lnTo>
                  <a:cubicBezTo>
                    <a:pt x="301281" y="543846"/>
                    <a:pt x="296902" y="542496"/>
                    <a:pt x="290160" y="542496"/>
                  </a:cubicBezTo>
                  <a:cubicBezTo>
                    <a:pt x="276676" y="542496"/>
                    <a:pt x="268589" y="542496"/>
                    <a:pt x="265882" y="542496"/>
                  </a:cubicBezTo>
                  <a:cubicBezTo>
                    <a:pt x="263192" y="542496"/>
                    <a:pt x="257795" y="545203"/>
                    <a:pt x="249708" y="550601"/>
                  </a:cubicBezTo>
                  <a:lnTo>
                    <a:pt x="247981" y="553188"/>
                  </a:lnTo>
                  <a:lnTo>
                    <a:pt x="146190" y="553188"/>
                  </a:lnTo>
                  <a:lnTo>
                    <a:pt x="144526" y="546548"/>
                  </a:lnTo>
                  <a:cubicBezTo>
                    <a:pt x="144526" y="541151"/>
                    <a:pt x="145198" y="535754"/>
                    <a:pt x="146561" y="530375"/>
                  </a:cubicBezTo>
                  <a:cubicBezTo>
                    <a:pt x="147906" y="524978"/>
                    <a:pt x="151268" y="519580"/>
                    <a:pt x="156665" y="514183"/>
                  </a:cubicBezTo>
                  <a:cubicBezTo>
                    <a:pt x="151268" y="516891"/>
                    <a:pt x="144526" y="519580"/>
                    <a:pt x="136439" y="522270"/>
                  </a:cubicBezTo>
                  <a:cubicBezTo>
                    <a:pt x="131042" y="524978"/>
                    <a:pt x="125645" y="527667"/>
                    <a:pt x="120265" y="530375"/>
                  </a:cubicBezTo>
                  <a:cubicBezTo>
                    <a:pt x="114868" y="533064"/>
                    <a:pt x="110816" y="534409"/>
                    <a:pt x="108126" y="534409"/>
                  </a:cubicBezTo>
                  <a:lnTo>
                    <a:pt x="95987" y="538461"/>
                  </a:lnTo>
                  <a:cubicBezTo>
                    <a:pt x="90590" y="541151"/>
                    <a:pt x="85193" y="542496"/>
                    <a:pt x="79814" y="542496"/>
                  </a:cubicBezTo>
                  <a:cubicBezTo>
                    <a:pt x="74416" y="545203"/>
                    <a:pt x="69692" y="546548"/>
                    <a:pt x="65657" y="546548"/>
                  </a:cubicBezTo>
                  <a:lnTo>
                    <a:pt x="57346" y="553188"/>
                  </a:lnTo>
                  <a:lnTo>
                    <a:pt x="0" y="553188"/>
                  </a:lnTo>
                  <a:lnTo>
                    <a:pt x="2944" y="538461"/>
                  </a:lnTo>
                  <a:cubicBezTo>
                    <a:pt x="255" y="530375"/>
                    <a:pt x="1600" y="520925"/>
                    <a:pt x="6997" y="510149"/>
                  </a:cubicBezTo>
                  <a:cubicBezTo>
                    <a:pt x="9686" y="504752"/>
                    <a:pt x="12394" y="500699"/>
                    <a:pt x="15083" y="498010"/>
                  </a:cubicBezTo>
                  <a:cubicBezTo>
                    <a:pt x="15083" y="492612"/>
                    <a:pt x="17773" y="487215"/>
                    <a:pt x="23170" y="481818"/>
                  </a:cubicBezTo>
                  <a:cubicBezTo>
                    <a:pt x="31257" y="473731"/>
                    <a:pt x="39362" y="475076"/>
                    <a:pt x="47449" y="485871"/>
                  </a:cubicBezTo>
                  <a:cubicBezTo>
                    <a:pt x="50138" y="480473"/>
                    <a:pt x="54191" y="476439"/>
                    <a:pt x="59588" y="473731"/>
                  </a:cubicBezTo>
                  <a:cubicBezTo>
                    <a:pt x="73072" y="468334"/>
                    <a:pt x="87900" y="466989"/>
                    <a:pt x="104074" y="469697"/>
                  </a:cubicBezTo>
                  <a:lnTo>
                    <a:pt x="83848" y="453505"/>
                  </a:lnTo>
                  <a:cubicBezTo>
                    <a:pt x="81158" y="450816"/>
                    <a:pt x="79814" y="446763"/>
                    <a:pt x="79814" y="441366"/>
                  </a:cubicBezTo>
                  <a:cubicBezTo>
                    <a:pt x="77106" y="438677"/>
                    <a:pt x="75761" y="435987"/>
                    <a:pt x="75761" y="433280"/>
                  </a:cubicBezTo>
                  <a:cubicBezTo>
                    <a:pt x="75761" y="430590"/>
                    <a:pt x="73072" y="429245"/>
                    <a:pt x="67674" y="429245"/>
                  </a:cubicBezTo>
                  <a:cubicBezTo>
                    <a:pt x="62277" y="429245"/>
                    <a:pt x="54191" y="426538"/>
                    <a:pt x="43396" y="421140"/>
                  </a:cubicBezTo>
                  <a:cubicBezTo>
                    <a:pt x="37999" y="418451"/>
                    <a:pt x="33965" y="415761"/>
                    <a:pt x="31257" y="413054"/>
                  </a:cubicBezTo>
                  <a:lnTo>
                    <a:pt x="43396" y="400914"/>
                  </a:lnTo>
                  <a:lnTo>
                    <a:pt x="91935" y="433280"/>
                  </a:lnTo>
                  <a:cubicBezTo>
                    <a:pt x="97332" y="430590"/>
                    <a:pt x="102729" y="426538"/>
                    <a:pt x="108126" y="421140"/>
                  </a:cubicBezTo>
                  <a:cubicBezTo>
                    <a:pt x="116213" y="413054"/>
                    <a:pt x="120265" y="399570"/>
                    <a:pt x="120265" y="380689"/>
                  </a:cubicBezTo>
                  <a:cubicBezTo>
                    <a:pt x="114868" y="367205"/>
                    <a:pt x="111489" y="354393"/>
                    <a:pt x="110144" y="342272"/>
                  </a:cubicBezTo>
                  <a:cubicBezTo>
                    <a:pt x="108799" y="330133"/>
                    <a:pt x="113524" y="318666"/>
                    <a:pt x="124300" y="307889"/>
                  </a:cubicBezTo>
                  <a:cubicBezTo>
                    <a:pt x="127007" y="313269"/>
                    <a:pt x="131042" y="320011"/>
                    <a:pt x="136439" y="328115"/>
                  </a:cubicBezTo>
                  <a:cubicBezTo>
                    <a:pt x="147233" y="344289"/>
                    <a:pt x="159355" y="352376"/>
                    <a:pt x="172839" y="352376"/>
                  </a:cubicBezTo>
                  <a:cubicBezTo>
                    <a:pt x="172839" y="355083"/>
                    <a:pt x="175546" y="356428"/>
                    <a:pt x="180943" y="356428"/>
                  </a:cubicBezTo>
                  <a:cubicBezTo>
                    <a:pt x="183633" y="356428"/>
                    <a:pt x="184978" y="355083"/>
                    <a:pt x="184978" y="352376"/>
                  </a:cubicBezTo>
                  <a:lnTo>
                    <a:pt x="172839" y="352376"/>
                  </a:lnTo>
                  <a:lnTo>
                    <a:pt x="172839" y="328115"/>
                  </a:lnTo>
                  <a:lnTo>
                    <a:pt x="172839" y="283611"/>
                  </a:lnTo>
                  <a:lnTo>
                    <a:pt x="172839" y="275524"/>
                  </a:lnTo>
                  <a:cubicBezTo>
                    <a:pt x="175546" y="280921"/>
                    <a:pt x="178236" y="284956"/>
                    <a:pt x="180943" y="287663"/>
                  </a:cubicBezTo>
                  <a:cubicBezTo>
                    <a:pt x="186323" y="295750"/>
                    <a:pt x="191720" y="297095"/>
                    <a:pt x="197117" y="291698"/>
                  </a:cubicBezTo>
                  <a:cubicBezTo>
                    <a:pt x="197117" y="289008"/>
                    <a:pt x="197789" y="287663"/>
                    <a:pt x="199134" y="287663"/>
                  </a:cubicBezTo>
                  <a:cubicBezTo>
                    <a:pt x="200497" y="287663"/>
                    <a:pt x="201169" y="286301"/>
                    <a:pt x="201169" y="283611"/>
                  </a:cubicBezTo>
                  <a:lnTo>
                    <a:pt x="205204" y="279559"/>
                  </a:lnTo>
                  <a:lnTo>
                    <a:pt x="237569" y="283611"/>
                  </a:lnTo>
                  <a:cubicBezTo>
                    <a:pt x="234879" y="278214"/>
                    <a:pt x="233517" y="270127"/>
                    <a:pt x="233517" y="259333"/>
                  </a:cubicBezTo>
                  <a:cubicBezTo>
                    <a:pt x="233517" y="240469"/>
                    <a:pt x="244311" y="226986"/>
                    <a:pt x="265882" y="218881"/>
                  </a:cubicBezTo>
                  <a:cubicBezTo>
                    <a:pt x="271279" y="224278"/>
                    <a:pt x="276676" y="231020"/>
                    <a:pt x="282073" y="239107"/>
                  </a:cubicBezTo>
                  <a:cubicBezTo>
                    <a:pt x="292850" y="255298"/>
                    <a:pt x="294194" y="272817"/>
                    <a:pt x="286108" y="291698"/>
                  </a:cubicBezTo>
                  <a:lnTo>
                    <a:pt x="334646" y="267437"/>
                  </a:lnTo>
                  <a:cubicBezTo>
                    <a:pt x="334646" y="267437"/>
                    <a:pt x="338699" y="263385"/>
                    <a:pt x="346785" y="255298"/>
                  </a:cubicBezTo>
                  <a:cubicBezTo>
                    <a:pt x="349493" y="252591"/>
                    <a:pt x="352183" y="251246"/>
                    <a:pt x="354872" y="251246"/>
                  </a:cubicBezTo>
                  <a:lnTo>
                    <a:pt x="350838" y="267437"/>
                  </a:lnTo>
                  <a:lnTo>
                    <a:pt x="387237" y="239107"/>
                  </a:lnTo>
                  <a:lnTo>
                    <a:pt x="419602" y="287663"/>
                  </a:lnTo>
                  <a:lnTo>
                    <a:pt x="407463" y="235072"/>
                  </a:lnTo>
                  <a:lnTo>
                    <a:pt x="460054" y="287663"/>
                  </a:lnTo>
                  <a:lnTo>
                    <a:pt x="468141" y="271472"/>
                  </a:lnTo>
                  <a:cubicBezTo>
                    <a:pt x="470848" y="266075"/>
                    <a:pt x="477590" y="255298"/>
                    <a:pt x="488367" y="239107"/>
                  </a:cubicBezTo>
                  <a:cubicBezTo>
                    <a:pt x="493764" y="225623"/>
                    <a:pt x="495109" y="212811"/>
                    <a:pt x="492419" y="200690"/>
                  </a:cubicBezTo>
                  <a:cubicBezTo>
                    <a:pt x="489712" y="188551"/>
                    <a:pt x="489712" y="179792"/>
                    <a:pt x="492419" y="174395"/>
                  </a:cubicBezTo>
                  <a:cubicBezTo>
                    <a:pt x="497816" y="168997"/>
                    <a:pt x="504558" y="160911"/>
                    <a:pt x="512645" y="150116"/>
                  </a:cubicBezTo>
                  <a:cubicBezTo>
                    <a:pt x="520732" y="139340"/>
                    <a:pt x="522077" y="129890"/>
                    <a:pt x="516680" y="121804"/>
                  </a:cubicBezTo>
                  <a:cubicBezTo>
                    <a:pt x="511300" y="111009"/>
                    <a:pt x="509265" y="104940"/>
                    <a:pt x="510628" y="103595"/>
                  </a:cubicBezTo>
                  <a:cubicBezTo>
                    <a:pt x="511973" y="102250"/>
                    <a:pt x="505903" y="101578"/>
                    <a:pt x="492419" y="101578"/>
                  </a:cubicBezTo>
                  <a:cubicBezTo>
                    <a:pt x="478935" y="101578"/>
                    <a:pt x="468141" y="103595"/>
                    <a:pt x="460054" y="107647"/>
                  </a:cubicBezTo>
                  <a:cubicBezTo>
                    <a:pt x="451967" y="111682"/>
                    <a:pt x="445225" y="109664"/>
                    <a:pt x="439828" y="101578"/>
                  </a:cubicBezTo>
                  <a:cubicBezTo>
                    <a:pt x="434431" y="96180"/>
                    <a:pt x="433759" y="92146"/>
                    <a:pt x="437811" y="89439"/>
                  </a:cubicBezTo>
                  <a:cubicBezTo>
                    <a:pt x="441846" y="86749"/>
                    <a:pt x="438483" y="82697"/>
                    <a:pt x="427689" y="77299"/>
                  </a:cubicBezTo>
                  <a:cubicBezTo>
                    <a:pt x="416913" y="69213"/>
                    <a:pt x="411515" y="61126"/>
                    <a:pt x="411515" y="53039"/>
                  </a:cubicBezTo>
                  <a:lnTo>
                    <a:pt x="411515" y="36848"/>
                  </a:lnTo>
                  <a:close/>
                  <a:moveTo>
                    <a:pt x="206383" y="295"/>
                  </a:moveTo>
                  <a:lnTo>
                    <a:pt x="296059" y="295"/>
                  </a:lnTo>
                  <a:lnTo>
                    <a:pt x="269934" y="16622"/>
                  </a:lnTo>
                  <a:cubicBezTo>
                    <a:pt x="261847" y="22019"/>
                    <a:pt x="252398" y="26743"/>
                    <a:pt x="241621" y="30778"/>
                  </a:cubicBezTo>
                  <a:cubicBezTo>
                    <a:pt x="230827" y="34830"/>
                    <a:pt x="221395" y="35503"/>
                    <a:pt x="213291" y="32813"/>
                  </a:cubicBezTo>
                  <a:cubicBezTo>
                    <a:pt x="199807" y="32813"/>
                    <a:pt x="191720" y="30778"/>
                    <a:pt x="189030" y="26743"/>
                  </a:cubicBezTo>
                  <a:cubicBezTo>
                    <a:pt x="186323" y="22691"/>
                    <a:pt x="180943" y="22019"/>
                    <a:pt x="172839" y="24726"/>
                  </a:cubicBezTo>
                  <a:cubicBezTo>
                    <a:pt x="172839" y="22019"/>
                    <a:pt x="174201" y="19329"/>
                    <a:pt x="176891" y="16622"/>
                  </a:cubicBezTo>
                  <a:cubicBezTo>
                    <a:pt x="182288" y="11242"/>
                    <a:pt x="191720" y="8535"/>
                    <a:pt x="205204" y="85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3777232" y="3189765"/>
              <a:ext cx="3616391" cy="882500"/>
            </a:xfrm>
            <a:custGeom>
              <a:avLst/>
              <a:gdLst>
                <a:gd name="connsiteX0" fmla="*/ 1434768 w 3616391"/>
                <a:gd name="connsiteY0" fmla="*/ 465995 h 882500"/>
                <a:gd name="connsiteX1" fmla="*/ 1370055 w 3616391"/>
                <a:gd name="connsiteY1" fmla="*/ 510499 h 882500"/>
                <a:gd name="connsiteX2" fmla="*/ 1327569 w 3616391"/>
                <a:gd name="connsiteY2" fmla="*/ 544881 h 882500"/>
                <a:gd name="connsiteX3" fmla="*/ 1309378 w 3616391"/>
                <a:gd name="connsiteY3" fmla="*/ 563090 h 882500"/>
                <a:gd name="connsiteX4" fmla="*/ 1321499 w 3616391"/>
                <a:gd name="connsiteY4" fmla="*/ 595437 h 882500"/>
                <a:gd name="connsiteX5" fmla="*/ 1337690 w 3616391"/>
                <a:gd name="connsiteY5" fmla="*/ 615663 h 882500"/>
                <a:gd name="connsiteX6" fmla="*/ 1406455 w 3616391"/>
                <a:gd name="connsiteY6" fmla="*/ 587351 h 882500"/>
                <a:gd name="connsiteX7" fmla="*/ 1414542 w 3616391"/>
                <a:gd name="connsiteY7" fmla="*/ 554986 h 882500"/>
                <a:gd name="connsiteX8" fmla="*/ 1430733 w 3616391"/>
                <a:gd name="connsiteY8" fmla="*/ 530725 h 882500"/>
                <a:gd name="connsiteX9" fmla="*/ 1450959 w 3616391"/>
                <a:gd name="connsiteY9" fmla="*/ 510499 h 882500"/>
                <a:gd name="connsiteX10" fmla="*/ 1495446 w 3616391"/>
                <a:gd name="connsiteY10" fmla="*/ 567125 h 882500"/>
                <a:gd name="connsiteX11" fmla="*/ 1519653 w 3616391"/>
                <a:gd name="connsiteY11" fmla="*/ 510499 h 882500"/>
                <a:gd name="connsiteX12" fmla="*/ 1539879 w 3616391"/>
                <a:gd name="connsiteY12" fmla="*/ 571177 h 882500"/>
                <a:gd name="connsiteX13" fmla="*/ 1580278 w 3616391"/>
                <a:gd name="connsiteY13" fmla="*/ 546899 h 882500"/>
                <a:gd name="connsiteX14" fmla="*/ 1572173 w 3616391"/>
                <a:gd name="connsiteY14" fmla="*/ 583316 h 882500"/>
                <a:gd name="connsiteX15" fmla="*/ 1588294 w 3616391"/>
                <a:gd name="connsiteY15" fmla="*/ 587351 h 882500"/>
                <a:gd name="connsiteX16" fmla="*/ 1608520 w 3616391"/>
                <a:gd name="connsiteY16" fmla="*/ 611629 h 882500"/>
                <a:gd name="connsiteX17" fmla="*/ 1612572 w 3616391"/>
                <a:gd name="connsiteY17" fmla="*/ 627803 h 882500"/>
                <a:gd name="connsiteX18" fmla="*/ 1620659 w 3616391"/>
                <a:gd name="connsiteY18" fmla="*/ 643994 h 882500"/>
                <a:gd name="connsiteX19" fmla="*/ 1628746 w 3616391"/>
                <a:gd name="connsiteY19" fmla="*/ 656115 h 882500"/>
                <a:gd name="connsiteX20" fmla="*/ 1612572 w 3616391"/>
                <a:gd name="connsiteY20" fmla="*/ 660168 h 882500"/>
                <a:gd name="connsiteX21" fmla="*/ 1628746 w 3616391"/>
                <a:gd name="connsiteY21" fmla="*/ 676341 h 882500"/>
                <a:gd name="connsiteX22" fmla="*/ 1632798 w 3616391"/>
                <a:gd name="connsiteY22" fmla="*/ 704672 h 882500"/>
                <a:gd name="connsiteX23" fmla="*/ 1622676 w 3616391"/>
                <a:gd name="connsiteY23" fmla="*/ 716793 h 882500"/>
                <a:gd name="connsiteX24" fmla="*/ 1580278 w 3616391"/>
                <a:gd name="connsiteY24" fmla="*/ 745124 h 882500"/>
                <a:gd name="connsiteX25" fmla="*/ 1541843 w 3616391"/>
                <a:gd name="connsiteY25" fmla="*/ 793662 h 882500"/>
                <a:gd name="connsiteX26" fmla="*/ 1547913 w 3616391"/>
                <a:gd name="connsiteY26" fmla="*/ 801749 h 882500"/>
                <a:gd name="connsiteX27" fmla="*/ 1558017 w 3616391"/>
                <a:gd name="connsiteY27" fmla="*/ 795680 h 882500"/>
                <a:gd name="connsiteX28" fmla="*/ 1572173 w 3616391"/>
                <a:gd name="connsiteY28" fmla="*/ 789610 h 882500"/>
                <a:gd name="connsiteX29" fmla="*/ 1588294 w 3616391"/>
                <a:gd name="connsiteY29" fmla="*/ 785575 h 882500"/>
                <a:gd name="connsiteX30" fmla="*/ 1588294 w 3616391"/>
                <a:gd name="connsiteY30" fmla="*/ 821975 h 882500"/>
                <a:gd name="connsiteX31" fmla="*/ 1632798 w 3616391"/>
                <a:gd name="connsiteY31" fmla="*/ 801749 h 882500"/>
                <a:gd name="connsiteX32" fmla="*/ 1657059 w 3616391"/>
                <a:gd name="connsiteY32" fmla="*/ 850288 h 882500"/>
                <a:gd name="connsiteX33" fmla="*/ 1665163 w 3616391"/>
                <a:gd name="connsiteY33" fmla="*/ 862427 h 882500"/>
                <a:gd name="connsiteX34" fmla="*/ 1701563 w 3616391"/>
                <a:gd name="connsiteY34" fmla="*/ 870514 h 882500"/>
                <a:gd name="connsiteX35" fmla="*/ 1685389 w 3616391"/>
                <a:gd name="connsiteY35" fmla="*/ 696567 h 882500"/>
                <a:gd name="connsiteX36" fmla="*/ 1673250 w 3616391"/>
                <a:gd name="connsiteY36" fmla="*/ 563090 h 882500"/>
                <a:gd name="connsiteX37" fmla="*/ 1665163 w 3616391"/>
                <a:gd name="connsiteY37" fmla="*/ 478134 h 882500"/>
                <a:gd name="connsiteX38" fmla="*/ 1657059 w 3616391"/>
                <a:gd name="connsiteY38" fmla="*/ 490273 h 882500"/>
                <a:gd name="connsiteX39" fmla="*/ 1640885 w 3616391"/>
                <a:gd name="connsiteY39" fmla="*/ 498360 h 882500"/>
                <a:gd name="connsiteX40" fmla="*/ 1624711 w 3616391"/>
                <a:gd name="connsiteY40" fmla="*/ 502412 h 882500"/>
                <a:gd name="connsiteX41" fmla="*/ 1582260 w 3616391"/>
                <a:gd name="connsiteY41" fmla="*/ 498360 h 882500"/>
                <a:gd name="connsiteX42" fmla="*/ 1556000 w 3616391"/>
                <a:gd name="connsiteY42" fmla="*/ 490273 h 882500"/>
                <a:gd name="connsiteX43" fmla="*/ 1531757 w 3616391"/>
                <a:gd name="connsiteY43" fmla="*/ 486221 h 882500"/>
                <a:gd name="connsiteX44" fmla="*/ 1491411 w 3616391"/>
                <a:gd name="connsiteY44" fmla="*/ 478134 h 882500"/>
                <a:gd name="connsiteX45" fmla="*/ 1434768 w 3616391"/>
                <a:gd name="connsiteY45" fmla="*/ 465995 h 882500"/>
                <a:gd name="connsiteX46" fmla="*/ 529909 w 3616391"/>
                <a:gd name="connsiteY46" fmla="*/ 0 h 882500"/>
                <a:gd name="connsiteX47" fmla="*/ 1900315 w 3616391"/>
                <a:gd name="connsiteY47" fmla="*/ 0 h 882500"/>
                <a:gd name="connsiteX48" fmla="*/ 1895169 w 3616391"/>
                <a:gd name="connsiteY48" fmla="*/ 9009 h 882500"/>
                <a:gd name="connsiteX49" fmla="*/ 1881013 w 3616391"/>
                <a:gd name="connsiteY49" fmla="*/ 35340 h 882500"/>
                <a:gd name="connsiteX50" fmla="*/ 1870891 w 3616391"/>
                <a:gd name="connsiteY50" fmla="*/ 57619 h 882500"/>
                <a:gd name="connsiteX51" fmla="*/ 1862804 w 3616391"/>
                <a:gd name="connsiteY51" fmla="*/ 83914 h 882500"/>
                <a:gd name="connsiteX52" fmla="*/ 1858752 w 3616391"/>
                <a:gd name="connsiteY52" fmla="*/ 110210 h 882500"/>
                <a:gd name="connsiteX53" fmla="*/ 1854717 w 3616391"/>
                <a:gd name="connsiteY53" fmla="*/ 134488 h 882500"/>
                <a:gd name="connsiteX54" fmla="*/ 1891117 w 3616391"/>
                <a:gd name="connsiteY54" fmla="*/ 140557 h 882500"/>
                <a:gd name="connsiteX55" fmla="*/ 1919430 w 3616391"/>
                <a:gd name="connsiteY55" fmla="*/ 134488 h 882500"/>
                <a:gd name="connsiteX56" fmla="*/ 1947689 w 3616391"/>
                <a:gd name="connsiteY56" fmla="*/ 126383 h 882500"/>
                <a:gd name="connsiteX57" fmla="*/ 1931569 w 3616391"/>
                <a:gd name="connsiteY57" fmla="*/ 69758 h 882500"/>
                <a:gd name="connsiteX58" fmla="*/ 1951741 w 3616391"/>
                <a:gd name="connsiteY58" fmla="*/ 49532 h 882500"/>
                <a:gd name="connsiteX59" fmla="*/ 1923482 w 3616391"/>
                <a:gd name="connsiteY59" fmla="*/ 45426 h 882500"/>
                <a:gd name="connsiteX60" fmla="*/ 1947689 w 3616391"/>
                <a:gd name="connsiteY60" fmla="*/ 25200 h 882500"/>
                <a:gd name="connsiteX61" fmla="*/ 1927108 w 3616391"/>
                <a:gd name="connsiteY61" fmla="*/ 0 h 882500"/>
                <a:gd name="connsiteX62" fmla="*/ 3082228 w 3616391"/>
                <a:gd name="connsiteY62" fmla="*/ 0 h 882500"/>
                <a:gd name="connsiteX63" fmla="*/ 3094569 w 3616391"/>
                <a:gd name="connsiteY63" fmla="*/ 5612 h 882500"/>
                <a:gd name="connsiteX64" fmla="*/ 3118829 w 3616391"/>
                <a:gd name="connsiteY64" fmla="*/ 9593 h 882500"/>
                <a:gd name="connsiteX65" fmla="*/ 3139055 w 3616391"/>
                <a:gd name="connsiteY65" fmla="*/ 21714 h 882500"/>
                <a:gd name="connsiteX66" fmla="*/ 3139055 w 3616391"/>
                <a:gd name="connsiteY66" fmla="*/ 33800 h 882500"/>
                <a:gd name="connsiteX67" fmla="*/ 3151195 w 3616391"/>
                <a:gd name="connsiteY67" fmla="*/ 53956 h 882500"/>
                <a:gd name="connsiteX68" fmla="*/ 3135021 w 3616391"/>
                <a:gd name="connsiteY68" fmla="*/ 82215 h 882500"/>
                <a:gd name="connsiteX69" fmla="*/ 3183560 w 3616391"/>
                <a:gd name="connsiteY69" fmla="*/ 78163 h 882500"/>
                <a:gd name="connsiteX70" fmla="*/ 3195699 w 3616391"/>
                <a:gd name="connsiteY70" fmla="*/ 90355 h 882500"/>
                <a:gd name="connsiteX71" fmla="*/ 3203785 w 3616391"/>
                <a:gd name="connsiteY71" fmla="*/ 110776 h 882500"/>
                <a:gd name="connsiteX72" fmla="*/ 3189629 w 3616391"/>
                <a:gd name="connsiteY72" fmla="*/ 127144 h 882500"/>
                <a:gd name="connsiteX73" fmla="*/ 3175473 w 3616391"/>
                <a:gd name="connsiteY73" fmla="*/ 143459 h 882500"/>
                <a:gd name="connsiteX74" fmla="*/ 3175473 w 3616391"/>
                <a:gd name="connsiteY74" fmla="*/ 155722 h 882500"/>
                <a:gd name="connsiteX75" fmla="*/ 3175473 w 3616391"/>
                <a:gd name="connsiteY75" fmla="*/ 163880 h 882500"/>
                <a:gd name="connsiteX76" fmla="*/ 3207820 w 3616391"/>
                <a:gd name="connsiteY76" fmla="*/ 159828 h 882500"/>
                <a:gd name="connsiteX77" fmla="*/ 3232098 w 3616391"/>
                <a:gd name="connsiteY77" fmla="*/ 153670 h 882500"/>
                <a:gd name="connsiteX78" fmla="*/ 3248272 w 3616391"/>
                <a:gd name="connsiteY78" fmla="*/ 143459 h 882500"/>
                <a:gd name="connsiteX79" fmla="*/ 3264463 w 3616391"/>
                <a:gd name="connsiteY79" fmla="*/ 184283 h 882500"/>
                <a:gd name="connsiteX80" fmla="*/ 3284689 w 3616391"/>
                <a:gd name="connsiteY80" fmla="*/ 196546 h 882500"/>
                <a:gd name="connsiteX81" fmla="*/ 3260411 w 3616391"/>
                <a:gd name="connsiteY81" fmla="*/ 200651 h 882500"/>
                <a:gd name="connsiteX82" fmla="*/ 3232098 w 3616391"/>
                <a:gd name="connsiteY82" fmla="*/ 216966 h 882500"/>
                <a:gd name="connsiteX83" fmla="*/ 3203785 w 3616391"/>
                <a:gd name="connsiteY83" fmla="*/ 245598 h 882500"/>
                <a:gd name="connsiteX84" fmla="*/ 3232098 w 3616391"/>
                <a:gd name="connsiteY84" fmla="*/ 286421 h 882500"/>
                <a:gd name="connsiteX85" fmla="*/ 3248272 w 3616391"/>
                <a:gd name="connsiteY85" fmla="*/ 329315 h 882500"/>
                <a:gd name="connsiteX86" fmla="*/ 3248272 w 3616391"/>
                <a:gd name="connsiteY86" fmla="*/ 376244 h 882500"/>
                <a:gd name="connsiteX87" fmla="*/ 3215925 w 3616391"/>
                <a:gd name="connsiteY87" fmla="*/ 368086 h 882500"/>
                <a:gd name="connsiteX88" fmla="*/ 3147142 w 3616391"/>
                <a:gd name="connsiteY88" fmla="*/ 433453 h 882500"/>
                <a:gd name="connsiteX89" fmla="*/ 3187594 w 3616391"/>
                <a:gd name="connsiteY89" fmla="*/ 461766 h 882500"/>
                <a:gd name="connsiteX90" fmla="*/ 3203785 w 3616391"/>
                <a:gd name="connsiteY90" fmla="*/ 445574 h 882500"/>
                <a:gd name="connsiteX91" fmla="*/ 3211872 w 3616391"/>
                <a:gd name="connsiteY91" fmla="*/ 473905 h 882500"/>
                <a:gd name="connsiteX92" fmla="*/ 3252324 w 3616391"/>
                <a:gd name="connsiteY92" fmla="*/ 465800 h 882500"/>
                <a:gd name="connsiteX93" fmla="*/ 3268498 w 3616391"/>
                <a:gd name="connsiteY93" fmla="*/ 433453 h 882500"/>
                <a:gd name="connsiteX94" fmla="*/ 3284689 w 3616391"/>
                <a:gd name="connsiteY94" fmla="*/ 469853 h 882500"/>
                <a:gd name="connsiteX95" fmla="*/ 3308950 w 3616391"/>
                <a:gd name="connsiteY95" fmla="*/ 457714 h 882500"/>
                <a:gd name="connsiteX96" fmla="*/ 3292776 w 3616391"/>
                <a:gd name="connsiteY96" fmla="*/ 441540 h 882500"/>
                <a:gd name="connsiteX97" fmla="*/ 3288724 w 3616391"/>
                <a:gd name="connsiteY97" fmla="*/ 425260 h 882500"/>
                <a:gd name="connsiteX98" fmla="*/ 3308950 w 3616391"/>
                <a:gd name="connsiteY98" fmla="*/ 408927 h 882500"/>
                <a:gd name="connsiteX99" fmla="*/ 3353454 w 3616391"/>
                <a:gd name="connsiteY99" fmla="*/ 400769 h 882500"/>
                <a:gd name="connsiteX100" fmla="*/ 3365593 w 3616391"/>
                <a:gd name="connsiteY100" fmla="*/ 400769 h 882500"/>
                <a:gd name="connsiteX101" fmla="*/ 3353454 w 3616391"/>
                <a:gd name="connsiteY101" fmla="*/ 433453 h 882500"/>
                <a:gd name="connsiteX102" fmla="*/ 3361541 w 3616391"/>
                <a:gd name="connsiteY102" fmla="*/ 453856 h 882500"/>
                <a:gd name="connsiteX103" fmla="*/ 3371663 w 3616391"/>
                <a:gd name="connsiteY103" fmla="*/ 461960 h 882500"/>
                <a:gd name="connsiteX104" fmla="*/ 3385819 w 3616391"/>
                <a:gd name="connsiteY104" fmla="*/ 449821 h 882500"/>
                <a:gd name="connsiteX105" fmla="*/ 3393906 w 3616391"/>
                <a:gd name="connsiteY105" fmla="*/ 425543 h 882500"/>
                <a:gd name="connsiteX106" fmla="*/ 3401993 w 3616391"/>
                <a:gd name="connsiteY106" fmla="*/ 409369 h 882500"/>
                <a:gd name="connsiteX107" fmla="*/ 3406045 w 3616391"/>
                <a:gd name="connsiteY107" fmla="*/ 397230 h 882500"/>
                <a:gd name="connsiteX108" fmla="*/ 3410079 w 3616391"/>
                <a:gd name="connsiteY108" fmla="*/ 413404 h 882500"/>
                <a:gd name="connsiteX109" fmla="*/ 3430305 w 3616391"/>
                <a:gd name="connsiteY109" fmla="*/ 405317 h 882500"/>
                <a:gd name="connsiteX110" fmla="*/ 3478862 w 3616391"/>
                <a:gd name="connsiteY110" fmla="*/ 405317 h 882500"/>
                <a:gd name="connsiteX111" fmla="*/ 3505157 w 3616391"/>
                <a:gd name="connsiteY111" fmla="*/ 417456 h 882500"/>
                <a:gd name="connsiteX112" fmla="*/ 3531435 w 3616391"/>
                <a:gd name="connsiteY112" fmla="*/ 425543 h 882500"/>
                <a:gd name="connsiteX113" fmla="*/ 3563800 w 3616391"/>
                <a:gd name="connsiteY113" fmla="*/ 425543 h 882500"/>
                <a:gd name="connsiteX114" fmla="*/ 3575939 w 3616391"/>
                <a:gd name="connsiteY114" fmla="*/ 421509 h 882500"/>
                <a:gd name="connsiteX115" fmla="*/ 3575939 w 3616391"/>
                <a:gd name="connsiteY115" fmla="*/ 437682 h 882500"/>
                <a:gd name="connsiteX116" fmla="*/ 3567852 w 3616391"/>
                <a:gd name="connsiteY116" fmla="*/ 465995 h 882500"/>
                <a:gd name="connsiteX117" fmla="*/ 3565835 w 3616391"/>
                <a:gd name="connsiteY117" fmla="*/ 482186 h 882500"/>
                <a:gd name="connsiteX118" fmla="*/ 3535487 w 3616391"/>
                <a:gd name="connsiteY118" fmla="*/ 486221 h 882500"/>
                <a:gd name="connsiteX119" fmla="*/ 3507175 w 3616391"/>
                <a:gd name="connsiteY119" fmla="*/ 486221 h 882500"/>
                <a:gd name="connsiteX120" fmla="*/ 3474810 w 3616391"/>
                <a:gd name="connsiteY120" fmla="*/ 494308 h 882500"/>
                <a:gd name="connsiteX121" fmla="*/ 3408062 w 3616391"/>
                <a:gd name="connsiteY121" fmla="*/ 504430 h 882500"/>
                <a:gd name="connsiteX122" fmla="*/ 3369628 w 3616391"/>
                <a:gd name="connsiteY122" fmla="*/ 510499 h 882500"/>
                <a:gd name="connsiteX123" fmla="*/ 3357506 w 3616391"/>
                <a:gd name="connsiteY123" fmla="*/ 522638 h 882500"/>
                <a:gd name="connsiteX124" fmla="*/ 3349402 w 3616391"/>
                <a:gd name="connsiteY124" fmla="*/ 526673 h 882500"/>
                <a:gd name="connsiteX125" fmla="*/ 3385819 w 3616391"/>
                <a:gd name="connsiteY125" fmla="*/ 563090 h 882500"/>
                <a:gd name="connsiteX126" fmla="*/ 3325141 w 3616391"/>
                <a:gd name="connsiteY126" fmla="*/ 542864 h 882500"/>
                <a:gd name="connsiteX127" fmla="*/ 3337280 w 3616391"/>
                <a:gd name="connsiteY127" fmla="*/ 583316 h 882500"/>
                <a:gd name="connsiteX128" fmla="*/ 3308950 w 3616391"/>
                <a:gd name="connsiteY128" fmla="*/ 591403 h 882500"/>
                <a:gd name="connsiteX129" fmla="*/ 3317054 w 3616391"/>
                <a:gd name="connsiteY129" fmla="*/ 615663 h 882500"/>
                <a:gd name="connsiteX130" fmla="*/ 3313002 w 3616391"/>
                <a:gd name="connsiteY130" fmla="*/ 643994 h 882500"/>
                <a:gd name="connsiteX131" fmla="*/ 3296828 w 3616391"/>
                <a:gd name="connsiteY131" fmla="*/ 680393 h 882500"/>
                <a:gd name="connsiteX132" fmla="*/ 3321089 w 3616391"/>
                <a:gd name="connsiteY132" fmla="*/ 672307 h 882500"/>
                <a:gd name="connsiteX133" fmla="*/ 3381767 w 3616391"/>
                <a:gd name="connsiteY133" fmla="*/ 676341 h 882500"/>
                <a:gd name="connsiteX134" fmla="*/ 3420201 w 3616391"/>
                <a:gd name="connsiteY134" fmla="*/ 688480 h 882500"/>
                <a:gd name="connsiteX135" fmla="*/ 3438410 w 3616391"/>
                <a:gd name="connsiteY135" fmla="*/ 676341 h 882500"/>
                <a:gd name="connsiteX136" fmla="*/ 3490983 w 3616391"/>
                <a:gd name="connsiteY136" fmla="*/ 672307 h 882500"/>
                <a:gd name="connsiteX137" fmla="*/ 3539540 w 3616391"/>
                <a:gd name="connsiteY137" fmla="*/ 690498 h 882500"/>
                <a:gd name="connsiteX138" fmla="*/ 3584026 w 3616391"/>
                <a:gd name="connsiteY138" fmla="*/ 720845 h 882500"/>
                <a:gd name="connsiteX139" fmla="*/ 3594148 w 3616391"/>
                <a:gd name="connsiteY139" fmla="*/ 745124 h 882500"/>
                <a:gd name="connsiteX140" fmla="*/ 3604252 w 3616391"/>
                <a:gd name="connsiteY140" fmla="*/ 765350 h 882500"/>
                <a:gd name="connsiteX141" fmla="*/ 3616391 w 3616391"/>
                <a:gd name="connsiteY141" fmla="*/ 785575 h 882500"/>
                <a:gd name="connsiteX142" fmla="*/ 3555713 w 3616391"/>
                <a:gd name="connsiteY142" fmla="*/ 753210 h 882500"/>
                <a:gd name="connsiteX143" fmla="*/ 3555713 w 3616391"/>
                <a:gd name="connsiteY143" fmla="*/ 785575 h 882500"/>
                <a:gd name="connsiteX144" fmla="*/ 3535487 w 3616391"/>
                <a:gd name="connsiteY144" fmla="*/ 838149 h 882500"/>
                <a:gd name="connsiteX145" fmla="*/ 3495035 w 3616391"/>
                <a:gd name="connsiteY145" fmla="*/ 797697 h 882500"/>
                <a:gd name="connsiteX146" fmla="*/ 3430305 w 3616391"/>
                <a:gd name="connsiteY146" fmla="*/ 753210 h 882500"/>
                <a:gd name="connsiteX147" fmla="*/ 3393906 w 3616391"/>
                <a:gd name="connsiteY147" fmla="*/ 761297 h 882500"/>
                <a:gd name="connsiteX148" fmla="*/ 3357506 w 3616391"/>
                <a:gd name="connsiteY148" fmla="*/ 737019 h 882500"/>
                <a:gd name="connsiteX149" fmla="*/ 3333228 w 3616391"/>
                <a:gd name="connsiteY149" fmla="*/ 728932 h 882500"/>
                <a:gd name="connsiteX150" fmla="*/ 3321089 w 3616391"/>
                <a:gd name="connsiteY150" fmla="*/ 745124 h 882500"/>
                <a:gd name="connsiteX151" fmla="*/ 3337280 w 3616391"/>
                <a:gd name="connsiteY151" fmla="*/ 785575 h 882500"/>
                <a:gd name="connsiteX152" fmla="*/ 3357506 w 3616391"/>
                <a:gd name="connsiteY152" fmla="*/ 797697 h 882500"/>
                <a:gd name="connsiteX153" fmla="*/ 3337280 w 3616391"/>
                <a:gd name="connsiteY153" fmla="*/ 805801 h 882500"/>
                <a:gd name="connsiteX154" fmla="*/ 3317054 w 3616391"/>
                <a:gd name="connsiteY154" fmla="*/ 813888 h 882500"/>
                <a:gd name="connsiteX155" fmla="*/ 3296828 w 3616391"/>
                <a:gd name="connsiteY155" fmla="*/ 817923 h 882500"/>
                <a:gd name="connsiteX156" fmla="*/ 3248272 w 3616391"/>
                <a:gd name="connsiteY156" fmla="*/ 813888 h 882500"/>
                <a:gd name="connsiteX157" fmla="*/ 3224011 w 3616391"/>
                <a:gd name="connsiteY157" fmla="*/ 805801 h 882500"/>
                <a:gd name="connsiteX158" fmla="*/ 3248272 w 3616391"/>
                <a:gd name="connsiteY158" fmla="*/ 866479 h 882500"/>
                <a:gd name="connsiteX159" fmla="*/ 3215925 w 3616391"/>
                <a:gd name="connsiteY159" fmla="*/ 850288 h 882500"/>
                <a:gd name="connsiteX160" fmla="*/ 3221778 w 3616391"/>
                <a:gd name="connsiteY160" fmla="*/ 882500 h 882500"/>
                <a:gd name="connsiteX161" fmla="*/ 3178642 w 3616391"/>
                <a:gd name="connsiteY161" fmla="*/ 882500 h 882500"/>
                <a:gd name="connsiteX162" fmla="*/ 3145125 w 3616391"/>
                <a:gd name="connsiteY162" fmla="*/ 876583 h 882500"/>
                <a:gd name="connsiteX163" fmla="*/ 3126916 w 3616391"/>
                <a:gd name="connsiteY163" fmla="*/ 878601 h 882500"/>
                <a:gd name="connsiteX164" fmla="*/ 3121092 w 3616391"/>
                <a:gd name="connsiteY164" fmla="*/ 882500 h 882500"/>
                <a:gd name="connsiteX165" fmla="*/ 3021142 w 3616391"/>
                <a:gd name="connsiteY165" fmla="*/ 882500 h 882500"/>
                <a:gd name="connsiteX166" fmla="*/ 3005561 w 3616391"/>
                <a:gd name="connsiteY166" fmla="*/ 878601 h 882500"/>
                <a:gd name="connsiteX167" fmla="*/ 3001526 w 3616391"/>
                <a:gd name="connsiteY167" fmla="*/ 874566 h 882500"/>
                <a:gd name="connsiteX168" fmla="*/ 3001870 w 3616391"/>
                <a:gd name="connsiteY168" fmla="*/ 882500 h 882500"/>
                <a:gd name="connsiteX169" fmla="*/ 415047 w 3616391"/>
                <a:gd name="connsiteY169" fmla="*/ 882500 h 882500"/>
                <a:gd name="connsiteX170" fmla="*/ 404519 w 3616391"/>
                <a:gd name="connsiteY170" fmla="*/ 878601 h 882500"/>
                <a:gd name="connsiteX171" fmla="*/ 398279 w 3616391"/>
                <a:gd name="connsiteY171" fmla="*/ 882500 h 882500"/>
                <a:gd name="connsiteX172" fmla="*/ 308603 w 3616391"/>
                <a:gd name="connsiteY172" fmla="*/ 882500 h 882500"/>
                <a:gd name="connsiteX173" fmla="*/ 311476 w 3616391"/>
                <a:gd name="connsiteY173" fmla="*/ 862427 h 882500"/>
                <a:gd name="connsiteX174" fmla="*/ 279111 w 3616391"/>
                <a:gd name="connsiteY174" fmla="*/ 858375 h 882500"/>
                <a:gd name="connsiteX175" fmla="*/ 250798 w 3616391"/>
                <a:gd name="connsiteY175" fmla="*/ 826027 h 882500"/>
                <a:gd name="connsiteX176" fmla="*/ 234607 w 3616391"/>
                <a:gd name="connsiteY176" fmla="*/ 850288 h 882500"/>
                <a:gd name="connsiteX177" fmla="*/ 226520 w 3616391"/>
                <a:gd name="connsiteY177" fmla="*/ 850288 h 882500"/>
                <a:gd name="connsiteX178" fmla="*/ 226520 w 3616391"/>
                <a:gd name="connsiteY178" fmla="*/ 801749 h 882500"/>
                <a:gd name="connsiteX179" fmla="*/ 218433 w 3616391"/>
                <a:gd name="connsiteY179" fmla="*/ 805801 h 882500"/>
                <a:gd name="connsiteX180" fmla="*/ 190120 w 3616391"/>
                <a:gd name="connsiteY180" fmla="*/ 813888 h 882500"/>
                <a:gd name="connsiteX181" fmla="*/ 165842 w 3616391"/>
                <a:gd name="connsiteY181" fmla="*/ 817923 h 882500"/>
                <a:gd name="connsiteX182" fmla="*/ 157755 w 3616391"/>
                <a:gd name="connsiteY182" fmla="*/ 821975 h 882500"/>
                <a:gd name="connsiteX183" fmla="*/ 153703 w 3616391"/>
                <a:gd name="connsiteY183" fmla="*/ 793662 h 882500"/>
                <a:gd name="connsiteX184" fmla="*/ 186068 w 3616391"/>
                <a:gd name="connsiteY184" fmla="*/ 773436 h 882500"/>
                <a:gd name="connsiteX185" fmla="*/ 129443 w 3616391"/>
                <a:gd name="connsiteY185" fmla="*/ 720845 h 882500"/>
                <a:gd name="connsiteX186" fmla="*/ 125390 w 3616391"/>
                <a:gd name="connsiteY186" fmla="*/ 720845 h 882500"/>
                <a:gd name="connsiteX187" fmla="*/ 109217 w 3616391"/>
                <a:gd name="connsiteY187" fmla="*/ 728932 h 882500"/>
                <a:gd name="connsiteX188" fmla="*/ 91008 w 3616391"/>
                <a:gd name="connsiteY188" fmla="*/ 749158 h 882500"/>
                <a:gd name="connsiteX189" fmla="*/ 72799 w 3616391"/>
                <a:gd name="connsiteY189" fmla="*/ 761297 h 882500"/>
                <a:gd name="connsiteX190" fmla="*/ 68765 w 3616391"/>
                <a:gd name="connsiteY190" fmla="*/ 775454 h 882500"/>
                <a:gd name="connsiteX191" fmla="*/ 44487 w 3616391"/>
                <a:gd name="connsiteY191" fmla="*/ 773436 h 882500"/>
                <a:gd name="connsiteX192" fmla="*/ 30330 w 3616391"/>
                <a:gd name="connsiteY192" fmla="*/ 763315 h 882500"/>
                <a:gd name="connsiteX193" fmla="*/ 16174 w 3616391"/>
                <a:gd name="connsiteY193" fmla="*/ 753210 h 882500"/>
                <a:gd name="connsiteX194" fmla="*/ 0 w 3616391"/>
                <a:gd name="connsiteY194" fmla="*/ 745124 h 882500"/>
                <a:gd name="connsiteX195" fmla="*/ 40452 w 3616391"/>
                <a:gd name="connsiteY195" fmla="*/ 749158 h 882500"/>
                <a:gd name="connsiteX196" fmla="*/ 52573 w 3616391"/>
                <a:gd name="connsiteY196" fmla="*/ 737019 h 882500"/>
                <a:gd name="connsiteX197" fmla="*/ 64712 w 3616391"/>
                <a:gd name="connsiteY197" fmla="*/ 726915 h 882500"/>
                <a:gd name="connsiteX198" fmla="*/ 72799 w 3616391"/>
                <a:gd name="connsiteY198" fmla="*/ 716793 h 882500"/>
                <a:gd name="connsiteX199" fmla="*/ 78869 w 3616391"/>
                <a:gd name="connsiteY199" fmla="*/ 706689 h 882500"/>
                <a:gd name="connsiteX200" fmla="*/ 84939 w 3616391"/>
                <a:gd name="connsiteY200" fmla="*/ 692533 h 882500"/>
                <a:gd name="connsiteX201" fmla="*/ 93025 w 3616391"/>
                <a:gd name="connsiteY201" fmla="*/ 680393 h 882500"/>
                <a:gd name="connsiteX202" fmla="*/ 113251 w 3616391"/>
                <a:gd name="connsiteY202" fmla="*/ 680393 h 882500"/>
                <a:gd name="connsiteX203" fmla="*/ 117303 w 3616391"/>
                <a:gd name="connsiteY203" fmla="*/ 672307 h 882500"/>
                <a:gd name="connsiteX204" fmla="*/ 113251 w 3616391"/>
                <a:gd name="connsiteY204" fmla="*/ 652081 h 882500"/>
                <a:gd name="connsiteX205" fmla="*/ 101130 w 3616391"/>
                <a:gd name="connsiteY205" fmla="*/ 623768 h 882500"/>
                <a:gd name="connsiteX206" fmla="*/ 101130 w 3616391"/>
                <a:gd name="connsiteY206" fmla="*/ 595437 h 882500"/>
                <a:gd name="connsiteX207" fmla="*/ 115286 w 3616391"/>
                <a:gd name="connsiteY207" fmla="*/ 571177 h 882500"/>
                <a:gd name="connsiteX208" fmla="*/ 129443 w 3616391"/>
                <a:gd name="connsiteY208" fmla="*/ 546899 h 882500"/>
                <a:gd name="connsiteX209" fmla="*/ 133477 w 3616391"/>
                <a:gd name="connsiteY209" fmla="*/ 524656 h 882500"/>
                <a:gd name="connsiteX210" fmla="*/ 141582 w 3616391"/>
                <a:gd name="connsiteY210" fmla="*/ 526673 h 882500"/>
                <a:gd name="connsiteX211" fmla="*/ 143599 w 3616391"/>
                <a:gd name="connsiteY211" fmla="*/ 542864 h 882500"/>
                <a:gd name="connsiteX212" fmla="*/ 149669 w 3616391"/>
                <a:gd name="connsiteY212" fmla="*/ 563090 h 882500"/>
                <a:gd name="connsiteX213" fmla="*/ 163825 w 3616391"/>
                <a:gd name="connsiteY213" fmla="*/ 593420 h 882500"/>
                <a:gd name="connsiteX214" fmla="*/ 177981 w 3616391"/>
                <a:gd name="connsiteY214" fmla="*/ 615663 h 882500"/>
                <a:gd name="connsiteX215" fmla="*/ 182034 w 3616391"/>
                <a:gd name="connsiteY215" fmla="*/ 643994 h 882500"/>
                <a:gd name="connsiteX216" fmla="*/ 169894 w 3616391"/>
                <a:gd name="connsiteY216" fmla="*/ 660168 h 882500"/>
                <a:gd name="connsiteX217" fmla="*/ 161808 w 3616391"/>
                <a:gd name="connsiteY217" fmla="*/ 680393 h 882500"/>
                <a:gd name="connsiteX218" fmla="*/ 177981 w 3616391"/>
                <a:gd name="connsiteY218" fmla="*/ 700619 h 882500"/>
                <a:gd name="connsiteX219" fmla="*/ 206294 w 3616391"/>
                <a:gd name="connsiteY219" fmla="*/ 680393 h 882500"/>
                <a:gd name="connsiteX220" fmla="*/ 210346 w 3616391"/>
                <a:gd name="connsiteY220" fmla="*/ 666237 h 882500"/>
                <a:gd name="connsiteX221" fmla="*/ 214381 w 3616391"/>
                <a:gd name="connsiteY221" fmla="*/ 652081 h 882500"/>
                <a:gd name="connsiteX222" fmla="*/ 218433 w 3616391"/>
                <a:gd name="connsiteY222" fmla="*/ 635889 h 882500"/>
                <a:gd name="connsiteX223" fmla="*/ 238659 w 3616391"/>
                <a:gd name="connsiteY223" fmla="*/ 648028 h 882500"/>
                <a:gd name="connsiteX224" fmla="*/ 266972 w 3616391"/>
                <a:gd name="connsiteY224" fmla="*/ 680393 h 882500"/>
                <a:gd name="connsiteX225" fmla="*/ 283163 w 3616391"/>
                <a:gd name="connsiteY225" fmla="*/ 656115 h 882500"/>
                <a:gd name="connsiteX226" fmla="*/ 327650 w 3616391"/>
                <a:gd name="connsiteY226" fmla="*/ 643994 h 882500"/>
                <a:gd name="connsiteX227" fmla="*/ 368102 w 3616391"/>
                <a:gd name="connsiteY227" fmla="*/ 583316 h 882500"/>
                <a:gd name="connsiteX228" fmla="*/ 396414 w 3616391"/>
                <a:gd name="connsiteY228" fmla="*/ 571177 h 882500"/>
                <a:gd name="connsiteX229" fmla="*/ 394397 w 3616391"/>
                <a:gd name="connsiteY229" fmla="*/ 587351 h 882500"/>
                <a:gd name="connsiteX230" fmla="*/ 400467 w 3616391"/>
                <a:gd name="connsiteY230" fmla="*/ 603542 h 882500"/>
                <a:gd name="connsiteX231" fmla="*/ 408553 w 3616391"/>
                <a:gd name="connsiteY231" fmla="*/ 613646 h 882500"/>
                <a:gd name="connsiteX232" fmla="*/ 424745 w 3616391"/>
                <a:gd name="connsiteY232" fmla="*/ 611629 h 882500"/>
                <a:gd name="connsiteX233" fmla="*/ 434849 w 3616391"/>
                <a:gd name="connsiteY233" fmla="*/ 601507 h 882500"/>
                <a:gd name="connsiteX234" fmla="*/ 453058 w 3616391"/>
                <a:gd name="connsiteY234" fmla="*/ 607577 h 882500"/>
                <a:gd name="connsiteX235" fmla="*/ 479353 w 3616391"/>
                <a:gd name="connsiteY235" fmla="*/ 609594 h 882500"/>
                <a:gd name="connsiteX236" fmla="*/ 489457 w 3616391"/>
                <a:gd name="connsiteY236" fmla="*/ 595437 h 882500"/>
                <a:gd name="connsiteX237" fmla="*/ 513735 w 3616391"/>
                <a:gd name="connsiteY237" fmla="*/ 591403 h 882500"/>
                <a:gd name="connsiteX238" fmla="*/ 525875 w 3616391"/>
                <a:gd name="connsiteY238" fmla="*/ 595437 h 882500"/>
                <a:gd name="connsiteX239" fmla="*/ 529909 w 3616391"/>
                <a:gd name="connsiteY239" fmla="*/ 623768 h 882500"/>
                <a:gd name="connsiteX240" fmla="*/ 505649 w 3616391"/>
                <a:gd name="connsiteY240" fmla="*/ 631855 h 882500"/>
                <a:gd name="connsiteX241" fmla="*/ 529909 w 3616391"/>
                <a:gd name="connsiteY241" fmla="*/ 643994 h 882500"/>
                <a:gd name="connsiteX242" fmla="*/ 525875 w 3616391"/>
                <a:gd name="connsiteY242" fmla="*/ 656115 h 882500"/>
                <a:gd name="connsiteX243" fmla="*/ 533961 w 3616391"/>
                <a:gd name="connsiteY243" fmla="*/ 648028 h 882500"/>
                <a:gd name="connsiteX244" fmla="*/ 570361 w 3616391"/>
                <a:gd name="connsiteY244" fmla="*/ 664220 h 882500"/>
                <a:gd name="connsiteX245" fmla="*/ 614865 w 3616391"/>
                <a:gd name="connsiteY245" fmla="*/ 680393 h 882500"/>
                <a:gd name="connsiteX246" fmla="*/ 631039 w 3616391"/>
                <a:gd name="connsiteY246" fmla="*/ 676341 h 882500"/>
                <a:gd name="connsiteX247" fmla="*/ 610813 w 3616391"/>
                <a:gd name="connsiteY247" fmla="*/ 660168 h 882500"/>
                <a:gd name="connsiteX248" fmla="*/ 606778 w 3616391"/>
                <a:gd name="connsiteY248" fmla="*/ 607577 h 882500"/>
                <a:gd name="connsiteX249" fmla="*/ 614865 w 3616391"/>
                <a:gd name="connsiteY249" fmla="*/ 575212 h 882500"/>
                <a:gd name="connsiteX250" fmla="*/ 618900 w 3616391"/>
                <a:gd name="connsiteY250" fmla="*/ 554986 h 882500"/>
                <a:gd name="connsiteX251" fmla="*/ 618900 w 3616391"/>
                <a:gd name="connsiteY251" fmla="*/ 542864 h 882500"/>
                <a:gd name="connsiteX252" fmla="*/ 594639 w 3616391"/>
                <a:gd name="connsiteY252" fmla="*/ 579264 h 882500"/>
                <a:gd name="connsiteX253" fmla="*/ 590587 w 3616391"/>
                <a:gd name="connsiteY253" fmla="*/ 554986 h 882500"/>
                <a:gd name="connsiteX254" fmla="*/ 588570 w 3616391"/>
                <a:gd name="connsiteY254" fmla="*/ 536795 h 882500"/>
                <a:gd name="connsiteX255" fmla="*/ 590587 w 3616391"/>
                <a:gd name="connsiteY255" fmla="*/ 518586 h 882500"/>
                <a:gd name="connsiteX256" fmla="*/ 594639 w 3616391"/>
                <a:gd name="connsiteY256" fmla="*/ 490273 h 882500"/>
                <a:gd name="connsiteX257" fmla="*/ 598674 w 3616391"/>
                <a:gd name="connsiteY257" fmla="*/ 482186 h 882500"/>
                <a:gd name="connsiteX258" fmla="*/ 582500 w 3616391"/>
                <a:gd name="connsiteY258" fmla="*/ 457908 h 882500"/>
                <a:gd name="connsiteX259" fmla="*/ 574413 w 3616391"/>
                <a:gd name="connsiteY259" fmla="*/ 478134 h 882500"/>
                <a:gd name="connsiteX260" fmla="*/ 554187 w 3616391"/>
                <a:gd name="connsiteY260" fmla="*/ 510499 h 882500"/>
                <a:gd name="connsiteX261" fmla="*/ 533961 w 3616391"/>
                <a:gd name="connsiteY261" fmla="*/ 524656 h 882500"/>
                <a:gd name="connsiteX262" fmla="*/ 513735 w 3616391"/>
                <a:gd name="connsiteY262" fmla="*/ 538812 h 882500"/>
                <a:gd name="connsiteX263" fmla="*/ 489457 w 3616391"/>
                <a:gd name="connsiteY263" fmla="*/ 554986 h 882500"/>
                <a:gd name="connsiteX264" fmla="*/ 497544 w 3616391"/>
                <a:gd name="connsiteY264" fmla="*/ 538812 h 882500"/>
                <a:gd name="connsiteX265" fmla="*/ 501596 w 3616391"/>
                <a:gd name="connsiteY265" fmla="*/ 520603 h 882500"/>
                <a:gd name="connsiteX266" fmla="*/ 505649 w 3616391"/>
                <a:gd name="connsiteY266" fmla="*/ 498360 h 882500"/>
                <a:gd name="connsiteX267" fmla="*/ 513735 w 3616391"/>
                <a:gd name="connsiteY267" fmla="*/ 474082 h 882500"/>
                <a:gd name="connsiteX268" fmla="*/ 517770 w 3616391"/>
                <a:gd name="connsiteY268" fmla="*/ 465995 h 882500"/>
                <a:gd name="connsiteX269" fmla="*/ 497544 w 3616391"/>
                <a:gd name="connsiteY269" fmla="*/ 465995 h 882500"/>
                <a:gd name="connsiteX270" fmla="*/ 473284 w 3616391"/>
                <a:gd name="connsiteY270" fmla="*/ 494308 h 882500"/>
                <a:gd name="connsiteX271" fmla="*/ 457092 w 3616391"/>
                <a:gd name="connsiteY271" fmla="*/ 474082 h 882500"/>
                <a:gd name="connsiteX272" fmla="*/ 453058 w 3616391"/>
                <a:gd name="connsiteY272" fmla="*/ 453732 h 882500"/>
                <a:gd name="connsiteX273" fmla="*/ 465197 w 3616391"/>
                <a:gd name="connsiteY273" fmla="*/ 425172 h 882500"/>
                <a:gd name="connsiteX274" fmla="*/ 424745 w 3616391"/>
                <a:gd name="connsiteY274" fmla="*/ 441469 h 882500"/>
                <a:gd name="connsiteX275" fmla="*/ 394397 w 3616391"/>
                <a:gd name="connsiteY275" fmla="*/ 455785 h 882500"/>
                <a:gd name="connsiteX276" fmla="*/ 372154 w 3616391"/>
                <a:gd name="connsiteY276" fmla="*/ 465995 h 882500"/>
                <a:gd name="connsiteX277" fmla="*/ 337772 w 3616391"/>
                <a:gd name="connsiteY277" fmla="*/ 484204 h 882500"/>
                <a:gd name="connsiteX278" fmla="*/ 307424 w 3616391"/>
                <a:gd name="connsiteY278" fmla="*/ 490273 h 882500"/>
                <a:gd name="connsiteX279" fmla="*/ 299337 w 3616391"/>
                <a:gd name="connsiteY279" fmla="*/ 490273 h 882500"/>
                <a:gd name="connsiteX280" fmla="*/ 315511 w 3616391"/>
                <a:gd name="connsiteY280" fmla="*/ 470047 h 882500"/>
                <a:gd name="connsiteX281" fmla="*/ 327650 w 3616391"/>
                <a:gd name="connsiteY281" fmla="*/ 455785 h 882500"/>
                <a:gd name="connsiteX282" fmla="*/ 335737 w 3616391"/>
                <a:gd name="connsiteY282" fmla="*/ 441469 h 882500"/>
                <a:gd name="connsiteX283" fmla="*/ 349911 w 3616391"/>
                <a:gd name="connsiteY283" fmla="*/ 417014 h 882500"/>
                <a:gd name="connsiteX284" fmla="*/ 372154 w 3616391"/>
                <a:gd name="connsiteY284" fmla="*/ 400646 h 882500"/>
                <a:gd name="connsiteX285" fmla="*/ 404519 w 3616391"/>
                <a:gd name="connsiteY285" fmla="*/ 402734 h 882500"/>
                <a:gd name="connsiteX286" fmla="*/ 449005 w 3616391"/>
                <a:gd name="connsiteY286" fmla="*/ 392488 h 882500"/>
                <a:gd name="connsiteX287" fmla="*/ 477318 w 3616391"/>
                <a:gd name="connsiteY287" fmla="*/ 376190 h 882500"/>
                <a:gd name="connsiteX288" fmla="*/ 477318 w 3616391"/>
                <a:gd name="connsiteY288" fmla="*/ 372067 h 882500"/>
                <a:gd name="connsiteX289" fmla="*/ 453058 w 3616391"/>
                <a:gd name="connsiteY289" fmla="*/ 359804 h 882500"/>
                <a:gd name="connsiteX290" fmla="*/ 420693 w 3616391"/>
                <a:gd name="connsiteY290" fmla="*/ 355770 h 882500"/>
                <a:gd name="connsiteX291" fmla="*/ 398449 w 3616391"/>
                <a:gd name="connsiteY291" fmla="*/ 363927 h 882500"/>
                <a:gd name="connsiteX292" fmla="*/ 368102 w 3616391"/>
                <a:gd name="connsiteY292" fmla="*/ 368033 h 882500"/>
                <a:gd name="connsiteX293" fmla="*/ 355962 w 3616391"/>
                <a:gd name="connsiteY293" fmla="*/ 370050 h 882500"/>
                <a:gd name="connsiteX294" fmla="*/ 347876 w 3616391"/>
                <a:gd name="connsiteY294" fmla="*/ 368033 h 882500"/>
                <a:gd name="connsiteX295" fmla="*/ 339789 w 3616391"/>
                <a:gd name="connsiteY295" fmla="*/ 368033 h 882500"/>
                <a:gd name="connsiteX296" fmla="*/ 347876 w 3616391"/>
                <a:gd name="connsiteY296" fmla="*/ 355770 h 882500"/>
                <a:gd name="connsiteX297" fmla="*/ 364067 w 3616391"/>
                <a:gd name="connsiteY297" fmla="*/ 331244 h 882500"/>
                <a:gd name="connsiteX298" fmla="*/ 372154 w 3616391"/>
                <a:gd name="connsiteY298" fmla="*/ 325104 h 882500"/>
                <a:gd name="connsiteX299" fmla="*/ 380241 w 3616391"/>
                <a:gd name="connsiteY299" fmla="*/ 318981 h 882500"/>
                <a:gd name="connsiteX300" fmla="*/ 388328 w 3616391"/>
                <a:gd name="connsiteY300" fmla="*/ 314929 h 882500"/>
                <a:gd name="connsiteX301" fmla="*/ 364067 w 3616391"/>
                <a:gd name="connsiteY301" fmla="*/ 298560 h 882500"/>
                <a:gd name="connsiteX302" fmla="*/ 339789 w 3616391"/>
                <a:gd name="connsiteY302" fmla="*/ 292473 h 882500"/>
                <a:gd name="connsiteX303" fmla="*/ 319563 w 3616391"/>
                <a:gd name="connsiteY303" fmla="*/ 286297 h 882500"/>
                <a:gd name="connsiteX304" fmla="*/ 311476 w 3616391"/>
                <a:gd name="connsiteY304" fmla="*/ 274105 h 882500"/>
                <a:gd name="connsiteX305" fmla="*/ 311476 w 3616391"/>
                <a:gd name="connsiteY305" fmla="*/ 265894 h 882500"/>
                <a:gd name="connsiteX306" fmla="*/ 299337 w 3616391"/>
                <a:gd name="connsiteY306" fmla="*/ 270000 h 882500"/>
                <a:gd name="connsiteX307" fmla="*/ 287198 w 3616391"/>
                <a:gd name="connsiteY307" fmla="*/ 274105 h 882500"/>
                <a:gd name="connsiteX308" fmla="*/ 279111 w 3616391"/>
                <a:gd name="connsiteY308" fmla="*/ 278157 h 882500"/>
                <a:gd name="connsiteX309" fmla="*/ 269007 w 3616391"/>
                <a:gd name="connsiteY309" fmla="*/ 290403 h 882500"/>
                <a:gd name="connsiteX310" fmla="*/ 258885 w 3616391"/>
                <a:gd name="connsiteY310" fmla="*/ 298560 h 882500"/>
                <a:gd name="connsiteX311" fmla="*/ 242711 w 3616391"/>
                <a:gd name="connsiteY311" fmla="*/ 296543 h 882500"/>
                <a:gd name="connsiteX312" fmla="*/ 234607 w 3616391"/>
                <a:gd name="connsiteY312" fmla="*/ 282263 h 882500"/>
                <a:gd name="connsiteX313" fmla="*/ 234607 w 3616391"/>
                <a:gd name="connsiteY313" fmla="*/ 265912 h 882500"/>
                <a:gd name="connsiteX314" fmla="*/ 238659 w 3616391"/>
                <a:gd name="connsiteY314" fmla="*/ 237316 h 882500"/>
                <a:gd name="connsiteX315" fmla="*/ 242711 w 3616391"/>
                <a:gd name="connsiteY315" fmla="*/ 196493 h 882500"/>
                <a:gd name="connsiteX316" fmla="*/ 258885 w 3616391"/>
                <a:gd name="connsiteY316" fmla="*/ 192440 h 882500"/>
                <a:gd name="connsiteX317" fmla="*/ 273042 w 3616391"/>
                <a:gd name="connsiteY317" fmla="*/ 190388 h 882500"/>
                <a:gd name="connsiteX318" fmla="*/ 287198 w 3616391"/>
                <a:gd name="connsiteY318" fmla="*/ 192440 h 882500"/>
                <a:gd name="connsiteX319" fmla="*/ 262937 w 3616391"/>
                <a:gd name="connsiteY319" fmla="*/ 172020 h 882500"/>
                <a:gd name="connsiteX320" fmla="*/ 234607 w 3616391"/>
                <a:gd name="connsiteY320" fmla="*/ 143389 h 882500"/>
                <a:gd name="connsiteX321" fmla="*/ 246746 w 3616391"/>
                <a:gd name="connsiteY321" fmla="*/ 127091 h 882500"/>
                <a:gd name="connsiteX322" fmla="*/ 242711 w 3616391"/>
                <a:gd name="connsiteY322" fmla="*/ 125038 h 882500"/>
                <a:gd name="connsiteX323" fmla="*/ 275059 w 3616391"/>
                <a:gd name="connsiteY323" fmla="*/ 127091 h 882500"/>
                <a:gd name="connsiteX324" fmla="*/ 301354 w 3616391"/>
                <a:gd name="connsiteY324" fmla="*/ 131161 h 882500"/>
                <a:gd name="connsiteX325" fmla="*/ 309459 w 3616391"/>
                <a:gd name="connsiteY325" fmla="*/ 137301 h 882500"/>
                <a:gd name="connsiteX326" fmla="*/ 313493 w 3616391"/>
                <a:gd name="connsiteY326" fmla="*/ 139354 h 882500"/>
                <a:gd name="connsiteX327" fmla="*/ 331702 w 3616391"/>
                <a:gd name="connsiteY327" fmla="*/ 135249 h 882500"/>
                <a:gd name="connsiteX328" fmla="*/ 347876 w 3616391"/>
                <a:gd name="connsiteY328" fmla="*/ 118933 h 882500"/>
                <a:gd name="connsiteX329" fmla="*/ 343841 w 3616391"/>
                <a:gd name="connsiteY329" fmla="*/ 110723 h 882500"/>
                <a:gd name="connsiteX330" fmla="*/ 360015 w 3616391"/>
                <a:gd name="connsiteY330" fmla="*/ 118933 h 882500"/>
                <a:gd name="connsiteX331" fmla="*/ 372154 w 3616391"/>
                <a:gd name="connsiteY331" fmla="*/ 139354 h 882500"/>
                <a:gd name="connsiteX332" fmla="*/ 380241 w 3616391"/>
                <a:gd name="connsiteY332" fmla="*/ 106670 h 882500"/>
                <a:gd name="connsiteX333" fmla="*/ 398449 w 3616391"/>
                <a:gd name="connsiteY333" fmla="*/ 82145 h 882500"/>
                <a:gd name="connsiteX334" fmla="*/ 428779 w 3616391"/>
                <a:gd name="connsiteY334" fmla="*/ 65847 h 882500"/>
                <a:gd name="connsiteX335" fmla="*/ 436866 w 3616391"/>
                <a:gd name="connsiteY335" fmla="*/ 16990 h 882500"/>
                <a:gd name="connsiteX336" fmla="*/ 461144 w 3616391"/>
                <a:gd name="connsiteY336" fmla="*/ 37269 h 882500"/>
                <a:gd name="connsiteX337" fmla="*/ 479353 w 3616391"/>
                <a:gd name="connsiteY337" fmla="*/ 59707 h 882500"/>
                <a:gd name="connsiteX338" fmla="*/ 489457 w 3616391"/>
                <a:gd name="connsiteY338" fmla="*/ 90302 h 882500"/>
                <a:gd name="connsiteX339" fmla="*/ 501596 w 3616391"/>
                <a:gd name="connsiteY339" fmla="*/ 69882 h 882500"/>
                <a:gd name="connsiteX340" fmla="*/ 533961 w 3616391"/>
                <a:gd name="connsiteY340" fmla="*/ 57689 h 882500"/>
                <a:gd name="connsiteX341" fmla="*/ 529909 w 3616391"/>
                <a:gd name="connsiteY341" fmla="*/ 33163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616391" h="882500">
                  <a:moveTo>
                    <a:pt x="1434768" y="465995"/>
                  </a:moveTo>
                  <a:cubicBezTo>
                    <a:pt x="1410507" y="482186"/>
                    <a:pt x="1388919" y="497015"/>
                    <a:pt x="1370055" y="510499"/>
                  </a:cubicBezTo>
                  <a:cubicBezTo>
                    <a:pt x="1353864" y="523983"/>
                    <a:pt x="1339708" y="535432"/>
                    <a:pt x="1327569" y="544881"/>
                  </a:cubicBezTo>
                  <a:cubicBezTo>
                    <a:pt x="1315447" y="554313"/>
                    <a:pt x="1309378" y="560383"/>
                    <a:pt x="1309378" y="563090"/>
                  </a:cubicBezTo>
                  <a:cubicBezTo>
                    <a:pt x="1306670" y="568470"/>
                    <a:pt x="1310723" y="579264"/>
                    <a:pt x="1321499" y="595437"/>
                  </a:cubicBezTo>
                  <a:cubicBezTo>
                    <a:pt x="1326896" y="603542"/>
                    <a:pt x="1332293" y="610284"/>
                    <a:pt x="1337690" y="615663"/>
                  </a:cubicBezTo>
                  <a:lnTo>
                    <a:pt x="1406455" y="587351"/>
                  </a:lnTo>
                  <a:cubicBezTo>
                    <a:pt x="1406455" y="576574"/>
                    <a:pt x="1409145" y="565780"/>
                    <a:pt x="1414542" y="554986"/>
                  </a:cubicBezTo>
                  <a:cubicBezTo>
                    <a:pt x="1419939" y="546899"/>
                    <a:pt x="1425336" y="538812"/>
                    <a:pt x="1430733" y="530725"/>
                  </a:cubicBezTo>
                  <a:cubicBezTo>
                    <a:pt x="1436113" y="522638"/>
                    <a:pt x="1442855" y="515896"/>
                    <a:pt x="1450959" y="510499"/>
                  </a:cubicBezTo>
                  <a:lnTo>
                    <a:pt x="1495446" y="567125"/>
                  </a:lnTo>
                  <a:lnTo>
                    <a:pt x="1519653" y="510499"/>
                  </a:lnTo>
                  <a:lnTo>
                    <a:pt x="1539879" y="571177"/>
                  </a:lnTo>
                  <a:lnTo>
                    <a:pt x="1580278" y="546899"/>
                  </a:lnTo>
                  <a:lnTo>
                    <a:pt x="1572173" y="583316"/>
                  </a:lnTo>
                  <a:cubicBezTo>
                    <a:pt x="1577570" y="583316"/>
                    <a:pt x="1582950" y="584661"/>
                    <a:pt x="1588294" y="587351"/>
                  </a:cubicBezTo>
                  <a:cubicBezTo>
                    <a:pt x="1599088" y="592748"/>
                    <a:pt x="1605830" y="600835"/>
                    <a:pt x="1608520" y="611629"/>
                  </a:cubicBezTo>
                  <a:cubicBezTo>
                    <a:pt x="1608520" y="617026"/>
                    <a:pt x="1609865" y="622405"/>
                    <a:pt x="1612572" y="627803"/>
                  </a:cubicBezTo>
                  <a:cubicBezTo>
                    <a:pt x="1615262" y="633200"/>
                    <a:pt x="1617969" y="638597"/>
                    <a:pt x="1620659" y="643994"/>
                  </a:cubicBezTo>
                  <a:cubicBezTo>
                    <a:pt x="1623349" y="649373"/>
                    <a:pt x="1626056" y="653426"/>
                    <a:pt x="1628746" y="656115"/>
                  </a:cubicBezTo>
                  <a:lnTo>
                    <a:pt x="1612572" y="660168"/>
                  </a:lnTo>
                  <a:lnTo>
                    <a:pt x="1628746" y="676341"/>
                  </a:lnTo>
                  <a:cubicBezTo>
                    <a:pt x="1636833" y="684446"/>
                    <a:pt x="1638195" y="693877"/>
                    <a:pt x="1632798" y="704672"/>
                  </a:cubicBezTo>
                  <a:cubicBezTo>
                    <a:pt x="1627401" y="715448"/>
                    <a:pt x="1624039" y="719501"/>
                    <a:pt x="1622676" y="716793"/>
                  </a:cubicBezTo>
                  <a:cubicBezTo>
                    <a:pt x="1621331" y="714103"/>
                    <a:pt x="1607193" y="723535"/>
                    <a:pt x="1580278" y="745124"/>
                  </a:cubicBezTo>
                  <a:cubicBezTo>
                    <a:pt x="1556000" y="769384"/>
                    <a:pt x="1543188" y="785575"/>
                    <a:pt x="1541843" y="793662"/>
                  </a:cubicBezTo>
                  <a:cubicBezTo>
                    <a:pt x="1540498" y="801749"/>
                    <a:pt x="1542516" y="804439"/>
                    <a:pt x="1547913" y="801749"/>
                  </a:cubicBezTo>
                  <a:cubicBezTo>
                    <a:pt x="1550603" y="799059"/>
                    <a:pt x="1553982" y="797024"/>
                    <a:pt x="1558017" y="795680"/>
                  </a:cubicBezTo>
                  <a:cubicBezTo>
                    <a:pt x="1562069" y="794335"/>
                    <a:pt x="1566794" y="792317"/>
                    <a:pt x="1572173" y="789610"/>
                  </a:cubicBezTo>
                  <a:cubicBezTo>
                    <a:pt x="1577570" y="786920"/>
                    <a:pt x="1582950" y="785575"/>
                    <a:pt x="1588294" y="785575"/>
                  </a:cubicBezTo>
                  <a:lnTo>
                    <a:pt x="1588294" y="821975"/>
                  </a:lnTo>
                  <a:lnTo>
                    <a:pt x="1632798" y="801749"/>
                  </a:lnTo>
                  <a:lnTo>
                    <a:pt x="1657059" y="850288"/>
                  </a:lnTo>
                  <a:cubicBezTo>
                    <a:pt x="1657059" y="855685"/>
                    <a:pt x="1659766" y="859737"/>
                    <a:pt x="1665163" y="862427"/>
                  </a:cubicBezTo>
                  <a:cubicBezTo>
                    <a:pt x="1670543" y="870514"/>
                    <a:pt x="1682682" y="873221"/>
                    <a:pt x="1701563" y="870514"/>
                  </a:cubicBezTo>
                  <a:cubicBezTo>
                    <a:pt x="1696166" y="808491"/>
                    <a:pt x="1690768" y="750503"/>
                    <a:pt x="1685389" y="696567"/>
                  </a:cubicBezTo>
                  <a:cubicBezTo>
                    <a:pt x="1679992" y="650736"/>
                    <a:pt x="1675940" y="606232"/>
                    <a:pt x="1673250" y="563090"/>
                  </a:cubicBezTo>
                  <a:cubicBezTo>
                    <a:pt x="1670543" y="519931"/>
                    <a:pt x="1667853" y="491618"/>
                    <a:pt x="1665163" y="478134"/>
                  </a:cubicBezTo>
                  <a:cubicBezTo>
                    <a:pt x="1665163" y="483531"/>
                    <a:pt x="1662456" y="487566"/>
                    <a:pt x="1657059" y="490273"/>
                  </a:cubicBezTo>
                  <a:cubicBezTo>
                    <a:pt x="1651679" y="492963"/>
                    <a:pt x="1646282" y="495670"/>
                    <a:pt x="1640885" y="498360"/>
                  </a:cubicBezTo>
                  <a:cubicBezTo>
                    <a:pt x="1635488" y="501050"/>
                    <a:pt x="1630091" y="502412"/>
                    <a:pt x="1624711" y="502412"/>
                  </a:cubicBezTo>
                  <a:cubicBezTo>
                    <a:pt x="1608520" y="502412"/>
                    <a:pt x="1594381" y="501050"/>
                    <a:pt x="1582260" y="498360"/>
                  </a:cubicBezTo>
                  <a:cubicBezTo>
                    <a:pt x="1570156" y="495670"/>
                    <a:pt x="1561397" y="492963"/>
                    <a:pt x="1556000" y="490273"/>
                  </a:cubicBezTo>
                  <a:cubicBezTo>
                    <a:pt x="1553310" y="490273"/>
                    <a:pt x="1545223" y="488928"/>
                    <a:pt x="1531757" y="486221"/>
                  </a:cubicBezTo>
                  <a:cubicBezTo>
                    <a:pt x="1518291" y="483531"/>
                    <a:pt x="1504842" y="480824"/>
                    <a:pt x="1491411" y="478134"/>
                  </a:cubicBezTo>
                  <a:cubicBezTo>
                    <a:pt x="1475220" y="475444"/>
                    <a:pt x="1456339" y="471392"/>
                    <a:pt x="1434768" y="465995"/>
                  </a:cubicBezTo>
                  <a:close/>
                  <a:moveTo>
                    <a:pt x="529909" y="0"/>
                  </a:moveTo>
                  <a:lnTo>
                    <a:pt x="1900315" y="0"/>
                  </a:lnTo>
                  <a:lnTo>
                    <a:pt x="1895169" y="9009"/>
                  </a:lnTo>
                  <a:cubicBezTo>
                    <a:pt x="1889772" y="17114"/>
                    <a:pt x="1885047" y="25891"/>
                    <a:pt x="1881013" y="35340"/>
                  </a:cubicBezTo>
                  <a:cubicBezTo>
                    <a:pt x="1876960" y="44807"/>
                    <a:pt x="1873598" y="52221"/>
                    <a:pt x="1870891" y="57619"/>
                  </a:cubicBezTo>
                  <a:cubicBezTo>
                    <a:pt x="1865494" y="65705"/>
                    <a:pt x="1862804" y="74482"/>
                    <a:pt x="1862804" y="83914"/>
                  </a:cubicBezTo>
                  <a:cubicBezTo>
                    <a:pt x="1862804" y="93363"/>
                    <a:pt x="1861459" y="102123"/>
                    <a:pt x="1858752" y="110210"/>
                  </a:cubicBezTo>
                  <a:cubicBezTo>
                    <a:pt x="1856062" y="121004"/>
                    <a:pt x="1854717" y="129091"/>
                    <a:pt x="1854717" y="134488"/>
                  </a:cubicBezTo>
                  <a:cubicBezTo>
                    <a:pt x="1868201" y="139867"/>
                    <a:pt x="1880340" y="141902"/>
                    <a:pt x="1891117" y="140557"/>
                  </a:cubicBezTo>
                  <a:cubicBezTo>
                    <a:pt x="1901911" y="139195"/>
                    <a:pt x="1911343" y="137177"/>
                    <a:pt x="1919430" y="134488"/>
                  </a:cubicBezTo>
                  <a:cubicBezTo>
                    <a:pt x="1930224" y="131780"/>
                    <a:pt x="1939638" y="129091"/>
                    <a:pt x="1947689" y="126383"/>
                  </a:cubicBezTo>
                  <a:lnTo>
                    <a:pt x="1931569" y="69758"/>
                  </a:lnTo>
                  <a:lnTo>
                    <a:pt x="1951741" y="49532"/>
                  </a:lnTo>
                  <a:lnTo>
                    <a:pt x="1923482" y="45426"/>
                  </a:lnTo>
                  <a:lnTo>
                    <a:pt x="1947689" y="25200"/>
                  </a:lnTo>
                  <a:lnTo>
                    <a:pt x="1927108" y="0"/>
                  </a:lnTo>
                  <a:lnTo>
                    <a:pt x="3082228" y="0"/>
                  </a:lnTo>
                  <a:lnTo>
                    <a:pt x="3094569" y="5612"/>
                  </a:lnTo>
                  <a:cubicBezTo>
                    <a:pt x="3102656" y="8266"/>
                    <a:pt x="3110743" y="9593"/>
                    <a:pt x="3118829" y="9593"/>
                  </a:cubicBezTo>
                  <a:lnTo>
                    <a:pt x="3139055" y="21714"/>
                  </a:lnTo>
                  <a:lnTo>
                    <a:pt x="3139055" y="33800"/>
                  </a:lnTo>
                  <a:lnTo>
                    <a:pt x="3151195" y="53956"/>
                  </a:lnTo>
                  <a:lnTo>
                    <a:pt x="3135021" y="82215"/>
                  </a:lnTo>
                  <a:lnTo>
                    <a:pt x="3183560" y="78163"/>
                  </a:lnTo>
                  <a:lnTo>
                    <a:pt x="3195699" y="90355"/>
                  </a:lnTo>
                  <a:cubicBezTo>
                    <a:pt x="3201078" y="103981"/>
                    <a:pt x="3203785" y="110776"/>
                    <a:pt x="3203785" y="110776"/>
                  </a:cubicBezTo>
                  <a:cubicBezTo>
                    <a:pt x="3201078" y="116261"/>
                    <a:pt x="3196371" y="121712"/>
                    <a:pt x="3189629" y="127144"/>
                  </a:cubicBezTo>
                  <a:cubicBezTo>
                    <a:pt x="3182887" y="132577"/>
                    <a:pt x="3178162" y="138027"/>
                    <a:pt x="3175473" y="143459"/>
                  </a:cubicBezTo>
                  <a:cubicBezTo>
                    <a:pt x="3175473" y="143459"/>
                    <a:pt x="3175473" y="147547"/>
                    <a:pt x="3175473" y="155722"/>
                  </a:cubicBezTo>
                  <a:lnTo>
                    <a:pt x="3175473" y="163880"/>
                  </a:lnTo>
                  <a:cubicBezTo>
                    <a:pt x="3186249" y="163880"/>
                    <a:pt x="3197044" y="162517"/>
                    <a:pt x="3207820" y="159828"/>
                  </a:cubicBezTo>
                  <a:cubicBezTo>
                    <a:pt x="3215925" y="157085"/>
                    <a:pt x="3224011" y="155032"/>
                    <a:pt x="3232098" y="153670"/>
                  </a:cubicBezTo>
                  <a:cubicBezTo>
                    <a:pt x="3240185" y="152289"/>
                    <a:pt x="3245582" y="148892"/>
                    <a:pt x="3248272" y="143459"/>
                  </a:cubicBezTo>
                  <a:lnTo>
                    <a:pt x="3264463" y="184283"/>
                  </a:lnTo>
                  <a:lnTo>
                    <a:pt x="3284689" y="196546"/>
                  </a:lnTo>
                  <a:cubicBezTo>
                    <a:pt x="3276602" y="196546"/>
                    <a:pt x="3268498" y="197926"/>
                    <a:pt x="3260411" y="200651"/>
                  </a:cubicBezTo>
                  <a:cubicBezTo>
                    <a:pt x="3246927" y="206101"/>
                    <a:pt x="3237495" y="211534"/>
                    <a:pt x="3232098" y="216966"/>
                  </a:cubicBezTo>
                  <a:lnTo>
                    <a:pt x="3203785" y="245598"/>
                  </a:lnTo>
                  <a:cubicBezTo>
                    <a:pt x="3214562" y="259206"/>
                    <a:pt x="3224011" y="272813"/>
                    <a:pt x="3232098" y="286421"/>
                  </a:cubicBezTo>
                  <a:cubicBezTo>
                    <a:pt x="3237495" y="300047"/>
                    <a:pt x="3242893" y="314327"/>
                    <a:pt x="3248272" y="329315"/>
                  </a:cubicBezTo>
                  <a:cubicBezTo>
                    <a:pt x="3253669" y="344285"/>
                    <a:pt x="3253669" y="359946"/>
                    <a:pt x="3248272" y="376244"/>
                  </a:cubicBezTo>
                  <a:lnTo>
                    <a:pt x="3215925" y="368086"/>
                  </a:lnTo>
                  <a:lnTo>
                    <a:pt x="3147142" y="433453"/>
                  </a:lnTo>
                  <a:lnTo>
                    <a:pt x="3187594" y="461766"/>
                  </a:lnTo>
                  <a:lnTo>
                    <a:pt x="3203785" y="445574"/>
                  </a:lnTo>
                  <a:lnTo>
                    <a:pt x="3211872" y="473905"/>
                  </a:lnTo>
                  <a:lnTo>
                    <a:pt x="3252324" y="465800"/>
                  </a:lnTo>
                  <a:lnTo>
                    <a:pt x="3268498" y="433453"/>
                  </a:lnTo>
                  <a:lnTo>
                    <a:pt x="3284689" y="469853"/>
                  </a:lnTo>
                  <a:lnTo>
                    <a:pt x="3308950" y="457714"/>
                  </a:lnTo>
                  <a:cubicBezTo>
                    <a:pt x="3300863" y="455024"/>
                    <a:pt x="3295466" y="449627"/>
                    <a:pt x="3292776" y="441540"/>
                  </a:cubicBezTo>
                  <a:cubicBezTo>
                    <a:pt x="3290086" y="436143"/>
                    <a:pt x="3288724" y="430710"/>
                    <a:pt x="3288724" y="425260"/>
                  </a:cubicBezTo>
                  <a:cubicBezTo>
                    <a:pt x="3288724" y="419810"/>
                    <a:pt x="3295466" y="414360"/>
                    <a:pt x="3308950" y="408927"/>
                  </a:cubicBezTo>
                  <a:cubicBezTo>
                    <a:pt x="3335918" y="403495"/>
                    <a:pt x="3350764" y="400769"/>
                    <a:pt x="3353454" y="400769"/>
                  </a:cubicBezTo>
                  <a:lnTo>
                    <a:pt x="3365593" y="400769"/>
                  </a:lnTo>
                  <a:lnTo>
                    <a:pt x="3353454" y="433453"/>
                  </a:lnTo>
                  <a:cubicBezTo>
                    <a:pt x="3353454" y="441628"/>
                    <a:pt x="3356144" y="448423"/>
                    <a:pt x="3361541" y="453856"/>
                  </a:cubicBezTo>
                  <a:cubicBezTo>
                    <a:pt x="3364248" y="459253"/>
                    <a:pt x="3367610" y="461960"/>
                    <a:pt x="3371663" y="461960"/>
                  </a:cubicBezTo>
                  <a:cubicBezTo>
                    <a:pt x="3375697" y="461960"/>
                    <a:pt x="3380422" y="457908"/>
                    <a:pt x="3385819" y="449821"/>
                  </a:cubicBezTo>
                  <a:cubicBezTo>
                    <a:pt x="3388509" y="439027"/>
                    <a:pt x="3391216" y="430940"/>
                    <a:pt x="3393906" y="425543"/>
                  </a:cubicBezTo>
                  <a:cubicBezTo>
                    <a:pt x="3396595" y="420146"/>
                    <a:pt x="3399303" y="414767"/>
                    <a:pt x="3401993" y="409369"/>
                  </a:cubicBezTo>
                  <a:cubicBezTo>
                    <a:pt x="3404700" y="403972"/>
                    <a:pt x="3406045" y="399920"/>
                    <a:pt x="3406045" y="397230"/>
                  </a:cubicBezTo>
                  <a:lnTo>
                    <a:pt x="3410079" y="413404"/>
                  </a:lnTo>
                  <a:cubicBezTo>
                    <a:pt x="3415477" y="410714"/>
                    <a:pt x="3422219" y="408025"/>
                    <a:pt x="3430305" y="405317"/>
                  </a:cubicBezTo>
                  <a:cubicBezTo>
                    <a:pt x="3443789" y="399920"/>
                    <a:pt x="3459981" y="399920"/>
                    <a:pt x="3478862" y="405317"/>
                  </a:cubicBezTo>
                  <a:cubicBezTo>
                    <a:pt x="3492346" y="410714"/>
                    <a:pt x="3501105" y="414767"/>
                    <a:pt x="3505157" y="417456"/>
                  </a:cubicBezTo>
                  <a:cubicBezTo>
                    <a:pt x="3509192" y="420146"/>
                    <a:pt x="3517951" y="422853"/>
                    <a:pt x="3531435" y="425543"/>
                  </a:cubicBezTo>
                  <a:cubicBezTo>
                    <a:pt x="3544919" y="428251"/>
                    <a:pt x="3555713" y="428251"/>
                    <a:pt x="3563800" y="425543"/>
                  </a:cubicBezTo>
                  <a:cubicBezTo>
                    <a:pt x="3569197" y="425543"/>
                    <a:pt x="3573250" y="424198"/>
                    <a:pt x="3575939" y="421509"/>
                  </a:cubicBezTo>
                  <a:lnTo>
                    <a:pt x="3575939" y="437682"/>
                  </a:lnTo>
                  <a:cubicBezTo>
                    <a:pt x="3575939" y="451166"/>
                    <a:pt x="3573250" y="460598"/>
                    <a:pt x="3567852" y="465995"/>
                  </a:cubicBezTo>
                  <a:cubicBezTo>
                    <a:pt x="3562455" y="474082"/>
                    <a:pt x="3561783" y="479479"/>
                    <a:pt x="3565835" y="482186"/>
                  </a:cubicBezTo>
                  <a:cubicBezTo>
                    <a:pt x="3569870" y="484876"/>
                    <a:pt x="3559766" y="486221"/>
                    <a:pt x="3535487" y="486221"/>
                  </a:cubicBezTo>
                  <a:cubicBezTo>
                    <a:pt x="3513917" y="486221"/>
                    <a:pt x="3504467" y="486221"/>
                    <a:pt x="3507175" y="486221"/>
                  </a:cubicBezTo>
                  <a:cubicBezTo>
                    <a:pt x="3509864" y="486221"/>
                    <a:pt x="3499088" y="488928"/>
                    <a:pt x="3474810" y="494308"/>
                  </a:cubicBezTo>
                  <a:cubicBezTo>
                    <a:pt x="3450531" y="499705"/>
                    <a:pt x="3428288" y="503085"/>
                    <a:pt x="3408062" y="504430"/>
                  </a:cubicBezTo>
                  <a:cubicBezTo>
                    <a:pt x="3387836" y="505774"/>
                    <a:pt x="3375025" y="507792"/>
                    <a:pt x="3369628" y="510499"/>
                  </a:cubicBezTo>
                  <a:lnTo>
                    <a:pt x="3357506" y="522638"/>
                  </a:lnTo>
                  <a:cubicBezTo>
                    <a:pt x="3354799" y="525328"/>
                    <a:pt x="3352109" y="526673"/>
                    <a:pt x="3349402" y="526673"/>
                  </a:cubicBezTo>
                  <a:lnTo>
                    <a:pt x="3385819" y="563090"/>
                  </a:lnTo>
                  <a:lnTo>
                    <a:pt x="3325141" y="542864"/>
                  </a:lnTo>
                  <a:lnTo>
                    <a:pt x="3337280" y="583316"/>
                  </a:lnTo>
                  <a:lnTo>
                    <a:pt x="3308950" y="591403"/>
                  </a:lnTo>
                  <a:cubicBezTo>
                    <a:pt x="3314347" y="596800"/>
                    <a:pt x="3317054" y="604887"/>
                    <a:pt x="3317054" y="615663"/>
                  </a:cubicBezTo>
                  <a:cubicBezTo>
                    <a:pt x="3317054" y="623768"/>
                    <a:pt x="3315692" y="633200"/>
                    <a:pt x="3313002" y="643994"/>
                  </a:cubicBezTo>
                  <a:cubicBezTo>
                    <a:pt x="3310312" y="654770"/>
                    <a:pt x="3304915" y="666910"/>
                    <a:pt x="3296828" y="680393"/>
                  </a:cubicBezTo>
                  <a:cubicBezTo>
                    <a:pt x="3302208" y="677704"/>
                    <a:pt x="3310312" y="674996"/>
                    <a:pt x="3321089" y="672307"/>
                  </a:cubicBezTo>
                  <a:cubicBezTo>
                    <a:pt x="3339970" y="666910"/>
                    <a:pt x="3360196" y="668254"/>
                    <a:pt x="3381767" y="676341"/>
                  </a:cubicBezTo>
                  <a:cubicBezTo>
                    <a:pt x="3403337" y="687135"/>
                    <a:pt x="3416149" y="691188"/>
                    <a:pt x="3420201" y="688480"/>
                  </a:cubicBezTo>
                  <a:cubicBezTo>
                    <a:pt x="3424254" y="685791"/>
                    <a:pt x="3430305" y="681738"/>
                    <a:pt x="3438410" y="676341"/>
                  </a:cubicBezTo>
                  <a:cubicBezTo>
                    <a:pt x="3459981" y="668254"/>
                    <a:pt x="3477499" y="666910"/>
                    <a:pt x="3490983" y="672307"/>
                  </a:cubicBezTo>
                  <a:cubicBezTo>
                    <a:pt x="3499088" y="677704"/>
                    <a:pt x="3515261" y="683756"/>
                    <a:pt x="3539540" y="690498"/>
                  </a:cubicBezTo>
                  <a:cubicBezTo>
                    <a:pt x="3563800" y="697240"/>
                    <a:pt x="3578629" y="707361"/>
                    <a:pt x="3584026" y="720845"/>
                  </a:cubicBezTo>
                  <a:cubicBezTo>
                    <a:pt x="3589423" y="728932"/>
                    <a:pt x="3592803" y="737019"/>
                    <a:pt x="3594148" y="745124"/>
                  </a:cubicBezTo>
                  <a:cubicBezTo>
                    <a:pt x="3595493" y="753210"/>
                    <a:pt x="3598855" y="759952"/>
                    <a:pt x="3604252" y="765350"/>
                  </a:cubicBezTo>
                  <a:cubicBezTo>
                    <a:pt x="3606959" y="773436"/>
                    <a:pt x="3610994" y="780178"/>
                    <a:pt x="3616391" y="785575"/>
                  </a:cubicBezTo>
                  <a:lnTo>
                    <a:pt x="3555713" y="753210"/>
                  </a:lnTo>
                  <a:lnTo>
                    <a:pt x="3555713" y="785575"/>
                  </a:lnTo>
                  <a:cubicBezTo>
                    <a:pt x="3555713" y="807146"/>
                    <a:pt x="3548971" y="824665"/>
                    <a:pt x="3535487" y="838149"/>
                  </a:cubicBezTo>
                  <a:cubicBezTo>
                    <a:pt x="3522003" y="821975"/>
                    <a:pt x="3508519" y="808491"/>
                    <a:pt x="3495035" y="797697"/>
                  </a:cubicBezTo>
                  <a:cubicBezTo>
                    <a:pt x="3465378" y="773436"/>
                    <a:pt x="3443789" y="758608"/>
                    <a:pt x="3430305" y="753210"/>
                  </a:cubicBezTo>
                  <a:lnTo>
                    <a:pt x="3393906" y="761297"/>
                  </a:lnTo>
                  <a:cubicBezTo>
                    <a:pt x="3380422" y="750503"/>
                    <a:pt x="3368283" y="742416"/>
                    <a:pt x="3357506" y="737019"/>
                  </a:cubicBezTo>
                  <a:cubicBezTo>
                    <a:pt x="3349402" y="731640"/>
                    <a:pt x="3341315" y="728932"/>
                    <a:pt x="3333228" y="728932"/>
                  </a:cubicBezTo>
                  <a:cubicBezTo>
                    <a:pt x="3325141" y="728932"/>
                    <a:pt x="3321089" y="734329"/>
                    <a:pt x="3321089" y="745124"/>
                  </a:cubicBezTo>
                  <a:cubicBezTo>
                    <a:pt x="3321089" y="761297"/>
                    <a:pt x="3326486" y="774781"/>
                    <a:pt x="3337280" y="785575"/>
                  </a:cubicBezTo>
                  <a:cubicBezTo>
                    <a:pt x="3342660" y="790955"/>
                    <a:pt x="3349402" y="795007"/>
                    <a:pt x="3357506" y="797697"/>
                  </a:cubicBezTo>
                  <a:cubicBezTo>
                    <a:pt x="3352109" y="800404"/>
                    <a:pt x="3345367" y="803094"/>
                    <a:pt x="3337280" y="805801"/>
                  </a:cubicBezTo>
                  <a:cubicBezTo>
                    <a:pt x="3331883" y="808491"/>
                    <a:pt x="3325141" y="811181"/>
                    <a:pt x="3317054" y="813888"/>
                  </a:cubicBezTo>
                  <a:cubicBezTo>
                    <a:pt x="3308950" y="816578"/>
                    <a:pt x="3302208" y="817923"/>
                    <a:pt x="3296828" y="817923"/>
                  </a:cubicBezTo>
                  <a:cubicBezTo>
                    <a:pt x="3280637" y="820630"/>
                    <a:pt x="3264463" y="819285"/>
                    <a:pt x="3248272" y="813888"/>
                  </a:cubicBezTo>
                  <a:lnTo>
                    <a:pt x="3224011" y="805801"/>
                  </a:lnTo>
                  <a:lnTo>
                    <a:pt x="3248272" y="866479"/>
                  </a:lnTo>
                  <a:lnTo>
                    <a:pt x="3215925" y="850288"/>
                  </a:lnTo>
                  <a:lnTo>
                    <a:pt x="3221778" y="882500"/>
                  </a:lnTo>
                  <a:lnTo>
                    <a:pt x="3178642" y="882500"/>
                  </a:lnTo>
                  <a:lnTo>
                    <a:pt x="3145125" y="876583"/>
                  </a:lnTo>
                  <a:cubicBezTo>
                    <a:pt x="3135693" y="875238"/>
                    <a:pt x="3129624" y="875911"/>
                    <a:pt x="3126916" y="878601"/>
                  </a:cubicBezTo>
                  <a:lnTo>
                    <a:pt x="3121092" y="882500"/>
                  </a:lnTo>
                  <a:lnTo>
                    <a:pt x="3021142" y="882500"/>
                  </a:lnTo>
                  <a:lnTo>
                    <a:pt x="3005561" y="878601"/>
                  </a:lnTo>
                  <a:cubicBezTo>
                    <a:pt x="3002871" y="878601"/>
                    <a:pt x="3001526" y="877256"/>
                    <a:pt x="3001526" y="874566"/>
                  </a:cubicBezTo>
                  <a:lnTo>
                    <a:pt x="3001870" y="882500"/>
                  </a:lnTo>
                  <a:lnTo>
                    <a:pt x="415047" y="882500"/>
                  </a:lnTo>
                  <a:lnTo>
                    <a:pt x="404519" y="878601"/>
                  </a:lnTo>
                  <a:lnTo>
                    <a:pt x="398279" y="882500"/>
                  </a:lnTo>
                  <a:lnTo>
                    <a:pt x="308603" y="882500"/>
                  </a:lnTo>
                  <a:lnTo>
                    <a:pt x="311476" y="862427"/>
                  </a:lnTo>
                  <a:cubicBezTo>
                    <a:pt x="300682" y="862427"/>
                    <a:pt x="289905" y="861082"/>
                    <a:pt x="279111" y="858375"/>
                  </a:cubicBezTo>
                  <a:cubicBezTo>
                    <a:pt x="257540" y="852995"/>
                    <a:pt x="248091" y="842201"/>
                    <a:pt x="250798" y="826027"/>
                  </a:cubicBezTo>
                  <a:lnTo>
                    <a:pt x="234607" y="850288"/>
                  </a:lnTo>
                  <a:lnTo>
                    <a:pt x="226520" y="850288"/>
                  </a:lnTo>
                  <a:lnTo>
                    <a:pt x="226520" y="801749"/>
                  </a:lnTo>
                  <a:cubicBezTo>
                    <a:pt x="223830" y="801749"/>
                    <a:pt x="221123" y="803094"/>
                    <a:pt x="218433" y="805801"/>
                  </a:cubicBezTo>
                  <a:cubicBezTo>
                    <a:pt x="207639" y="811181"/>
                    <a:pt x="198207" y="813888"/>
                    <a:pt x="190120" y="813888"/>
                  </a:cubicBezTo>
                  <a:cubicBezTo>
                    <a:pt x="182034" y="816578"/>
                    <a:pt x="173929" y="817923"/>
                    <a:pt x="165842" y="817923"/>
                  </a:cubicBezTo>
                  <a:cubicBezTo>
                    <a:pt x="163153" y="817923"/>
                    <a:pt x="160445" y="819285"/>
                    <a:pt x="157755" y="821975"/>
                  </a:cubicBezTo>
                  <a:cubicBezTo>
                    <a:pt x="155066" y="811181"/>
                    <a:pt x="153703" y="801749"/>
                    <a:pt x="153703" y="793662"/>
                  </a:cubicBezTo>
                  <a:cubicBezTo>
                    <a:pt x="153703" y="777471"/>
                    <a:pt x="164497" y="770729"/>
                    <a:pt x="186068" y="773436"/>
                  </a:cubicBezTo>
                  <a:lnTo>
                    <a:pt x="129443" y="720845"/>
                  </a:lnTo>
                  <a:lnTo>
                    <a:pt x="125390" y="720845"/>
                  </a:lnTo>
                  <a:cubicBezTo>
                    <a:pt x="117303" y="720845"/>
                    <a:pt x="111906" y="723535"/>
                    <a:pt x="109217" y="728932"/>
                  </a:cubicBezTo>
                  <a:cubicBezTo>
                    <a:pt x="103820" y="737019"/>
                    <a:pt x="97750" y="743761"/>
                    <a:pt x="91008" y="749158"/>
                  </a:cubicBezTo>
                  <a:cubicBezTo>
                    <a:pt x="84266" y="754555"/>
                    <a:pt x="78197" y="758608"/>
                    <a:pt x="72799" y="761297"/>
                  </a:cubicBezTo>
                  <a:cubicBezTo>
                    <a:pt x="72799" y="766694"/>
                    <a:pt x="71455" y="771401"/>
                    <a:pt x="68765" y="775454"/>
                  </a:cubicBezTo>
                  <a:cubicBezTo>
                    <a:pt x="66057" y="779506"/>
                    <a:pt x="57971" y="778833"/>
                    <a:pt x="44487" y="773436"/>
                  </a:cubicBezTo>
                  <a:cubicBezTo>
                    <a:pt x="39089" y="770729"/>
                    <a:pt x="34383" y="767367"/>
                    <a:pt x="30330" y="763315"/>
                  </a:cubicBezTo>
                  <a:cubicBezTo>
                    <a:pt x="26296" y="759280"/>
                    <a:pt x="21571" y="755900"/>
                    <a:pt x="16174" y="753210"/>
                  </a:cubicBezTo>
                  <a:lnTo>
                    <a:pt x="0" y="745124"/>
                  </a:lnTo>
                  <a:lnTo>
                    <a:pt x="40452" y="749158"/>
                  </a:lnTo>
                  <a:lnTo>
                    <a:pt x="52573" y="737019"/>
                  </a:lnTo>
                  <a:cubicBezTo>
                    <a:pt x="57971" y="731640"/>
                    <a:pt x="62023" y="728260"/>
                    <a:pt x="64712" y="726915"/>
                  </a:cubicBezTo>
                  <a:cubicBezTo>
                    <a:pt x="67420" y="725570"/>
                    <a:pt x="70110" y="722190"/>
                    <a:pt x="72799" y="716793"/>
                  </a:cubicBezTo>
                  <a:cubicBezTo>
                    <a:pt x="75507" y="714103"/>
                    <a:pt x="77524" y="710724"/>
                    <a:pt x="78869" y="706689"/>
                  </a:cubicBezTo>
                  <a:cubicBezTo>
                    <a:pt x="80232" y="702637"/>
                    <a:pt x="82249" y="697930"/>
                    <a:pt x="84939" y="692533"/>
                  </a:cubicBezTo>
                  <a:cubicBezTo>
                    <a:pt x="87646" y="687135"/>
                    <a:pt x="90336" y="683083"/>
                    <a:pt x="93025" y="680393"/>
                  </a:cubicBezTo>
                  <a:lnTo>
                    <a:pt x="113251" y="680393"/>
                  </a:lnTo>
                  <a:cubicBezTo>
                    <a:pt x="115959" y="677704"/>
                    <a:pt x="117303" y="674996"/>
                    <a:pt x="117303" y="672307"/>
                  </a:cubicBezTo>
                  <a:cubicBezTo>
                    <a:pt x="117303" y="666910"/>
                    <a:pt x="115959" y="660168"/>
                    <a:pt x="113251" y="652081"/>
                  </a:cubicBezTo>
                  <a:cubicBezTo>
                    <a:pt x="107872" y="641286"/>
                    <a:pt x="103820" y="631855"/>
                    <a:pt x="101130" y="623768"/>
                  </a:cubicBezTo>
                  <a:cubicBezTo>
                    <a:pt x="98422" y="615663"/>
                    <a:pt x="98422" y="606232"/>
                    <a:pt x="101130" y="595437"/>
                  </a:cubicBezTo>
                  <a:cubicBezTo>
                    <a:pt x="103820" y="587351"/>
                    <a:pt x="108544" y="579264"/>
                    <a:pt x="115286" y="571177"/>
                  </a:cubicBezTo>
                  <a:cubicBezTo>
                    <a:pt x="122028" y="563090"/>
                    <a:pt x="126735" y="554986"/>
                    <a:pt x="129443" y="546899"/>
                  </a:cubicBezTo>
                  <a:cubicBezTo>
                    <a:pt x="129443" y="538812"/>
                    <a:pt x="130788" y="531397"/>
                    <a:pt x="133477" y="524656"/>
                  </a:cubicBezTo>
                  <a:cubicBezTo>
                    <a:pt x="136185" y="517914"/>
                    <a:pt x="138874" y="518586"/>
                    <a:pt x="141582" y="526673"/>
                  </a:cubicBezTo>
                  <a:cubicBezTo>
                    <a:pt x="144271" y="532070"/>
                    <a:pt x="144944" y="537467"/>
                    <a:pt x="143599" y="542864"/>
                  </a:cubicBezTo>
                  <a:cubicBezTo>
                    <a:pt x="142254" y="548244"/>
                    <a:pt x="144271" y="554986"/>
                    <a:pt x="149669" y="563090"/>
                  </a:cubicBezTo>
                  <a:cubicBezTo>
                    <a:pt x="155066" y="573867"/>
                    <a:pt x="159773" y="583988"/>
                    <a:pt x="163825" y="593420"/>
                  </a:cubicBezTo>
                  <a:cubicBezTo>
                    <a:pt x="167877" y="602852"/>
                    <a:pt x="172584" y="610284"/>
                    <a:pt x="177981" y="615663"/>
                  </a:cubicBezTo>
                  <a:cubicBezTo>
                    <a:pt x="183378" y="629147"/>
                    <a:pt x="184723" y="638597"/>
                    <a:pt x="182034" y="643994"/>
                  </a:cubicBezTo>
                  <a:cubicBezTo>
                    <a:pt x="179326" y="649373"/>
                    <a:pt x="175292" y="654770"/>
                    <a:pt x="169894" y="660168"/>
                  </a:cubicBezTo>
                  <a:cubicBezTo>
                    <a:pt x="164497" y="665565"/>
                    <a:pt x="161808" y="672307"/>
                    <a:pt x="161808" y="680393"/>
                  </a:cubicBezTo>
                  <a:cubicBezTo>
                    <a:pt x="164497" y="696567"/>
                    <a:pt x="169894" y="703309"/>
                    <a:pt x="177981" y="700619"/>
                  </a:cubicBezTo>
                  <a:cubicBezTo>
                    <a:pt x="191465" y="700619"/>
                    <a:pt x="200897" y="693877"/>
                    <a:pt x="206294" y="680393"/>
                  </a:cubicBezTo>
                  <a:cubicBezTo>
                    <a:pt x="209002" y="674996"/>
                    <a:pt x="210346" y="670272"/>
                    <a:pt x="210346" y="666237"/>
                  </a:cubicBezTo>
                  <a:cubicBezTo>
                    <a:pt x="210346" y="662185"/>
                    <a:pt x="211691" y="657478"/>
                    <a:pt x="214381" y="652081"/>
                  </a:cubicBezTo>
                  <a:cubicBezTo>
                    <a:pt x="214381" y="646684"/>
                    <a:pt x="215744" y="641286"/>
                    <a:pt x="218433" y="635889"/>
                  </a:cubicBezTo>
                  <a:cubicBezTo>
                    <a:pt x="223830" y="638597"/>
                    <a:pt x="230572" y="642631"/>
                    <a:pt x="238659" y="648028"/>
                  </a:cubicBezTo>
                  <a:cubicBezTo>
                    <a:pt x="249453" y="656115"/>
                    <a:pt x="258885" y="666910"/>
                    <a:pt x="266972" y="680393"/>
                  </a:cubicBezTo>
                  <a:cubicBezTo>
                    <a:pt x="269679" y="672307"/>
                    <a:pt x="275059" y="664220"/>
                    <a:pt x="283163" y="656115"/>
                  </a:cubicBezTo>
                  <a:cubicBezTo>
                    <a:pt x="296647" y="642631"/>
                    <a:pt x="311476" y="638597"/>
                    <a:pt x="327650" y="643994"/>
                  </a:cubicBezTo>
                  <a:lnTo>
                    <a:pt x="368102" y="583316"/>
                  </a:lnTo>
                  <a:cubicBezTo>
                    <a:pt x="384293" y="564435"/>
                    <a:pt x="393725" y="560383"/>
                    <a:pt x="396414" y="571177"/>
                  </a:cubicBezTo>
                  <a:cubicBezTo>
                    <a:pt x="396414" y="576574"/>
                    <a:pt x="395742" y="581953"/>
                    <a:pt x="394397" y="587351"/>
                  </a:cubicBezTo>
                  <a:cubicBezTo>
                    <a:pt x="393052" y="592748"/>
                    <a:pt x="395070" y="598145"/>
                    <a:pt x="400467" y="603542"/>
                  </a:cubicBezTo>
                  <a:cubicBezTo>
                    <a:pt x="408553" y="606232"/>
                    <a:pt x="411261" y="609594"/>
                    <a:pt x="408553" y="613646"/>
                  </a:cubicBezTo>
                  <a:cubicBezTo>
                    <a:pt x="405864" y="617698"/>
                    <a:pt x="411261" y="617026"/>
                    <a:pt x="424745" y="611629"/>
                  </a:cubicBezTo>
                  <a:cubicBezTo>
                    <a:pt x="432832" y="608921"/>
                    <a:pt x="436194" y="605559"/>
                    <a:pt x="434849" y="601507"/>
                  </a:cubicBezTo>
                  <a:cubicBezTo>
                    <a:pt x="433504" y="597472"/>
                    <a:pt x="439574" y="599490"/>
                    <a:pt x="453058" y="607577"/>
                  </a:cubicBezTo>
                  <a:cubicBezTo>
                    <a:pt x="469231" y="612974"/>
                    <a:pt x="478008" y="613646"/>
                    <a:pt x="479353" y="609594"/>
                  </a:cubicBezTo>
                  <a:cubicBezTo>
                    <a:pt x="480698" y="605559"/>
                    <a:pt x="484060" y="600835"/>
                    <a:pt x="489457" y="595437"/>
                  </a:cubicBezTo>
                  <a:cubicBezTo>
                    <a:pt x="494854" y="592748"/>
                    <a:pt x="502941" y="591403"/>
                    <a:pt x="513735" y="591403"/>
                  </a:cubicBezTo>
                  <a:cubicBezTo>
                    <a:pt x="519133" y="591403"/>
                    <a:pt x="523167" y="592748"/>
                    <a:pt x="525875" y="595437"/>
                  </a:cubicBezTo>
                  <a:lnTo>
                    <a:pt x="529909" y="623768"/>
                  </a:lnTo>
                  <a:lnTo>
                    <a:pt x="505649" y="631855"/>
                  </a:lnTo>
                  <a:lnTo>
                    <a:pt x="529909" y="643994"/>
                  </a:lnTo>
                  <a:lnTo>
                    <a:pt x="525875" y="656115"/>
                  </a:lnTo>
                  <a:cubicBezTo>
                    <a:pt x="525875" y="650736"/>
                    <a:pt x="528564" y="648028"/>
                    <a:pt x="533961" y="648028"/>
                  </a:cubicBezTo>
                  <a:cubicBezTo>
                    <a:pt x="539358" y="648028"/>
                    <a:pt x="551480" y="653426"/>
                    <a:pt x="570361" y="664220"/>
                  </a:cubicBezTo>
                  <a:cubicBezTo>
                    <a:pt x="581155" y="674996"/>
                    <a:pt x="595984" y="680393"/>
                    <a:pt x="614865" y="680393"/>
                  </a:cubicBezTo>
                  <a:cubicBezTo>
                    <a:pt x="622952" y="680393"/>
                    <a:pt x="628349" y="679049"/>
                    <a:pt x="631039" y="676341"/>
                  </a:cubicBezTo>
                  <a:cubicBezTo>
                    <a:pt x="622952" y="673652"/>
                    <a:pt x="616210" y="668254"/>
                    <a:pt x="610813" y="660168"/>
                  </a:cubicBezTo>
                  <a:cubicBezTo>
                    <a:pt x="600036" y="646684"/>
                    <a:pt x="598674" y="629147"/>
                    <a:pt x="606778" y="607577"/>
                  </a:cubicBezTo>
                  <a:cubicBezTo>
                    <a:pt x="609468" y="594093"/>
                    <a:pt x="612158" y="583316"/>
                    <a:pt x="614865" y="575212"/>
                  </a:cubicBezTo>
                  <a:cubicBezTo>
                    <a:pt x="617555" y="567125"/>
                    <a:pt x="618900" y="560383"/>
                    <a:pt x="618900" y="554986"/>
                  </a:cubicBezTo>
                  <a:lnTo>
                    <a:pt x="618900" y="542864"/>
                  </a:lnTo>
                  <a:lnTo>
                    <a:pt x="594639" y="579264"/>
                  </a:lnTo>
                  <a:cubicBezTo>
                    <a:pt x="591932" y="571177"/>
                    <a:pt x="590587" y="563090"/>
                    <a:pt x="590587" y="554986"/>
                  </a:cubicBezTo>
                  <a:cubicBezTo>
                    <a:pt x="590587" y="549606"/>
                    <a:pt x="589914" y="543537"/>
                    <a:pt x="588570" y="536795"/>
                  </a:cubicBezTo>
                  <a:cubicBezTo>
                    <a:pt x="587225" y="530053"/>
                    <a:pt x="587897" y="523983"/>
                    <a:pt x="590587" y="518586"/>
                  </a:cubicBezTo>
                  <a:cubicBezTo>
                    <a:pt x="590587" y="502412"/>
                    <a:pt x="591932" y="492963"/>
                    <a:pt x="594639" y="490273"/>
                  </a:cubicBezTo>
                  <a:cubicBezTo>
                    <a:pt x="594639" y="487566"/>
                    <a:pt x="595984" y="484876"/>
                    <a:pt x="598674" y="482186"/>
                  </a:cubicBezTo>
                  <a:lnTo>
                    <a:pt x="582500" y="457908"/>
                  </a:lnTo>
                  <a:cubicBezTo>
                    <a:pt x="579810" y="463305"/>
                    <a:pt x="577103" y="470047"/>
                    <a:pt x="574413" y="478134"/>
                  </a:cubicBezTo>
                  <a:cubicBezTo>
                    <a:pt x="569016" y="491618"/>
                    <a:pt x="562274" y="502412"/>
                    <a:pt x="554187" y="510499"/>
                  </a:cubicBezTo>
                  <a:cubicBezTo>
                    <a:pt x="548790" y="515896"/>
                    <a:pt x="542048" y="520603"/>
                    <a:pt x="533961" y="524656"/>
                  </a:cubicBezTo>
                  <a:cubicBezTo>
                    <a:pt x="525875" y="528690"/>
                    <a:pt x="519133" y="533415"/>
                    <a:pt x="513735" y="538812"/>
                  </a:cubicBezTo>
                  <a:lnTo>
                    <a:pt x="489457" y="554986"/>
                  </a:lnTo>
                  <a:cubicBezTo>
                    <a:pt x="492165" y="552296"/>
                    <a:pt x="494854" y="546899"/>
                    <a:pt x="497544" y="538812"/>
                  </a:cubicBezTo>
                  <a:cubicBezTo>
                    <a:pt x="500252" y="533415"/>
                    <a:pt x="501596" y="527345"/>
                    <a:pt x="501596" y="520603"/>
                  </a:cubicBezTo>
                  <a:cubicBezTo>
                    <a:pt x="501596" y="513861"/>
                    <a:pt x="502941" y="506447"/>
                    <a:pt x="505649" y="498360"/>
                  </a:cubicBezTo>
                  <a:cubicBezTo>
                    <a:pt x="511028" y="482186"/>
                    <a:pt x="513735" y="474082"/>
                    <a:pt x="513735" y="474082"/>
                  </a:cubicBezTo>
                  <a:cubicBezTo>
                    <a:pt x="513735" y="471392"/>
                    <a:pt x="515080" y="468702"/>
                    <a:pt x="517770" y="465995"/>
                  </a:cubicBezTo>
                  <a:lnTo>
                    <a:pt x="497544" y="465995"/>
                  </a:lnTo>
                  <a:lnTo>
                    <a:pt x="473284" y="494308"/>
                  </a:lnTo>
                  <a:cubicBezTo>
                    <a:pt x="465197" y="488928"/>
                    <a:pt x="459800" y="482186"/>
                    <a:pt x="457092" y="474082"/>
                  </a:cubicBezTo>
                  <a:cubicBezTo>
                    <a:pt x="454403" y="468702"/>
                    <a:pt x="453058" y="461907"/>
                    <a:pt x="453058" y="453732"/>
                  </a:cubicBezTo>
                  <a:cubicBezTo>
                    <a:pt x="453058" y="445557"/>
                    <a:pt x="457092" y="436037"/>
                    <a:pt x="465197" y="425172"/>
                  </a:cubicBezTo>
                  <a:lnTo>
                    <a:pt x="424745" y="441469"/>
                  </a:lnTo>
                  <a:cubicBezTo>
                    <a:pt x="413951" y="446955"/>
                    <a:pt x="403846" y="451715"/>
                    <a:pt x="394397" y="455785"/>
                  </a:cubicBezTo>
                  <a:cubicBezTo>
                    <a:pt x="384965" y="459855"/>
                    <a:pt x="377551" y="463252"/>
                    <a:pt x="372154" y="465995"/>
                  </a:cubicBezTo>
                  <a:cubicBezTo>
                    <a:pt x="364067" y="471392"/>
                    <a:pt x="352600" y="477462"/>
                    <a:pt x="337772" y="484204"/>
                  </a:cubicBezTo>
                  <a:cubicBezTo>
                    <a:pt x="322943" y="490946"/>
                    <a:pt x="312821" y="492963"/>
                    <a:pt x="307424" y="490273"/>
                  </a:cubicBezTo>
                  <a:lnTo>
                    <a:pt x="299337" y="490273"/>
                  </a:lnTo>
                  <a:cubicBezTo>
                    <a:pt x="304734" y="484876"/>
                    <a:pt x="310131" y="478134"/>
                    <a:pt x="315511" y="470047"/>
                  </a:cubicBezTo>
                  <a:cubicBezTo>
                    <a:pt x="320908" y="464615"/>
                    <a:pt x="324960" y="459855"/>
                    <a:pt x="327650" y="455785"/>
                  </a:cubicBezTo>
                  <a:cubicBezTo>
                    <a:pt x="330357" y="451715"/>
                    <a:pt x="333047" y="446955"/>
                    <a:pt x="335737" y="441469"/>
                  </a:cubicBezTo>
                  <a:cubicBezTo>
                    <a:pt x="341134" y="433347"/>
                    <a:pt x="345858" y="425189"/>
                    <a:pt x="349911" y="417014"/>
                  </a:cubicBezTo>
                  <a:cubicBezTo>
                    <a:pt x="353945" y="408839"/>
                    <a:pt x="361360" y="403388"/>
                    <a:pt x="372154" y="400646"/>
                  </a:cubicBezTo>
                  <a:cubicBezTo>
                    <a:pt x="382930" y="397938"/>
                    <a:pt x="393725" y="398646"/>
                    <a:pt x="404519" y="402734"/>
                  </a:cubicBezTo>
                  <a:cubicBezTo>
                    <a:pt x="415296" y="406821"/>
                    <a:pt x="430124" y="403406"/>
                    <a:pt x="449005" y="392488"/>
                  </a:cubicBezTo>
                  <a:cubicBezTo>
                    <a:pt x="465197" y="384313"/>
                    <a:pt x="474628" y="378880"/>
                    <a:pt x="477318" y="376190"/>
                  </a:cubicBezTo>
                  <a:cubicBezTo>
                    <a:pt x="480026" y="373448"/>
                    <a:pt x="480026" y="372067"/>
                    <a:pt x="477318" y="372067"/>
                  </a:cubicBezTo>
                  <a:cubicBezTo>
                    <a:pt x="469231" y="366635"/>
                    <a:pt x="461144" y="362547"/>
                    <a:pt x="453058" y="359804"/>
                  </a:cubicBezTo>
                  <a:cubicBezTo>
                    <a:pt x="436866" y="354372"/>
                    <a:pt x="426090" y="353027"/>
                    <a:pt x="420693" y="355770"/>
                  </a:cubicBezTo>
                  <a:cubicBezTo>
                    <a:pt x="412606" y="361202"/>
                    <a:pt x="405191" y="363927"/>
                    <a:pt x="398449" y="363927"/>
                  </a:cubicBezTo>
                  <a:cubicBezTo>
                    <a:pt x="391707" y="363927"/>
                    <a:pt x="381586" y="365290"/>
                    <a:pt x="368102" y="368033"/>
                  </a:cubicBezTo>
                  <a:cubicBezTo>
                    <a:pt x="362705" y="370723"/>
                    <a:pt x="358670" y="371395"/>
                    <a:pt x="355962" y="370050"/>
                  </a:cubicBezTo>
                  <a:cubicBezTo>
                    <a:pt x="353273" y="368705"/>
                    <a:pt x="350583" y="368033"/>
                    <a:pt x="347876" y="368033"/>
                  </a:cubicBezTo>
                  <a:lnTo>
                    <a:pt x="339789" y="368033"/>
                  </a:lnTo>
                  <a:cubicBezTo>
                    <a:pt x="342479" y="365290"/>
                    <a:pt x="345186" y="361202"/>
                    <a:pt x="347876" y="355770"/>
                  </a:cubicBezTo>
                  <a:cubicBezTo>
                    <a:pt x="353273" y="344852"/>
                    <a:pt x="358670" y="336676"/>
                    <a:pt x="364067" y="331244"/>
                  </a:cubicBezTo>
                  <a:cubicBezTo>
                    <a:pt x="366757" y="328501"/>
                    <a:pt x="369447" y="326466"/>
                    <a:pt x="372154" y="325104"/>
                  </a:cubicBezTo>
                  <a:cubicBezTo>
                    <a:pt x="374844" y="323759"/>
                    <a:pt x="377551" y="321724"/>
                    <a:pt x="380241" y="318981"/>
                  </a:cubicBezTo>
                  <a:cubicBezTo>
                    <a:pt x="382930" y="316291"/>
                    <a:pt x="385638" y="314929"/>
                    <a:pt x="388328" y="314929"/>
                  </a:cubicBezTo>
                  <a:lnTo>
                    <a:pt x="364067" y="298560"/>
                  </a:lnTo>
                  <a:cubicBezTo>
                    <a:pt x="355962" y="293128"/>
                    <a:pt x="347876" y="291093"/>
                    <a:pt x="339789" y="292473"/>
                  </a:cubicBezTo>
                  <a:cubicBezTo>
                    <a:pt x="331702" y="293836"/>
                    <a:pt x="324960" y="291783"/>
                    <a:pt x="319563" y="286297"/>
                  </a:cubicBezTo>
                  <a:cubicBezTo>
                    <a:pt x="314166" y="280865"/>
                    <a:pt x="311476" y="276795"/>
                    <a:pt x="311476" y="274105"/>
                  </a:cubicBezTo>
                  <a:lnTo>
                    <a:pt x="311476" y="265894"/>
                  </a:lnTo>
                  <a:cubicBezTo>
                    <a:pt x="308769" y="268620"/>
                    <a:pt x="304734" y="270000"/>
                    <a:pt x="299337" y="270000"/>
                  </a:cubicBezTo>
                  <a:cubicBezTo>
                    <a:pt x="293940" y="272743"/>
                    <a:pt x="289905" y="274105"/>
                    <a:pt x="287198" y="274105"/>
                  </a:cubicBezTo>
                  <a:cubicBezTo>
                    <a:pt x="284508" y="274105"/>
                    <a:pt x="281801" y="275450"/>
                    <a:pt x="279111" y="278157"/>
                  </a:cubicBezTo>
                  <a:cubicBezTo>
                    <a:pt x="273714" y="283590"/>
                    <a:pt x="270352" y="287678"/>
                    <a:pt x="269007" y="290403"/>
                  </a:cubicBezTo>
                  <a:cubicBezTo>
                    <a:pt x="267644" y="293146"/>
                    <a:pt x="264282" y="295871"/>
                    <a:pt x="258885" y="298560"/>
                  </a:cubicBezTo>
                  <a:cubicBezTo>
                    <a:pt x="253488" y="301303"/>
                    <a:pt x="248091" y="300631"/>
                    <a:pt x="242711" y="296543"/>
                  </a:cubicBezTo>
                  <a:cubicBezTo>
                    <a:pt x="237314" y="292455"/>
                    <a:pt x="234607" y="287695"/>
                    <a:pt x="234607" y="282263"/>
                  </a:cubicBezTo>
                  <a:cubicBezTo>
                    <a:pt x="234607" y="279520"/>
                    <a:pt x="234607" y="274070"/>
                    <a:pt x="234607" y="265912"/>
                  </a:cubicBezTo>
                  <a:cubicBezTo>
                    <a:pt x="234607" y="257772"/>
                    <a:pt x="235969" y="248234"/>
                    <a:pt x="238659" y="237316"/>
                  </a:cubicBezTo>
                  <a:cubicBezTo>
                    <a:pt x="238659" y="226451"/>
                    <a:pt x="240004" y="212843"/>
                    <a:pt x="242711" y="196493"/>
                  </a:cubicBezTo>
                  <a:cubicBezTo>
                    <a:pt x="248091" y="196493"/>
                    <a:pt x="253488" y="195130"/>
                    <a:pt x="258885" y="192440"/>
                  </a:cubicBezTo>
                  <a:cubicBezTo>
                    <a:pt x="264282" y="192440"/>
                    <a:pt x="269007" y="191750"/>
                    <a:pt x="273042" y="190388"/>
                  </a:cubicBezTo>
                  <a:cubicBezTo>
                    <a:pt x="277094" y="189025"/>
                    <a:pt x="281801" y="189698"/>
                    <a:pt x="287198" y="192440"/>
                  </a:cubicBezTo>
                  <a:cubicBezTo>
                    <a:pt x="279111" y="186955"/>
                    <a:pt x="271024" y="180160"/>
                    <a:pt x="262937" y="172020"/>
                  </a:cubicBezTo>
                  <a:lnTo>
                    <a:pt x="234607" y="143389"/>
                  </a:lnTo>
                  <a:cubicBezTo>
                    <a:pt x="231917" y="135213"/>
                    <a:pt x="235969" y="129781"/>
                    <a:pt x="246746" y="127091"/>
                  </a:cubicBezTo>
                  <a:cubicBezTo>
                    <a:pt x="252143" y="127091"/>
                    <a:pt x="250798" y="126401"/>
                    <a:pt x="242711" y="125038"/>
                  </a:cubicBezTo>
                  <a:cubicBezTo>
                    <a:pt x="234607" y="123658"/>
                    <a:pt x="245401" y="124348"/>
                    <a:pt x="275059" y="127091"/>
                  </a:cubicBezTo>
                  <a:cubicBezTo>
                    <a:pt x="288543" y="127091"/>
                    <a:pt x="297320" y="128454"/>
                    <a:pt x="301354" y="131161"/>
                  </a:cubicBezTo>
                  <a:cubicBezTo>
                    <a:pt x="305407" y="133886"/>
                    <a:pt x="308096" y="135921"/>
                    <a:pt x="309459" y="137301"/>
                  </a:cubicBezTo>
                  <a:cubicBezTo>
                    <a:pt x="310804" y="138664"/>
                    <a:pt x="312149" y="139354"/>
                    <a:pt x="313493" y="139354"/>
                  </a:cubicBezTo>
                  <a:cubicBezTo>
                    <a:pt x="314838" y="139354"/>
                    <a:pt x="320908" y="137974"/>
                    <a:pt x="331702" y="135249"/>
                  </a:cubicBezTo>
                  <a:cubicBezTo>
                    <a:pt x="342479" y="132506"/>
                    <a:pt x="347876" y="127073"/>
                    <a:pt x="347876" y="118933"/>
                  </a:cubicBezTo>
                  <a:cubicBezTo>
                    <a:pt x="347876" y="116191"/>
                    <a:pt x="346531" y="113448"/>
                    <a:pt x="343841" y="110723"/>
                  </a:cubicBezTo>
                  <a:lnTo>
                    <a:pt x="360015" y="118933"/>
                  </a:lnTo>
                  <a:lnTo>
                    <a:pt x="372154" y="139354"/>
                  </a:lnTo>
                  <a:cubicBezTo>
                    <a:pt x="372154" y="128436"/>
                    <a:pt x="374844" y="117536"/>
                    <a:pt x="380241" y="106670"/>
                  </a:cubicBezTo>
                  <a:cubicBezTo>
                    <a:pt x="385638" y="98495"/>
                    <a:pt x="391707" y="90320"/>
                    <a:pt x="398449" y="82145"/>
                  </a:cubicBezTo>
                  <a:cubicBezTo>
                    <a:pt x="405191" y="73969"/>
                    <a:pt x="415296" y="68537"/>
                    <a:pt x="428779" y="65847"/>
                  </a:cubicBezTo>
                  <a:lnTo>
                    <a:pt x="436866" y="16990"/>
                  </a:lnTo>
                  <a:cubicBezTo>
                    <a:pt x="444971" y="22369"/>
                    <a:pt x="453058" y="29147"/>
                    <a:pt x="461144" y="37269"/>
                  </a:cubicBezTo>
                  <a:cubicBezTo>
                    <a:pt x="466542" y="42701"/>
                    <a:pt x="472611" y="50186"/>
                    <a:pt x="479353" y="59707"/>
                  </a:cubicBezTo>
                  <a:cubicBezTo>
                    <a:pt x="486095" y="69227"/>
                    <a:pt x="489457" y="79437"/>
                    <a:pt x="489457" y="90302"/>
                  </a:cubicBezTo>
                  <a:lnTo>
                    <a:pt x="501596" y="69882"/>
                  </a:lnTo>
                  <a:lnTo>
                    <a:pt x="533961" y="57689"/>
                  </a:lnTo>
                  <a:cubicBezTo>
                    <a:pt x="531254" y="52204"/>
                    <a:pt x="529909" y="44028"/>
                    <a:pt x="529909" y="33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4299054" y="2307265"/>
              <a:ext cx="2684076" cy="882500"/>
            </a:xfrm>
            <a:custGeom>
              <a:avLst/>
              <a:gdLst>
                <a:gd name="connsiteX0" fmla="*/ 635687 w 2684076"/>
                <a:gd name="connsiteY0" fmla="*/ 0 h 882500"/>
                <a:gd name="connsiteX1" fmla="*/ 704738 w 2684076"/>
                <a:gd name="connsiteY1" fmla="*/ 0 h 882500"/>
                <a:gd name="connsiteX2" fmla="*/ 701839 w 2684076"/>
                <a:gd name="connsiteY2" fmla="*/ 1444 h 882500"/>
                <a:gd name="connsiteX3" fmla="*/ 647230 w 2684076"/>
                <a:gd name="connsiteY3" fmla="*/ 1444 h 882500"/>
                <a:gd name="connsiteX4" fmla="*/ 443158 w 2684076"/>
                <a:gd name="connsiteY4" fmla="*/ 0 h 882500"/>
                <a:gd name="connsiteX5" fmla="*/ 567770 w 2684076"/>
                <a:gd name="connsiteY5" fmla="*/ 0 h 882500"/>
                <a:gd name="connsiteX6" fmla="*/ 562274 w 2684076"/>
                <a:gd name="connsiteY6" fmla="*/ 5496 h 882500"/>
                <a:gd name="connsiteX7" fmla="*/ 558240 w 2684076"/>
                <a:gd name="connsiteY7" fmla="*/ 21670 h 882500"/>
                <a:gd name="connsiteX8" fmla="*/ 566327 w 2684076"/>
                <a:gd name="connsiteY8" fmla="*/ 66174 h 882500"/>
                <a:gd name="connsiteX9" fmla="*/ 578466 w 2684076"/>
                <a:gd name="connsiteY9" fmla="*/ 102573 h 882500"/>
                <a:gd name="connsiteX10" fmla="*/ 578466 w 2684076"/>
                <a:gd name="connsiteY10" fmla="*/ 130904 h 882500"/>
                <a:gd name="connsiteX11" fmla="*/ 590605 w 2684076"/>
                <a:gd name="connsiteY11" fmla="*/ 118765 h 882500"/>
                <a:gd name="connsiteX12" fmla="*/ 600709 w 2684076"/>
                <a:gd name="connsiteY12" fmla="*/ 106626 h 882500"/>
                <a:gd name="connsiteX13" fmla="*/ 606779 w 2684076"/>
                <a:gd name="connsiteY13" fmla="*/ 98539 h 882500"/>
                <a:gd name="connsiteX14" fmla="*/ 620935 w 2684076"/>
                <a:gd name="connsiteY14" fmla="*/ 94487 h 882500"/>
                <a:gd name="connsiteX15" fmla="*/ 622952 w 2684076"/>
                <a:gd name="connsiteY15" fmla="*/ 118765 h 882500"/>
                <a:gd name="connsiteX16" fmla="*/ 631057 w 2684076"/>
                <a:gd name="connsiteY16" fmla="*/ 163251 h 882500"/>
                <a:gd name="connsiteX17" fmla="*/ 645213 w 2684076"/>
                <a:gd name="connsiteY17" fmla="*/ 159217 h 882500"/>
                <a:gd name="connsiteX18" fmla="*/ 659370 w 2684076"/>
                <a:gd name="connsiteY18" fmla="*/ 159217 h 882500"/>
                <a:gd name="connsiteX19" fmla="*/ 683630 w 2684076"/>
                <a:gd name="connsiteY19" fmla="*/ 147078 h 882500"/>
                <a:gd name="connsiteX20" fmla="*/ 703856 w 2684076"/>
                <a:gd name="connsiteY20" fmla="*/ 134939 h 882500"/>
                <a:gd name="connsiteX21" fmla="*/ 715995 w 2684076"/>
                <a:gd name="connsiteY21" fmla="*/ 183477 h 882500"/>
                <a:gd name="connsiteX22" fmla="*/ 752412 w 2684076"/>
                <a:gd name="connsiteY22" fmla="*/ 183477 h 882500"/>
                <a:gd name="connsiteX23" fmla="*/ 804986 w 2684076"/>
                <a:gd name="connsiteY23" fmla="*/ 199669 h 882500"/>
                <a:gd name="connsiteX24" fmla="*/ 792864 w 2684076"/>
                <a:gd name="connsiteY24" fmla="*/ 110678 h 882500"/>
                <a:gd name="connsiteX25" fmla="*/ 809038 w 2684076"/>
                <a:gd name="connsiteY25" fmla="*/ 102573 h 882500"/>
                <a:gd name="connsiteX26" fmla="*/ 760499 w 2684076"/>
                <a:gd name="connsiteY26" fmla="*/ 86400 h 882500"/>
                <a:gd name="connsiteX27" fmla="*/ 744308 w 2684076"/>
                <a:gd name="connsiteY27" fmla="*/ 78313 h 882500"/>
                <a:gd name="connsiteX28" fmla="*/ 752412 w 2684076"/>
                <a:gd name="connsiteY28" fmla="*/ 62122 h 882500"/>
                <a:gd name="connsiteX29" fmla="*/ 744308 w 2684076"/>
                <a:gd name="connsiteY29" fmla="*/ 29774 h 882500"/>
                <a:gd name="connsiteX30" fmla="*/ 728134 w 2684076"/>
                <a:gd name="connsiteY30" fmla="*/ 5496 h 882500"/>
                <a:gd name="connsiteX31" fmla="*/ 717142 w 2684076"/>
                <a:gd name="connsiteY31" fmla="*/ 0 h 882500"/>
                <a:gd name="connsiteX32" fmla="*/ 2082901 w 2684076"/>
                <a:gd name="connsiteY32" fmla="*/ 0 h 882500"/>
                <a:gd name="connsiteX33" fmla="*/ 2082901 w 2684076"/>
                <a:gd name="connsiteY33" fmla="*/ 20909 h 882500"/>
                <a:gd name="connsiteX34" fmla="*/ 2102932 w 2684076"/>
                <a:gd name="connsiteY34" fmla="*/ 8840 h 882500"/>
                <a:gd name="connsiteX35" fmla="*/ 2113181 w 2684076"/>
                <a:gd name="connsiteY35" fmla="*/ 0 h 882500"/>
                <a:gd name="connsiteX36" fmla="*/ 2178135 w 2684076"/>
                <a:gd name="connsiteY36" fmla="*/ 0 h 882500"/>
                <a:gd name="connsiteX37" fmla="*/ 2173024 w 2684076"/>
                <a:gd name="connsiteY37" fmla="*/ 8805 h 882500"/>
                <a:gd name="connsiteX38" fmla="*/ 2163043 w 2684076"/>
                <a:gd name="connsiteY38" fmla="*/ 29013 h 882500"/>
                <a:gd name="connsiteX39" fmla="*/ 2155010 w 2684076"/>
                <a:gd name="connsiteY39" fmla="*/ 45116 h 882500"/>
                <a:gd name="connsiteX40" fmla="*/ 2191038 w 2684076"/>
                <a:gd name="connsiteY40" fmla="*/ 65289 h 882500"/>
                <a:gd name="connsiteX41" fmla="*/ 2239134 w 2684076"/>
                <a:gd name="connsiteY41" fmla="*/ 109652 h 882500"/>
                <a:gd name="connsiteX42" fmla="*/ 2243115 w 2684076"/>
                <a:gd name="connsiteY42" fmla="*/ 113704 h 882500"/>
                <a:gd name="connsiteX43" fmla="*/ 2255166 w 2684076"/>
                <a:gd name="connsiteY43" fmla="*/ 123790 h 882500"/>
                <a:gd name="connsiteX44" fmla="*/ 2275162 w 2684076"/>
                <a:gd name="connsiteY44" fmla="*/ 105652 h 882500"/>
                <a:gd name="connsiteX45" fmla="*/ 2305227 w 2684076"/>
                <a:gd name="connsiteY45" fmla="*/ 81445 h 882500"/>
                <a:gd name="connsiteX46" fmla="*/ 2351270 w 2684076"/>
                <a:gd name="connsiteY46" fmla="*/ 73376 h 882500"/>
                <a:gd name="connsiteX47" fmla="*/ 2347289 w 2684076"/>
                <a:gd name="connsiteY47" fmla="*/ 149980 h 882500"/>
                <a:gd name="connsiteX48" fmla="*/ 2315242 w 2684076"/>
                <a:gd name="connsiteY48" fmla="*/ 212533 h 882500"/>
                <a:gd name="connsiteX49" fmla="*/ 2247168 w 2684076"/>
                <a:gd name="connsiteY49" fmla="*/ 258895 h 882500"/>
                <a:gd name="connsiteX50" fmla="*/ 2255131 w 2684076"/>
                <a:gd name="connsiteY50" fmla="*/ 262930 h 882500"/>
                <a:gd name="connsiteX51" fmla="*/ 2271180 w 2684076"/>
                <a:gd name="connsiteY51" fmla="*/ 270999 h 882500"/>
                <a:gd name="connsiteX52" fmla="*/ 2291229 w 2684076"/>
                <a:gd name="connsiteY52" fmla="*/ 279051 h 882500"/>
                <a:gd name="connsiteX53" fmla="*/ 2313225 w 2684076"/>
                <a:gd name="connsiteY53" fmla="*/ 297224 h 882500"/>
                <a:gd name="connsiteX54" fmla="*/ 2339255 w 2684076"/>
                <a:gd name="connsiteY54" fmla="*/ 315326 h 882500"/>
                <a:gd name="connsiteX55" fmla="*/ 2363268 w 2684076"/>
                <a:gd name="connsiteY55" fmla="*/ 339534 h 882500"/>
                <a:gd name="connsiteX56" fmla="*/ 2355305 w 2684076"/>
                <a:gd name="connsiteY56" fmla="*/ 339534 h 882500"/>
                <a:gd name="connsiteX57" fmla="*/ 2345254 w 2684076"/>
                <a:gd name="connsiteY57" fmla="*/ 341569 h 882500"/>
                <a:gd name="connsiteX58" fmla="*/ 2331239 w 2684076"/>
                <a:gd name="connsiteY58" fmla="*/ 343586 h 882500"/>
                <a:gd name="connsiteX59" fmla="*/ 2301210 w 2684076"/>
                <a:gd name="connsiteY59" fmla="*/ 345603 h 882500"/>
                <a:gd name="connsiteX60" fmla="*/ 2295211 w 2684076"/>
                <a:gd name="connsiteY60" fmla="*/ 355725 h 882500"/>
                <a:gd name="connsiteX61" fmla="*/ 2315242 w 2684076"/>
                <a:gd name="connsiteY61" fmla="*/ 369811 h 882500"/>
                <a:gd name="connsiteX62" fmla="*/ 2327240 w 2684076"/>
                <a:gd name="connsiteY62" fmla="*/ 383914 h 882500"/>
                <a:gd name="connsiteX63" fmla="*/ 2323258 w 2684076"/>
                <a:gd name="connsiteY63" fmla="*/ 404069 h 882500"/>
                <a:gd name="connsiteX64" fmla="*/ 2315242 w 2684076"/>
                <a:gd name="connsiteY64" fmla="*/ 420261 h 882500"/>
                <a:gd name="connsiteX65" fmla="*/ 2303227 w 2684076"/>
                <a:gd name="connsiteY65" fmla="*/ 440416 h 882500"/>
                <a:gd name="connsiteX66" fmla="*/ 2307208 w 2684076"/>
                <a:gd name="connsiteY66" fmla="*/ 468605 h 882500"/>
                <a:gd name="connsiteX67" fmla="*/ 2325258 w 2684076"/>
                <a:gd name="connsiteY67" fmla="*/ 478726 h 882500"/>
                <a:gd name="connsiteX68" fmla="*/ 2347289 w 2684076"/>
                <a:gd name="connsiteY68" fmla="*/ 492812 h 882500"/>
                <a:gd name="connsiteX69" fmla="*/ 2375354 w 2684076"/>
                <a:gd name="connsiteY69" fmla="*/ 508933 h 882500"/>
                <a:gd name="connsiteX70" fmla="*/ 2387351 w 2684076"/>
                <a:gd name="connsiteY70" fmla="*/ 468605 h 882500"/>
                <a:gd name="connsiteX71" fmla="*/ 2401348 w 2684076"/>
                <a:gd name="connsiteY71" fmla="*/ 434346 h 882500"/>
                <a:gd name="connsiteX72" fmla="*/ 2423379 w 2684076"/>
                <a:gd name="connsiteY72" fmla="*/ 400035 h 882500"/>
                <a:gd name="connsiteX73" fmla="*/ 2455426 w 2684076"/>
                <a:gd name="connsiteY73" fmla="*/ 464552 h 882500"/>
                <a:gd name="connsiteX74" fmla="*/ 2461495 w 2684076"/>
                <a:gd name="connsiteY74" fmla="*/ 523054 h 882500"/>
                <a:gd name="connsiteX75" fmla="*/ 2435200 w 2684076"/>
                <a:gd name="connsiteY75" fmla="*/ 585607 h 882500"/>
                <a:gd name="connsiteX76" fmla="*/ 2439252 w 2684076"/>
                <a:gd name="connsiteY76" fmla="*/ 589642 h 882500"/>
                <a:gd name="connsiteX77" fmla="*/ 2483739 w 2684076"/>
                <a:gd name="connsiteY77" fmla="*/ 553295 h 882500"/>
                <a:gd name="connsiteX78" fmla="*/ 2487791 w 2684076"/>
                <a:gd name="connsiteY78" fmla="*/ 646090 h 882500"/>
                <a:gd name="connsiteX79" fmla="*/ 2528243 w 2684076"/>
                <a:gd name="connsiteY79" fmla="*/ 565434 h 882500"/>
                <a:gd name="connsiteX80" fmla="*/ 2524191 w 2684076"/>
                <a:gd name="connsiteY80" fmla="*/ 605762 h 882500"/>
                <a:gd name="connsiteX81" fmla="*/ 2548469 w 2684076"/>
                <a:gd name="connsiteY81" fmla="*/ 585607 h 882500"/>
                <a:gd name="connsiteX82" fmla="*/ 2572747 w 2684076"/>
                <a:gd name="connsiteY82" fmla="*/ 573468 h 882500"/>
                <a:gd name="connsiteX83" fmla="*/ 2578817 w 2684076"/>
                <a:gd name="connsiteY83" fmla="*/ 595676 h 882500"/>
                <a:gd name="connsiteX84" fmla="*/ 2572747 w 2684076"/>
                <a:gd name="connsiteY84" fmla="*/ 609815 h 882500"/>
                <a:gd name="connsiteX85" fmla="*/ 2548469 w 2684076"/>
                <a:gd name="connsiteY85" fmla="*/ 621883 h 882500"/>
                <a:gd name="connsiteX86" fmla="*/ 2552521 w 2684076"/>
                <a:gd name="connsiteY86" fmla="*/ 638004 h 882500"/>
                <a:gd name="connsiteX87" fmla="*/ 2578817 w 2684076"/>
                <a:gd name="connsiteY87" fmla="*/ 646090 h 882500"/>
                <a:gd name="connsiteX88" fmla="*/ 2609147 w 2684076"/>
                <a:gd name="connsiteY88" fmla="*/ 634022 h 882500"/>
                <a:gd name="connsiteX89" fmla="*/ 2647581 w 2684076"/>
                <a:gd name="connsiteY89" fmla="*/ 627952 h 882500"/>
                <a:gd name="connsiteX90" fmla="*/ 2673877 w 2684076"/>
                <a:gd name="connsiteY90" fmla="*/ 642038 h 882500"/>
                <a:gd name="connsiteX91" fmla="*/ 2683981 w 2684076"/>
                <a:gd name="connsiteY91" fmla="*/ 662211 h 882500"/>
                <a:gd name="connsiteX92" fmla="*/ 2645546 w 2684076"/>
                <a:gd name="connsiteY92" fmla="*/ 678332 h 882500"/>
                <a:gd name="connsiteX93" fmla="*/ 2588921 w 2684076"/>
                <a:gd name="connsiteY93" fmla="*/ 678332 h 882500"/>
                <a:gd name="connsiteX94" fmla="*/ 2572747 w 2684076"/>
                <a:gd name="connsiteY94" fmla="*/ 674350 h 882500"/>
                <a:gd name="connsiteX95" fmla="*/ 2597007 w 2684076"/>
                <a:gd name="connsiteY95" fmla="*/ 706574 h 882500"/>
                <a:gd name="connsiteX96" fmla="*/ 2592973 w 2684076"/>
                <a:gd name="connsiteY96" fmla="*/ 767057 h 882500"/>
                <a:gd name="connsiteX97" fmla="*/ 2544416 w 2684076"/>
                <a:gd name="connsiteY97" fmla="*/ 746902 h 882500"/>
                <a:gd name="connsiteX98" fmla="*/ 2510034 w 2684076"/>
                <a:gd name="connsiteY98" fmla="*/ 722730 h 882500"/>
                <a:gd name="connsiteX99" fmla="*/ 2495878 w 2684076"/>
                <a:gd name="connsiteY99" fmla="*/ 686418 h 882500"/>
                <a:gd name="connsiteX100" fmla="*/ 2487791 w 2684076"/>
                <a:gd name="connsiteY100" fmla="*/ 718713 h 882500"/>
                <a:gd name="connsiteX101" fmla="*/ 2473635 w 2684076"/>
                <a:gd name="connsiteY101" fmla="*/ 748919 h 882500"/>
                <a:gd name="connsiteX102" fmla="*/ 2447339 w 2684076"/>
                <a:gd name="connsiteY102" fmla="*/ 775161 h 882500"/>
                <a:gd name="connsiteX103" fmla="*/ 2431165 w 2684076"/>
                <a:gd name="connsiteY103" fmla="*/ 787230 h 882500"/>
                <a:gd name="connsiteX104" fmla="*/ 2467565 w 2684076"/>
                <a:gd name="connsiteY104" fmla="*/ 823576 h 882500"/>
                <a:gd name="connsiteX105" fmla="*/ 2510034 w 2684076"/>
                <a:gd name="connsiteY105" fmla="*/ 847748 h 882500"/>
                <a:gd name="connsiteX106" fmla="*/ 2528243 w 2684076"/>
                <a:gd name="connsiteY106" fmla="*/ 863904 h 882500"/>
                <a:gd name="connsiteX107" fmla="*/ 2550486 w 2684076"/>
                <a:gd name="connsiteY107" fmla="*/ 877990 h 882500"/>
                <a:gd name="connsiteX108" fmla="*/ 2560406 w 2684076"/>
                <a:gd name="connsiteY108" fmla="*/ 882500 h 882500"/>
                <a:gd name="connsiteX109" fmla="*/ 1405286 w 2684076"/>
                <a:gd name="connsiteY109" fmla="*/ 882500 h 882500"/>
                <a:gd name="connsiteX110" fmla="*/ 1389521 w 2684076"/>
                <a:gd name="connsiteY110" fmla="*/ 863196 h 882500"/>
                <a:gd name="connsiteX111" fmla="*/ 1378493 w 2684076"/>
                <a:gd name="connsiteY111" fmla="*/ 882500 h 882500"/>
                <a:gd name="connsiteX112" fmla="*/ 8087 w 2684076"/>
                <a:gd name="connsiteY112" fmla="*/ 882500 h 882500"/>
                <a:gd name="connsiteX113" fmla="*/ 8087 w 2684076"/>
                <a:gd name="connsiteY113" fmla="*/ 867302 h 882500"/>
                <a:gd name="connsiteX114" fmla="*/ 12139 w 2684076"/>
                <a:gd name="connsiteY114" fmla="*/ 839060 h 882500"/>
                <a:gd name="connsiteX115" fmla="*/ 32365 w 2684076"/>
                <a:gd name="connsiteY115" fmla="*/ 826991 h 882500"/>
                <a:gd name="connsiteX116" fmla="*/ 48539 w 2684076"/>
                <a:gd name="connsiteY116" fmla="*/ 794750 h 882500"/>
                <a:gd name="connsiteX117" fmla="*/ 88991 w 2684076"/>
                <a:gd name="connsiteY117" fmla="*/ 835007 h 882500"/>
                <a:gd name="connsiteX118" fmla="*/ 186086 w 2684076"/>
                <a:gd name="connsiteY118" fmla="*/ 871283 h 882500"/>
                <a:gd name="connsiteX119" fmla="*/ 169895 w 2684076"/>
                <a:gd name="connsiteY119" fmla="*/ 831026 h 882500"/>
                <a:gd name="connsiteX120" fmla="*/ 177981 w 2684076"/>
                <a:gd name="connsiteY120" fmla="*/ 822939 h 882500"/>
                <a:gd name="connsiteX121" fmla="*/ 198207 w 2684076"/>
                <a:gd name="connsiteY121" fmla="*/ 859215 h 882500"/>
                <a:gd name="connsiteX122" fmla="*/ 194173 w 2684076"/>
                <a:gd name="connsiteY122" fmla="*/ 839060 h 882500"/>
                <a:gd name="connsiteX123" fmla="*/ 198207 w 2684076"/>
                <a:gd name="connsiteY123" fmla="*/ 810871 h 882500"/>
                <a:gd name="connsiteX124" fmla="*/ 161808 w 2684076"/>
                <a:gd name="connsiteY124" fmla="*/ 790698 h 882500"/>
                <a:gd name="connsiteX125" fmla="*/ 113269 w 2684076"/>
                <a:gd name="connsiteY125" fmla="*/ 770543 h 882500"/>
                <a:gd name="connsiteX126" fmla="*/ 70800 w 2684076"/>
                <a:gd name="connsiteY126" fmla="*/ 762474 h 882500"/>
                <a:gd name="connsiteX127" fmla="*/ 36400 w 2684076"/>
                <a:gd name="connsiteY127" fmla="*/ 722128 h 882500"/>
                <a:gd name="connsiteX128" fmla="*/ 68765 w 2684076"/>
                <a:gd name="connsiteY128" fmla="*/ 722128 h 882500"/>
                <a:gd name="connsiteX129" fmla="*/ 93043 w 2684076"/>
                <a:gd name="connsiteY129" fmla="*/ 730215 h 882500"/>
                <a:gd name="connsiteX130" fmla="*/ 113269 w 2684076"/>
                <a:gd name="connsiteY130" fmla="*/ 750370 h 882500"/>
                <a:gd name="connsiteX131" fmla="*/ 141582 w 2684076"/>
                <a:gd name="connsiteY131" fmla="*/ 738302 h 882500"/>
                <a:gd name="connsiteX132" fmla="*/ 206312 w 2684076"/>
                <a:gd name="connsiteY132" fmla="*/ 774595 h 882500"/>
                <a:gd name="connsiteX133" fmla="*/ 206312 w 2684076"/>
                <a:gd name="connsiteY133" fmla="*/ 754422 h 882500"/>
                <a:gd name="connsiteX134" fmla="*/ 230572 w 2684076"/>
                <a:gd name="connsiteY134" fmla="*/ 754422 h 882500"/>
                <a:gd name="connsiteX135" fmla="*/ 254851 w 2684076"/>
                <a:gd name="connsiteY135" fmla="*/ 742283 h 882500"/>
                <a:gd name="connsiteX136" fmla="*/ 258885 w 2684076"/>
                <a:gd name="connsiteY136" fmla="*/ 730215 h 882500"/>
                <a:gd name="connsiteX137" fmla="*/ 262938 w 2684076"/>
                <a:gd name="connsiteY137" fmla="*/ 730215 h 882500"/>
                <a:gd name="connsiteX138" fmla="*/ 258885 w 2684076"/>
                <a:gd name="connsiteY138" fmla="*/ 710060 h 882500"/>
                <a:gd name="connsiteX139" fmla="*/ 258885 w 2684076"/>
                <a:gd name="connsiteY139" fmla="*/ 677818 h 882500"/>
                <a:gd name="connsiteX140" fmla="*/ 242712 w 2684076"/>
                <a:gd name="connsiteY140" fmla="*/ 653611 h 882500"/>
                <a:gd name="connsiteX141" fmla="*/ 222486 w 2684076"/>
                <a:gd name="connsiteY141" fmla="*/ 661698 h 882500"/>
                <a:gd name="connsiteX142" fmla="*/ 206312 w 2684076"/>
                <a:gd name="connsiteY142" fmla="*/ 641543 h 882500"/>
                <a:gd name="connsiteX143" fmla="*/ 190121 w 2684076"/>
                <a:gd name="connsiteY143" fmla="*/ 653611 h 882500"/>
                <a:gd name="connsiteX144" fmla="*/ 149669 w 2684076"/>
                <a:gd name="connsiteY144" fmla="*/ 673766 h 882500"/>
                <a:gd name="connsiteX145" fmla="*/ 149669 w 2684076"/>
                <a:gd name="connsiteY145" fmla="*/ 645577 h 882500"/>
                <a:gd name="connsiteX146" fmla="*/ 137530 w 2684076"/>
                <a:gd name="connsiteY146" fmla="*/ 649559 h 882500"/>
                <a:gd name="connsiteX147" fmla="*/ 109217 w 2684076"/>
                <a:gd name="connsiteY147" fmla="*/ 649559 h 882500"/>
                <a:gd name="connsiteX148" fmla="*/ 72817 w 2684076"/>
                <a:gd name="connsiteY148" fmla="*/ 641543 h 882500"/>
                <a:gd name="connsiteX149" fmla="*/ 58661 w 2684076"/>
                <a:gd name="connsiteY149" fmla="*/ 629439 h 882500"/>
                <a:gd name="connsiteX150" fmla="*/ 60678 w 2684076"/>
                <a:gd name="connsiteY150" fmla="*/ 617335 h 882500"/>
                <a:gd name="connsiteX151" fmla="*/ 80904 w 2684076"/>
                <a:gd name="connsiteY151" fmla="*/ 605249 h 882500"/>
                <a:gd name="connsiteX152" fmla="*/ 95060 w 2684076"/>
                <a:gd name="connsiteY152" fmla="*/ 599197 h 882500"/>
                <a:gd name="connsiteX153" fmla="*/ 113269 w 2684076"/>
                <a:gd name="connsiteY153" fmla="*/ 593128 h 882500"/>
                <a:gd name="connsiteX154" fmla="*/ 123373 w 2684076"/>
                <a:gd name="connsiteY154" fmla="*/ 581042 h 882500"/>
                <a:gd name="connsiteX155" fmla="*/ 133495 w 2684076"/>
                <a:gd name="connsiteY155" fmla="*/ 568973 h 882500"/>
                <a:gd name="connsiteX156" fmla="*/ 149669 w 2684076"/>
                <a:gd name="connsiteY156" fmla="*/ 556870 h 882500"/>
                <a:gd name="connsiteX157" fmla="*/ 169895 w 2684076"/>
                <a:gd name="connsiteY157" fmla="*/ 552853 h 882500"/>
                <a:gd name="connsiteX158" fmla="*/ 186086 w 2684076"/>
                <a:gd name="connsiteY158" fmla="*/ 544766 h 882500"/>
                <a:gd name="connsiteX159" fmla="*/ 194173 w 2684076"/>
                <a:gd name="connsiteY159" fmla="*/ 540731 h 882500"/>
                <a:gd name="connsiteX160" fmla="*/ 173947 w 2684076"/>
                <a:gd name="connsiteY160" fmla="*/ 536679 h 882500"/>
                <a:gd name="connsiteX161" fmla="*/ 151704 w 2684076"/>
                <a:gd name="connsiteY161" fmla="*/ 534680 h 882500"/>
                <a:gd name="connsiteX162" fmla="*/ 121356 w 2684076"/>
                <a:gd name="connsiteY162" fmla="*/ 540731 h 882500"/>
                <a:gd name="connsiteX163" fmla="*/ 60678 w 2684076"/>
                <a:gd name="connsiteY163" fmla="*/ 554852 h 882500"/>
                <a:gd name="connsiteX164" fmla="*/ 20226 w 2684076"/>
                <a:gd name="connsiteY164" fmla="*/ 548818 h 882500"/>
                <a:gd name="connsiteX165" fmla="*/ 10122 w 2684076"/>
                <a:gd name="connsiteY165" fmla="*/ 540731 h 882500"/>
                <a:gd name="connsiteX166" fmla="*/ 4053 w 2684076"/>
                <a:gd name="connsiteY166" fmla="*/ 532698 h 882500"/>
                <a:gd name="connsiteX167" fmla="*/ 0 w 2684076"/>
                <a:gd name="connsiteY167" fmla="*/ 524611 h 882500"/>
                <a:gd name="connsiteX168" fmla="*/ 8087 w 2684076"/>
                <a:gd name="connsiteY168" fmla="*/ 528645 h 882500"/>
                <a:gd name="connsiteX169" fmla="*/ 28313 w 2684076"/>
                <a:gd name="connsiteY169" fmla="*/ 520559 h 882500"/>
                <a:gd name="connsiteX170" fmla="*/ 64730 w 2684076"/>
                <a:gd name="connsiteY170" fmla="*/ 498404 h 882500"/>
                <a:gd name="connsiteX171" fmla="*/ 129443 w 2684076"/>
                <a:gd name="connsiteY171" fmla="*/ 504438 h 882500"/>
                <a:gd name="connsiteX172" fmla="*/ 76852 w 2684076"/>
                <a:gd name="connsiteY172" fmla="*/ 443955 h 882500"/>
                <a:gd name="connsiteX173" fmla="*/ 117304 w 2684076"/>
                <a:gd name="connsiteY173" fmla="*/ 443955 h 882500"/>
                <a:gd name="connsiteX174" fmla="*/ 109217 w 2684076"/>
                <a:gd name="connsiteY174" fmla="*/ 431887 h 882500"/>
                <a:gd name="connsiteX175" fmla="*/ 109217 w 2684076"/>
                <a:gd name="connsiteY175" fmla="*/ 403698 h 882500"/>
                <a:gd name="connsiteX176" fmla="*/ 137530 w 2684076"/>
                <a:gd name="connsiteY176" fmla="*/ 423800 h 882500"/>
                <a:gd name="connsiteX177" fmla="*/ 202260 w 2684076"/>
                <a:gd name="connsiteY177" fmla="*/ 403698 h 882500"/>
                <a:gd name="connsiteX178" fmla="*/ 210347 w 2684076"/>
                <a:gd name="connsiteY178" fmla="*/ 435921 h 882500"/>
                <a:gd name="connsiteX179" fmla="*/ 222486 w 2684076"/>
                <a:gd name="connsiteY179" fmla="*/ 443955 h 882500"/>
                <a:gd name="connsiteX180" fmla="*/ 254851 w 2684076"/>
                <a:gd name="connsiteY180" fmla="*/ 411714 h 882500"/>
                <a:gd name="connsiteX181" fmla="*/ 222486 w 2684076"/>
                <a:gd name="connsiteY181" fmla="*/ 367422 h 882500"/>
                <a:gd name="connsiteX182" fmla="*/ 157756 w 2684076"/>
                <a:gd name="connsiteY182" fmla="*/ 367422 h 882500"/>
                <a:gd name="connsiteX183" fmla="*/ 161808 w 2684076"/>
                <a:gd name="connsiteY183" fmla="*/ 339162 h 882500"/>
                <a:gd name="connsiteX184" fmla="*/ 145634 w 2684076"/>
                <a:gd name="connsiteY184" fmla="*/ 318989 h 882500"/>
                <a:gd name="connsiteX185" fmla="*/ 173947 w 2684076"/>
                <a:gd name="connsiteY185" fmla="*/ 314955 h 882500"/>
                <a:gd name="connsiteX186" fmla="*/ 214399 w 2684076"/>
                <a:gd name="connsiteY186" fmla="*/ 270645 h 882500"/>
                <a:gd name="connsiteX187" fmla="*/ 186086 w 2684076"/>
                <a:gd name="connsiteY187" fmla="*/ 230317 h 882500"/>
                <a:gd name="connsiteX188" fmla="*/ 262938 w 2684076"/>
                <a:gd name="connsiteY188" fmla="*/ 218249 h 882500"/>
                <a:gd name="connsiteX189" fmla="*/ 262938 w 2684076"/>
                <a:gd name="connsiteY189" fmla="*/ 226265 h 882500"/>
                <a:gd name="connsiteX190" fmla="*/ 279111 w 2684076"/>
                <a:gd name="connsiteY190" fmla="*/ 242385 h 882500"/>
                <a:gd name="connsiteX191" fmla="*/ 307442 w 2684076"/>
                <a:gd name="connsiteY191" fmla="*/ 262558 h 882500"/>
                <a:gd name="connsiteX192" fmla="*/ 327668 w 2684076"/>
                <a:gd name="connsiteY192" fmla="*/ 282714 h 882500"/>
                <a:gd name="connsiteX193" fmla="*/ 384293 w 2684076"/>
                <a:gd name="connsiteY193" fmla="*/ 298834 h 882500"/>
                <a:gd name="connsiteX194" fmla="*/ 372154 w 2684076"/>
                <a:gd name="connsiteY194" fmla="*/ 278679 h 882500"/>
                <a:gd name="connsiteX195" fmla="*/ 362050 w 2684076"/>
                <a:gd name="connsiteY195" fmla="*/ 262594 h 882500"/>
                <a:gd name="connsiteX196" fmla="*/ 355980 w 2684076"/>
                <a:gd name="connsiteY196" fmla="*/ 246438 h 882500"/>
                <a:gd name="connsiteX197" fmla="*/ 347894 w 2684076"/>
                <a:gd name="connsiteY197" fmla="*/ 226300 h 882500"/>
                <a:gd name="connsiteX198" fmla="*/ 355980 w 2684076"/>
                <a:gd name="connsiteY198" fmla="*/ 210162 h 882500"/>
                <a:gd name="connsiteX199" fmla="*/ 370137 w 2684076"/>
                <a:gd name="connsiteY199" fmla="*/ 200076 h 882500"/>
                <a:gd name="connsiteX200" fmla="*/ 384293 w 2684076"/>
                <a:gd name="connsiteY200" fmla="*/ 189989 h 882500"/>
                <a:gd name="connsiteX201" fmla="*/ 404519 w 2684076"/>
                <a:gd name="connsiteY201" fmla="*/ 181902 h 882500"/>
                <a:gd name="connsiteX202" fmla="*/ 351928 w 2684076"/>
                <a:gd name="connsiteY202" fmla="*/ 161800 h 882500"/>
                <a:gd name="connsiteX203" fmla="*/ 315529 w 2684076"/>
                <a:gd name="connsiteY203" fmla="*/ 137593 h 882500"/>
                <a:gd name="connsiteX204" fmla="*/ 299337 w 2684076"/>
                <a:gd name="connsiteY204" fmla="*/ 101317 h 882500"/>
                <a:gd name="connsiteX205" fmla="*/ 339789 w 2684076"/>
                <a:gd name="connsiteY205" fmla="*/ 93230 h 882500"/>
                <a:gd name="connsiteX206" fmla="*/ 364067 w 2684076"/>
                <a:gd name="connsiteY206" fmla="*/ 77110 h 882500"/>
                <a:gd name="connsiteX207" fmla="*/ 432832 w 2684076"/>
                <a:gd name="connsiteY207" fmla="*/ 77110 h 882500"/>
                <a:gd name="connsiteX208" fmla="*/ 436884 w 2684076"/>
                <a:gd name="connsiteY208" fmla="*/ 60989 h 882500"/>
                <a:gd name="connsiteX209" fmla="*/ 444971 w 2684076"/>
                <a:gd name="connsiteY209" fmla="*/ 32800 h 882500"/>
                <a:gd name="connsiteX210" fmla="*/ 453058 w 2684076"/>
                <a:gd name="connsiteY210" fmla="*/ 24713 h 882500"/>
                <a:gd name="connsiteX211" fmla="*/ 444971 w 2684076"/>
                <a:gd name="connsiteY211" fmla="*/ 12645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684076" h="882500">
                  <a:moveTo>
                    <a:pt x="635687" y="0"/>
                  </a:moveTo>
                  <a:lnTo>
                    <a:pt x="704738" y="0"/>
                  </a:lnTo>
                  <a:lnTo>
                    <a:pt x="701839" y="1444"/>
                  </a:lnTo>
                  <a:cubicBezTo>
                    <a:pt x="695097" y="1444"/>
                    <a:pt x="676888" y="1444"/>
                    <a:pt x="647230" y="1444"/>
                  </a:cubicBezTo>
                  <a:close/>
                  <a:moveTo>
                    <a:pt x="443158" y="0"/>
                  </a:moveTo>
                  <a:lnTo>
                    <a:pt x="567770" y="0"/>
                  </a:lnTo>
                  <a:lnTo>
                    <a:pt x="562274" y="5496"/>
                  </a:lnTo>
                  <a:cubicBezTo>
                    <a:pt x="559585" y="8186"/>
                    <a:pt x="558240" y="13583"/>
                    <a:pt x="558240" y="21670"/>
                  </a:cubicBezTo>
                  <a:cubicBezTo>
                    <a:pt x="555532" y="35154"/>
                    <a:pt x="558240" y="50000"/>
                    <a:pt x="566327" y="66174"/>
                  </a:cubicBezTo>
                  <a:cubicBezTo>
                    <a:pt x="574414" y="82348"/>
                    <a:pt x="578466" y="94487"/>
                    <a:pt x="578466" y="102573"/>
                  </a:cubicBezTo>
                  <a:lnTo>
                    <a:pt x="578466" y="130904"/>
                  </a:lnTo>
                  <a:lnTo>
                    <a:pt x="590605" y="118765"/>
                  </a:lnTo>
                  <a:cubicBezTo>
                    <a:pt x="595984" y="113368"/>
                    <a:pt x="599364" y="109315"/>
                    <a:pt x="600709" y="106626"/>
                  </a:cubicBezTo>
                  <a:cubicBezTo>
                    <a:pt x="602054" y="103936"/>
                    <a:pt x="604089" y="101229"/>
                    <a:pt x="606779" y="98539"/>
                  </a:cubicBezTo>
                  <a:cubicBezTo>
                    <a:pt x="609468" y="93142"/>
                    <a:pt x="614193" y="91797"/>
                    <a:pt x="620935" y="94487"/>
                  </a:cubicBezTo>
                  <a:cubicBezTo>
                    <a:pt x="627677" y="97194"/>
                    <a:pt x="628349" y="105281"/>
                    <a:pt x="622952" y="118765"/>
                  </a:cubicBezTo>
                  <a:cubicBezTo>
                    <a:pt x="614865" y="148422"/>
                    <a:pt x="617573" y="163251"/>
                    <a:pt x="631057" y="163251"/>
                  </a:cubicBezTo>
                  <a:cubicBezTo>
                    <a:pt x="636436" y="163251"/>
                    <a:pt x="641161" y="161906"/>
                    <a:pt x="645213" y="159217"/>
                  </a:cubicBezTo>
                  <a:cubicBezTo>
                    <a:pt x="649248" y="156509"/>
                    <a:pt x="653972" y="156509"/>
                    <a:pt x="659370" y="159217"/>
                  </a:cubicBezTo>
                  <a:cubicBezTo>
                    <a:pt x="662059" y="161906"/>
                    <a:pt x="670146" y="157872"/>
                    <a:pt x="683630" y="147078"/>
                  </a:cubicBezTo>
                  <a:cubicBezTo>
                    <a:pt x="689027" y="141680"/>
                    <a:pt x="695769" y="137646"/>
                    <a:pt x="703856" y="134939"/>
                  </a:cubicBezTo>
                  <a:lnTo>
                    <a:pt x="715995" y="183477"/>
                  </a:lnTo>
                  <a:lnTo>
                    <a:pt x="752412" y="183477"/>
                  </a:lnTo>
                  <a:lnTo>
                    <a:pt x="804986" y="199669"/>
                  </a:lnTo>
                  <a:lnTo>
                    <a:pt x="792864" y="110678"/>
                  </a:lnTo>
                  <a:lnTo>
                    <a:pt x="809038" y="102573"/>
                  </a:lnTo>
                  <a:lnTo>
                    <a:pt x="760499" y="86400"/>
                  </a:lnTo>
                  <a:lnTo>
                    <a:pt x="744308" y="78313"/>
                  </a:lnTo>
                  <a:lnTo>
                    <a:pt x="752412" y="62122"/>
                  </a:lnTo>
                  <a:cubicBezTo>
                    <a:pt x="752412" y="51345"/>
                    <a:pt x="749705" y="40551"/>
                    <a:pt x="744308" y="29774"/>
                  </a:cubicBezTo>
                  <a:cubicBezTo>
                    <a:pt x="738928" y="21670"/>
                    <a:pt x="733531" y="13583"/>
                    <a:pt x="728134" y="5496"/>
                  </a:cubicBezTo>
                  <a:lnTo>
                    <a:pt x="717142" y="0"/>
                  </a:lnTo>
                  <a:lnTo>
                    <a:pt x="2082901" y="0"/>
                  </a:lnTo>
                  <a:lnTo>
                    <a:pt x="2082901" y="20909"/>
                  </a:lnTo>
                  <a:cubicBezTo>
                    <a:pt x="2088245" y="18219"/>
                    <a:pt x="2094916" y="14202"/>
                    <a:pt x="2102932" y="8840"/>
                  </a:cubicBezTo>
                  <a:lnTo>
                    <a:pt x="2113181" y="0"/>
                  </a:lnTo>
                  <a:lnTo>
                    <a:pt x="2178135" y="0"/>
                  </a:lnTo>
                  <a:lnTo>
                    <a:pt x="2173024" y="8805"/>
                  </a:lnTo>
                  <a:cubicBezTo>
                    <a:pt x="2169024" y="16874"/>
                    <a:pt x="2165698" y="23616"/>
                    <a:pt x="2163043" y="29013"/>
                  </a:cubicBezTo>
                  <a:cubicBezTo>
                    <a:pt x="2157682" y="37047"/>
                    <a:pt x="2155010" y="42426"/>
                    <a:pt x="2155010" y="45116"/>
                  </a:cubicBezTo>
                  <a:cubicBezTo>
                    <a:pt x="2168370" y="50513"/>
                    <a:pt x="2180385" y="57238"/>
                    <a:pt x="2191038" y="65289"/>
                  </a:cubicBezTo>
                  <a:cubicBezTo>
                    <a:pt x="2215103" y="81427"/>
                    <a:pt x="2231136" y="96221"/>
                    <a:pt x="2239134" y="109652"/>
                  </a:cubicBezTo>
                  <a:cubicBezTo>
                    <a:pt x="2241788" y="109652"/>
                    <a:pt x="2243115" y="111014"/>
                    <a:pt x="2243115" y="113704"/>
                  </a:cubicBezTo>
                  <a:cubicBezTo>
                    <a:pt x="2245823" y="124445"/>
                    <a:pt x="2249840" y="127807"/>
                    <a:pt x="2255166" y="123790"/>
                  </a:cubicBezTo>
                  <a:cubicBezTo>
                    <a:pt x="2260492" y="119756"/>
                    <a:pt x="2267164" y="113722"/>
                    <a:pt x="2275162" y="105652"/>
                  </a:cubicBezTo>
                  <a:cubicBezTo>
                    <a:pt x="2283178" y="97583"/>
                    <a:pt x="2293194" y="89514"/>
                    <a:pt x="2305227" y="81445"/>
                  </a:cubicBezTo>
                  <a:cubicBezTo>
                    <a:pt x="2317260" y="73376"/>
                    <a:pt x="2332602" y="70686"/>
                    <a:pt x="2351270" y="73376"/>
                  </a:cubicBezTo>
                  <a:cubicBezTo>
                    <a:pt x="2356614" y="100255"/>
                    <a:pt x="2355287" y="125790"/>
                    <a:pt x="2347289" y="149980"/>
                  </a:cubicBezTo>
                  <a:cubicBezTo>
                    <a:pt x="2341927" y="171515"/>
                    <a:pt x="2331257" y="192360"/>
                    <a:pt x="2315242" y="212533"/>
                  </a:cubicBezTo>
                  <a:cubicBezTo>
                    <a:pt x="2299228" y="232688"/>
                    <a:pt x="2276542" y="248137"/>
                    <a:pt x="2247168" y="258895"/>
                  </a:cubicBezTo>
                  <a:lnTo>
                    <a:pt x="2255131" y="262930"/>
                  </a:lnTo>
                  <a:cubicBezTo>
                    <a:pt x="2260475" y="265637"/>
                    <a:pt x="2265836" y="268309"/>
                    <a:pt x="2271180" y="270999"/>
                  </a:cubicBezTo>
                  <a:cubicBezTo>
                    <a:pt x="2276542" y="273671"/>
                    <a:pt x="2283213" y="276361"/>
                    <a:pt x="2291229" y="279051"/>
                  </a:cubicBezTo>
                  <a:cubicBezTo>
                    <a:pt x="2296538" y="284448"/>
                    <a:pt x="2303864" y="290500"/>
                    <a:pt x="2313225" y="297224"/>
                  </a:cubicBezTo>
                  <a:cubicBezTo>
                    <a:pt x="2322568" y="303948"/>
                    <a:pt x="2331257" y="309982"/>
                    <a:pt x="2339255" y="315326"/>
                  </a:cubicBezTo>
                  <a:cubicBezTo>
                    <a:pt x="2349961" y="323413"/>
                    <a:pt x="2357959" y="331482"/>
                    <a:pt x="2363268" y="339534"/>
                  </a:cubicBezTo>
                  <a:lnTo>
                    <a:pt x="2355305" y="339534"/>
                  </a:lnTo>
                  <a:cubicBezTo>
                    <a:pt x="2352615" y="339534"/>
                    <a:pt x="2349271" y="340206"/>
                    <a:pt x="2345254" y="341569"/>
                  </a:cubicBezTo>
                  <a:cubicBezTo>
                    <a:pt x="2341255" y="342914"/>
                    <a:pt x="2336583" y="343586"/>
                    <a:pt x="2331239" y="343586"/>
                  </a:cubicBezTo>
                  <a:cubicBezTo>
                    <a:pt x="2320569" y="343586"/>
                    <a:pt x="2310571" y="344258"/>
                    <a:pt x="2301210" y="345603"/>
                  </a:cubicBezTo>
                  <a:cubicBezTo>
                    <a:pt x="2291849" y="346948"/>
                    <a:pt x="2289849" y="350328"/>
                    <a:pt x="2295211" y="355725"/>
                  </a:cubicBezTo>
                  <a:cubicBezTo>
                    <a:pt x="2300555" y="361069"/>
                    <a:pt x="2307226" y="365776"/>
                    <a:pt x="2315242" y="369811"/>
                  </a:cubicBezTo>
                  <a:cubicBezTo>
                    <a:pt x="2323241" y="373863"/>
                    <a:pt x="2327240" y="378552"/>
                    <a:pt x="2327240" y="383914"/>
                  </a:cubicBezTo>
                  <a:cubicBezTo>
                    <a:pt x="2327240" y="392001"/>
                    <a:pt x="2325913" y="398725"/>
                    <a:pt x="2323258" y="404069"/>
                  </a:cubicBezTo>
                  <a:lnTo>
                    <a:pt x="2315242" y="420261"/>
                  </a:lnTo>
                  <a:cubicBezTo>
                    <a:pt x="2309881" y="425605"/>
                    <a:pt x="2305881" y="432329"/>
                    <a:pt x="2303227" y="440416"/>
                  </a:cubicBezTo>
                  <a:cubicBezTo>
                    <a:pt x="2297883" y="456519"/>
                    <a:pt x="2299210" y="465915"/>
                    <a:pt x="2307208" y="468605"/>
                  </a:cubicBezTo>
                  <a:cubicBezTo>
                    <a:pt x="2312570" y="471294"/>
                    <a:pt x="2318587" y="474674"/>
                    <a:pt x="2325258" y="478726"/>
                  </a:cubicBezTo>
                  <a:cubicBezTo>
                    <a:pt x="2331929" y="482761"/>
                    <a:pt x="2339273" y="487468"/>
                    <a:pt x="2347289" y="492812"/>
                  </a:cubicBezTo>
                  <a:cubicBezTo>
                    <a:pt x="2357941" y="498209"/>
                    <a:pt x="2367302" y="503571"/>
                    <a:pt x="2375354" y="508933"/>
                  </a:cubicBezTo>
                  <a:cubicBezTo>
                    <a:pt x="2378008" y="495484"/>
                    <a:pt x="2382007" y="482053"/>
                    <a:pt x="2387351" y="468605"/>
                  </a:cubicBezTo>
                  <a:cubicBezTo>
                    <a:pt x="2392660" y="457863"/>
                    <a:pt x="2397332" y="446450"/>
                    <a:pt x="2401348" y="434346"/>
                  </a:cubicBezTo>
                  <a:cubicBezTo>
                    <a:pt x="2405383" y="422260"/>
                    <a:pt x="2412727" y="410811"/>
                    <a:pt x="2423379" y="400035"/>
                  </a:cubicBezTo>
                  <a:cubicBezTo>
                    <a:pt x="2436739" y="421552"/>
                    <a:pt x="2447428" y="443070"/>
                    <a:pt x="2455426" y="464552"/>
                  </a:cubicBezTo>
                  <a:cubicBezTo>
                    <a:pt x="2460823" y="483398"/>
                    <a:pt x="2462840" y="502898"/>
                    <a:pt x="2461495" y="523054"/>
                  </a:cubicBezTo>
                  <a:cubicBezTo>
                    <a:pt x="2460151" y="543227"/>
                    <a:pt x="2451391" y="564072"/>
                    <a:pt x="2435200" y="585607"/>
                  </a:cubicBezTo>
                  <a:cubicBezTo>
                    <a:pt x="2432510" y="588297"/>
                    <a:pt x="2433855" y="589642"/>
                    <a:pt x="2439252" y="589642"/>
                  </a:cubicBezTo>
                  <a:cubicBezTo>
                    <a:pt x="2447339" y="589642"/>
                    <a:pt x="2462168" y="577538"/>
                    <a:pt x="2483739" y="553295"/>
                  </a:cubicBezTo>
                  <a:lnTo>
                    <a:pt x="2487791" y="646090"/>
                  </a:lnTo>
                  <a:lnTo>
                    <a:pt x="2528243" y="565434"/>
                  </a:lnTo>
                  <a:lnTo>
                    <a:pt x="2524191" y="605762"/>
                  </a:lnTo>
                  <a:cubicBezTo>
                    <a:pt x="2532295" y="597676"/>
                    <a:pt x="2540382" y="590951"/>
                    <a:pt x="2548469" y="585607"/>
                  </a:cubicBezTo>
                  <a:cubicBezTo>
                    <a:pt x="2564642" y="574848"/>
                    <a:pt x="2572747" y="570814"/>
                    <a:pt x="2572747" y="573468"/>
                  </a:cubicBezTo>
                  <a:cubicBezTo>
                    <a:pt x="2575437" y="584245"/>
                    <a:pt x="2577454" y="591659"/>
                    <a:pt x="2578817" y="595676"/>
                  </a:cubicBezTo>
                  <a:cubicBezTo>
                    <a:pt x="2580161" y="599711"/>
                    <a:pt x="2578126" y="604418"/>
                    <a:pt x="2572747" y="609815"/>
                  </a:cubicBezTo>
                  <a:cubicBezTo>
                    <a:pt x="2567350" y="617848"/>
                    <a:pt x="2559263" y="621883"/>
                    <a:pt x="2548469" y="621883"/>
                  </a:cubicBezTo>
                  <a:cubicBezTo>
                    <a:pt x="2537674" y="621883"/>
                    <a:pt x="2539037" y="627245"/>
                    <a:pt x="2552521" y="638004"/>
                  </a:cubicBezTo>
                  <a:cubicBezTo>
                    <a:pt x="2566005" y="646090"/>
                    <a:pt x="2574764" y="648780"/>
                    <a:pt x="2578817" y="646090"/>
                  </a:cubicBezTo>
                  <a:cubicBezTo>
                    <a:pt x="2582851" y="643383"/>
                    <a:pt x="2592973" y="639366"/>
                    <a:pt x="2609147" y="634022"/>
                  </a:cubicBezTo>
                  <a:cubicBezTo>
                    <a:pt x="2622631" y="625918"/>
                    <a:pt x="2635442" y="623900"/>
                    <a:pt x="2647581" y="627952"/>
                  </a:cubicBezTo>
                  <a:cubicBezTo>
                    <a:pt x="2659720" y="631987"/>
                    <a:pt x="2668480" y="636694"/>
                    <a:pt x="2673877" y="642038"/>
                  </a:cubicBezTo>
                  <a:cubicBezTo>
                    <a:pt x="2679256" y="644746"/>
                    <a:pt x="2682636" y="651470"/>
                    <a:pt x="2683981" y="662211"/>
                  </a:cubicBezTo>
                  <a:cubicBezTo>
                    <a:pt x="2685326" y="672952"/>
                    <a:pt x="2672514" y="678332"/>
                    <a:pt x="2645546" y="678332"/>
                  </a:cubicBezTo>
                  <a:lnTo>
                    <a:pt x="2588921" y="678332"/>
                  </a:lnTo>
                  <a:cubicBezTo>
                    <a:pt x="2580834" y="678332"/>
                    <a:pt x="2575437" y="677004"/>
                    <a:pt x="2572747" y="674350"/>
                  </a:cubicBezTo>
                  <a:cubicBezTo>
                    <a:pt x="2583524" y="685091"/>
                    <a:pt x="2591610" y="695832"/>
                    <a:pt x="2597007" y="706574"/>
                  </a:cubicBezTo>
                  <a:cubicBezTo>
                    <a:pt x="2607802" y="733453"/>
                    <a:pt x="2606457" y="753626"/>
                    <a:pt x="2592973" y="767057"/>
                  </a:cubicBezTo>
                  <a:cubicBezTo>
                    <a:pt x="2574092" y="761713"/>
                    <a:pt x="2557900" y="754988"/>
                    <a:pt x="2544416" y="746902"/>
                  </a:cubicBezTo>
                  <a:cubicBezTo>
                    <a:pt x="2530933" y="741558"/>
                    <a:pt x="2519484" y="733488"/>
                    <a:pt x="2510034" y="722730"/>
                  </a:cubicBezTo>
                  <a:cubicBezTo>
                    <a:pt x="2500602" y="711953"/>
                    <a:pt x="2495878" y="699849"/>
                    <a:pt x="2495878" y="686418"/>
                  </a:cubicBezTo>
                  <a:lnTo>
                    <a:pt x="2487791" y="718713"/>
                  </a:lnTo>
                  <a:cubicBezTo>
                    <a:pt x="2482394" y="729454"/>
                    <a:pt x="2477687" y="739523"/>
                    <a:pt x="2473635" y="748919"/>
                  </a:cubicBezTo>
                  <a:cubicBezTo>
                    <a:pt x="2469582" y="758315"/>
                    <a:pt x="2460823" y="767057"/>
                    <a:pt x="2447339" y="775161"/>
                  </a:cubicBezTo>
                  <a:cubicBezTo>
                    <a:pt x="2439252" y="777851"/>
                    <a:pt x="2433855" y="781868"/>
                    <a:pt x="2431165" y="787230"/>
                  </a:cubicBezTo>
                  <a:cubicBezTo>
                    <a:pt x="2425768" y="798006"/>
                    <a:pt x="2437907" y="810128"/>
                    <a:pt x="2467565" y="823576"/>
                  </a:cubicBezTo>
                  <a:cubicBezTo>
                    <a:pt x="2499930" y="837007"/>
                    <a:pt x="2514086" y="845076"/>
                    <a:pt x="2510034" y="847748"/>
                  </a:cubicBezTo>
                  <a:cubicBezTo>
                    <a:pt x="2506000" y="850420"/>
                    <a:pt x="2512069" y="855800"/>
                    <a:pt x="2528243" y="863904"/>
                  </a:cubicBezTo>
                  <a:cubicBezTo>
                    <a:pt x="2533640" y="869248"/>
                    <a:pt x="2541054" y="873937"/>
                    <a:pt x="2550486" y="877990"/>
                  </a:cubicBezTo>
                  <a:lnTo>
                    <a:pt x="2560406" y="882500"/>
                  </a:lnTo>
                  <a:lnTo>
                    <a:pt x="1405286" y="882500"/>
                  </a:lnTo>
                  <a:lnTo>
                    <a:pt x="1389521" y="863196"/>
                  </a:lnTo>
                  <a:lnTo>
                    <a:pt x="1378493" y="882500"/>
                  </a:lnTo>
                  <a:lnTo>
                    <a:pt x="8087" y="882500"/>
                  </a:lnTo>
                  <a:lnTo>
                    <a:pt x="8087" y="867302"/>
                  </a:lnTo>
                  <a:lnTo>
                    <a:pt x="12139" y="839060"/>
                  </a:lnTo>
                  <a:lnTo>
                    <a:pt x="32365" y="826991"/>
                  </a:lnTo>
                  <a:lnTo>
                    <a:pt x="48539" y="794750"/>
                  </a:lnTo>
                  <a:cubicBezTo>
                    <a:pt x="62023" y="810853"/>
                    <a:pt x="75507" y="824266"/>
                    <a:pt x="88991" y="835007"/>
                  </a:cubicBezTo>
                  <a:cubicBezTo>
                    <a:pt x="118666" y="859197"/>
                    <a:pt x="151014" y="871283"/>
                    <a:pt x="186086" y="871283"/>
                  </a:cubicBezTo>
                  <a:lnTo>
                    <a:pt x="169895" y="831026"/>
                  </a:lnTo>
                  <a:lnTo>
                    <a:pt x="177981" y="822939"/>
                  </a:lnTo>
                  <a:lnTo>
                    <a:pt x="198207" y="859215"/>
                  </a:lnTo>
                  <a:lnTo>
                    <a:pt x="194173" y="839060"/>
                  </a:lnTo>
                  <a:lnTo>
                    <a:pt x="198207" y="810871"/>
                  </a:lnTo>
                  <a:cubicBezTo>
                    <a:pt x="184724" y="805474"/>
                    <a:pt x="172602" y="798749"/>
                    <a:pt x="161808" y="790698"/>
                  </a:cubicBezTo>
                  <a:cubicBezTo>
                    <a:pt x="140237" y="777267"/>
                    <a:pt x="124046" y="770543"/>
                    <a:pt x="113269" y="770543"/>
                  </a:cubicBezTo>
                  <a:cubicBezTo>
                    <a:pt x="99785" y="770543"/>
                    <a:pt x="85629" y="767853"/>
                    <a:pt x="70800" y="762474"/>
                  </a:cubicBezTo>
                  <a:cubicBezTo>
                    <a:pt x="55953" y="757112"/>
                    <a:pt x="44504" y="743663"/>
                    <a:pt x="36400" y="722128"/>
                  </a:cubicBezTo>
                  <a:lnTo>
                    <a:pt x="68765" y="722128"/>
                  </a:lnTo>
                  <a:cubicBezTo>
                    <a:pt x="76852" y="724818"/>
                    <a:pt x="84956" y="727525"/>
                    <a:pt x="93043" y="730215"/>
                  </a:cubicBezTo>
                  <a:cubicBezTo>
                    <a:pt x="101130" y="732904"/>
                    <a:pt x="107872" y="739629"/>
                    <a:pt x="113269" y="750370"/>
                  </a:cubicBezTo>
                  <a:cubicBezTo>
                    <a:pt x="121356" y="744990"/>
                    <a:pt x="130788" y="740956"/>
                    <a:pt x="141582" y="738302"/>
                  </a:cubicBezTo>
                  <a:cubicBezTo>
                    <a:pt x="163153" y="732904"/>
                    <a:pt x="184724" y="745008"/>
                    <a:pt x="206312" y="774595"/>
                  </a:cubicBezTo>
                  <a:lnTo>
                    <a:pt x="206312" y="754422"/>
                  </a:lnTo>
                  <a:lnTo>
                    <a:pt x="230572" y="754422"/>
                  </a:lnTo>
                  <a:cubicBezTo>
                    <a:pt x="241367" y="754422"/>
                    <a:pt x="249454" y="750370"/>
                    <a:pt x="254851" y="742283"/>
                  </a:cubicBezTo>
                  <a:cubicBezTo>
                    <a:pt x="254851" y="734232"/>
                    <a:pt x="256196" y="730215"/>
                    <a:pt x="258885" y="730215"/>
                  </a:cubicBezTo>
                  <a:lnTo>
                    <a:pt x="262938" y="730215"/>
                  </a:lnTo>
                  <a:cubicBezTo>
                    <a:pt x="260248" y="724818"/>
                    <a:pt x="258885" y="718093"/>
                    <a:pt x="258885" y="710060"/>
                  </a:cubicBezTo>
                  <a:cubicBezTo>
                    <a:pt x="253506" y="696611"/>
                    <a:pt x="253506" y="685870"/>
                    <a:pt x="258885" y="677818"/>
                  </a:cubicBezTo>
                  <a:lnTo>
                    <a:pt x="242712" y="653611"/>
                  </a:lnTo>
                  <a:lnTo>
                    <a:pt x="222486" y="661698"/>
                  </a:lnTo>
                  <a:lnTo>
                    <a:pt x="206312" y="641543"/>
                  </a:lnTo>
                  <a:cubicBezTo>
                    <a:pt x="203605" y="644232"/>
                    <a:pt x="198207" y="648267"/>
                    <a:pt x="190121" y="653611"/>
                  </a:cubicBezTo>
                  <a:cubicBezTo>
                    <a:pt x="176637" y="661662"/>
                    <a:pt x="163153" y="668387"/>
                    <a:pt x="149669" y="673766"/>
                  </a:cubicBezTo>
                  <a:lnTo>
                    <a:pt x="149669" y="645577"/>
                  </a:lnTo>
                  <a:cubicBezTo>
                    <a:pt x="146979" y="648232"/>
                    <a:pt x="142927" y="649559"/>
                    <a:pt x="137530" y="649559"/>
                  </a:cubicBezTo>
                  <a:cubicBezTo>
                    <a:pt x="126753" y="654956"/>
                    <a:pt x="117304" y="654956"/>
                    <a:pt x="109217" y="649559"/>
                  </a:cubicBezTo>
                  <a:cubicBezTo>
                    <a:pt x="87646" y="646904"/>
                    <a:pt x="75507" y="644232"/>
                    <a:pt x="72817" y="641543"/>
                  </a:cubicBezTo>
                  <a:cubicBezTo>
                    <a:pt x="67420" y="638835"/>
                    <a:pt x="62695" y="634801"/>
                    <a:pt x="58661" y="629439"/>
                  </a:cubicBezTo>
                  <a:cubicBezTo>
                    <a:pt x="54609" y="624059"/>
                    <a:pt x="55281" y="620025"/>
                    <a:pt x="60678" y="617335"/>
                  </a:cubicBezTo>
                  <a:cubicBezTo>
                    <a:pt x="68765" y="617335"/>
                    <a:pt x="75507" y="613301"/>
                    <a:pt x="80904" y="605249"/>
                  </a:cubicBezTo>
                  <a:cubicBezTo>
                    <a:pt x="83594" y="599870"/>
                    <a:pt x="88318" y="597835"/>
                    <a:pt x="95060" y="599197"/>
                  </a:cubicBezTo>
                  <a:cubicBezTo>
                    <a:pt x="101802" y="600542"/>
                    <a:pt x="107872" y="598507"/>
                    <a:pt x="113269" y="593128"/>
                  </a:cubicBezTo>
                  <a:cubicBezTo>
                    <a:pt x="118666" y="587766"/>
                    <a:pt x="122028" y="583749"/>
                    <a:pt x="123373" y="581042"/>
                  </a:cubicBezTo>
                  <a:cubicBezTo>
                    <a:pt x="124736" y="578352"/>
                    <a:pt x="128098" y="574335"/>
                    <a:pt x="133495" y="568973"/>
                  </a:cubicBezTo>
                  <a:cubicBezTo>
                    <a:pt x="136185" y="563576"/>
                    <a:pt x="141582" y="559542"/>
                    <a:pt x="149669" y="556870"/>
                  </a:cubicBezTo>
                  <a:cubicBezTo>
                    <a:pt x="157756" y="554198"/>
                    <a:pt x="164498" y="552853"/>
                    <a:pt x="169895" y="552853"/>
                  </a:cubicBezTo>
                  <a:cubicBezTo>
                    <a:pt x="175292" y="552853"/>
                    <a:pt x="180689" y="550163"/>
                    <a:pt x="186086" y="544766"/>
                  </a:cubicBezTo>
                  <a:cubicBezTo>
                    <a:pt x="188776" y="542076"/>
                    <a:pt x="191465" y="540731"/>
                    <a:pt x="194173" y="540731"/>
                  </a:cubicBezTo>
                  <a:cubicBezTo>
                    <a:pt x="188776" y="540731"/>
                    <a:pt x="182034" y="539369"/>
                    <a:pt x="173947" y="536679"/>
                  </a:cubicBezTo>
                  <a:cubicBezTo>
                    <a:pt x="168550" y="536679"/>
                    <a:pt x="161135" y="536007"/>
                    <a:pt x="151704" y="534680"/>
                  </a:cubicBezTo>
                  <a:cubicBezTo>
                    <a:pt x="142254" y="533352"/>
                    <a:pt x="132150" y="535370"/>
                    <a:pt x="121356" y="540731"/>
                  </a:cubicBezTo>
                  <a:cubicBezTo>
                    <a:pt x="99785" y="548818"/>
                    <a:pt x="79559" y="553525"/>
                    <a:pt x="60678" y="554852"/>
                  </a:cubicBezTo>
                  <a:cubicBezTo>
                    <a:pt x="41797" y="556180"/>
                    <a:pt x="28313" y="554162"/>
                    <a:pt x="20226" y="548818"/>
                  </a:cubicBezTo>
                  <a:cubicBezTo>
                    <a:pt x="14829" y="546111"/>
                    <a:pt x="11467" y="543421"/>
                    <a:pt x="10122" y="540731"/>
                  </a:cubicBezTo>
                  <a:cubicBezTo>
                    <a:pt x="8760" y="538024"/>
                    <a:pt x="6742" y="535352"/>
                    <a:pt x="4053" y="532698"/>
                  </a:cubicBezTo>
                  <a:cubicBezTo>
                    <a:pt x="1345" y="530008"/>
                    <a:pt x="0" y="527301"/>
                    <a:pt x="0" y="524611"/>
                  </a:cubicBezTo>
                  <a:cubicBezTo>
                    <a:pt x="2690" y="527301"/>
                    <a:pt x="5397" y="528645"/>
                    <a:pt x="8087" y="528645"/>
                  </a:cubicBezTo>
                  <a:cubicBezTo>
                    <a:pt x="16174" y="528645"/>
                    <a:pt x="22916" y="525956"/>
                    <a:pt x="28313" y="520559"/>
                  </a:cubicBezTo>
                  <a:cubicBezTo>
                    <a:pt x="33710" y="515215"/>
                    <a:pt x="45849" y="507818"/>
                    <a:pt x="64730" y="498404"/>
                  </a:cubicBezTo>
                  <a:cubicBezTo>
                    <a:pt x="83594" y="488990"/>
                    <a:pt x="105182" y="491007"/>
                    <a:pt x="129443" y="504438"/>
                  </a:cubicBezTo>
                  <a:lnTo>
                    <a:pt x="76852" y="443955"/>
                  </a:lnTo>
                  <a:lnTo>
                    <a:pt x="117304" y="443955"/>
                  </a:lnTo>
                  <a:cubicBezTo>
                    <a:pt x="114614" y="441301"/>
                    <a:pt x="111924" y="437284"/>
                    <a:pt x="109217" y="431887"/>
                  </a:cubicBezTo>
                  <a:cubicBezTo>
                    <a:pt x="103820" y="423835"/>
                    <a:pt x="103820" y="414439"/>
                    <a:pt x="109217" y="403698"/>
                  </a:cubicBezTo>
                  <a:cubicBezTo>
                    <a:pt x="117304" y="414439"/>
                    <a:pt x="126753" y="421145"/>
                    <a:pt x="137530" y="423800"/>
                  </a:cubicBezTo>
                  <a:cubicBezTo>
                    <a:pt x="156411" y="434576"/>
                    <a:pt x="177981" y="427887"/>
                    <a:pt x="202260" y="403698"/>
                  </a:cubicBezTo>
                  <a:lnTo>
                    <a:pt x="210347" y="435921"/>
                  </a:lnTo>
                  <a:lnTo>
                    <a:pt x="222486" y="443955"/>
                  </a:lnTo>
                  <a:lnTo>
                    <a:pt x="254851" y="411714"/>
                  </a:lnTo>
                  <a:lnTo>
                    <a:pt x="222486" y="367422"/>
                  </a:lnTo>
                  <a:lnTo>
                    <a:pt x="157756" y="367422"/>
                  </a:lnTo>
                  <a:lnTo>
                    <a:pt x="161808" y="339162"/>
                  </a:lnTo>
                  <a:lnTo>
                    <a:pt x="145634" y="318989"/>
                  </a:lnTo>
                  <a:lnTo>
                    <a:pt x="173947" y="314955"/>
                  </a:lnTo>
                  <a:lnTo>
                    <a:pt x="214399" y="270645"/>
                  </a:lnTo>
                  <a:lnTo>
                    <a:pt x="186086" y="230317"/>
                  </a:lnTo>
                  <a:lnTo>
                    <a:pt x="262938" y="218249"/>
                  </a:lnTo>
                  <a:lnTo>
                    <a:pt x="262938" y="226265"/>
                  </a:lnTo>
                  <a:cubicBezTo>
                    <a:pt x="262938" y="234316"/>
                    <a:pt x="268335" y="239696"/>
                    <a:pt x="279111" y="242385"/>
                  </a:cubicBezTo>
                  <a:cubicBezTo>
                    <a:pt x="297992" y="253144"/>
                    <a:pt x="307442" y="259851"/>
                    <a:pt x="307442" y="262558"/>
                  </a:cubicBezTo>
                  <a:lnTo>
                    <a:pt x="327668" y="282714"/>
                  </a:lnTo>
                  <a:lnTo>
                    <a:pt x="384293" y="298834"/>
                  </a:lnTo>
                  <a:cubicBezTo>
                    <a:pt x="378896" y="293490"/>
                    <a:pt x="374861" y="286766"/>
                    <a:pt x="372154" y="278679"/>
                  </a:cubicBezTo>
                  <a:cubicBezTo>
                    <a:pt x="366757" y="273317"/>
                    <a:pt x="363395" y="267955"/>
                    <a:pt x="362050" y="262594"/>
                  </a:cubicBezTo>
                  <a:cubicBezTo>
                    <a:pt x="360705" y="257214"/>
                    <a:pt x="358670" y="251835"/>
                    <a:pt x="355980" y="246438"/>
                  </a:cubicBezTo>
                  <a:cubicBezTo>
                    <a:pt x="353273" y="238386"/>
                    <a:pt x="350583" y="231680"/>
                    <a:pt x="347894" y="226300"/>
                  </a:cubicBezTo>
                  <a:cubicBezTo>
                    <a:pt x="345186" y="220939"/>
                    <a:pt x="347894" y="215541"/>
                    <a:pt x="355980" y="210162"/>
                  </a:cubicBezTo>
                  <a:cubicBezTo>
                    <a:pt x="361378" y="207455"/>
                    <a:pt x="366085" y="204092"/>
                    <a:pt x="370137" y="200076"/>
                  </a:cubicBezTo>
                  <a:cubicBezTo>
                    <a:pt x="374189" y="196059"/>
                    <a:pt x="378896" y="192697"/>
                    <a:pt x="384293" y="189989"/>
                  </a:cubicBezTo>
                  <a:cubicBezTo>
                    <a:pt x="389690" y="187299"/>
                    <a:pt x="396432" y="184592"/>
                    <a:pt x="404519" y="181902"/>
                  </a:cubicBezTo>
                  <a:cubicBezTo>
                    <a:pt x="382948" y="176558"/>
                    <a:pt x="365412" y="169852"/>
                    <a:pt x="351928" y="161800"/>
                  </a:cubicBezTo>
                  <a:cubicBezTo>
                    <a:pt x="338444" y="156403"/>
                    <a:pt x="326305" y="148334"/>
                    <a:pt x="315529" y="137593"/>
                  </a:cubicBezTo>
                  <a:cubicBezTo>
                    <a:pt x="304734" y="126852"/>
                    <a:pt x="299337" y="114766"/>
                    <a:pt x="299337" y="101317"/>
                  </a:cubicBezTo>
                  <a:lnTo>
                    <a:pt x="339789" y="93230"/>
                  </a:lnTo>
                  <a:cubicBezTo>
                    <a:pt x="345186" y="87869"/>
                    <a:pt x="353273" y="82507"/>
                    <a:pt x="364067" y="77110"/>
                  </a:cubicBezTo>
                  <a:cubicBezTo>
                    <a:pt x="385638" y="66368"/>
                    <a:pt x="408571" y="66368"/>
                    <a:pt x="432832" y="77110"/>
                  </a:cubicBezTo>
                  <a:cubicBezTo>
                    <a:pt x="432832" y="71748"/>
                    <a:pt x="434177" y="66386"/>
                    <a:pt x="436884" y="60989"/>
                  </a:cubicBezTo>
                  <a:cubicBezTo>
                    <a:pt x="436884" y="58299"/>
                    <a:pt x="439574" y="48903"/>
                    <a:pt x="444971" y="32800"/>
                  </a:cubicBezTo>
                  <a:cubicBezTo>
                    <a:pt x="450368" y="27403"/>
                    <a:pt x="453058" y="24713"/>
                    <a:pt x="453058" y="24713"/>
                  </a:cubicBezTo>
                  <a:cubicBezTo>
                    <a:pt x="453058" y="24713"/>
                    <a:pt x="450368" y="20679"/>
                    <a:pt x="444971" y="12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>
            <a:xfrm>
              <a:off x="4699521" y="1589567"/>
              <a:ext cx="1794623" cy="717697"/>
            </a:xfrm>
            <a:custGeom>
              <a:avLst/>
              <a:gdLst>
                <a:gd name="connsiteX0" fmla="*/ 1794623 w 1794623"/>
                <a:gd name="connsiteY0" fmla="*/ 662003 h 717697"/>
                <a:gd name="connsiteX1" fmla="*/ 1794623 w 1794623"/>
                <a:gd name="connsiteY1" fmla="*/ 670037 h 717697"/>
                <a:gd name="connsiteX2" fmla="*/ 1786589 w 1794623"/>
                <a:gd name="connsiteY2" fmla="*/ 702331 h 717697"/>
                <a:gd name="connsiteX3" fmla="*/ 1777669 w 1794623"/>
                <a:gd name="connsiteY3" fmla="*/ 717697 h 717697"/>
                <a:gd name="connsiteX4" fmla="*/ 1712715 w 1794623"/>
                <a:gd name="connsiteY4" fmla="*/ 717697 h 717697"/>
                <a:gd name="connsiteX5" fmla="*/ 1730530 w 1794623"/>
                <a:gd name="connsiteY5" fmla="*/ 702331 h 717697"/>
                <a:gd name="connsiteX6" fmla="*/ 1740545 w 1794623"/>
                <a:gd name="connsiteY6" fmla="*/ 682176 h 717697"/>
                <a:gd name="connsiteX7" fmla="*/ 1754543 w 1794623"/>
                <a:gd name="connsiteY7" fmla="*/ 674089 h 717697"/>
                <a:gd name="connsiteX8" fmla="*/ 1768575 w 1794623"/>
                <a:gd name="connsiteY8" fmla="*/ 670037 h 717697"/>
                <a:gd name="connsiteX9" fmla="*/ 1782608 w 1794623"/>
                <a:gd name="connsiteY9" fmla="*/ 666055 h 717697"/>
                <a:gd name="connsiteX10" fmla="*/ 1794623 w 1794623"/>
                <a:gd name="connsiteY10" fmla="*/ 662003 h 717697"/>
                <a:gd name="connsiteX11" fmla="*/ 678657 w 1794623"/>
                <a:gd name="connsiteY11" fmla="*/ 112 h 717697"/>
                <a:gd name="connsiteX12" fmla="*/ 690283 w 1794623"/>
                <a:gd name="connsiteY12" fmla="*/ 11234 h 717697"/>
                <a:gd name="connsiteX13" fmla="*/ 700370 w 1794623"/>
                <a:gd name="connsiteY13" fmla="*/ 25390 h 717697"/>
                <a:gd name="connsiteX14" fmla="*/ 710438 w 1794623"/>
                <a:gd name="connsiteY14" fmla="*/ 35512 h 717697"/>
                <a:gd name="connsiteX15" fmla="*/ 718543 w 1794623"/>
                <a:gd name="connsiteY15" fmla="*/ 43599 h 717697"/>
                <a:gd name="connsiteX16" fmla="*/ 762976 w 1794623"/>
                <a:gd name="connsiteY16" fmla="*/ 51686 h 717697"/>
                <a:gd name="connsiteX17" fmla="*/ 823512 w 1794623"/>
                <a:gd name="connsiteY17" fmla="*/ 88103 h 717697"/>
                <a:gd name="connsiteX18" fmla="*/ 843685 w 1794623"/>
                <a:gd name="connsiteY18" fmla="*/ 120468 h 717697"/>
                <a:gd name="connsiteX19" fmla="*/ 851772 w 1794623"/>
                <a:gd name="connsiteY19" fmla="*/ 128555 h 717697"/>
                <a:gd name="connsiteX20" fmla="*/ 867946 w 1794623"/>
                <a:gd name="connsiteY20" fmla="*/ 136642 h 717697"/>
                <a:gd name="connsiteX21" fmla="*/ 896205 w 1794623"/>
                <a:gd name="connsiteY21" fmla="*/ 140694 h 717697"/>
                <a:gd name="connsiteX22" fmla="*/ 926482 w 1794623"/>
                <a:gd name="connsiteY22" fmla="*/ 132589 h 717697"/>
                <a:gd name="connsiteX23" fmla="*/ 956759 w 1794623"/>
                <a:gd name="connsiteY23" fmla="*/ 128555 h 717697"/>
                <a:gd name="connsiteX24" fmla="*/ 964846 w 1794623"/>
                <a:gd name="connsiteY24" fmla="*/ 126520 h 717697"/>
                <a:gd name="connsiteX25" fmla="*/ 976915 w 1794623"/>
                <a:gd name="connsiteY25" fmla="*/ 124503 h 717697"/>
                <a:gd name="connsiteX26" fmla="*/ 993106 w 1794623"/>
                <a:gd name="connsiteY26" fmla="*/ 124503 h 717697"/>
                <a:gd name="connsiteX27" fmla="*/ 985019 w 1794623"/>
                <a:gd name="connsiteY27" fmla="*/ 164954 h 717697"/>
                <a:gd name="connsiteX28" fmla="*/ 974897 w 1794623"/>
                <a:gd name="connsiteY28" fmla="*/ 199337 h 717697"/>
                <a:gd name="connsiteX29" fmla="*/ 956689 w 1794623"/>
                <a:gd name="connsiteY29" fmla="*/ 225632 h 717697"/>
                <a:gd name="connsiteX30" fmla="*/ 972880 w 1794623"/>
                <a:gd name="connsiteY30" fmla="*/ 229684 h 717697"/>
                <a:gd name="connsiteX31" fmla="*/ 1005245 w 1794623"/>
                <a:gd name="connsiteY31" fmla="*/ 241824 h 717697"/>
                <a:gd name="connsiteX32" fmla="*/ 1029452 w 1794623"/>
                <a:gd name="connsiteY32" fmla="*/ 251928 h 717697"/>
                <a:gd name="connsiteX33" fmla="*/ 1049608 w 1794623"/>
                <a:gd name="connsiteY33" fmla="*/ 253945 h 717697"/>
                <a:gd name="connsiteX34" fmla="*/ 1065764 w 1794623"/>
                <a:gd name="connsiteY34" fmla="*/ 255980 h 717697"/>
                <a:gd name="connsiteX35" fmla="*/ 1081902 w 1794623"/>
                <a:gd name="connsiteY35" fmla="*/ 257997 h 717697"/>
                <a:gd name="connsiteX36" fmla="*/ 1102128 w 1794623"/>
                <a:gd name="connsiteY36" fmla="*/ 257997 h 717697"/>
                <a:gd name="connsiteX37" fmla="*/ 1122301 w 1794623"/>
                <a:gd name="connsiteY37" fmla="*/ 286310 h 717697"/>
                <a:gd name="connsiteX38" fmla="*/ 1118248 w 1794623"/>
                <a:gd name="connsiteY38" fmla="*/ 262050 h 717697"/>
                <a:gd name="connsiteX39" fmla="*/ 1093970 w 1794623"/>
                <a:gd name="connsiteY39" fmla="*/ 221598 h 717697"/>
                <a:gd name="connsiteX40" fmla="*/ 1065657 w 1794623"/>
                <a:gd name="connsiteY40" fmla="*/ 195302 h 717697"/>
                <a:gd name="connsiteX41" fmla="*/ 1041397 w 1794623"/>
                <a:gd name="connsiteY41" fmla="*/ 185180 h 717697"/>
                <a:gd name="connsiteX42" fmla="*/ 1017119 w 1794623"/>
                <a:gd name="connsiteY42" fmla="*/ 185180 h 717697"/>
                <a:gd name="connsiteX43" fmla="*/ 1033292 w 1794623"/>
                <a:gd name="connsiteY43" fmla="*/ 120468 h 717697"/>
                <a:gd name="connsiteX44" fmla="*/ 1073744 w 1794623"/>
                <a:gd name="connsiteY44" fmla="*/ 136642 h 717697"/>
                <a:gd name="connsiteX45" fmla="*/ 1114196 w 1794623"/>
                <a:gd name="connsiteY45" fmla="*/ 150798 h 717697"/>
                <a:gd name="connsiteX46" fmla="*/ 1154595 w 1794623"/>
                <a:gd name="connsiteY46" fmla="*/ 156868 h 717697"/>
                <a:gd name="connsiteX47" fmla="*/ 1166734 w 1794623"/>
                <a:gd name="connsiteY47" fmla="*/ 140694 h 717697"/>
                <a:gd name="connsiteX48" fmla="*/ 1195047 w 1794623"/>
                <a:gd name="connsiteY48" fmla="*/ 120468 h 717697"/>
                <a:gd name="connsiteX49" fmla="*/ 1215273 w 1794623"/>
                <a:gd name="connsiteY49" fmla="*/ 112363 h 717697"/>
                <a:gd name="connsiteX50" fmla="*/ 1199081 w 1794623"/>
                <a:gd name="connsiteY50" fmla="*/ 104277 h 717697"/>
                <a:gd name="connsiteX51" fmla="*/ 1195047 w 1794623"/>
                <a:gd name="connsiteY51" fmla="*/ 92138 h 717697"/>
                <a:gd name="connsiteX52" fmla="*/ 1203134 w 1794623"/>
                <a:gd name="connsiteY52" fmla="*/ 90120 h 717697"/>
                <a:gd name="connsiteX53" fmla="*/ 1215273 w 1794623"/>
                <a:gd name="connsiteY53" fmla="*/ 88103 h 717697"/>
                <a:gd name="connsiteX54" fmla="*/ 1227412 w 1794623"/>
                <a:gd name="connsiteY54" fmla="*/ 84051 h 717697"/>
                <a:gd name="connsiteX55" fmla="*/ 1239533 w 1794623"/>
                <a:gd name="connsiteY55" fmla="*/ 104277 h 717697"/>
                <a:gd name="connsiteX56" fmla="*/ 1227412 w 1794623"/>
                <a:gd name="connsiteY56" fmla="*/ 152815 h 717697"/>
                <a:gd name="connsiteX57" fmla="*/ 1203134 w 1794623"/>
                <a:gd name="connsiteY57" fmla="*/ 199337 h 717697"/>
                <a:gd name="connsiteX58" fmla="*/ 1158630 w 1794623"/>
                <a:gd name="connsiteY58" fmla="*/ 249910 h 717697"/>
                <a:gd name="connsiteX59" fmla="*/ 1203081 w 1794623"/>
                <a:gd name="connsiteY59" fmla="*/ 245858 h 717697"/>
                <a:gd name="connsiteX60" fmla="*/ 1263617 w 1794623"/>
                <a:gd name="connsiteY60" fmla="*/ 278223 h 717697"/>
                <a:gd name="connsiteX61" fmla="*/ 1275756 w 1794623"/>
                <a:gd name="connsiteY61" fmla="*/ 253945 h 717697"/>
                <a:gd name="connsiteX62" fmla="*/ 1312102 w 1794623"/>
                <a:gd name="connsiteY62" fmla="*/ 221598 h 717697"/>
                <a:gd name="connsiteX63" fmla="*/ 1324171 w 1794623"/>
                <a:gd name="connsiteY63" fmla="*/ 177094 h 717697"/>
                <a:gd name="connsiteX64" fmla="*/ 1332258 w 1794623"/>
                <a:gd name="connsiteY64" fmla="*/ 181146 h 717697"/>
                <a:gd name="connsiteX65" fmla="*/ 1342379 w 1794623"/>
                <a:gd name="connsiteY65" fmla="*/ 195302 h 717697"/>
                <a:gd name="connsiteX66" fmla="*/ 1356536 w 1794623"/>
                <a:gd name="connsiteY66" fmla="*/ 221598 h 717697"/>
                <a:gd name="connsiteX67" fmla="*/ 1366658 w 1794623"/>
                <a:gd name="connsiteY67" fmla="*/ 284293 h 717697"/>
                <a:gd name="connsiteX68" fmla="*/ 1360588 w 1794623"/>
                <a:gd name="connsiteY68" fmla="*/ 338901 h 717697"/>
                <a:gd name="connsiteX69" fmla="*/ 1350466 w 1794623"/>
                <a:gd name="connsiteY69" fmla="*/ 369231 h 717697"/>
                <a:gd name="connsiteX70" fmla="*/ 1344397 w 1794623"/>
                <a:gd name="connsiteY70" fmla="*/ 403631 h 717697"/>
                <a:gd name="connsiteX71" fmla="*/ 1336310 w 1794623"/>
                <a:gd name="connsiteY71" fmla="*/ 444083 h 717697"/>
                <a:gd name="connsiteX72" fmla="*/ 1376691 w 1794623"/>
                <a:gd name="connsiteY72" fmla="*/ 427892 h 717697"/>
                <a:gd name="connsiteX73" fmla="*/ 1408967 w 1794623"/>
                <a:gd name="connsiteY73" fmla="*/ 413735 h 717697"/>
                <a:gd name="connsiteX74" fmla="*/ 1433210 w 1794623"/>
                <a:gd name="connsiteY74" fmla="*/ 407666 h 717697"/>
                <a:gd name="connsiteX75" fmla="*/ 1475644 w 1794623"/>
                <a:gd name="connsiteY75" fmla="*/ 413735 h 717697"/>
                <a:gd name="connsiteX76" fmla="*/ 1518096 w 1794623"/>
                <a:gd name="connsiteY76" fmla="*/ 403631 h 717697"/>
                <a:gd name="connsiteX77" fmla="*/ 1554495 w 1794623"/>
                <a:gd name="connsiteY77" fmla="*/ 381370 h 717697"/>
                <a:gd name="connsiteX78" fmla="*/ 1570687 w 1794623"/>
                <a:gd name="connsiteY78" fmla="*/ 383405 h 717697"/>
                <a:gd name="connsiteX79" fmla="*/ 1570687 w 1794623"/>
                <a:gd name="connsiteY79" fmla="*/ 397562 h 717697"/>
                <a:gd name="connsiteX80" fmla="*/ 1558547 w 1794623"/>
                <a:gd name="connsiteY80" fmla="*/ 411718 h 717697"/>
                <a:gd name="connsiteX81" fmla="*/ 1520113 w 1794623"/>
                <a:gd name="connsiteY81" fmla="*/ 450135 h 717697"/>
                <a:gd name="connsiteX82" fmla="*/ 1477644 w 1794623"/>
                <a:gd name="connsiteY82" fmla="*/ 468344 h 717697"/>
                <a:gd name="connsiteX83" fmla="*/ 1451384 w 1794623"/>
                <a:gd name="connsiteY83" fmla="*/ 466326 h 717697"/>
                <a:gd name="connsiteX84" fmla="*/ 1415037 w 1794623"/>
                <a:gd name="connsiteY84" fmla="*/ 462274 h 717697"/>
                <a:gd name="connsiteX85" fmla="*/ 1380708 w 1794623"/>
                <a:gd name="connsiteY85" fmla="*/ 460257 h 717697"/>
                <a:gd name="connsiteX86" fmla="*/ 1364570 w 1794623"/>
                <a:gd name="connsiteY86" fmla="*/ 464309 h 717697"/>
                <a:gd name="connsiteX87" fmla="*/ 1360517 w 1794623"/>
                <a:gd name="connsiteY87" fmla="*/ 472396 h 717697"/>
                <a:gd name="connsiteX88" fmla="*/ 1360517 w 1794623"/>
                <a:gd name="connsiteY88" fmla="*/ 476430 h 717697"/>
                <a:gd name="connsiteX89" fmla="*/ 1376691 w 1794623"/>
                <a:gd name="connsiteY89" fmla="*/ 488570 h 717697"/>
                <a:gd name="connsiteX90" fmla="*/ 1409003 w 1794623"/>
                <a:gd name="connsiteY90" fmla="*/ 492622 h 717697"/>
                <a:gd name="connsiteX91" fmla="*/ 1441262 w 1794623"/>
                <a:gd name="connsiteY91" fmla="*/ 516794 h 717697"/>
                <a:gd name="connsiteX92" fmla="*/ 1473591 w 1794623"/>
                <a:gd name="connsiteY92" fmla="*/ 573260 h 717697"/>
                <a:gd name="connsiteX93" fmla="*/ 1396740 w 1794623"/>
                <a:gd name="connsiteY93" fmla="*/ 541037 h 717697"/>
                <a:gd name="connsiteX94" fmla="*/ 1380549 w 1794623"/>
                <a:gd name="connsiteY94" fmla="*/ 557157 h 717697"/>
                <a:gd name="connsiteX95" fmla="*/ 1392688 w 1794623"/>
                <a:gd name="connsiteY95" fmla="*/ 585346 h 717697"/>
                <a:gd name="connsiteX96" fmla="*/ 1396740 w 1794623"/>
                <a:gd name="connsiteY96" fmla="*/ 613588 h 717697"/>
                <a:gd name="connsiteX97" fmla="*/ 1388653 w 1794623"/>
                <a:gd name="connsiteY97" fmla="*/ 637796 h 717697"/>
                <a:gd name="connsiteX98" fmla="*/ 1425053 w 1794623"/>
                <a:gd name="connsiteY98" fmla="*/ 641848 h 717697"/>
                <a:gd name="connsiteX99" fmla="*/ 1455383 w 1794623"/>
                <a:gd name="connsiteY99" fmla="*/ 645900 h 717697"/>
                <a:gd name="connsiteX100" fmla="*/ 1477697 w 1794623"/>
                <a:gd name="connsiteY100" fmla="*/ 649882 h 717697"/>
                <a:gd name="connsiteX101" fmla="*/ 1510699 w 1794623"/>
                <a:gd name="connsiteY101" fmla="*/ 666055 h 717697"/>
                <a:gd name="connsiteX102" fmla="*/ 1531296 w 1794623"/>
                <a:gd name="connsiteY102" fmla="*/ 674089 h 717697"/>
                <a:gd name="connsiteX103" fmla="*/ 1556017 w 1794623"/>
                <a:gd name="connsiteY103" fmla="*/ 649882 h 717697"/>
                <a:gd name="connsiteX104" fmla="*/ 1560122 w 1794623"/>
                <a:gd name="connsiteY104" fmla="*/ 666055 h 717697"/>
                <a:gd name="connsiteX105" fmla="*/ 1634266 w 1794623"/>
                <a:gd name="connsiteY105" fmla="*/ 649882 h 717697"/>
                <a:gd name="connsiteX106" fmla="*/ 1646406 w 1794623"/>
                <a:gd name="connsiteY106" fmla="*/ 670037 h 717697"/>
                <a:gd name="connsiteX107" fmla="*/ 1646406 w 1794623"/>
                <a:gd name="connsiteY107" fmla="*/ 714399 h 717697"/>
                <a:gd name="connsiteX108" fmla="*/ 1682434 w 1794623"/>
                <a:gd name="connsiteY108" fmla="*/ 714399 h 717697"/>
                <a:gd name="connsiteX109" fmla="*/ 1682434 w 1794623"/>
                <a:gd name="connsiteY109" fmla="*/ 717697 h 717697"/>
                <a:gd name="connsiteX110" fmla="*/ 316673 w 1794623"/>
                <a:gd name="connsiteY110" fmla="*/ 717697 h 717697"/>
                <a:gd name="connsiteX111" fmla="*/ 303389 w 1794623"/>
                <a:gd name="connsiteY111" fmla="*/ 711055 h 717697"/>
                <a:gd name="connsiteX112" fmla="*/ 293285 w 1794623"/>
                <a:gd name="connsiteY112" fmla="*/ 713072 h 717697"/>
                <a:gd name="connsiteX113" fmla="*/ 305424 w 1794623"/>
                <a:gd name="connsiteY113" fmla="*/ 717124 h 717697"/>
                <a:gd name="connsiteX114" fmla="*/ 304273 w 1794623"/>
                <a:gd name="connsiteY114" fmla="*/ 717697 h 717697"/>
                <a:gd name="connsiteX115" fmla="*/ 235212 w 1794623"/>
                <a:gd name="connsiteY115" fmla="*/ 717697 h 717697"/>
                <a:gd name="connsiteX116" fmla="*/ 198225 w 1794623"/>
                <a:gd name="connsiteY116" fmla="*/ 713072 h 717697"/>
                <a:gd name="connsiteX117" fmla="*/ 173947 w 1794623"/>
                <a:gd name="connsiteY117" fmla="*/ 711055 h 717697"/>
                <a:gd name="connsiteX118" fmla="*/ 177999 w 1794623"/>
                <a:gd name="connsiteY118" fmla="*/ 707020 h 717697"/>
                <a:gd name="connsiteX119" fmla="*/ 169912 w 1794623"/>
                <a:gd name="connsiteY119" fmla="*/ 707020 h 717697"/>
                <a:gd name="connsiteX120" fmla="*/ 165860 w 1794623"/>
                <a:gd name="connsiteY120" fmla="*/ 709038 h 717697"/>
                <a:gd name="connsiteX121" fmla="*/ 173947 w 1794623"/>
                <a:gd name="connsiteY121" fmla="*/ 711055 h 717697"/>
                <a:gd name="connsiteX122" fmla="*/ 167304 w 1794623"/>
                <a:gd name="connsiteY122" fmla="*/ 717697 h 717697"/>
                <a:gd name="connsiteX123" fmla="*/ 42691 w 1794623"/>
                <a:gd name="connsiteY123" fmla="*/ 717697 h 717697"/>
                <a:gd name="connsiteX124" fmla="*/ 40452 w 1794623"/>
                <a:gd name="connsiteY124" fmla="*/ 702083 h 717697"/>
                <a:gd name="connsiteX125" fmla="*/ 44504 w 1794623"/>
                <a:gd name="connsiteY125" fmla="*/ 692032 h 717697"/>
                <a:gd name="connsiteX126" fmla="*/ 36417 w 1794623"/>
                <a:gd name="connsiteY126" fmla="*/ 681928 h 717697"/>
                <a:gd name="connsiteX127" fmla="*/ 20226 w 1794623"/>
                <a:gd name="connsiteY127" fmla="*/ 667825 h 717697"/>
                <a:gd name="connsiteX128" fmla="*/ 12139 w 1794623"/>
                <a:gd name="connsiteY128" fmla="*/ 657774 h 717697"/>
                <a:gd name="connsiteX129" fmla="*/ 4052 w 1794623"/>
                <a:gd name="connsiteY129" fmla="*/ 649687 h 717697"/>
                <a:gd name="connsiteX130" fmla="*/ 0 w 1794623"/>
                <a:gd name="connsiteY130" fmla="*/ 645635 h 717697"/>
                <a:gd name="connsiteX131" fmla="*/ 28330 w 1794623"/>
                <a:gd name="connsiteY131" fmla="*/ 605307 h 717697"/>
                <a:gd name="connsiteX132" fmla="*/ 8104 w 1794623"/>
                <a:gd name="connsiteY132" fmla="*/ 581170 h 717697"/>
                <a:gd name="connsiteX133" fmla="*/ 68782 w 1794623"/>
                <a:gd name="connsiteY133" fmla="*/ 556963 h 717697"/>
                <a:gd name="connsiteX134" fmla="*/ 123390 w 1794623"/>
                <a:gd name="connsiteY134" fmla="*/ 554945 h 717697"/>
                <a:gd name="connsiteX135" fmla="*/ 177999 w 1794623"/>
                <a:gd name="connsiteY135" fmla="*/ 581170 h 717697"/>
                <a:gd name="connsiteX136" fmla="*/ 161807 w 1794623"/>
                <a:gd name="connsiteY136" fmla="*/ 540842 h 717697"/>
                <a:gd name="connsiteX137" fmla="*/ 161807 w 1794623"/>
                <a:gd name="connsiteY137" fmla="*/ 498497 h 717697"/>
                <a:gd name="connsiteX138" fmla="*/ 194172 w 1794623"/>
                <a:gd name="connsiteY138" fmla="*/ 444083 h 717697"/>
                <a:gd name="connsiteX139" fmla="*/ 206312 w 1794623"/>
                <a:gd name="connsiteY139" fmla="*/ 448118 h 717697"/>
                <a:gd name="connsiteX140" fmla="*/ 214398 w 1794623"/>
                <a:gd name="connsiteY140" fmla="*/ 476307 h 717697"/>
                <a:gd name="connsiteX141" fmla="*/ 214398 w 1794623"/>
                <a:gd name="connsiteY141" fmla="*/ 548876 h 717697"/>
                <a:gd name="connsiteX142" fmla="*/ 218451 w 1794623"/>
                <a:gd name="connsiteY142" fmla="*/ 597291 h 717697"/>
                <a:gd name="connsiteX143" fmla="*/ 254850 w 1794623"/>
                <a:gd name="connsiteY143" fmla="*/ 577118 h 717697"/>
                <a:gd name="connsiteX144" fmla="*/ 242711 w 1794623"/>
                <a:gd name="connsiteY144" fmla="*/ 569031 h 717697"/>
                <a:gd name="connsiteX145" fmla="*/ 246763 w 1794623"/>
                <a:gd name="connsiteY145" fmla="*/ 556963 h 717697"/>
                <a:gd name="connsiteX146" fmla="*/ 287215 w 1794623"/>
                <a:gd name="connsiteY146" fmla="*/ 540842 h 717697"/>
                <a:gd name="connsiteX147" fmla="*/ 283163 w 1794623"/>
                <a:gd name="connsiteY147" fmla="*/ 528703 h 717697"/>
                <a:gd name="connsiteX148" fmla="*/ 275076 w 1794623"/>
                <a:gd name="connsiteY148" fmla="*/ 512618 h 717697"/>
                <a:gd name="connsiteX149" fmla="*/ 266989 w 1794623"/>
                <a:gd name="connsiteY149" fmla="*/ 492427 h 717697"/>
                <a:gd name="connsiteX150" fmla="*/ 248781 w 1794623"/>
                <a:gd name="connsiteY150" fmla="*/ 456151 h 717697"/>
                <a:gd name="connsiteX151" fmla="*/ 234624 w 1794623"/>
                <a:gd name="connsiteY151" fmla="*/ 427892 h 717697"/>
                <a:gd name="connsiteX152" fmla="*/ 226538 w 1794623"/>
                <a:gd name="connsiteY152" fmla="*/ 415753 h 717697"/>
                <a:gd name="connsiteX153" fmla="*/ 226538 w 1794623"/>
                <a:gd name="connsiteY153" fmla="*/ 407666 h 717697"/>
                <a:gd name="connsiteX154" fmla="*/ 287215 w 1794623"/>
                <a:gd name="connsiteY154" fmla="*/ 444083 h 717697"/>
                <a:gd name="connsiteX155" fmla="*/ 230590 w 1794623"/>
                <a:gd name="connsiteY155" fmla="*/ 383405 h 717697"/>
                <a:gd name="connsiteX156" fmla="*/ 238677 w 1794623"/>
                <a:gd name="connsiteY156" fmla="*/ 367214 h 717697"/>
                <a:gd name="connsiteX157" fmla="*/ 275076 w 1794623"/>
                <a:gd name="connsiteY157" fmla="*/ 375301 h 717697"/>
                <a:gd name="connsiteX158" fmla="*/ 287215 w 1794623"/>
                <a:gd name="connsiteY158" fmla="*/ 342953 h 717697"/>
                <a:gd name="connsiteX159" fmla="*/ 271042 w 1794623"/>
                <a:gd name="connsiteY159" fmla="*/ 338901 h 717697"/>
                <a:gd name="connsiteX160" fmla="*/ 252833 w 1794623"/>
                <a:gd name="connsiteY160" fmla="*/ 336884 h 717697"/>
                <a:gd name="connsiteX161" fmla="*/ 226538 w 1794623"/>
                <a:gd name="connsiteY161" fmla="*/ 334849 h 717697"/>
                <a:gd name="connsiteX162" fmla="*/ 196207 w 1794623"/>
                <a:gd name="connsiteY162" fmla="*/ 328779 h 717697"/>
                <a:gd name="connsiteX163" fmla="*/ 169912 w 1794623"/>
                <a:gd name="connsiteY163" fmla="*/ 322727 h 717697"/>
                <a:gd name="connsiteX164" fmla="*/ 125408 w 1794623"/>
                <a:gd name="connsiteY164" fmla="*/ 326762 h 717697"/>
                <a:gd name="connsiteX165" fmla="*/ 141581 w 1794623"/>
                <a:gd name="connsiteY165" fmla="*/ 296432 h 717697"/>
                <a:gd name="connsiteX166" fmla="*/ 157773 w 1794623"/>
                <a:gd name="connsiteY166" fmla="*/ 266084 h 717697"/>
                <a:gd name="connsiteX167" fmla="*/ 173947 w 1794623"/>
                <a:gd name="connsiteY167" fmla="*/ 245858 h 717697"/>
                <a:gd name="connsiteX168" fmla="*/ 186086 w 1794623"/>
                <a:gd name="connsiteY168" fmla="*/ 233719 h 717697"/>
                <a:gd name="connsiteX169" fmla="*/ 186086 w 1794623"/>
                <a:gd name="connsiteY169" fmla="*/ 229684 h 717697"/>
                <a:gd name="connsiteX170" fmla="*/ 218451 w 1794623"/>
                <a:gd name="connsiteY170" fmla="*/ 249910 h 717697"/>
                <a:gd name="connsiteX171" fmla="*/ 254850 w 1794623"/>
                <a:gd name="connsiteY171" fmla="*/ 270136 h 717697"/>
                <a:gd name="connsiteX172" fmla="*/ 258903 w 1794623"/>
                <a:gd name="connsiteY172" fmla="*/ 270136 h 717697"/>
                <a:gd name="connsiteX173" fmla="*/ 279128 w 1794623"/>
                <a:gd name="connsiteY173" fmla="*/ 274171 h 717697"/>
                <a:gd name="connsiteX174" fmla="*/ 275076 w 1794623"/>
                <a:gd name="connsiteY174" fmla="*/ 249910 h 717697"/>
                <a:gd name="connsiteX175" fmla="*/ 275076 w 1794623"/>
                <a:gd name="connsiteY175" fmla="*/ 217545 h 717697"/>
                <a:gd name="connsiteX176" fmla="*/ 281146 w 1794623"/>
                <a:gd name="connsiteY176" fmla="*/ 207424 h 717697"/>
                <a:gd name="connsiteX177" fmla="*/ 291268 w 1794623"/>
                <a:gd name="connsiteY177" fmla="*/ 201372 h 717697"/>
                <a:gd name="connsiteX178" fmla="*/ 295302 w 1794623"/>
                <a:gd name="connsiteY178" fmla="*/ 197320 h 717697"/>
                <a:gd name="connsiteX179" fmla="*/ 303389 w 1794623"/>
                <a:gd name="connsiteY179" fmla="*/ 193267 h 717697"/>
                <a:gd name="connsiteX180" fmla="*/ 315528 w 1794623"/>
                <a:gd name="connsiteY180" fmla="*/ 189233 h 717697"/>
                <a:gd name="connsiteX181" fmla="*/ 327667 w 1794623"/>
                <a:gd name="connsiteY181" fmla="*/ 185180 h 717697"/>
                <a:gd name="connsiteX182" fmla="*/ 331719 w 1794623"/>
                <a:gd name="connsiteY182" fmla="*/ 213493 h 717697"/>
                <a:gd name="connsiteX183" fmla="*/ 347893 w 1794623"/>
                <a:gd name="connsiteY183" fmla="*/ 193267 h 717697"/>
                <a:gd name="connsiteX184" fmla="*/ 380010 w 1794623"/>
                <a:gd name="connsiteY184" fmla="*/ 197320 h 717697"/>
                <a:gd name="connsiteX185" fmla="*/ 402130 w 1794623"/>
                <a:gd name="connsiteY185" fmla="*/ 225632 h 717697"/>
                <a:gd name="connsiteX186" fmla="*/ 424249 w 1794623"/>
                <a:gd name="connsiteY186" fmla="*/ 229684 h 717697"/>
                <a:gd name="connsiteX187" fmla="*/ 444280 w 1794623"/>
                <a:gd name="connsiteY187" fmla="*/ 241824 h 717697"/>
                <a:gd name="connsiteX188" fmla="*/ 448333 w 1794623"/>
                <a:gd name="connsiteY188" fmla="*/ 249910 h 717697"/>
                <a:gd name="connsiteX189" fmla="*/ 440299 w 1794623"/>
                <a:gd name="connsiteY189" fmla="*/ 266084 h 717697"/>
                <a:gd name="connsiteX190" fmla="*/ 460401 w 1794623"/>
                <a:gd name="connsiteY190" fmla="*/ 306536 h 717697"/>
                <a:gd name="connsiteX191" fmla="*/ 476451 w 1794623"/>
                <a:gd name="connsiteY191" fmla="*/ 334849 h 717697"/>
                <a:gd name="connsiteX192" fmla="*/ 472416 w 1794623"/>
                <a:gd name="connsiteY192" fmla="*/ 355075 h 717697"/>
                <a:gd name="connsiteX193" fmla="*/ 484485 w 1794623"/>
                <a:gd name="connsiteY193" fmla="*/ 338901 h 717697"/>
                <a:gd name="connsiteX194" fmla="*/ 500534 w 1794623"/>
                <a:gd name="connsiteY194" fmla="*/ 342953 h 717697"/>
                <a:gd name="connsiteX195" fmla="*/ 512603 w 1794623"/>
                <a:gd name="connsiteY195" fmla="*/ 379353 h 717697"/>
                <a:gd name="connsiteX196" fmla="*/ 569122 w 1794623"/>
                <a:gd name="connsiteY196" fmla="*/ 338901 h 717697"/>
                <a:gd name="connsiteX197" fmla="*/ 581244 w 1794623"/>
                <a:gd name="connsiteY197" fmla="*/ 367214 h 717697"/>
                <a:gd name="connsiteX198" fmla="*/ 597435 w 1794623"/>
                <a:gd name="connsiteY198" fmla="*/ 326762 h 717697"/>
                <a:gd name="connsiteX199" fmla="*/ 617590 w 1794623"/>
                <a:gd name="connsiteY199" fmla="*/ 318675 h 717697"/>
                <a:gd name="connsiteX200" fmla="*/ 581244 w 1794623"/>
                <a:gd name="connsiteY200" fmla="*/ 282276 h 717697"/>
                <a:gd name="connsiteX201" fmla="*/ 581244 w 1794623"/>
                <a:gd name="connsiteY201" fmla="*/ 233719 h 717697"/>
                <a:gd name="connsiteX202" fmla="*/ 601416 w 1794623"/>
                <a:gd name="connsiteY202" fmla="*/ 221598 h 717697"/>
                <a:gd name="connsiteX203" fmla="*/ 581244 w 1794623"/>
                <a:gd name="connsiteY203" fmla="*/ 225632 h 717697"/>
                <a:gd name="connsiteX204" fmla="*/ 565070 w 1794623"/>
                <a:gd name="connsiteY204" fmla="*/ 221598 h 717697"/>
                <a:gd name="connsiteX205" fmla="*/ 546861 w 1794623"/>
                <a:gd name="connsiteY205" fmla="*/ 217545 h 717697"/>
                <a:gd name="connsiteX206" fmla="*/ 524618 w 1794623"/>
                <a:gd name="connsiteY206" fmla="*/ 213493 h 717697"/>
                <a:gd name="connsiteX207" fmla="*/ 478097 w 1794623"/>
                <a:gd name="connsiteY207" fmla="*/ 217545 h 717697"/>
                <a:gd name="connsiteX208" fmla="*/ 467992 w 1794623"/>
                <a:gd name="connsiteY208" fmla="*/ 201372 h 717697"/>
                <a:gd name="connsiteX209" fmla="*/ 465957 w 1794623"/>
                <a:gd name="connsiteY209" fmla="*/ 169007 h 717697"/>
                <a:gd name="connsiteX210" fmla="*/ 467992 w 1794623"/>
                <a:gd name="connsiteY210" fmla="*/ 148781 h 717697"/>
                <a:gd name="connsiteX211" fmla="*/ 472027 w 1794623"/>
                <a:gd name="connsiteY211" fmla="*/ 144729 h 717697"/>
                <a:gd name="connsiteX212" fmla="*/ 484166 w 1794623"/>
                <a:gd name="connsiteY212" fmla="*/ 140694 h 717697"/>
                <a:gd name="connsiteX213" fmla="*/ 490236 w 1794623"/>
                <a:gd name="connsiteY213" fmla="*/ 126520 h 717697"/>
                <a:gd name="connsiteX214" fmla="*/ 508444 w 1794623"/>
                <a:gd name="connsiteY214" fmla="*/ 120468 h 717697"/>
                <a:gd name="connsiteX215" fmla="*/ 530688 w 1794623"/>
                <a:gd name="connsiteY215" fmla="*/ 130572 h 717697"/>
                <a:gd name="connsiteX216" fmla="*/ 548896 w 1794623"/>
                <a:gd name="connsiteY216" fmla="*/ 136642 h 717697"/>
                <a:gd name="connsiteX217" fmla="*/ 548896 w 1794623"/>
                <a:gd name="connsiteY217" fmla="*/ 120468 h 717697"/>
                <a:gd name="connsiteX218" fmla="*/ 530688 w 1794623"/>
                <a:gd name="connsiteY218" fmla="*/ 118433 h 717697"/>
                <a:gd name="connsiteX219" fmla="*/ 512479 w 1794623"/>
                <a:gd name="connsiteY219" fmla="*/ 104277 h 717697"/>
                <a:gd name="connsiteX220" fmla="*/ 508444 w 1794623"/>
                <a:gd name="connsiteY220" fmla="*/ 94172 h 717697"/>
                <a:gd name="connsiteX221" fmla="*/ 520566 w 1794623"/>
                <a:gd name="connsiteY221" fmla="*/ 71912 h 717697"/>
                <a:gd name="connsiteX222" fmla="*/ 526635 w 1794623"/>
                <a:gd name="connsiteY222" fmla="*/ 25390 h 717697"/>
                <a:gd name="connsiteX223" fmla="*/ 536757 w 1794623"/>
                <a:gd name="connsiteY223" fmla="*/ 27425 h 717697"/>
                <a:gd name="connsiteX224" fmla="*/ 546861 w 1794623"/>
                <a:gd name="connsiteY224" fmla="*/ 45616 h 717697"/>
                <a:gd name="connsiteX225" fmla="*/ 569122 w 1794623"/>
                <a:gd name="connsiteY225" fmla="*/ 39564 h 717697"/>
                <a:gd name="connsiteX226" fmla="*/ 607521 w 1794623"/>
                <a:gd name="connsiteY226" fmla="*/ 39564 h 717697"/>
                <a:gd name="connsiteX227" fmla="*/ 629729 w 1794623"/>
                <a:gd name="connsiteY227" fmla="*/ 31460 h 717697"/>
                <a:gd name="connsiteX228" fmla="*/ 659971 w 1794623"/>
                <a:gd name="connsiteY228" fmla="*/ 7199 h 717697"/>
                <a:gd name="connsiteX229" fmla="*/ 678657 w 1794623"/>
                <a:gd name="connsiteY229" fmla="*/ 112 h 71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794623" h="717697">
                  <a:moveTo>
                    <a:pt x="1794623" y="662003"/>
                  </a:moveTo>
                  <a:lnTo>
                    <a:pt x="1794623" y="670037"/>
                  </a:lnTo>
                  <a:cubicBezTo>
                    <a:pt x="1794623" y="683521"/>
                    <a:pt x="1791933" y="694280"/>
                    <a:pt x="1786589" y="702331"/>
                  </a:cubicBezTo>
                  <a:lnTo>
                    <a:pt x="1777669" y="717697"/>
                  </a:lnTo>
                  <a:lnTo>
                    <a:pt x="1712715" y="717697"/>
                  </a:lnTo>
                  <a:lnTo>
                    <a:pt x="1730530" y="702331"/>
                  </a:lnTo>
                  <a:cubicBezTo>
                    <a:pt x="1735874" y="691590"/>
                    <a:pt x="1739218" y="684866"/>
                    <a:pt x="1740545" y="682176"/>
                  </a:cubicBezTo>
                  <a:cubicBezTo>
                    <a:pt x="1741873" y="679468"/>
                    <a:pt x="1746544" y="676779"/>
                    <a:pt x="1754543" y="674089"/>
                  </a:cubicBezTo>
                  <a:cubicBezTo>
                    <a:pt x="1759904" y="671382"/>
                    <a:pt x="1764576" y="670037"/>
                    <a:pt x="1768575" y="670037"/>
                  </a:cubicBezTo>
                  <a:cubicBezTo>
                    <a:pt x="1772574" y="670037"/>
                    <a:pt x="1777264" y="668710"/>
                    <a:pt x="1782608" y="666055"/>
                  </a:cubicBezTo>
                  <a:cubicBezTo>
                    <a:pt x="1787916" y="666055"/>
                    <a:pt x="1791915" y="664710"/>
                    <a:pt x="1794623" y="662003"/>
                  </a:cubicBezTo>
                  <a:close/>
                  <a:moveTo>
                    <a:pt x="678657" y="112"/>
                  </a:moveTo>
                  <a:cubicBezTo>
                    <a:pt x="683709" y="785"/>
                    <a:pt x="687585" y="4492"/>
                    <a:pt x="690283" y="11234"/>
                  </a:cubicBezTo>
                  <a:cubicBezTo>
                    <a:pt x="692973" y="16631"/>
                    <a:pt x="696335" y="21356"/>
                    <a:pt x="700370" y="25390"/>
                  </a:cubicBezTo>
                  <a:cubicBezTo>
                    <a:pt x="704386" y="29442"/>
                    <a:pt x="707749" y="32822"/>
                    <a:pt x="710438" y="35512"/>
                  </a:cubicBezTo>
                  <a:lnTo>
                    <a:pt x="718543" y="43599"/>
                  </a:lnTo>
                  <a:cubicBezTo>
                    <a:pt x="734681" y="43599"/>
                    <a:pt x="749492" y="46306"/>
                    <a:pt x="762976" y="51686"/>
                  </a:cubicBezTo>
                  <a:cubicBezTo>
                    <a:pt x="792545" y="62480"/>
                    <a:pt x="812736" y="74619"/>
                    <a:pt x="823512" y="88103"/>
                  </a:cubicBezTo>
                  <a:cubicBezTo>
                    <a:pt x="831617" y="104277"/>
                    <a:pt x="838324" y="115071"/>
                    <a:pt x="843685" y="120468"/>
                  </a:cubicBezTo>
                  <a:cubicBezTo>
                    <a:pt x="846375" y="125847"/>
                    <a:pt x="849082" y="128555"/>
                    <a:pt x="851772" y="128555"/>
                  </a:cubicBezTo>
                  <a:lnTo>
                    <a:pt x="867946" y="136642"/>
                  </a:lnTo>
                  <a:cubicBezTo>
                    <a:pt x="878705" y="142039"/>
                    <a:pt x="888119" y="143384"/>
                    <a:pt x="896205" y="140694"/>
                  </a:cubicBezTo>
                  <a:cubicBezTo>
                    <a:pt x="901603" y="137986"/>
                    <a:pt x="911689" y="135297"/>
                    <a:pt x="926482" y="132589"/>
                  </a:cubicBezTo>
                  <a:cubicBezTo>
                    <a:pt x="941276" y="129900"/>
                    <a:pt x="951362" y="128555"/>
                    <a:pt x="956759" y="128555"/>
                  </a:cubicBezTo>
                  <a:cubicBezTo>
                    <a:pt x="959449" y="128555"/>
                    <a:pt x="962157" y="127882"/>
                    <a:pt x="964846" y="126520"/>
                  </a:cubicBezTo>
                  <a:cubicBezTo>
                    <a:pt x="967554" y="125175"/>
                    <a:pt x="971571" y="124503"/>
                    <a:pt x="976915" y="124503"/>
                  </a:cubicBezTo>
                  <a:lnTo>
                    <a:pt x="993106" y="124503"/>
                  </a:lnTo>
                  <a:lnTo>
                    <a:pt x="985019" y="164954"/>
                  </a:lnTo>
                  <a:cubicBezTo>
                    <a:pt x="982312" y="175749"/>
                    <a:pt x="978950" y="187198"/>
                    <a:pt x="974897" y="199337"/>
                  </a:cubicBezTo>
                  <a:cubicBezTo>
                    <a:pt x="970845" y="211476"/>
                    <a:pt x="964793" y="220235"/>
                    <a:pt x="956689" y="225632"/>
                  </a:cubicBezTo>
                  <a:cubicBezTo>
                    <a:pt x="962086" y="225632"/>
                    <a:pt x="967483" y="226977"/>
                    <a:pt x="972880" y="229684"/>
                  </a:cubicBezTo>
                  <a:cubicBezTo>
                    <a:pt x="978277" y="232374"/>
                    <a:pt x="989054" y="236426"/>
                    <a:pt x="1005245" y="241824"/>
                  </a:cubicBezTo>
                  <a:cubicBezTo>
                    <a:pt x="1018676" y="247203"/>
                    <a:pt x="1026745" y="250583"/>
                    <a:pt x="1029452" y="251928"/>
                  </a:cubicBezTo>
                  <a:cubicBezTo>
                    <a:pt x="1032142" y="253273"/>
                    <a:pt x="1038866" y="253945"/>
                    <a:pt x="1049608" y="253945"/>
                  </a:cubicBezTo>
                  <a:cubicBezTo>
                    <a:pt x="1055005" y="253945"/>
                    <a:pt x="1060384" y="254618"/>
                    <a:pt x="1065764" y="255980"/>
                  </a:cubicBezTo>
                  <a:cubicBezTo>
                    <a:pt x="1071125" y="257325"/>
                    <a:pt x="1076505" y="257997"/>
                    <a:pt x="1081902" y="257997"/>
                  </a:cubicBezTo>
                  <a:lnTo>
                    <a:pt x="1102128" y="257997"/>
                  </a:lnTo>
                  <a:lnTo>
                    <a:pt x="1122301" y="286310"/>
                  </a:lnTo>
                  <a:cubicBezTo>
                    <a:pt x="1122301" y="278223"/>
                    <a:pt x="1120938" y="270136"/>
                    <a:pt x="1118248" y="262050"/>
                  </a:cubicBezTo>
                  <a:cubicBezTo>
                    <a:pt x="1112851" y="245858"/>
                    <a:pt x="1104764" y="232374"/>
                    <a:pt x="1093970" y="221598"/>
                  </a:cubicBezTo>
                  <a:cubicBezTo>
                    <a:pt x="1080486" y="210804"/>
                    <a:pt x="1071055" y="202044"/>
                    <a:pt x="1065657" y="195302"/>
                  </a:cubicBezTo>
                  <a:cubicBezTo>
                    <a:pt x="1060260" y="188560"/>
                    <a:pt x="1052173" y="185180"/>
                    <a:pt x="1041397" y="185180"/>
                  </a:cubicBezTo>
                  <a:lnTo>
                    <a:pt x="1017119" y="185180"/>
                  </a:lnTo>
                  <a:lnTo>
                    <a:pt x="1033292" y="120468"/>
                  </a:lnTo>
                  <a:cubicBezTo>
                    <a:pt x="1046776" y="125847"/>
                    <a:pt x="1060260" y="131245"/>
                    <a:pt x="1073744" y="136642"/>
                  </a:cubicBezTo>
                  <a:cubicBezTo>
                    <a:pt x="1087228" y="142039"/>
                    <a:pt x="1100712" y="146746"/>
                    <a:pt x="1114196" y="150798"/>
                  </a:cubicBezTo>
                  <a:cubicBezTo>
                    <a:pt x="1127680" y="154850"/>
                    <a:pt x="1141146" y="156868"/>
                    <a:pt x="1154595" y="156868"/>
                  </a:cubicBezTo>
                  <a:cubicBezTo>
                    <a:pt x="1157285" y="151470"/>
                    <a:pt x="1161337" y="146073"/>
                    <a:pt x="1166734" y="140694"/>
                  </a:cubicBezTo>
                  <a:cubicBezTo>
                    <a:pt x="1177511" y="129900"/>
                    <a:pt x="1186960" y="123158"/>
                    <a:pt x="1195047" y="120468"/>
                  </a:cubicBezTo>
                  <a:lnTo>
                    <a:pt x="1215273" y="112363"/>
                  </a:lnTo>
                  <a:lnTo>
                    <a:pt x="1199081" y="104277"/>
                  </a:lnTo>
                  <a:cubicBezTo>
                    <a:pt x="1188305" y="98879"/>
                    <a:pt x="1186960" y="94845"/>
                    <a:pt x="1195047" y="92138"/>
                  </a:cubicBezTo>
                  <a:cubicBezTo>
                    <a:pt x="1197736" y="92138"/>
                    <a:pt x="1200444" y="91465"/>
                    <a:pt x="1203134" y="90120"/>
                  </a:cubicBezTo>
                  <a:cubicBezTo>
                    <a:pt x="1205823" y="88775"/>
                    <a:pt x="1209876" y="88103"/>
                    <a:pt x="1215273" y="88103"/>
                  </a:cubicBezTo>
                  <a:cubicBezTo>
                    <a:pt x="1220670" y="88103"/>
                    <a:pt x="1224704" y="86758"/>
                    <a:pt x="1227412" y="84051"/>
                  </a:cubicBezTo>
                  <a:lnTo>
                    <a:pt x="1239533" y="104277"/>
                  </a:lnTo>
                  <a:cubicBezTo>
                    <a:pt x="1239533" y="120468"/>
                    <a:pt x="1235499" y="136642"/>
                    <a:pt x="1227412" y="152815"/>
                  </a:cubicBezTo>
                  <a:cubicBezTo>
                    <a:pt x="1222015" y="166299"/>
                    <a:pt x="1213928" y="181818"/>
                    <a:pt x="1203134" y="199337"/>
                  </a:cubicBezTo>
                  <a:cubicBezTo>
                    <a:pt x="1192339" y="216873"/>
                    <a:pt x="1177511" y="233719"/>
                    <a:pt x="1158630" y="249910"/>
                  </a:cubicBezTo>
                  <a:cubicBezTo>
                    <a:pt x="1174768" y="247203"/>
                    <a:pt x="1189597" y="245858"/>
                    <a:pt x="1203081" y="245858"/>
                  </a:cubicBezTo>
                  <a:cubicBezTo>
                    <a:pt x="1229995" y="245858"/>
                    <a:pt x="1250186" y="256653"/>
                    <a:pt x="1263617" y="278223"/>
                  </a:cubicBezTo>
                  <a:cubicBezTo>
                    <a:pt x="1266324" y="270136"/>
                    <a:pt x="1270359" y="262050"/>
                    <a:pt x="1275756" y="253945"/>
                  </a:cubicBezTo>
                  <a:cubicBezTo>
                    <a:pt x="1283807" y="240461"/>
                    <a:pt x="1295929" y="229684"/>
                    <a:pt x="1312102" y="221598"/>
                  </a:cubicBezTo>
                  <a:lnTo>
                    <a:pt x="1324171" y="177094"/>
                  </a:lnTo>
                  <a:cubicBezTo>
                    <a:pt x="1326878" y="177094"/>
                    <a:pt x="1329568" y="178438"/>
                    <a:pt x="1332258" y="181146"/>
                  </a:cubicBezTo>
                  <a:cubicBezTo>
                    <a:pt x="1334965" y="183836"/>
                    <a:pt x="1338327" y="188560"/>
                    <a:pt x="1342379" y="195302"/>
                  </a:cubicBezTo>
                  <a:cubicBezTo>
                    <a:pt x="1346432" y="202044"/>
                    <a:pt x="1351139" y="210804"/>
                    <a:pt x="1356536" y="221598"/>
                  </a:cubicBezTo>
                  <a:cubicBezTo>
                    <a:pt x="1364623" y="243169"/>
                    <a:pt x="1368002" y="264067"/>
                    <a:pt x="1366658" y="284293"/>
                  </a:cubicBezTo>
                  <a:cubicBezTo>
                    <a:pt x="1365295" y="304519"/>
                    <a:pt x="1363278" y="322727"/>
                    <a:pt x="1360588" y="338901"/>
                  </a:cubicBezTo>
                  <a:cubicBezTo>
                    <a:pt x="1355191" y="346988"/>
                    <a:pt x="1351811" y="357110"/>
                    <a:pt x="1350466" y="369231"/>
                  </a:cubicBezTo>
                  <a:cubicBezTo>
                    <a:pt x="1349121" y="381370"/>
                    <a:pt x="1347104" y="392837"/>
                    <a:pt x="1344397" y="403631"/>
                  </a:cubicBezTo>
                  <a:cubicBezTo>
                    <a:pt x="1341707" y="417115"/>
                    <a:pt x="1339000" y="430599"/>
                    <a:pt x="1336310" y="444083"/>
                  </a:cubicBezTo>
                  <a:lnTo>
                    <a:pt x="1376691" y="427892"/>
                  </a:lnTo>
                  <a:cubicBezTo>
                    <a:pt x="1387450" y="422495"/>
                    <a:pt x="1398191" y="417788"/>
                    <a:pt x="1408967" y="413735"/>
                  </a:cubicBezTo>
                  <a:cubicBezTo>
                    <a:pt x="1419726" y="409683"/>
                    <a:pt x="1427813" y="407666"/>
                    <a:pt x="1433210" y="407666"/>
                  </a:cubicBezTo>
                  <a:cubicBezTo>
                    <a:pt x="1446694" y="407666"/>
                    <a:pt x="1460833" y="409683"/>
                    <a:pt x="1475644" y="413735"/>
                  </a:cubicBezTo>
                  <a:cubicBezTo>
                    <a:pt x="1490455" y="417788"/>
                    <a:pt x="1504612" y="414408"/>
                    <a:pt x="1518096" y="403631"/>
                  </a:cubicBezTo>
                  <a:cubicBezTo>
                    <a:pt x="1534269" y="398234"/>
                    <a:pt x="1546408" y="390820"/>
                    <a:pt x="1554495" y="381370"/>
                  </a:cubicBezTo>
                  <a:cubicBezTo>
                    <a:pt x="1562582" y="371939"/>
                    <a:pt x="1567979" y="372611"/>
                    <a:pt x="1570687" y="383405"/>
                  </a:cubicBezTo>
                  <a:cubicBezTo>
                    <a:pt x="1570687" y="394182"/>
                    <a:pt x="1570687" y="398906"/>
                    <a:pt x="1570687" y="397562"/>
                  </a:cubicBezTo>
                  <a:cubicBezTo>
                    <a:pt x="1570687" y="396199"/>
                    <a:pt x="1566634" y="400924"/>
                    <a:pt x="1558547" y="411718"/>
                  </a:cubicBezTo>
                  <a:cubicBezTo>
                    <a:pt x="1550461" y="425202"/>
                    <a:pt x="1537649" y="438013"/>
                    <a:pt x="1520113" y="450135"/>
                  </a:cubicBezTo>
                  <a:cubicBezTo>
                    <a:pt x="1502577" y="462274"/>
                    <a:pt x="1488420" y="468344"/>
                    <a:pt x="1477644" y="468344"/>
                  </a:cubicBezTo>
                  <a:cubicBezTo>
                    <a:pt x="1472247" y="468344"/>
                    <a:pt x="1463487" y="467671"/>
                    <a:pt x="1451384" y="466326"/>
                  </a:cubicBezTo>
                  <a:cubicBezTo>
                    <a:pt x="1439262" y="464981"/>
                    <a:pt x="1427141" y="463619"/>
                    <a:pt x="1415037" y="462274"/>
                  </a:cubicBezTo>
                  <a:cubicBezTo>
                    <a:pt x="1402916" y="460929"/>
                    <a:pt x="1391484" y="460257"/>
                    <a:pt x="1380708" y="460257"/>
                  </a:cubicBezTo>
                  <a:cubicBezTo>
                    <a:pt x="1369949" y="460257"/>
                    <a:pt x="1364570" y="461602"/>
                    <a:pt x="1364570" y="464309"/>
                  </a:cubicBezTo>
                  <a:cubicBezTo>
                    <a:pt x="1361862" y="466999"/>
                    <a:pt x="1360517" y="469688"/>
                    <a:pt x="1360517" y="472396"/>
                  </a:cubicBezTo>
                  <a:lnTo>
                    <a:pt x="1360517" y="476430"/>
                  </a:lnTo>
                  <a:lnTo>
                    <a:pt x="1376691" y="488570"/>
                  </a:lnTo>
                  <a:cubicBezTo>
                    <a:pt x="1387450" y="485880"/>
                    <a:pt x="1398209" y="487225"/>
                    <a:pt x="1409003" y="492622"/>
                  </a:cubicBezTo>
                  <a:cubicBezTo>
                    <a:pt x="1419744" y="497966"/>
                    <a:pt x="1430503" y="506035"/>
                    <a:pt x="1441262" y="516794"/>
                  </a:cubicBezTo>
                  <a:cubicBezTo>
                    <a:pt x="1452038" y="527553"/>
                    <a:pt x="1462815" y="546381"/>
                    <a:pt x="1473591" y="573260"/>
                  </a:cubicBezTo>
                  <a:lnTo>
                    <a:pt x="1396740" y="541037"/>
                  </a:lnTo>
                  <a:lnTo>
                    <a:pt x="1380549" y="557157"/>
                  </a:lnTo>
                  <a:cubicBezTo>
                    <a:pt x="1385946" y="565191"/>
                    <a:pt x="1389998" y="574587"/>
                    <a:pt x="1392688" y="585346"/>
                  </a:cubicBezTo>
                  <a:cubicBezTo>
                    <a:pt x="1395395" y="593433"/>
                    <a:pt x="1396740" y="602847"/>
                    <a:pt x="1396740" y="613588"/>
                  </a:cubicBezTo>
                  <a:cubicBezTo>
                    <a:pt x="1396740" y="624347"/>
                    <a:pt x="1394032" y="632416"/>
                    <a:pt x="1388653" y="637796"/>
                  </a:cubicBezTo>
                  <a:cubicBezTo>
                    <a:pt x="1402137" y="640503"/>
                    <a:pt x="1414258" y="641848"/>
                    <a:pt x="1425053" y="641848"/>
                  </a:cubicBezTo>
                  <a:cubicBezTo>
                    <a:pt x="1435847" y="644538"/>
                    <a:pt x="1445951" y="645900"/>
                    <a:pt x="1455383" y="645900"/>
                  </a:cubicBezTo>
                  <a:cubicBezTo>
                    <a:pt x="1464832" y="645900"/>
                    <a:pt x="1472264" y="647227"/>
                    <a:pt x="1477697" y="649882"/>
                  </a:cubicBezTo>
                  <a:cubicBezTo>
                    <a:pt x="1483218" y="655261"/>
                    <a:pt x="1494224" y="660658"/>
                    <a:pt x="1510699" y="666055"/>
                  </a:cubicBezTo>
                  <a:cubicBezTo>
                    <a:pt x="1518910" y="668710"/>
                    <a:pt x="1525775" y="671382"/>
                    <a:pt x="1531296" y="674089"/>
                  </a:cubicBezTo>
                  <a:lnTo>
                    <a:pt x="1556017" y="649882"/>
                  </a:lnTo>
                  <a:lnTo>
                    <a:pt x="1560122" y="666055"/>
                  </a:lnTo>
                  <a:lnTo>
                    <a:pt x="1634266" y="649882"/>
                  </a:lnTo>
                  <a:cubicBezTo>
                    <a:pt x="1639664" y="655261"/>
                    <a:pt x="1643698" y="661985"/>
                    <a:pt x="1646406" y="670037"/>
                  </a:cubicBezTo>
                  <a:cubicBezTo>
                    <a:pt x="1651785" y="688865"/>
                    <a:pt x="1651785" y="703658"/>
                    <a:pt x="1646406" y="714399"/>
                  </a:cubicBezTo>
                  <a:lnTo>
                    <a:pt x="1682434" y="714399"/>
                  </a:lnTo>
                  <a:lnTo>
                    <a:pt x="1682434" y="717697"/>
                  </a:lnTo>
                  <a:lnTo>
                    <a:pt x="316673" y="717697"/>
                  </a:lnTo>
                  <a:lnTo>
                    <a:pt x="303389" y="711055"/>
                  </a:lnTo>
                  <a:cubicBezTo>
                    <a:pt x="292612" y="711055"/>
                    <a:pt x="289233" y="711727"/>
                    <a:pt x="293285" y="713072"/>
                  </a:cubicBezTo>
                  <a:cubicBezTo>
                    <a:pt x="297337" y="714435"/>
                    <a:pt x="301372" y="715780"/>
                    <a:pt x="305424" y="717124"/>
                  </a:cubicBezTo>
                  <a:lnTo>
                    <a:pt x="304273" y="717697"/>
                  </a:lnTo>
                  <a:lnTo>
                    <a:pt x="235212" y="717697"/>
                  </a:lnTo>
                  <a:lnTo>
                    <a:pt x="198225" y="713072"/>
                  </a:lnTo>
                  <a:cubicBezTo>
                    <a:pt x="187430" y="711727"/>
                    <a:pt x="179344" y="711055"/>
                    <a:pt x="173947" y="711055"/>
                  </a:cubicBezTo>
                  <a:cubicBezTo>
                    <a:pt x="176654" y="711055"/>
                    <a:pt x="177999" y="709710"/>
                    <a:pt x="177999" y="707020"/>
                  </a:cubicBezTo>
                  <a:lnTo>
                    <a:pt x="169912" y="707020"/>
                  </a:lnTo>
                  <a:cubicBezTo>
                    <a:pt x="167205" y="707020"/>
                    <a:pt x="165860" y="707693"/>
                    <a:pt x="165860" y="709038"/>
                  </a:cubicBezTo>
                  <a:cubicBezTo>
                    <a:pt x="165860" y="710382"/>
                    <a:pt x="168549" y="711055"/>
                    <a:pt x="173947" y="711055"/>
                  </a:cubicBezTo>
                  <a:lnTo>
                    <a:pt x="167304" y="717697"/>
                  </a:lnTo>
                  <a:lnTo>
                    <a:pt x="42691" y="717697"/>
                  </a:lnTo>
                  <a:lnTo>
                    <a:pt x="40452" y="702083"/>
                  </a:lnTo>
                  <a:cubicBezTo>
                    <a:pt x="40452" y="696739"/>
                    <a:pt x="41814" y="693377"/>
                    <a:pt x="44504" y="692032"/>
                  </a:cubicBezTo>
                  <a:cubicBezTo>
                    <a:pt x="47194" y="690687"/>
                    <a:pt x="44504" y="687308"/>
                    <a:pt x="36417" y="681928"/>
                  </a:cubicBezTo>
                  <a:cubicBezTo>
                    <a:pt x="28330" y="676566"/>
                    <a:pt x="22933" y="671877"/>
                    <a:pt x="20226" y="667825"/>
                  </a:cubicBezTo>
                  <a:cubicBezTo>
                    <a:pt x="17536" y="663773"/>
                    <a:pt x="14846" y="660428"/>
                    <a:pt x="12139" y="657774"/>
                  </a:cubicBezTo>
                  <a:lnTo>
                    <a:pt x="4052" y="649687"/>
                  </a:lnTo>
                  <a:cubicBezTo>
                    <a:pt x="1362" y="649687"/>
                    <a:pt x="0" y="648342"/>
                    <a:pt x="0" y="645635"/>
                  </a:cubicBezTo>
                  <a:lnTo>
                    <a:pt x="28330" y="605307"/>
                  </a:lnTo>
                  <a:lnTo>
                    <a:pt x="8104" y="581170"/>
                  </a:lnTo>
                  <a:cubicBezTo>
                    <a:pt x="26968" y="570376"/>
                    <a:pt x="47194" y="562307"/>
                    <a:pt x="68782" y="556963"/>
                  </a:cubicBezTo>
                  <a:cubicBezTo>
                    <a:pt x="84956" y="551565"/>
                    <a:pt x="103165" y="550893"/>
                    <a:pt x="123390" y="554945"/>
                  </a:cubicBezTo>
                  <a:cubicBezTo>
                    <a:pt x="143616" y="558980"/>
                    <a:pt x="161807" y="567721"/>
                    <a:pt x="177999" y="581170"/>
                  </a:cubicBezTo>
                  <a:cubicBezTo>
                    <a:pt x="169912" y="567721"/>
                    <a:pt x="164515" y="554291"/>
                    <a:pt x="161807" y="540842"/>
                  </a:cubicBezTo>
                  <a:cubicBezTo>
                    <a:pt x="159118" y="527393"/>
                    <a:pt x="159118" y="513290"/>
                    <a:pt x="161807" y="498497"/>
                  </a:cubicBezTo>
                  <a:cubicBezTo>
                    <a:pt x="164515" y="483703"/>
                    <a:pt x="175291" y="465565"/>
                    <a:pt x="194172" y="444083"/>
                  </a:cubicBezTo>
                  <a:cubicBezTo>
                    <a:pt x="199570" y="444083"/>
                    <a:pt x="203622" y="445428"/>
                    <a:pt x="206312" y="448118"/>
                  </a:cubicBezTo>
                  <a:cubicBezTo>
                    <a:pt x="211709" y="453479"/>
                    <a:pt x="214398" y="462876"/>
                    <a:pt x="214398" y="476307"/>
                  </a:cubicBezTo>
                  <a:lnTo>
                    <a:pt x="214398" y="548876"/>
                  </a:lnTo>
                  <a:cubicBezTo>
                    <a:pt x="214398" y="565014"/>
                    <a:pt x="215743" y="581152"/>
                    <a:pt x="218451" y="597291"/>
                  </a:cubicBezTo>
                  <a:lnTo>
                    <a:pt x="254850" y="577118"/>
                  </a:lnTo>
                  <a:lnTo>
                    <a:pt x="242711" y="569031"/>
                  </a:lnTo>
                  <a:cubicBezTo>
                    <a:pt x="242711" y="566341"/>
                    <a:pt x="244074" y="562307"/>
                    <a:pt x="246763" y="556963"/>
                  </a:cubicBezTo>
                  <a:cubicBezTo>
                    <a:pt x="252161" y="546221"/>
                    <a:pt x="265645" y="540842"/>
                    <a:pt x="287215" y="540842"/>
                  </a:cubicBezTo>
                  <a:cubicBezTo>
                    <a:pt x="287215" y="538152"/>
                    <a:pt x="285870" y="534100"/>
                    <a:pt x="283163" y="528703"/>
                  </a:cubicBezTo>
                  <a:cubicBezTo>
                    <a:pt x="280473" y="523359"/>
                    <a:pt x="277784" y="517997"/>
                    <a:pt x="275076" y="512618"/>
                  </a:cubicBezTo>
                  <a:cubicBezTo>
                    <a:pt x="272387" y="507256"/>
                    <a:pt x="269679" y="500514"/>
                    <a:pt x="266989" y="492427"/>
                  </a:cubicBezTo>
                  <a:cubicBezTo>
                    <a:pt x="261592" y="481686"/>
                    <a:pt x="255523" y="469582"/>
                    <a:pt x="248781" y="456151"/>
                  </a:cubicBezTo>
                  <a:cubicBezTo>
                    <a:pt x="242039" y="442703"/>
                    <a:pt x="237332" y="433289"/>
                    <a:pt x="234624" y="427892"/>
                  </a:cubicBezTo>
                  <a:cubicBezTo>
                    <a:pt x="229227" y="422495"/>
                    <a:pt x="226538" y="418460"/>
                    <a:pt x="226538" y="415753"/>
                  </a:cubicBezTo>
                  <a:lnTo>
                    <a:pt x="226538" y="407666"/>
                  </a:lnTo>
                  <a:lnTo>
                    <a:pt x="287215" y="444083"/>
                  </a:lnTo>
                  <a:lnTo>
                    <a:pt x="230590" y="383405"/>
                  </a:lnTo>
                  <a:lnTo>
                    <a:pt x="238677" y="367214"/>
                  </a:lnTo>
                  <a:lnTo>
                    <a:pt x="275076" y="375301"/>
                  </a:lnTo>
                  <a:lnTo>
                    <a:pt x="287215" y="342953"/>
                  </a:lnTo>
                  <a:cubicBezTo>
                    <a:pt x="281818" y="342953"/>
                    <a:pt x="276421" y="341591"/>
                    <a:pt x="271042" y="338901"/>
                  </a:cubicBezTo>
                  <a:cubicBezTo>
                    <a:pt x="265645" y="338901"/>
                    <a:pt x="259575" y="338229"/>
                    <a:pt x="252833" y="336884"/>
                  </a:cubicBezTo>
                  <a:cubicBezTo>
                    <a:pt x="246091" y="335521"/>
                    <a:pt x="237332" y="334849"/>
                    <a:pt x="226538" y="334849"/>
                  </a:cubicBezTo>
                  <a:cubicBezTo>
                    <a:pt x="210364" y="337556"/>
                    <a:pt x="200242" y="335521"/>
                    <a:pt x="196207" y="328779"/>
                  </a:cubicBezTo>
                  <a:cubicBezTo>
                    <a:pt x="192155" y="322037"/>
                    <a:pt x="183396" y="320020"/>
                    <a:pt x="169912" y="322727"/>
                  </a:cubicBezTo>
                  <a:cubicBezTo>
                    <a:pt x="140237" y="336211"/>
                    <a:pt x="125408" y="337556"/>
                    <a:pt x="125408" y="326762"/>
                  </a:cubicBezTo>
                  <a:cubicBezTo>
                    <a:pt x="125408" y="321365"/>
                    <a:pt x="130805" y="311261"/>
                    <a:pt x="141581" y="296432"/>
                  </a:cubicBezTo>
                  <a:cubicBezTo>
                    <a:pt x="152376" y="281585"/>
                    <a:pt x="157773" y="271481"/>
                    <a:pt x="157773" y="266084"/>
                  </a:cubicBezTo>
                  <a:cubicBezTo>
                    <a:pt x="157773" y="263394"/>
                    <a:pt x="163170" y="256653"/>
                    <a:pt x="173947" y="245858"/>
                  </a:cubicBezTo>
                  <a:lnTo>
                    <a:pt x="186086" y="233719"/>
                  </a:lnTo>
                  <a:cubicBezTo>
                    <a:pt x="183396" y="231029"/>
                    <a:pt x="183396" y="229684"/>
                    <a:pt x="186086" y="229684"/>
                  </a:cubicBezTo>
                  <a:cubicBezTo>
                    <a:pt x="186086" y="229684"/>
                    <a:pt x="196880" y="236426"/>
                    <a:pt x="218451" y="249910"/>
                  </a:cubicBezTo>
                  <a:cubicBezTo>
                    <a:pt x="240021" y="263394"/>
                    <a:pt x="252161" y="270136"/>
                    <a:pt x="254850" y="270136"/>
                  </a:cubicBezTo>
                  <a:cubicBezTo>
                    <a:pt x="257558" y="272826"/>
                    <a:pt x="258903" y="272826"/>
                    <a:pt x="258903" y="270136"/>
                  </a:cubicBezTo>
                  <a:lnTo>
                    <a:pt x="279128" y="274171"/>
                  </a:lnTo>
                  <a:cubicBezTo>
                    <a:pt x="276421" y="266084"/>
                    <a:pt x="275076" y="257997"/>
                    <a:pt x="275076" y="249910"/>
                  </a:cubicBezTo>
                  <a:lnTo>
                    <a:pt x="275076" y="217545"/>
                  </a:lnTo>
                  <a:cubicBezTo>
                    <a:pt x="275076" y="212148"/>
                    <a:pt x="277111" y="208786"/>
                    <a:pt x="281146" y="207424"/>
                  </a:cubicBezTo>
                  <a:cubicBezTo>
                    <a:pt x="285198" y="206079"/>
                    <a:pt x="288560" y="204061"/>
                    <a:pt x="291268" y="201372"/>
                  </a:cubicBezTo>
                  <a:cubicBezTo>
                    <a:pt x="291268" y="198664"/>
                    <a:pt x="292612" y="197320"/>
                    <a:pt x="295302" y="197320"/>
                  </a:cubicBezTo>
                  <a:cubicBezTo>
                    <a:pt x="298010" y="197320"/>
                    <a:pt x="300699" y="195975"/>
                    <a:pt x="303389" y="193267"/>
                  </a:cubicBezTo>
                  <a:cubicBezTo>
                    <a:pt x="306096" y="190577"/>
                    <a:pt x="310131" y="189233"/>
                    <a:pt x="315528" y="189233"/>
                  </a:cubicBezTo>
                  <a:lnTo>
                    <a:pt x="327667" y="185180"/>
                  </a:lnTo>
                  <a:lnTo>
                    <a:pt x="331719" y="213493"/>
                  </a:lnTo>
                  <a:cubicBezTo>
                    <a:pt x="337099" y="205406"/>
                    <a:pt x="342496" y="198664"/>
                    <a:pt x="347893" y="193267"/>
                  </a:cubicBezTo>
                  <a:cubicBezTo>
                    <a:pt x="358599" y="182491"/>
                    <a:pt x="369305" y="183836"/>
                    <a:pt x="380010" y="197320"/>
                  </a:cubicBezTo>
                  <a:cubicBezTo>
                    <a:pt x="393406" y="216201"/>
                    <a:pt x="400785" y="225632"/>
                    <a:pt x="402130" y="225632"/>
                  </a:cubicBezTo>
                  <a:cubicBezTo>
                    <a:pt x="403475" y="225632"/>
                    <a:pt x="410854" y="226977"/>
                    <a:pt x="424249" y="229684"/>
                  </a:cubicBezTo>
                  <a:cubicBezTo>
                    <a:pt x="434955" y="235082"/>
                    <a:pt x="441626" y="239116"/>
                    <a:pt x="444280" y="241824"/>
                  </a:cubicBezTo>
                  <a:cubicBezTo>
                    <a:pt x="446988" y="244513"/>
                    <a:pt x="448333" y="247203"/>
                    <a:pt x="448333" y="249910"/>
                  </a:cubicBezTo>
                  <a:lnTo>
                    <a:pt x="440299" y="266084"/>
                  </a:lnTo>
                  <a:lnTo>
                    <a:pt x="460401" y="306536"/>
                  </a:lnTo>
                  <a:lnTo>
                    <a:pt x="476451" y="334849"/>
                  </a:lnTo>
                  <a:lnTo>
                    <a:pt x="472416" y="355075"/>
                  </a:lnTo>
                  <a:lnTo>
                    <a:pt x="484485" y="338901"/>
                  </a:lnTo>
                  <a:lnTo>
                    <a:pt x="500534" y="342953"/>
                  </a:lnTo>
                  <a:lnTo>
                    <a:pt x="512603" y="379353"/>
                  </a:lnTo>
                  <a:lnTo>
                    <a:pt x="569122" y="338901"/>
                  </a:lnTo>
                  <a:lnTo>
                    <a:pt x="581244" y="367214"/>
                  </a:lnTo>
                  <a:lnTo>
                    <a:pt x="597435" y="326762"/>
                  </a:lnTo>
                  <a:lnTo>
                    <a:pt x="617590" y="318675"/>
                  </a:lnTo>
                  <a:cubicBezTo>
                    <a:pt x="604159" y="305191"/>
                    <a:pt x="592038" y="293052"/>
                    <a:pt x="581244" y="282276"/>
                  </a:cubicBezTo>
                  <a:cubicBezTo>
                    <a:pt x="562380" y="257997"/>
                    <a:pt x="562380" y="241824"/>
                    <a:pt x="581244" y="233719"/>
                  </a:cubicBezTo>
                  <a:cubicBezTo>
                    <a:pt x="605486" y="225632"/>
                    <a:pt x="612193" y="221598"/>
                    <a:pt x="601416" y="221598"/>
                  </a:cubicBezTo>
                  <a:cubicBezTo>
                    <a:pt x="596055" y="221598"/>
                    <a:pt x="589348" y="222943"/>
                    <a:pt x="581244" y="225632"/>
                  </a:cubicBezTo>
                  <a:cubicBezTo>
                    <a:pt x="575864" y="225632"/>
                    <a:pt x="570467" y="224287"/>
                    <a:pt x="565070" y="221598"/>
                  </a:cubicBezTo>
                  <a:cubicBezTo>
                    <a:pt x="559673" y="218890"/>
                    <a:pt x="553603" y="217545"/>
                    <a:pt x="546861" y="217545"/>
                  </a:cubicBezTo>
                  <a:cubicBezTo>
                    <a:pt x="540119" y="217545"/>
                    <a:pt x="532705" y="216201"/>
                    <a:pt x="524618" y="213493"/>
                  </a:cubicBezTo>
                  <a:cubicBezTo>
                    <a:pt x="503047" y="210804"/>
                    <a:pt x="487546" y="212148"/>
                    <a:pt x="478097" y="217545"/>
                  </a:cubicBezTo>
                  <a:cubicBezTo>
                    <a:pt x="468665" y="222943"/>
                    <a:pt x="465285" y="217545"/>
                    <a:pt x="467992" y="201372"/>
                  </a:cubicBezTo>
                  <a:cubicBezTo>
                    <a:pt x="467992" y="187888"/>
                    <a:pt x="467302" y="177094"/>
                    <a:pt x="465957" y="169007"/>
                  </a:cubicBezTo>
                  <a:cubicBezTo>
                    <a:pt x="464613" y="160920"/>
                    <a:pt x="465285" y="154178"/>
                    <a:pt x="467992" y="148781"/>
                  </a:cubicBezTo>
                  <a:cubicBezTo>
                    <a:pt x="467992" y="143384"/>
                    <a:pt x="469337" y="142039"/>
                    <a:pt x="472027" y="144729"/>
                  </a:cubicBezTo>
                  <a:cubicBezTo>
                    <a:pt x="474734" y="147436"/>
                    <a:pt x="478769" y="146073"/>
                    <a:pt x="484166" y="140694"/>
                  </a:cubicBezTo>
                  <a:cubicBezTo>
                    <a:pt x="489563" y="135297"/>
                    <a:pt x="491580" y="130572"/>
                    <a:pt x="490236" y="126520"/>
                  </a:cubicBezTo>
                  <a:cubicBezTo>
                    <a:pt x="488891" y="122485"/>
                    <a:pt x="494960" y="120468"/>
                    <a:pt x="508444" y="120468"/>
                  </a:cubicBezTo>
                  <a:cubicBezTo>
                    <a:pt x="516531" y="123158"/>
                    <a:pt x="523946" y="126520"/>
                    <a:pt x="530688" y="130572"/>
                  </a:cubicBezTo>
                  <a:cubicBezTo>
                    <a:pt x="537429" y="134624"/>
                    <a:pt x="543499" y="136642"/>
                    <a:pt x="548896" y="136642"/>
                  </a:cubicBezTo>
                  <a:cubicBezTo>
                    <a:pt x="556983" y="133952"/>
                    <a:pt x="556983" y="128555"/>
                    <a:pt x="548896" y="120468"/>
                  </a:cubicBezTo>
                  <a:cubicBezTo>
                    <a:pt x="543499" y="115071"/>
                    <a:pt x="537429" y="114398"/>
                    <a:pt x="530688" y="118433"/>
                  </a:cubicBezTo>
                  <a:cubicBezTo>
                    <a:pt x="523946" y="122485"/>
                    <a:pt x="517876" y="117761"/>
                    <a:pt x="512479" y="104277"/>
                  </a:cubicBezTo>
                  <a:cubicBezTo>
                    <a:pt x="504392" y="93500"/>
                    <a:pt x="503047" y="90120"/>
                    <a:pt x="508444" y="94172"/>
                  </a:cubicBezTo>
                  <a:cubicBezTo>
                    <a:pt x="513824" y="98207"/>
                    <a:pt x="517876" y="90793"/>
                    <a:pt x="520566" y="71912"/>
                  </a:cubicBezTo>
                  <a:cubicBezTo>
                    <a:pt x="523273" y="55738"/>
                    <a:pt x="525290" y="40237"/>
                    <a:pt x="526635" y="25390"/>
                  </a:cubicBezTo>
                  <a:cubicBezTo>
                    <a:pt x="527998" y="10561"/>
                    <a:pt x="531360" y="11234"/>
                    <a:pt x="536757" y="27425"/>
                  </a:cubicBezTo>
                  <a:cubicBezTo>
                    <a:pt x="542154" y="40909"/>
                    <a:pt x="545516" y="46979"/>
                    <a:pt x="546861" y="45616"/>
                  </a:cubicBezTo>
                  <a:cubicBezTo>
                    <a:pt x="548224" y="44271"/>
                    <a:pt x="555638" y="42254"/>
                    <a:pt x="569122" y="39564"/>
                  </a:cubicBezTo>
                  <a:cubicBezTo>
                    <a:pt x="582606" y="39564"/>
                    <a:pt x="595400" y="39564"/>
                    <a:pt x="607521" y="39564"/>
                  </a:cubicBezTo>
                  <a:cubicBezTo>
                    <a:pt x="619625" y="39564"/>
                    <a:pt x="627039" y="36857"/>
                    <a:pt x="629729" y="31460"/>
                  </a:cubicBezTo>
                  <a:cubicBezTo>
                    <a:pt x="635073" y="26080"/>
                    <a:pt x="645160" y="17976"/>
                    <a:pt x="659971" y="7199"/>
                  </a:cubicBezTo>
                  <a:cubicBezTo>
                    <a:pt x="667376" y="1802"/>
                    <a:pt x="673605" y="-560"/>
                    <a:pt x="67865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919724" y="4055673"/>
            <a:ext cx="2779710" cy="1319633"/>
            <a:chOff x="919724" y="4296222"/>
            <a:chExt cx="2779710" cy="1319633"/>
          </a:xfrm>
        </p:grpSpPr>
        <p:sp>
          <p:nvSpPr>
            <p:cNvPr id="31" name="TextBox 25"/>
            <p:cNvSpPr txBox="1"/>
            <p:nvPr/>
          </p:nvSpPr>
          <p:spPr>
            <a:xfrm>
              <a:off x="919724" y="4642797"/>
              <a:ext cx="2779710" cy="9730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ysClr val="windowText" lastClr="000000"/>
                  </a:solidFill>
                </a:rPr>
              </a:br>
              <a:r>
                <a:rPr lang="zh-CN" altLang="en-US" sz="900" dirty="0" smtClean="0">
                  <a:solidFill>
                    <a:sysClr val="windowText" lastClr="000000"/>
                  </a:solidFill>
                </a:rPr>
                <a:t>如</a:t>
              </a:r>
              <a:r>
                <a:rPr lang="zh-CN" altLang="en-US" sz="900" dirty="0">
                  <a:solidFill>
                    <a:sysClr val="windowText" lastClr="000000"/>
                  </a:solidFill>
                </a:rPr>
                <a:t>需更改请在（设置形状格式）菜单下（文本选项）中调整</a:t>
              </a:r>
              <a:endParaRPr lang="zh-CN" altLang="en-US" sz="9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ectangle 1"/>
            <p:cNvSpPr/>
            <p:nvPr/>
          </p:nvSpPr>
          <p:spPr>
            <a:xfrm>
              <a:off x="919724" y="4296222"/>
              <a:ext cx="2758082" cy="4616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/>
                <a:t>输入标题文本 </a:t>
              </a:r>
              <a:endParaRPr lang="zh-CN" altLang="en-US" sz="2000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5378179" y="1589567"/>
            <a:ext cx="6096685" cy="3819316"/>
            <a:chOff x="5378179" y="1589567"/>
            <a:chExt cx="6096685" cy="3819316"/>
          </a:xfrm>
        </p:grpSpPr>
        <p:cxnSp>
          <p:nvCxnSpPr>
            <p:cNvPr id="5" name="Straight Connector 8"/>
            <p:cNvCxnSpPr>
              <a:stCxn id="37" idx="11"/>
            </p:cNvCxnSpPr>
            <p:nvPr/>
          </p:nvCxnSpPr>
          <p:spPr>
            <a:xfrm flipV="1">
              <a:off x="5378179" y="1589567"/>
              <a:ext cx="3310110" cy="11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9"/>
            <p:cNvCxnSpPr>
              <a:stCxn id="36" idx="32"/>
            </p:cNvCxnSpPr>
            <p:nvPr/>
          </p:nvCxnSpPr>
          <p:spPr>
            <a:xfrm flipV="1">
              <a:off x="6282616" y="2307208"/>
              <a:ext cx="2405673" cy="57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0"/>
            <p:cNvCxnSpPr>
              <a:stCxn id="36" idx="107"/>
            </p:cNvCxnSpPr>
            <p:nvPr/>
          </p:nvCxnSpPr>
          <p:spPr>
            <a:xfrm>
              <a:off x="6703926" y="3185255"/>
              <a:ext cx="1984363" cy="451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1"/>
            <p:cNvCxnSpPr>
              <a:stCxn id="34" idx="47"/>
            </p:cNvCxnSpPr>
            <p:nvPr/>
          </p:nvCxnSpPr>
          <p:spPr>
            <a:xfrm flipV="1">
              <a:off x="6838604" y="4071970"/>
              <a:ext cx="1849685" cy="295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2"/>
            <p:cNvCxnSpPr>
              <a:stCxn id="33" idx="28"/>
            </p:cNvCxnSpPr>
            <p:nvPr/>
          </p:nvCxnSpPr>
          <p:spPr>
            <a:xfrm flipV="1">
              <a:off x="6347477" y="4625158"/>
              <a:ext cx="2340812" cy="1763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8"/>
            <p:cNvSpPr txBox="1"/>
            <p:nvPr/>
          </p:nvSpPr>
          <p:spPr>
            <a:xfrm>
              <a:off x="7940372" y="1740183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10%</a:t>
              </a:r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7940372" y="2517357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25%</a:t>
              </a:r>
              <a:endParaRPr 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940372" y="3400181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25%</a:t>
              </a:r>
              <a:endParaRPr lang="en-US" sz="2400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7940372" y="4112986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</a:rPr>
                <a:t>20%</a:t>
              </a:r>
              <a:endParaRPr lang="en-US" sz="2400" b="1">
                <a:solidFill>
                  <a:schemeClr val="accent4"/>
                </a:solidFill>
              </a:endParaRPr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7940372" y="4947218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  <a:endParaRPr lang="en-US" sz="2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868307" y="1589567"/>
              <a:ext cx="2606557" cy="565539"/>
              <a:chOff x="8868307" y="1300298"/>
              <a:chExt cx="2606557" cy="565539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8868308" y="154267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r>
                  <a:rPr lang="zh-CN" altLang="en-US" sz="700" dirty="0" smtClean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Rectangle 27"/>
              <p:cNvSpPr/>
              <p:nvPr/>
            </p:nvSpPr>
            <p:spPr>
              <a:xfrm>
                <a:off x="8868307" y="130029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868307" y="2345002"/>
              <a:ext cx="2606557" cy="565539"/>
              <a:chOff x="8868307" y="2055733"/>
              <a:chExt cx="2606557" cy="565539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8868308" y="2298107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r>
                  <a:rPr lang="zh-CN" altLang="en-US" sz="700" dirty="0" smtClean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8868307" y="2055733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868307" y="3142205"/>
              <a:ext cx="2606557" cy="565539"/>
              <a:chOff x="8868307" y="2852936"/>
              <a:chExt cx="2606557" cy="565539"/>
            </a:xfrm>
          </p:grpSpPr>
          <p:sp>
            <p:nvSpPr>
              <p:cNvPr id="25" name="TextBox 30"/>
              <p:cNvSpPr txBox="1"/>
              <p:nvPr/>
            </p:nvSpPr>
            <p:spPr>
              <a:xfrm>
                <a:off x="8868308" y="309531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r>
                  <a:rPr lang="zh-CN" altLang="en-US" sz="700" dirty="0" smtClean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Rectangle 31"/>
              <p:cNvSpPr/>
              <p:nvPr/>
            </p:nvSpPr>
            <p:spPr>
              <a:xfrm>
                <a:off x="8868307" y="285293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9" name="Group 36"/>
            <p:cNvGrpSpPr/>
            <p:nvPr/>
          </p:nvGrpSpPr>
          <p:grpSpPr>
            <a:xfrm>
              <a:off x="8868307" y="3970297"/>
              <a:ext cx="2606557" cy="565539"/>
              <a:chOff x="8868307" y="3681028"/>
              <a:chExt cx="2606557" cy="565539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8868308" y="392340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r>
                  <a:rPr lang="zh-CN" altLang="en-US" sz="700" dirty="0" smtClean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Rectangle 33"/>
              <p:cNvSpPr/>
              <p:nvPr/>
            </p:nvSpPr>
            <p:spPr>
              <a:xfrm>
                <a:off x="8868307" y="368102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Group 37"/>
            <p:cNvGrpSpPr/>
            <p:nvPr/>
          </p:nvGrpSpPr>
          <p:grpSpPr>
            <a:xfrm>
              <a:off x="8868307" y="4762385"/>
              <a:ext cx="2606557" cy="565539"/>
              <a:chOff x="8868307" y="4473116"/>
              <a:chExt cx="2606557" cy="565539"/>
            </a:xfrm>
          </p:grpSpPr>
          <p:sp>
            <p:nvSpPr>
              <p:cNvPr id="21" name="TextBox 34"/>
              <p:cNvSpPr txBox="1"/>
              <p:nvPr/>
            </p:nvSpPr>
            <p:spPr>
              <a:xfrm>
                <a:off x="8868308" y="471549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r>
                  <a:rPr lang="zh-CN" altLang="en-US" sz="700" dirty="0" smtClean="0">
                    <a:solidFill>
                      <a:sysClr val="windowText" lastClr="000000"/>
                    </a:solidFill>
                  </a:rPr>
                  <a:t>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Rectangle 35"/>
              <p:cNvSpPr/>
              <p:nvPr/>
            </p:nvSpPr>
            <p:spPr>
              <a:xfrm>
                <a:off x="8868307" y="447311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bg2">
                        <a:lumMod val="5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57"/>
          <p:cNvCxnSpPr/>
          <p:nvPr>
            <p:custDataLst>
              <p:tags r:id="rId1"/>
            </p:custDataLst>
          </p:nvPr>
        </p:nvCxnSpPr>
        <p:spPr>
          <a:xfrm flipH="1">
            <a:off x="3411874" y="4081357"/>
            <a:ext cx="5652806" cy="0"/>
          </a:xfrm>
          <a:prstGeom prst="line">
            <a:avLst/>
          </a:prstGeom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千图PPT彼岸天：ID 8661124库_Freeform: Shape 49"/>
          <p:cNvSpPr/>
          <p:nvPr>
            <p:custDataLst>
              <p:tags r:id="rId2"/>
            </p:custDataLst>
          </p:nvPr>
        </p:nvSpPr>
        <p:spPr bwMode="auto">
          <a:xfrm>
            <a:off x="9045079" y="2780928"/>
            <a:ext cx="739733" cy="1294604"/>
          </a:xfrm>
          <a:custGeom>
            <a:avLst/>
            <a:gdLst>
              <a:gd name="connsiteX0" fmla="*/ 0 w 1066164"/>
              <a:gd name="connsiteY0" fmla="*/ 533082 h 1066164"/>
              <a:gd name="connsiteX1" fmla="*/ 533082 w 1066164"/>
              <a:gd name="connsiteY1" fmla="*/ 0 h 1066164"/>
              <a:gd name="connsiteX2" fmla="*/ 1066164 w 1066164"/>
              <a:gd name="connsiteY2" fmla="*/ 533082 h 1066164"/>
              <a:gd name="connsiteX3" fmla="*/ 533082 w 1066164"/>
              <a:gd name="connsiteY3" fmla="*/ 1066164 h 1066164"/>
              <a:gd name="connsiteX4" fmla="*/ 0 w 1066164"/>
              <a:gd name="connsiteY4" fmla="*/ 533082 h 1066164"/>
              <a:gd name="connsiteX0-1" fmla="*/ 0 w 1066164"/>
              <a:gd name="connsiteY0-2" fmla="*/ 533082 h 1066164"/>
              <a:gd name="connsiteX1-3" fmla="*/ 533082 w 1066164"/>
              <a:gd name="connsiteY1-4" fmla="*/ 0 h 1066164"/>
              <a:gd name="connsiteX2-5" fmla="*/ 1066164 w 1066164"/>
              <a:gd name="connsiteY2-6" fmla="*/ 533082 h 1066164"/>
              <a:gd name="connsiteX3-7" fmla="*/ 533082 w 1066164"/>
              <a:gd name="connsiteY3-8" fmla="*/ 1066164 h 1066164"/>
              <a:gd name="connsiteX4-9" fmla="*/ 91440 w 1066164"/>
              <a:gd name="connsiteY4-10" fmla="*/ 624522 h 1066164"/>
              <a:gd name="connsiteX0-11" fmla="*/ 461439 w 994521"/>
              <a:gd name="connsiteY0-12" fmla="*/ 0 h 1066164"/>
              <a:gd name="connsiteX1-13" fmla="*/ 994521 w 994521"/>
              <a:gd name="connsiteY1-14" fmla="*/ 533082 h 1066164"/>
              <a:gd name="connsiteX2-15" fmla="*/ 461439 w 994521"/>
              <a:gd name="connsiteY2-16" fmla="*/ 1066164 h 1066164"/>
              <a:gd name="connsiteX3-17" fmla="*/ 19797 w 994521"/>
              <a:gd name="connsiteY3-18" fmla="*/ 624522 h 1066164"/>
              <a:gd name="connsiteX0-19" fmla="*/ 0 w 533082"/>
              <a:gd name="connsiteY0-20" fmla="*/ 0 h 1066164"/>
              <a:gd name="connsiteX1-21" fmla="*/ 533082 w 533082"/>
              <a:gd name="connsiteY1-22" fmla="*/ 533082 h 1066164"/>
              <a:gd name="connsiteX2-23" fmla="*/ 0 w 533082"/>
              <a:gd name="connsiteY2-24" fmla="*/ 1066164 h 10661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3082" h="1066164">
                <a:moveTo>
                  <a:pt x="0" y="0"/>
                </a:moveTo>
                <a:cubicBezTo>
                  <a:pt x="294413" y="0"/>
                  <a:pt x="533082" y="238669"/>
                  <a:pt x="533082" y="533082"/>
                </a:cubicBezTo>
                <a:cubicBezTo>
                  <a:pt x="533082" y="827495"/>
                  <a:pt x="294413" y="1066164"/>
                  <a:pt x="0" y="1066164"/>
                </a:cubicBezTo>
              </a:path>
            </a:pathLst>
          </a:custGeom>
          <a:noFill/>
          <a:ln w="381000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anchor="ctr"/>
          <a:lstStyle/>
          <a:p>
            <a:pPr algn="ctr"/>
          </a:p>
        </p:txBody>
      </p:sp>
      <p:cxnSp>
        <p:nvCxnSpPr>
          <p:cNvPr id="29" name="千图PPT彼岸天：ID 8661124库_直接连接符 55"/>
          <p:cNvCxnSpPr/>
          <p:nvPr>
            <p:custDataLst>
              <p:tags r:id="rId3"/>
            </p:custDataLst>
          </p:nvPr>
        </p:nvCxnSpPr>
        <p:spPr>
          <a:xfrm flipH="1">
            <a:off x="0" y="2780928"/>
            <a:ext cx="9064679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千图PPT彼岸天：ID 8661124库_Freeform: Shape 59"/>
          <p:cNvSpPr/>
          <p:nvPr>
            <p:custDataLst>
              <p:tags r:id="rId4"/>
            </p:custDataLst>
          </p:nvPr>
        </p:nvSpPr>
        <p:spPr bwMode="auto">
          <a:xfrm flipH="1">
            <a:off x="2672143" y="4081357"/>
            <a:ext cx="739733" cy="1294604"/>
          </a:xfrm>
          <a:custGeom>
            <a:avLst/>
            <a:gdLst>
              <a:gd name="connsiteX0" fmla="*/ 0 w 1066164"/>
              <a:gd name="connsiteY0" fmla="*/ 533082 h 1066164"/>
              <a:gd name="connsiteX1" fmla="*/ 533082 w 1066164"/>
              <a:gd name="connsiteY1" fmla="*/ 0 h 1066164"/>
              <a:gd name="connsiteX2" fmla="*/ 1066164 w 1066164"/>
              <a:gd name="connsiteY2" fmla="*/ 533082 h 1066164"/>
              <a:gd name="connsiteX3" fmla="*/ 533082 w 1066164"/>
              <a:gd name="connsiteY3" fmla="*/ 1066164 h 1066164"/>
              <a:gd name="connsiteX4" fmla="*/ 0 w 1066164"/>
              <a:gd name="connsiteY4" fmla="*/ 533082 h 1066164"/>
              <a:gd name="connsiteX0-1" fmla="*/ 0 w 1066164"/>
              <a:gd name="connsiteY0-2" fmla="*/ 533082 h 1066164"/>
              <a:gd name="connsiteX1-3" fmla="*/ 533082 w 1066164"/>
              <a:gd name="connsiteY1-4" fmla="*/ 0 h 1066164"/>
              <a:gd name="connsiteX2-5" fmla="*/ 1066164 w 1066164"/>
              <a:gd name="connsiteY2-6" fmla="*/ 533082 h 1066164"/>
              <a:gd name="connsiteX3-7" fmla="*/ 533082 w 1066164"/>
              <a:gd name="connsiteY3-8" fmla="*/ 1066164 h 1066164"/>
              <a:gd name="connsiteX4-9" fmla="*/ 91440 w 1066164"/>
              <a:gd name="connsiteY4-10" fmla="*/ 624522 h 1066164"/>
              <a:gd name="connsiteX0-11" fmla="*/ 461439 w 994521"/>
              <a:gd name="connsiteY0-12" fmla="*/ 0 h 1066164"/>
              <a:gd name="connsiteX1-13" fmla="*/ 994521 w 994521"/>
              <a:gd name="connsiteY1-14" fmla="*/ 533082 h 1066164"/>
              <a:gd name="connsiteX2-15" fmla="*/ 461439 w 994521"/>
              <a:gd name="connsiteY2-16" fmla="*/ 1066164 h 1066164"/>
              <a:gd name="connsiteX3-17" fmla="*/ 19797 w 994521"/>
              <a:gd name="connsiteY3-18" fmla="*/ 624522 h 1066164"/>
              <a:gd name="connsiteX0-19" fmla="*/ 0 w 533082"/>
              <a:gd name="connsiteY0-20" fmla="*/ 0 h 1066164"/>
              <a:gd name="connsiteX1-21" fmla="*/ 533082 w 533082"/>
              <a:gd name="connsiteY1-22" fmla="*/ 533082 h 1066164"/>
              <a:gd name="connsiteX2-23" fmla="*/ 0 w 533082"/>
              <a:gd name="connsiteY2-24" fmla="*/ 1066164 h 10661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33082" h="1066164">
                <a:moveTo>
                  <a:pt x="0" y="0"/>
                </a:moveTo>
                <a:cubicBezTo>
                  <a:pt x="294413" y="0"/>
                  <a:pt x="533082" y="238669"/>
                  <a:pt x="533082" y="533082"/>
                </a:cubicBezTo>
                <a:cubicBezTo>
                  <a:pt x="533082" y="827495"/>
                  <a:pt x="294413" y="1066164"/>
                  <a:pt x="0" y="1066164"/>
                </a:cubicBezTo>
              </a:path>
            </a:pathLst>
          </a:custGeom>
          <a:noFill/>
          <a:ln w="381000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anchor="ctr"/>
          <a:lstStyle/>
          <a:p>
            <a:pPr algn="ctr"/>
          </a:p>
        </p:txBody>
      </p:sp>
      <p:cxnSp>
        <p:nvCxnSpPr>
          <p:cNvPr id="7" name="千图PPT彼岸天：ID 8661124库_直接连接符 60"/>
          <p:cNvCxnSpPr/>
          <p:nvPr>
            <p:custDataLst>
              <p:tags r:id="rId5"/>
            </p:custDataLst>
          </p:nvPr>
        </p:nvCxnSpPr>
        <p:spPr>
          <a:xfrm flipH="1">
            <a:off x="3411874" y="5375961"/>
            <a:ext cx="8780126" cy="0"/>
          </a:xfrm>
          <a:prstGeom prst="line">
            <a:avLst/>
          </a:prstGeom>
          <a:ln w="3810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千图PPT彼岸天：ID 8661124库_组合 30"/>
          <p:cNvGrpSpPr/>
          <p:nvPr>
            <p:custDataLst>
              <p:tags r:id="rId6"/>
            </p:custDataLst>
          </p:nvPr>
        </p:nvGrpSpPr>
        <p:grpSpPr>
          <a:xfrm>
            <a:off x="5022746" y="3134931"/>
            <a:ext cx="3040165" cy="823742"/>
            <a:chOff x="5022746" y="3134931"/>
            <a:chExt cx="3040165" cy="823742"/>
          </a:xfrm>
        </p:grpSpPr>
        <p:sp>
          <p:nvSpPr>
            <p:cNvPr id="10" name="Teardrop 34"/>
            <p:cNvSpPr/>
            <p:nvPr/>
          </p:nvSpPr>
          <p:spPr>
            <a:xfrm rot="8100000">
              <a:off x="5022746" y="3134931"/>
              <a:ext cx="823742" cy="823742"/>
            </a:xfrm>
            <a:prstGeom prst="teardrop">
              <a:avLst/>
            </a:prstGeom>
            <a:solidFill>
              <a:schemeClr val="accent2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3"/>
            <p:cNvGrpSpPr/>
            <p:nvPr/>
          </p:nvGrpSpPr>
          <p:grpSpPr>
            <a:xfrm>
              <a:off x="5915754" y="3147611"/>
              <a:ext cx="2147157" cy="773032"/>
              <a:chOff x="5915754" y="3147611"/>
              <a:chExt cx="2147157" cy="773032"/>
            </a:xfrm>
          </p:grpSpPr>
          <p:sp>
            <p:nvSpPr>
              <p:cNvPr id="26" name="Rectangle 68"/>
              <p:cNvSpPr/>
              <p:nvPr/>
            </p:nvSpPr>
            <p:spPr>
              <a:xfrm>
                <a:off x="5915754" y="339383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TextBox 69"/>
              <p:cNvSpPr txBox="1"/>
              <p:nvPr/>
            </p:nvSpPr>
            <p:spPr bwMode="auto">
              <a:xfrm>
                <a:off x="5915754" y="314761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2" name="千图PPT彼岸天：ID 8661124库_组合 31"/>
          <p:cNvGrpSpPr/>
          <p:nvPr>
            <p:custDataLst>
              <p:tags r:id="rId7"/>
            </p:custDataLst>
          </p:nvPr>
        </p:nvGrpSpPr>
        <p:grpSpPr>
          <a:xfrm>
            <a:off x="3582477" y="4421761"/>
            <a:ext cx="3041120" cy="836026"/>
            <a:chOff x="3582477" y="4421761"/>
            <a:chExt cx="3041120" cy="836026"/>
          </a:xfrm>
        </p:grpSpPr>
        <p:sp>
          <p:nvSpPr>
            <p:cNvPr id="11" name="Teardrop 39"/>
            <p:cNvSpPr/>
            <p:nvPr/>
          </p:nvSpPr>
          <p:spPr>
            <a:xfrm rot="8100000">
              <a:off x="3582477" y="4434045"/>
              <a:ext cx="823742" cy="823742"/>
            </a:xfrm>
            <a:prstGeom prst="teardrop">
              <a:avLst/>
            </a:prstGeom>
            <a:solidFill>
              <a:schemeClr val="accent5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4"/>
            <p:cNvGrpSpPr/>
            <p:nvPr/>
          </p:nvGrpSpPr>
          <p:grpSpPr>
            <a:xfrm>
              <a:off x="4476440" y="4421761"/>
              <a:ext cx="2147157" cy="773032"/>
              <a:chOff x="4476440" y="4421761"/>
              <a:chExt cx="2147157" cy="773032"/>
            </a:xfrm>
          </p:grpSpPr>
          <p:sp>
            <p:nvSpPr>
              <p:cNvPr id="24" name="Rectangle 70"/>
              <p:cNvSpPr/>
              <p:nvPr/>
            </p:nvSpPr>
            <p:spPr>
              <a:xfrm>
                <a:off x="4476440" y="466798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TextBox 71"/>
              <p:cNvSpPr txBox="1"/>
              <p:nvPr/>
            </p:nvSpPr>
            <p:spPr bwMode="auto">
              <a:xfrm>
                <a:off x="4476440" y="442176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33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7363951" y="4421761"/>
            <a:ext cx="3041120" cy="836026"/>
            <a:chOff x="7363951" y="4421761"/>
            <a:chExt cx="3041120" cy="836026"/>
          </a:xfrm>
        </p:grpSpPr>
        <p:sp>
          <p:nvSpPr>
            <p:cNvPr id="12" name="Teardrop 44"/>
            <p:cNvSpPr/>
            <p:nvPr/>
          </p:nvSpPr>
          <p:spPr>
            <a:xfrm rot="8100000">
              <a:off x="7363951" y="4434045"/>
              <a:ext cx="823742" cy="823742"/>
            </a:xfrm>
            <a:prstGeom prst="teardrop">
              <a:avLst/>
            </a:prstGeom>
            <a:solidFill>
              <a:schemeClr val="accent4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5"/>
            <p:cNvGrpSpPr/>
            <p:nvPr/>
          </p:nvGrpSpPr>
          <p:grpSpPr>
            <a:xfrm>
              <a:off x="8257914" y="4421761"/>
              <a:ext cx="2147157" cy="773032"/>
              <a:chOff x="8257914" y="4421761"/>
              <a:chExt cx="2147157" cy="773032"/>
            </a:xfrm>
          </p:grpSpPr>
          <p:sp>
            <p:nvSpPr>
              <p:cNvPr id="22" name="Rectangle 72"/>
              <p:cNvSpPr/>
              <p:nvPr/>
            </p:nvSpPr>
            <p:spPr>
              <a:xfrm>
                <a:off x="8257914" y="4667982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TextBox 73"/>
              <p:cNvSpPr txBox="1"/>
              <p:nvPr/>
            </p:nvSpPr>
            <p:spPr bwMode="auto">
              <a:xfrm>
                <a:off x="8257914" y="4421761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9"/>
            </p:custDataLst>
          </p:nvPr>
        </p:nvGrpSpPr>
        <p:grpSpPr>
          <a:xfrm>
            <a:off x="1960828" y="1841295"/>
            <a:ext cx="3039146" cy="822108"/>
            <a:chOff x="1960828" y="1841295"/>
            <a:chExt cx="3039146" cy="822108"/>
          </a:xfrm>
        </p:grpSpPr>
        <p:sp>
          <p:nvSpPr>
            <p:cNvPr id="8" name="Teardrop 24"/>
            <p:cNvSpPr/>
            <p:nvPr/>
          </p:nvSpPr>
          <p:spPr>
            <a:xfrm rot="8100000">
              <a:off x="1960828" y="1841295"/>
              <a:ext cx="822106" cy="822108"/>
            </a:xfrm>
            <a:prstGeom prst="teardrop">
              <a:avLst/>
            </a:prstGeom>
            <a:solidFill>
              <a:schemeClr val="accent1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6" name="Group 1"/>
            <p:cNvGrpSpPr/>
            <p:nvPr/>
          </p:nvGrpSpPr>
          <p:grpSpPr>
            <a:xfrm>
              <a:off x="2852817" y="1867597"/>
              <a:ext cx="2147157" cy="773032"/>
              <a:chOff x="2852817" y="1867597"/>
              <a:chExt cx="2147157" cy="773032"/>
            </a:xfrm>
          </p:grpSpPr>
          <p:sp>
            <p:nvSpPr>
              <p:cNvPr id="20" name="Rectangle 74"/>
              <p:cNvSpPr/>
              <p:nvPr/>
            </p:nvSpPr>
            <p:spPr>
              <a:xfrm>
                <a:off x="2852817" y="2113818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TextBox 75"/>
              <p:cNvSpPr txBox="1"/>
              <p:nvPr/>
            </p:nvSpPr>
            <p:spPr bwMode="auto">
              <a:xfrm>
                <a:off x="2852817" y="1867597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10"/>
            </p:custDataLst>
          </p:nvPr>
        </p:nvGrpSpPr>
        <p:grpSpPr>
          <a:xfrm>
            <a:off x="7174852" y="1839660"/>
            <a:ext cx="3025604" cy="823743"/>
            <a:chOff x="7174852" y="1839660"/>
            <a:chExt cx="3025604" cy="823743"/>
          </a:xfrm>
        </p:grpSpPr>
        <p:sp>
          <p:nvSpPr>
            <p:cNvPr id="9" name="Teardrop 29"/>
            <p:cNvSpPr/>
            <p:nvPr/>
          </p:nvSpPr>
          <p:spPr>
            <a:xfrm rot="8100000">
              <a:off x="7174852" y="1839660"/>
              <a:ext cx="823742" cy="823743"/>
            </a:xfrm>
            <a:prstGeom prst="teardrop">
              <a:avLst/>
            </a:prstGeom>
            <a:solidFill>
              <a:schemeClr val="accent3"/>
            </a:solidFill>
            <a:ln w="158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7" name="Group 2"/>
            <p:cNvGrpSpPr/>
            <p:nvPr/>
          </p:nvGrpSpPr>
          <p:grpSpPr>
            <a:xfrm>
              <a:off x="8053299" y="1867597"/>
              <a:ext cx="2147157" cy="773032"/>
              <a:chOff x="8053299" y="1867597"/>
              <a:chExt cx="2147157" cy="773032"/>
            </a:xfrm>
          </p:grpSpPr>
          <p:sp>
            <p:nvSpPr>
              <p:cNvPr id="18" name="Rectangle 76"/>
              <p:cNvSpPr/>
              <p:nvPr/>
            </p:nvSpPr>
            <p:spPr>
              <a:xfrm>
                <a:off x="8053299" y="2113818"/>
                <a:ext cx="2147157" cy="52681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TextBox 77"/>
              <p:cNvSpPr txBox="1"/>
              <p:nvPr/>
            </p:nvSpPr>
            <p:spPr bwMode="auto">
              <a:xfrm>
                <a:off x="8053299" y="1867597"/>
                <a:ext cx="2147157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_14"/>
          <p:cNvSpPr txBox="1">
            <a:spLocks noChangeArrowheads="1"/>
          </p:cNvSpPr>
          <p:nvPr/>
        </p:nvSpPr>
        <p:spPr bwMode="auto">
          <a:xfrm>
            <a:off x="3504743" y="2020698"/>
            <a:ext cx="955874" cy="2310001"/>
          </a:xfrm>
          <a:prstGeom prst="rect">
            <a:avLst/>
          </a:prstGeom>
          <a:noFill/>
          <a:ln>
            <a:solidFill>
              <a:srgbClr val="272231"/>
            </a:solidFill>
          </a:ln>
          <a:effectLst/>
        </p:spPr>
        <p:txBody>
          <a:bodyPr vert="eaVert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800" spc="600" dirty="0">
                <a:solidFill>
                  <a:srgbClr val="26223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第四章</a:t>
            </a:r>
            <a:endParaRPr lang="zh-CN" altLang="en-US" sz="4800" spc="600" dirty="0">
              <a:solidFill>
                <a:srgbClr val="26223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89378" y="2429984"/>
            <a:ext cx="3206327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200" b="1" dirty="0">
                <a:solidFill>
                  <a:schemeClr val="accent1"/>
                </a:solidFill>
              </a:rPr>
              <a:t>CONTENTS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0636" y="36920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5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2499" y="3039945"/>
            <a:ext cx="3692701" cy="652101"/>
          </a:xfrm>
          <a:prstGeom prst="rect">
            <a:avLst/>
          </a:prstGeom>
          <a:noFill/>
          <a:ln>
            <a:solidFill>
              <a:srgbClr val="272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65" b="1" dirty="0">
                <a:solidFill>
                  <a:srgbClr val="2622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单击输入章节标题内容</a:t>
            </a:r>
            <a:endParaRPr lang="zh-CN" altLang="en-US" sz="2665" b="1" dirty="0">
              <a:solidFill>
                <a:srgbClr val="2622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886811" y="2017906"/>
            <a:ext cx="2202495" cy="1575940"/>
            <a:chOff x="1886811" y="2017906"/>
            <a:chExt cx="2202495" cy="1575940"/>
          </a:xfrm>
        </p:grpSpPr>
        <p:sp>
          <p:nvSpPr>
            <p:cNvPr id="57" name="Freeform: Shape 9"/>
            <p:cNvSpPr/>
            <p:nvPr/>
          </p:nvSpPr>
          <p:spPr bwMode="auto">
            <a:xfrm rot="5400000">
              <a:off x="2200089" y="1704628"/>
              <a:ext cx="1575940" cy="2202495"/>
            </a:xfrm>
            <a:custGeom>
              <a:avLst/>
              <a:gdLst>
                <a:gd name="connsiteX0" fmla="*/ 0 w 1309688"/>
                <a:gd name="connsiteY0" fmla="*/ 1567473 h 1830388"/>
                <a:gd name="connsiteX1" fmla="*/ 0 w 1309688"/>
                <a:gd name="connsiteY1" fmla="*/ 1176857 h 1830388"/>
                <a:gd name="connsiteX2" fmla="*/ 3136 w 1309688"/>
                <a:gd name="connsiteY2" fmla="*/ 1144306 h 1830388"/>
                <a:gd name="connsiteX3" fmla="*/ 7812 w 1309688"/>
                <a:gd name="connsiteY3" fmla="*/ 1130257 h 1830388"/>
                <a:gd name="connsiteX4" fmla="*/ 8773 w 1309688"/>
                <a:gd name="connsiteY4" fmla="*/ 1126608 h 1830388"/>
                <a:gd name="connsiteX5" fmla="*/ 9271 w 1309688"/>
                <a:gd name="connsiteY5" fmla="*/ 1125874 h 1830388"/>
                <a:gd name="connsiteX6" fmla="*/ 10585 w 1309688"/>
                <a:gd name="connsiteY6" fmla="*/ 1121926 h 1830388"/>
                <a:gd name="connsiteX7" fmla="*/ 13175 w 1309688"/>
                <a:gd name="connsiteY7" fmla="*/ 1120110 h 1830388"/>
                <a:gd name="connsiteX8" fmla="*/ 16920 w 1309688"/>
                <a:gd name="connsiteY8" fmla="*/ 1114581 h 1830388"/>
                <a:gd name="connsiteX9" fmla="*/ 25066 w 1309688"/>
                <a:gd name="connsiteY9" fmla="*/ 1111251 h 1830388"/>
                <a:gd name="connsiteX10" fmla="*/ 44179 w 1309688"/>
                <a:gd name="connsiteY10" fmla="*/ 1120026 h 1830388"/>
                <a:gd name="connsiteX11" fmla="*/ 50916 w 1309688"/>
                <a:gd name="connsiteY11" fmla="*/ 1124333 h 1830388"/>
                <a:gd name="connsiteX12" fmla="*/ 73584 w 1309688"/>
                <a:gd name="connsiteY12" fmla="*/ 1137576 h 1830388"/>
                <a:gd name="connsiteX13" fmla="*/ 260934 w 1309688"/>
                <a:gd name="connsiteY13" fmla="*/ 916446 h 1830388"/>
                <a:gd name="connsiteX14" fmla="*/ 241534 w 1309688"/>
                <a:gd name="connsiteY14" fmla="*/ 748491 h 1830388"/>
                <a:gd name="connsiteX15" fmla="*/ 228058 w 1309688"/>
                <a:gd name="connsiteY15" fmla="*/ 715692 h 1830388"/>
                <a:gd name="connsiteX16" fmla="*/ 227090 w 1309688"/>
                <a:gd name="connsiteY16" fmla="*/ 714479 h 1830388"/>
                <a:gd name="connsiteX17" fmla="*/ 196806 w 1309688"/>
                <a:gd name="connsiteY17" fmla="*/ 680327 h 1830388"/>
                <a:gd name="connsiteX18" fmla="*/ 170475 w 1309688"/>
                <a:gd name="connsiteY18" fmla="*/ 670760 h 1830388"/>
                <a:gd name="connsiteX19" fmla="*/ 164179 w 1309688"/>
                <a:gd name="connsiteY19" fmla="*/ 669143 h 1830388"/>
                <a:gd name="connsiteX20" fmla="*/ 122563 w 1309688"/>
                <a:gd name="connsiteY20" fmla="*/ 672716 h 1830388"/>
                <a:gd name="connsiteX21" fmla="*/ 118170 w 1309688"/>
                <a:gd name="connsiteY21" fmla="*/ 673622 h 1830388"/>
                <a:gd name="connsiteX22" fmla="*/ 78129 w 1309688"/>
                <a:gd name="connsiteY22" fmla="*/ 691229 h 1830388"/>
                <a:gd name="connsiteX23" fmla="*/ 44595 w 1309688"/>
                <a:gd name="connsiteY23" fmla="*/ 710901 h 1830388"/>
                <a:gd name="connsiteX24" fmla="*/ 31716 w 1309688"/>
                <a:gd name="connsiteY24" fmla="*/ 715686 h 1830388"/>
                <a:gd name="connsiteX25" fmla="*/ 25090 w 1309688"/>
                <a:gd name="connsiteY25" fmla="*/ 718634 h 1830388"/>
                <a:gd name="connsiteX26" fmla="*/ 24636 w 1309688"/>
                <a:gd name="connsiteY26" fmla="*/ 718316 h 1830388"/>
                <a:gd name="connsiteX27" fmla="*/ 22592 w 1309688"/>
                <a:gd name="connsiteY27" fmla="*/ 719075 h 1830388"/>
                <a:gd name="connsiteX28" fmla="*/ 17377 w 1309688"/>
                <a:gd name="connsiteY28" fmla="*/ 713226 h 1830388"/>
                <a:gd name="connsiteX29" fmla="*/ 10585 w 1309688"/>
                <a:gd name="connsiteY29" fmla="*/ 708462 h 1830388"/>
                <a:gd name="connsiteX30" fmla="*/ 9068 w 1309688"/>
                <a:gd name="connsiteY30" fmla="*/ 703904 h 1830388"/>
                <a:gd name="connsiteX31" fmla="*/ 7531 w 1309688"/>
                <a:gd name="connsiteY31" fmla="*/ 702180 h 1830388"/>
                <a:gd name="connsiteX32" fmla="*/ 5284 w 1309688"/>
                <a:gd name="connsiteY32" fmla="*/ 692536 h 1830388"/>
                <a:gd name="connsiteX33" fmla="*/ 3136 w 1309688"/>
                <a:gd name="connsiteY33" fmla="*/ 686083 h 1830388"/>
                <a:gd name="connsiteX34" fmla="*/ 2420 w 1309688"/>
                <a:gd name="connsiteY34" fmla="*/ 680245 h 1830388"/>
                <a:gd name="connsiteX35" fmla="*/ 2118 w 1309688"/>
                <a:gd name="connsiteY35" fmla="*/ 678949 h 1830388"/>
                <a:gd name="connsiteX36" fmla="*/ 1979 w 1309688"/>
                <a:gd name="connsiteY36" fmla="*/ 676644 h 1830388"/>
                <a:gd name="connsiteX37" fmla="*/ 392 w 1309688"/>
                <a:gd name="connsiteY37" fmla="*/ 663703 h 1830388"/>
                <a:gd name="connsiteX38" fmla="*/ 0 w 1309688"/>
                <a:gd name="connsiteY38" fmla="*/ 653531 h 1830388"/>
                <a:gd name="connsiteX39" fmla="*/ 0 w 1309688"/>
                <a:gd name="connsiteY39" fmla="*/ 262915 h 1830388"/>
                <a:gd name="connsiteX40" fmla="*/ 393910 w 1309688"/>
                <a:gd name="connsiteY40" fmla="*/ 262915 h 1830388"/>
                <a:gd name="connsiteX41" fmla="*/ 456634 w 1309688"/>
                <a:gd name="connsiteY41" fmla="*/ 262915 h 1830388"/>
                <a:gd name="connsiteX42" fmla="*/ 654844 w 1309688"/>
                <a:gd name="connsiteY42" fmla="*/ 0 h 1830388"/>
                <a:gd name="connsiteX43" fmla="*/ 875634 w 1309688"/>
                <a:gd name="connsiteY43" fmla="*/ 255403 h 1830388"/>
                <a:gd name="connsiteX44" fmla="*/ 915778 w 1309688"/>
                <a:gd name="connsiteY44" fmla="*/ 262915 h 1830388"/>
                <a:gd name="connsiteX45" fmla="*/ 1309688 w 1309688"/>
                <a:gd name="connsiteY45" fmla="*/ 262915 h 1830388"/>
                <a:gd name="connsiteX46" fmla="*/ 1309688 w 1309688"/>
                <a:gd name="connsiteY46" fmla="*/ 653531 h 1830388"/>
                <a:gd name="connsiteX47" fmla="*/ 1282089 w 1309688"/>
                <a:gd name="connsiteY47" fmla="*/ 718634 h 1830388"/>
                <a:gd name="connsiteX48" fmla="*/ 1048754 w 1309688"/>
                <a:gd name="connsiteY48" fmla="*/ 916446 h 1830388"/>
                <a:gd name="connsiteX49" fmla="*/ 1282089 w 1309688"/>
                <a:gd name="connsiteY49" fmla="*/ 1111754 h 1830388"/>
                <a:gd name="connsiteX50" fmla="*/ 1309688 w 1309688"/>
                <a:gd name="connsiteY50" fmla="*/ 1176857 h 1830388"/>
                <a:gd name="connsiteX51" fmla="*/ 1309688 w 1309688"/>
                <a:gd name="connsiteY51" fmla="*/ 1567473 h 1830388"/>
                <a:gd name="connsiteX52" fmla="*/ 915778 w 1309688"/>
                <a:gd name="connsiteY52" fmla="*/ 1567473 h 1830388"/>
                <a:gd name="connsiteX53" fmla="*/ 850545 w 1309688"/>
                <a:gd name="connsiteY53" fmla="*/ 1595017 h 1830388"/>
                <a:gd name="connsiteX54" fmla="*/ 654844 w 1309688"/>
                <a:gd name="connsiteY54" fmla="*/ 1830388 h 1830388"/>
                <a:gd name="connsiteX55" fmla="*/ 415878 w 1309688"/>
                <a:gd name="connsiteY55" fmla="*/ 1680493 h 1830388"/>
                <a:gd name="connsiteX56" fmla="*/ 432972 w 1309688"/>
                <a:gd name="connsiteY56" fmla="*/ 1643755 h 1830388"/>
                <a:gd name="connsiteX57" fmla="*/ 428625 w 1309688"/>
                <a:gd name="connsiteY57" fmla="*/ 1647826 h 1830388"/>
                <a:gd name="connsiteX58" fmla="*/ 458704 w 1309688"/>
                <a:gd name="connsiteY58" fmla="*/ 1595171 h 1830388"/>
                <a:gd name="connsiteX59" fmla="*/ 455192 w 1309688"/>
                <a:gd name="connsiteY59" fmla="*/ 1589467 h 1830388"/>
                <a:gd name="connsiteX60" fmla="*/ 450927 w 1309688"/>
                <a:gd name="connsiteY60" fmla="*/ 1583475 h 1830388"/>
                <a:gd name="connsiteX61" fmla="*/ 434892 w 1309688"/>
                <a:gd name="connsiteY61" fmla="*/ 1576052 h 1830388"/>
                <a:gd name="connsiteX62" fmla="*/ 396040 w 1309688"/>
                <a:gd name="connsiteY62" fmla="*/ 1570097 h 1830388"/>
                <a:gd name="connsiteX63" fmla="*/ 0 w 1309688"/>
                <a:gd name="connsiteY63" fmla="*/ 1570097 h 1830388"/>
                <a:gd name="connsiteX64" fmla="*/ 0 w 1309688"/>
                <a:gd name="connsiteY64" fmla="*/ 1567473 h 183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309688" h="1830388">
                  <a:moveTo>
                    <a:pt x="0" y="1567473"/>
                  </a:moveTo>
                  <a:cubicBezTo>
                    <a:pt x="0" y="1567473"/>
                    <a:pt x="0" y="1567473"/>
                    <a:pt x="0" y="1176857"/>
                  </a:cubicBezTo>
                  <a:cubicBezTo>
                    <a:pt x="0" y="1176857"/>
                    <a:pt x="0" y="1160581"/>
                    <a:pt x="3136" y="1144306"/>
                  </a:cubicBezTo>
                  <a:lnTo>
                    <a:pt x="7812" y="1130257"/>
                  </a:lnTo>
                  <a:lnTo>
                    <a:pt x="8773" y="1126608"/>
                  </a:lnTo>
                  <a:lnTo>
                    <a:pt x="9271" y="1125874"/>
                  </a:lnTo>
                  <a:lnTo>
                    <a:pt x="10585" y="1121926"/>
                  </a:lnTo>
                  <a:lnTo>
                    <a:pt x="13175" y="1120110"/>
                  </a:lnTo>
                  <a:lnTo>
                    <a:pt x="16920" y="1114581"/>
                  </a:lnTo>
                  <a:cubicBezTo>
                    <a:pt x="19740" y="1112191"/>
                    <a:pt x="22560" y="1111251"/>
                    <a:pt x="25066" y="1111251"/>
                  </a:cubicBezTo>
                  <a:cubicBezTo>
                    <a:pt x="28826" y="1111251"/>
                    <a:pt x="36972" y="1115638"/>
                    <a:pt x="44179" y="1120026"/>
                  </a:cubicBezTo>
                  <a:lnTo>
                    <a:pt x="50916" y="1124333"/>
                  </a:lnTo>
                  <a:lnTo>
                    <a:pt x="73584" y="1137576"/>
                  </a:lnTo>
                  <a:cubicBezTo>
                    <a:pt x="143796" y="1176544"/>
                    <a:pt x="260934" y="1216920"/>
                    <a:pt x="260934" y="916446"/>
                  </a:cubicBezTo>
                  <a:cubicBezTo>
                    <a:pt x="260934" y="840858"/>
                    <a:pt x="253613" y="786661"/>
                    <a:pt x="241534" y="748491"/>
                  </a:cubicBezTo>
                  <a:lnTo>
                    <a:pt x="228058" y="715692"/>
                  </a:lnTo>
                  <a:lnTo>
                    <a:pt x="227090" y="714479"/>
                  </a:lnTo>
                  <a:lnTo>
                    <a:pt x="196806" y="680327"/>
                  </a:lnTo>
                  <a:lnTo>
                    <a:pt x="170475" y="670760"/>
                  </a:lnTo>
                  <a:lnTo>
                    <a:pt x="164179" y="669143"/>
                  </a:lnTo>
                  <a:lnTo>
                    <a:pt x="122563" y="672716"/>
                  </a:lnTo>
                  <a:lnTo>
                    <a:pt x="118170" y="673622"/>
                  </a:lnTo>
                  <a:lnTo>
                    <a:pt x="78129" y="691229"/>
                  </a:lnTo>
                  <a:cubicBezTo>
                    <a:pt x="65421" y="698269"/>
                    <a:pt x="54047" y="705543"/>
                    <a:pt x="44595" y="710901"/>
                  </a:cubicBezTo>
                  <a:lnTo>
                    <a:pt x="31716" y="715686"/>
                  </a:lnTo>
                  <a:lnTo>
                    <a:pt x="25090" y="718634"/>
                  </a:lnTo>
                  <a:lnTo>
                    <a:pt x="24636" y="718316"/>
                  </a:lnTo>
                  <a:lnTo>
                    <a:pt x="22592" y="719075"/>
                  </a:lnTo>
                  <a:lnTo>
                    <a:pt x="17377" y="713226"/>
                  </a:lnTo>
                  <a:lnTo>
                    <a:pt x="10585" y="708462"/>
                  </a:lnTo>
                  <a:lnTo>
                    <a:pt x="9068" y="703904"/>
                  </a:lnTo>
                  <a:lnTo>
                    <a:pt x="7531" y="702180"/>
                  </a:lnTo>
                  <a:lnTo>
                    <a:pt x="5284" y="692536"/>
                  </a:lnTo>
                  <a:lnTo>
                    <a:pt x="3136" y="686083"/>
                  </a:lnTo>
                  <a:lnTo>
                    <a:pt x="2420" y="680245"/>
                  </a:lnTo>
                  <a:lnTo>
                    <a:pt x="2118" y="678949"/>
                  </a:lnTo>
                  <a:lnTo>
                    <a:pt x="1979" y="676644"/>
                  </a:lnTo>
                  <a:lnTo>
                    <a:pt x="392" y="663703"/>
                  </a:lnTo>
                  <a:cubicBezTo>
                    <a:pt x="0" y="657600"/>
                    <a:pt x="0" y="653531"/>
                    <a:pt x="0" y="653531"/>
                  </a:cubicBezTo>
                  <a:cubicBezTo>
                    <a:pt x="0" y="653531"/>
                    <a:pt x="0" y="653531"/>
                    <a:pt x="0" y="262915"/>
                  </a:cubicBezTo>
                  <a:cubicBezTo>
                    <a:pt x="0" y="262915"/>
                    <a:pt x="0" y="262915"/>
                    <a:pt x="393910" y="262915"/>
                  </a:cubicBezTo>
                  <a:cubicBezTo>
                    <a:pt x="396419" y="262915"/>
                    <a:pt x="456634" y="287954"/>
                    <a:pt x="456634" y="262915"/>
                  </a:cubicBezTo>
                  <a:cubicBezTo>
                    <a:pt x="456634" y="237875"/>
                    <a:pt x="255916" y="0"/>
                    <a:pt x="654844" y="0"/>
                  </a:cubicBezTo>
                  <a:cubicBezTo>
                    <a:pt x="1053772" y="0"/>
                    <a:pt x="875634" y="230363"/>
                    <a:pt x="875634" y="255403"/>
                  </a:cubicBezTo>
                  <a:cubicBezTo>
                    <a:pt x="875634" y="280442"/>
                    <a:pt x="913269" y="262915"/>
                    <a:pt x="915778" y="262915"/>
                  </a:cubicBezTo>
                  <a:cubicBezTo>
                    <a:pt x="915778" y="262915"/>
                    <a:pt x="915778" y="262915"/>
                    <a:pt x="1309688" y="262915"/>
                  </a:cubicBezTo>
                  <a:cubicBezTo>
                    <a:pt x="1309688" y="262915"/>
                    <a:pt x="1309688" y="262915"/>
                    <a:pt x="1309688" y="653531"/>
                  </a:cubicBezTo>
                  <a:cubicBezTo>
                    <a:pt x="1309688" y="653531"/>
                    <a:pt x="1307179" y="718634"/>
                    <a:pt x="1282089" y="718634"/>
                  </a:cubicBezTo>
                  <a:cubicBezTo>
                    <a:pt x="1257000" y="718634"/>
                    <a:pt x="1048754" y="518318"/>
                    <a:pt x="1048754" y="916446"/>
                  </a:cubicBezTo>
                  <a:cubicBezTo>
                    <a:pt x="1048754" y="1312070"/>
                    <a:pt x="1257000" y="1111754"/>
                    <a:pt x="1282089" y="1111754"/>
                  </a:cubicBezTo>
                  <a:cubicBezTo>
                    <a:pt x="1309688" y="1111754"/>
                    <a:pt x="1309688" y="1176857"/>
                    <a:pt x="1309688" y="1176857"/>
                  </a:cubicBezTo>
                  <a:cubicBezTo>
                    <a:pt x="1309688" y="1176857"/>
                    <a:pt x="1309688" y="1176857"/>
                    <a:pt x="1309688" y="1567473"/>
                  </a:cubicBezTo>
                  <a:cubicBezTo>
                    <a:pt x="1309688" y="1567473"/>
                    <a:pt x="1309688" y="1567473"/>
                    <a:pt x="915778" y="1567473"/>
                  </a:cubicBezTo>
                  <a:cubicBezTo>
                    <a:pt x="915778" y="1567473"/>
                    <a:pt x="850545" y="1567473"/>
                    <a:pt x="850545" y="1595017"/>
                  </a:cubicBezTo>
                  <a:cubicBezTo>
                    <a:pt x="850545" y="1620056"/>
                    <a:pt x="1053772" y="1830388"/>
                    <a:pt x="654844" y="1830388"/>
                  </a:cubicBezTo>
                  <a:cubicBezTo>
                    <a:pt x="405514" y="1830388"/>
                    <a:pt x="391401" y="1748227"/>
                    <a:pt x="415878" y="1680493"/>
                  </a:cubicBezTo>
                  <a:lnTo>
                    <a:pt x="432972" y="1643755"/>
                  </a:lnTo>
                  <a:lnTo>
                    <a:pt x="428625" y="1647826"/>
                  </a:lnTo>
                  <a:cubicBezTo>
                    <a:pt x="443665" y="1620245"/>
                    <a:pt x="456198" y="1602693"/>
                    <a:pt x="458704" y="1595171"/>
                  </a:cubicBezTo>
                  <a:lnTo>
                    <a:pt x="455192" y="1589467"/>
                  </a:lnTo>
                  <a:lnTo>
                    <a:pt x="450927" y="1583475"/>
                  </a:lnTo>
                  <a:lnTo>
                    <a:pt x="434892" y="1576052"/>
                  </a:lnTo>
                  <a:cubicBezTo>
                    <a:pt x="421732" y="1571978"/>
                    <a:pt x="406066" y="1570097"/>
                    <a:pt x="396040" y="1570097"/>
                  </a:cubicBezTo>
                  <a:cubicBezTo>
                    <a:pt x="381000" y="1570097"/>
                    <a:pt x="0" y="1570097"/>
                    <a:pt x="0" y="1570097"/>
                  </a:cubicBezTo>
                  <a:lnTo>
                    <a:pt x="0" y="15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22"/>
            <p:cNvSpPr>
              <a:spLocks noChangeAspect="1"/>
            </p:cNvSpPr>
            <p:nvPr/>
          </p:nvSpPr>
          <p:spPr bwMode="auto">
            <a:xfrm>
              <a:off x="2685791" y="2494432"/>
              <a:ext cx="554901" cy="309573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TextBox 52"/>
            <p:cNvSpPr txBox="1"/>
            <p:nvPr/>
          </p:nvSpPr>
          <p:spPr>
            <a:xfrm>
              <a:off x="2357134" y="2864965"/>
              <a:ext cx="1261848" cy="307758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千图PPT彼岸天：ID 8661124库_组合 57"/>
          <p:cNvGrpSpPr/>
          <p:nvPr>
            <p:custDataLst>
              <p:tags r:id="rId2"/>
            </p:custDataLst>
          </p:nvPr>
        </p:nvGrpSpPr>
        <p:grpSpPr>
          <a:xfrm>
            <a:off x="3739733" y="1700808"/>
            <a:ext cx="1573246" cy="2208226"/>
            <a:chOff x="3739733" y="1700808"/>
            <a:chExt cx="1573246" cy="2208226"/>
          </a:xfrm>
        </p:grpSpPr>
        <p:sp>
          <p:nvSpPr>
            <p:cNvPr id="56" name="Freeform: Shape 8"/>
            <p:cNvSpPr/>
            <p:nvPr/>
          </p:nvSpPr>
          <p:spPr bwMode="auto">
            <a:xfrm rot="5400000">
              <a:off x="3422243" y="2018298"/>
              <a:ext cx="2208226" cy="1573246"/>
            </a:xfrm>
            <a:custGeom>
              <a:avLst/>
              <a:gdLst>
                <a:gd name="connsiteX0" fmla="*/ 1153491 w 1835151"/>
                <a:gd name="connsiteY0" fmla="*/ 156005 h 1307449"/>
                <a:gd name="connsiteX1" fmla="*/ 1159043 w 1835151"/>
                <a:gd name="connsiteY1" fmla="*/ 173164 h 1307449"/>
                <a:gd name="connsiteX2" fmla="*/ 1159030 w 1835151"/>
                <a:gd name="connsiteY2" fmla="*/ 187172 h 1307449"/>
                <a:gd name="connsiteX3" fmla="*/ 1161718 w 1835151"/>
                <a:gd name="connsiteY3" fmla="*/ 176451 h 1307449"/>
                <a:gd name="connsiteX4" fmla="*/ 1157965 w 1835151"/>
                <a:gd name="connsiteY4" fmla="*/ 161977 h 1307449"/>
                <a:gd name="connsiteX5" fmla="*/ 1114434 w 1835151"/>
                <a:gd name="connsiteY5" fmla="*/ 58108 h 1307449"/>
                <a:gd name="connsiteX6" fmla="*/ 1122268 w 1835151"/>
                <a:gd name="connsiteY6" fmla="*/ 74307 h 1307449"/>
                <a:gd name="connsiteX7" fmla="*/ 1127848 w 1835151"/>
                <a:gd name="connsiteY7" fmla="*/ 84264 h 1307449"/>
                <a:gd name="connsiteX8" fmla="*/ 1118383 w 1835151"/>
                <a:gd name="connsiteY8" fmla="*/ 61225 h 1307449"/>
                <a:gd name="connsiteX9" fmla="*/ 1117545 w 1835151"/>
                <a:gd name="connsiteY9" fmla="*/ 53316 h 1307449"/>
                <a:gd name="connsiteX10" fmla="*/ 0 w 1835151"/>
                <a:gd name="connsiteY10" fmla="*/ 654192 h 1307449"/>
                <a:gd name="connsiteX11" fmla="*/ 2375 w 1835151"/>
                <a:gd name="connsiteY11" fmla="*/ 586390 h 1307449"/>
                <a:gd name="connsiteX12" fmla="*/ 6010 w 1835151"/>
                <a:gd name="connsiteY12" fmla="*/ 556729 h 1307449"/>
                <a:gd name="connsiteX13" fmla="*/ 6336 w 1835151"/>
                <a:gd name="connsiteY13" fmla="*/ 552468 h 1307449"/>
                <a:gd name="connsiteX14" fmla="*/ 7408 w 1835151"/>
                <a:gd name="connsiteY14" fmla="*/ 545330 h 1307449"/>
                <a:gd name="connsiteX15" fmla="*/ 9111 w 1835151"/>
                <a:gd name="connsiteY15" fmla="*/ 531438 h 1307449"/>
                <a:gd name="connsiteX16" fmla="*/ 10115 w 1835151"/>
                <a:gd name="connsiteY16" fmla="*/ 527307 h 1307449"/>
                <a:gd name="connsiteX17" fmla="*/ 11203 w 1835151"/>
                <a:gd name="connsiteY17" fmla="*/ 520061 h 1307449"/>
                <a:gd name="connsiteX18" fmla="*/ 16782 w 1835151"/>
                <a:gd name="connsiteY18" fmla="*/ 496353 h 1307449"/>
                <a:gd name="connsiteX19" fmla="*/ 26200 w 1835151"/>
                <a:gd name="connsiteY19" fmla="*/ 469237 h 1307449"/>
                <a:gd name="connsiteX20" fmla="*/ 32732 w 1835151"/>
                <a:gd name="connsiteY20" fmla="*/ 456864 h 1307449"/>
                <a:gd name="connsiteX21" fmla="*/ 33342 w 1835151"/>
                <a:gd name="connsiteY21" fmla="*/ 455407 h 1307449"/>
                <a:gd name="connsiteX22" fmla="*/ 33998 w 1835151"/>
                <a:gd name="connsiteY22" fmla="*/ 454467 h 1307449"/>
                <a:gd name="connsiteX23" fmla="*/ 37042 w 1835151"/>
                <a:gd name="connsiteY23" fmla="*/ 448703 h 1307449"/>
                <a:gd name="connsiteX24" fmla="*/ 49704 w 1835151"/>
                <a:gd name="connsiteY24" fmla="*/ 431148 h 1307449"/>
                <a:gd name="connsiteX25" fmla="*/ 49096 w 1835151"/>
                <a:gd name="connsiteY25" fmla="*/ 432822 h 1307449"/>
                <a:gd name="connsiteX26" fmla="*/ 49676 w 1835151"/>
                <a:gd name="connsiteY26" fmla="*/ 431990 h 1307449"/>
                <a:gd name="connsiteX27" fmla="*/ 160351 w 1835151"/>
                <a:gd name="connsiteY27" fmla="*/ 417914 h 1307449"/>
                <a:gd name="connsiteX28" fmla="*/ 189765 w 1835151"/>
                <a:gd name="connsiteY28" fmla="*/ 433071 h 1307449"/>
                <a:gd name="connsiteX29" fmla="*/ 190209 w 1835151"/>
                <a:gd name="connsiteY29" fmla="*/ 433286 h 1307449"/>
                <a:gd name="connsiteX30" fmla="*/ 190645 w 1835151"/>
                <a:gd name="connsiteY30" fmla="*/ 433525 h 1307449"/>
                <a:gd name="connsiteX31" fmla="*/ 208590 w 1835151"/>
                <a:gd name="connsiteY31" fmla="*/ 442772 h 1307449"/>
                <a:gd name="connsiteX32" fmla="*/ 224320 w 1835151"/>
                <a:gd name="connsiteY32" fmla="*/ 451774 h 1307449"/>
                <a:gd name="connsiteX33" fmla="*/ 227102 w 1835151"/>
                <a:gd name="connsiteY33" fmla="*/ 453086 h 1307449"/>
                <a:gd name="connsiteX34" fmla="*/ 235984 w 1835151"/>
                <a:gd name="connsiteY34" fmla="*/ 456463 h 1307449"/>
                <a:gd name="connsiteX35" fmla="*/ 262815 w 1835151"/>
                <a:gd name="connsiteY35" fmla="*/ 401556 h 1307449"/>
                <a:gd name="connsiteX36" fmla="*/ 263145 w 1835151"/>
                <a:gd name="connsiteY36" fmla="*/ 397275 h 1307449"/>
                <a:gd name="connsiteX37" fmla="*/ 263145 w 1835151"/>
                <a:gd name="connsiteY37" fmla="*/ 392089 h 1307449"/>
                <a:gd name="connsiteX38" fmla="*/ 263145 w 1835151"/>
                <a:gd name="connsiteY38" fmla="*/ 935 h 1307449"/>
                <a:gd name="connsiteX39" fmla="*/ 263599 w 1835151"/>
                <a:gd name="connsiteY39" fmla="*/ 1389 h 1307449"/>
                <a:gd name="connsiteX40" fmla="*/ 263599 w 1835151"/>
                <a:gd name="connsiteY40" fmla="*/ 935 h 1307449"/>
                <a:gd name="connsiteX41" fmla="*/ 655232 w 1835151"/>
                <a:gd name="connsiteY41" fmla="*/ 935 h 1307449"/>
                <a:gd name="connsiteX42" fmla="*/ 720504 w 1835151"/>
                <a:gd name="connsiteY42" fmla="*/ 25964 h 1307449"/>
                <a:gd name="connsiteX43" fmla="*/ 918831 w 1835151"/>
                <a:gd name="connsiteY43" fmla="*/ 261237 h 1307449"/>
                <a:gd name="connsiteX44" fmla="*/ 987058 w 1835151"/>
                <a:gd name="connsiteY44" fmla="*/ 259557 h 1307449"/>
                <a:gd name="connsiteX45" fmla="*/ 1026449 w 1835151"/>
                <a:gd name="connsiteY45" fmla="*/ 256086 h 1307449"/>
                <a:gd name="connsiteX46" fmla="*/ 1062637 w 1835151"/>
                <a:gd name="connsiteY46" fmla="*/ 246659 h 1307449"/>
                <a:gd name="connsiteX47" fmla="*/ 1131391 w 1835151"/>
                <a:gd name="connsiteY47" fmla="*/ 200551 h 1307449"/>
                <a:gd name="connsiteX48" fmla="*/ 1066090 w 1835151"/>
                <a:gd name="connsiteY48" fmla="*/ 37448 h 1307449"/>
                <a:gd name="connsiteX49" fmla="*/ 1073483 w 1835151"/>
                <a:gd name="connsiteY49" fmla="*/ 54954 h 1307449"/>
                <a:gd name="connsiteX50" fmla="*/ 1074690 w 1835151"/>
                <a:gd name="connsiteY50" fmla="*/ 56531 h 1307449"/>
                <a:gd name="connsiteX51" fmla="*/ 1066801 w 1835151"/>
                <a:gd name="connsiteY51" fmla="*/ 35570 h 1307449"/>
                <a:gd name="connsiteX52" fmla="*/ 1182122 w 1835151"/>
                <a:gd name="connsiteY52" fmla="*/ 511 h 1307449"/>
                <a:gd name="connsiteX53" fmla="*/ 1545637 w 1835151"/>
                <a:gd name="connsiteY53" fmla="*/ 511 h 1307449"/>
                <a:gd name="connsiteX54" fmla="*/ 1545996 w 1835151"/>
                <a:gd name="connsiteY54" fmla="*/ 935 h 1307449"/>
                <a:gd name="connsiteX55" fmla="*/ 1574062 w 1835151"/>
                <a:gd name="connsiteY55" fmla="*/ 935 h 1307449"/>
                <a:gd name="connsiteX56" fmla="*/ 1574062 w 1835151"/>
                <a:gd name="connsiteY56" fmla="*/ 391388 h 1307449"/>
                <a:gd name="connsiteX57" fmla="*/ 1599167 w 1835151"/>
                <a:gd name="connsiteY57" fmla="*/ 458966 h 1307449"/>
                <a:gd name="connsiteX58" fmla="*/ 1835151 w 1835151"/>
                <a:gd name="connsiteY58" fmla="*/ 654192 h 1307449"/>
                <a:gd name="connsiteX59" fmla="*/ 1826040 w 1835151"/>
                <a:gd name="connsiteY59" fmla="*/ 776839 h 1307449"/>
                <a:gd name="connsiteX60" fmla="*/ 1817272 w 1835151"/>
                <a:gd name="connsiteY60" fmla="*/ 812816 h 1307449"/>
                <a:gd name="connsiteX61" fmla="*/ 1817688 w 1835151"/>
                <a:gd name="connsiteY61" fmla="*/ 812382 h 1307449"/>
                <a:gd name="connsiteX62" fmla="*/ 1816697 w 1835151"/>
                <a:gd name="connsiteY62" fmla="*/ 816140 h 1307449"/>
                <a:gd name="connsiteX63" fmla="*/ 1815709 w 1835151"/>
                <a:gd name="connsiteY63" fmla="*/ 819229 h 1307449"/>
                <a:gd name="connsiteX64" fmla="*/ 1815524 w 1835151"/>
                <a:gd name="connsiteY64" fmla="*/ 819987 h 1307449"/>
                <a:gd name="connsiteX65" fmla="*/ 1815284 w 1835151"/>
                <a:gd name="connsiteY65" fmla="*/ 820558 h 1307449"/>
                <a:gd name="connsiteX66" fmla="*/ 1813529 w 1835151"/>
                <a:gd name="connsiteY66" fmla="*/ 826045 h 1307449"/>
                <a:gd name="connsiteX67" fmla="*/ 1807976 w 1835151"/>
                <a:gd name="connsiteY67" fmla="*/ 837928 h 1307449"/>
                <a:gd name="connsiteX68" fmla="*/ 1801809 w 1835151"/>
                <a:gd name="connsiteY68" fmla="*/ 852586 h 1307449"/>
                <a:gd name="connsiteX69" fmla="*/ 1799773 w 1835151"/>
                <a:gd name="connsiteY69" fmla="*/ 855480 h 1307449"/>
                <a:gd name="connsiteX70" fmla="*/ 1799482 w 1835151"/>
                <a:gd name="connsiteY70" fmla="*/ 856104 h 1307449"/>
                <a:gd name="connsiteX71" fmla="*/ 1798732 w 1835151"/>
                <a:gd name="connsiteY71" fmla="*/ 856961 h 1307449"/>
                <a:gd name="connsiteX72" fmla="*/ 1785475 w 1835151"/>
                <a:gd name="connsiteY72" fmla="*/ 875814 h 1307449"/>
                <a:gd name="connsiteX73" fmla="*/ 1774110 w 1835151"/>
                <a:gd name="connsiteY73" fmla="*/ 885115 h 1307449"/>
                <a:gd name="connsiteX74" fmla="*/ 1773194 w 1835151"/>
                <a:gd name="connsiteY74" fmla="*/ 886162 h 1307449"/>
                <a:gd name="connsiteX75" fmla="*/ 1772138 w 1835151"/>
                <a:gd name="connsiteY75" fmla="*/ 886728 h 1307449"/>
                <a:gd name="connsiteX76" fmla="*/ 1767103 w 1835151"/>
                <a:gd name="connsiteY76" fmla="*/ 890848 h 1307449"/>
                <a:gd name="connsiteX77" fmla="*/ 1762118 w 1835151"/>
                <a:gd name="connsiteY77" fmla="*/ 892102 h 1307449"/>
                <a:gd name="connsiteX78" fmla="*/ 1754723 w 1835151"/>
                <a:gd name="connsiteY78" fmla="*/ 896068 h 1307449"/>
                <a:gd name="connsiteX79" fmla="*/ 1732309 w 1835151"/>
                <a:gd name="connsiteY79" fmla="*/ 899825 h 1307449"/>
                <a:gd name="connsiteX80" fmla="*/ 1731745 w 1835151"/>
                <a:gd name="connsiteY80" fmla="*/ 899740 h 1307449"/>
                <a:gd name="connsiteX81" fmla="*/ 1726573 w 1835151"/>
                <a:gd name="connsiteY81" fmla="*/ 901040 h 1307449"/>
                <a:gd name="connsiteX82" fmla="*/ 1616515 w 1835151"/>
                <a:gd name="connsiteY82" fmla="*/ 857352 h 1307449"/>
                <a:gd name="connsiteX83" fmla="*/ 1610643 w 1835151"/>
                <a:gd name="connsiteY83" fmla="*/ 854667 h 1307449"/>
                <a:gd name="connsiteX84" fmla="*/ 1599219 w 1835151"/>
                <a:gd name="connsiteY84" fmla="*/ 849858 h 1307449"/>
                <a:gd name="connsiteX85" fmla="*/ 1595064 w 1835151"/>
                <a:gd name="connsiteY85" fmla="*/ 852193 h 1307449"/>
                <a:gd name="connsiteX86" fmla="*/ 1584653 w 1835151"/>
                <a:gd name="connsiteY86" fmla="*/ 859234 h 1307449"/>
                <a:gd name="connsiteX87" fmla="*/ 1574062 w 1835151"/>
                <a:gd name="connsiteY87" fmla="*/ 914494 h 1307449"/>
                <a:gd name="connsiteX88" fmla="*/ 1574062 w 1835151"/>
                <a:gd name="connsiteY88" fmla="*/ 1307449 h 1307449"/>
                <a:gd name="connsiteX89" fmla="*/ 1179919 w 1835151"/>
                <a:gd name="connsiteY89" fmla="*/ 1307449 h 1307449"/>
                <a:gd name="connsiteX90" fmla="*/ 1114647 w 1835151"/>
                <a:gd name="connsiteY90" fmla="*/ 1279917 h 1307449"/>
                <a:gd name="connsiteX91" fmla="*/ 918831 w 1835151"/>
                <a:gd name="connsiteY91" fmla="*/ 1044644 h 1307449"/>
                <a:gd name="connsiteX92" fmla="*/ 720504 w 1835151"/>
                <a:gd name="connsiteY92" fmla="*/ 1279917 h 1307449"/>
                <a:gd name="connsiteX93" fmla="*/ 655232 w 1835151"/>
                <a:gd name="connsiteY93" fmla="*/ 1307449 h 1307449"/>
                <a:gd name="connsiteX94" fmla="*/ 263599 w 1835151"/>
                <a:gd name="connsiteY94" fmla="*/ 1307449 h 1307449"/>
                <a:gd name="connsiteX95" fmla="*/ 263599 w 1835151"/>
                <a:gd name="connsiteY95" fmla="*/ 1307030 h 1307449"/>
                <a:gd name="connsiteX96" fmla="*/ 263146 w 1835151"/>
                <a:gd name="connsiteY96" fmla="*/ 1307449 h 1307449"/>
                <a:gd name="connsiteX97" fmla="*/ 263146 w 1835151"/>
                <a:gd name="connsiteY97" fmla="*/ 908836 h 1307449"/>
                <a:gd name="connsiteX98" fmla="*/ 258764 w 1835151"/>
                <a:gd name="connsiteY98" fmla="*/ 878752 h 1307449"/>
                <a:gd name="connsiteX99" fmla="*/ 250777 w 1835151"/>
                <a:gd name="connsiteY99" fmla="*/ 858840 h 1307449"/>
                <a:gd name="connsiteX100" fmla="*/ 235984 w 1835151"/>
                <a:gd name="connsiteY100" fmla="*/ 849418 h 1307449"/>
                <a:gd name="connsiteX101" fmla="*/ 150285 w 1835151"/>
                <a:gd name="connsiteY101" fmla="*/ 892578 h 1307449"/>
                <a:gd name="connsiteX102" fmla="*/ 136638 w 1835151"/>
                <a:gd name="connsiteY102" fmla="*/ 895347 h 1307449"/>
                <a:gd name="connsiteX103" fmla="*/ 125413 w 1835151"/>
                <a:gd name="connsiteY103" fmla="*/ 898808 h 1307449"/>
                <a:gd name="connsiteX104" fmla="*/ 127580 w 1835151"/>
                <a:gd name="connsiteY104" fmla="*/ 897185 h 1307449"/>
                <a:gd name="connsiteX105" fmla="*/ 108578 w 1835151"/>
                <a:gd name="connsiteY105" fmla="*/ 901040 h 1307449"/>
                <a:gd name="connsiteX106" fmla="*/ 92176 w 1835151"/>
                <a:gd name="connsiteY106" fmla="*/ 896916 h 1307449"/>
                <a:gd name="connsiteX107" fmla="*/ 74079 w 1835151"/>
                <a:gd name="connsiteY107" fmla="*/ 893231 h 1307449"/>
                <a:gd name="connsiteX108" fmla="*/ 72327 w 1835151"/>
                <a:gd name="connsiteY108" fmla="*/ 891924 h 1307449"/>
                <a:gd name="connsiteX109" fmla="*/ 68048 w 1835151"/>
                <a:gd name="connsiteY109" fmla="*/ 890848 h 1307449"/>
                <a:gd name="connsiteX110" fmla="*/ 0 w 1835151"/>
                <a:gd name="connsiteY110" fmla="*/ 654192 h 130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35151" h="1307449">
                  <a:moveTo>
                    <a:pt x="1153491" y="156005"/>
                  </a:moveTo>
                  <a:lnTo>
                    <a:pt x="1159043" y="173164"/>
                  </a:lnTo>
                  <a:lnTo>
                    <a:pt x="1159030" y="187172"/>
                  </a:lnTo>
                  <a:lnTo>
                    <a:pt x="1161718" y="176451"/>
                  </a:lnTo>
                  <a:lnTo>
                    <a:pt x="1157965" y="161977"/>
                  </a:lnTo>
                  <a:close/>
                  <a:moveTo>
                    <a:pt x="1114434" y="58108"/>
                  </a:moveTo>
                  <a:cubicBezTo>
                    <a:pt x="1114434" y="59986"/>
                    <a:pt x="1117567" y="65934"/>
                    <a:pt x="1122268" y="74307"/>
                  </a:cubicBezTo>
                  <a:lnTo>
                    <a:pt x="1127848" y="84264"/>
                  </a:lnTo>
                  <a:lnTo>
                    <a:pt x="1118383" y="61225"/>
                  </a:lnTo>
                  <a:lnTo>
                    <a:pt x="1117545" y="53316"/>
                  </a:lnTo>
                  <a:close/>
                  <a:moveTo>
                    <a:pt x="0" y="654192"/>
                  </a:moveTo>
                  <a:cubicBezTo>
                    <a:pt x="0" y="629320"/>
                    <a:pt x="824" y="606784"/>
                    <a:pt x="2375" y="586390"/>
                  </a:cubicBezTo>
                  <a:lnTo>
                    <a:pt x="6010" y="556729"/>
                  </a:lnTo>
                  <a:lnTo>
                    <a:pt x="6336" y="552468"/>
                  </a:lnTo>
                  <a:lnTo>
                    <a:pt x="7408" y="545330"/>
                  </a:lnTo>
                  <a:lnTo>
                    <a:pt x="9111" y="531438"/>
                  </a:lnTo>
                  <a:lnTo>
                    <a:pt x="10115" y="527307"/>
                  </a:lnTo>
                  <a:lnTo>
                    <a:pt x="11203" y="520061"/>
                  </a:lnTo>
                  <a:cubicBezTo>
                    <a:pt x="12983" y="510931"/>
                    <a:pt x="14883" y="503250"/>
                    <a:pt x="16782" y="496353"/>
                  </a:cubicBezTo>
                  <a:cubicBezTo>
                    <a:pt x="19315" y="486322"/>
                    <a:pt x="22638" y="477231"/>
                    <a:pt x="26200" y="469237"/>
                  </a:cubicBezTo>
                  <a:lnTo>
                    <a:pt x="32732" y="456864"/>
                  </a:lnTo>
                  <a:lnTo>
                    <a:pt x="33342" y="455407"/>
                  </a:lnTo>
                  <a:lnTo>
                    <a:pt x="33998" y="454467"/>
                  </a:lnTo>
                  <a:lnTo>
                    <a:pt x="37042" y="448703"/>
                  </a:lnTo>
                  <a:cubicBezTo>
                    <a:pt x="44006" y="437417"/>
                    <a:pt x="49704" y="431148"/>
                    <a:pt x="49704" y="431148"/>
                  </a:cubicBezTo>
                  <a:lnTo>
                    <a:pt x="49096" y="432822"/>
                  </a:lnTo>
                  <a:lnTo>
                    <a:pt x="49676" y="431990"/>
                  </a:lnTo>
                  <a:cubicBezTo>
                    <a:pt x="81667" y="396906"/>
                    <a:pt x="123929" y="403024"/>
                    <a:pt x="160351" y="417914"/>
                  </a:cubicBezTo>
                  <a:lnTo>
                    <a:pt x="189765" y="433071"/>
                  </a:lnTo>
                  <a:lnTo>
                    <a:pt x="190209" y="433286"/>
                  </a:lnTo>
                  <a:lnTo>
                    <a:pt x="190645" y="433525"/>
                  </a:lnTo>
                  <a:lnTo>
                    <a:pt x="208590" y="442772"/>
                  </a:lnTo>
                  <a:lnTo>
                    <a:pt x="224320" y="451774"/>
                  </a:lnTo>
                  <a:lnTo>
                    <a:pt x="227102" y="453086"/>
                  </a:lnTo>
                  <a:lnTo>
                    <a:pt x="235984" y="456463"/>
                  </a:lnTo>
                  <a:cubicBezTo>
                    <a:pt x="254813" y="456463"/>
                    <a:pt x="260932" y="419858"/>
                    <a:pt x="262815" y="401556"/>
                  </a:cubicBezTo>
                  <a:lnTo>
                    <a:pt x="263145" y="397275"/>
                  </a:lnTo>
                  <a:lnTo>
                    <a:pt x="263145" y="392089"/>
                  </a:lnTo>
                  <a:cubicBezTo>
                    <a:pt x="263145" y="373462"/>
                    <a:pt x="263145" y="298957"/>
                    <a:pt x="263145" y="935"/>
                  </a:cubicBezTo>
                  <a:lnTo>
                    <a:pt x="263599" y="1389"/>
                  </a:lnTo>
                  <a:lnTo>
                    <a:pt x="263599" y="935"/>
                  </a:lnTo>
                  <a:cubicBezTo>
                    <a:pt x="263599" y="935"/>
                    <a:pt x="263599" y="935"/>
                    <a:pt x="655232" y="935"/>
                  </a:cubicBezTo>
                  <a:cubicBezTo>
                    <a:pt x="655232" y="935"/>
                    <a:pt x="715483" y="935"/>
                    <a:pt x="720504" y="25964"/>
                  </a:cubicBezTo>
                  <a:cubicBezTo>
                    <a:pt x="740588" y="113566"/>
                    <a:pt x="514646" y="261237"/>
                    <a:pt x="918831" y="261237"/>
                  </a:cubicBezTo>
                  <a:cubicBezTo>
                    <a:pt x="943936" y="261237"/>
                    <a:pt x="966608" y="260660"/>
                    <a:pt x="987058" y="259557"/>
                  </a:cubicBezTo>
                  <a:lnTo>
                    <a:pt x="1026449" y="256086"/>
                  </a:lnTo>
                  <a:lnTo>
                    <a:pt x="1062637" y="246659"/>
                  </a:lnTo>
                  <a:cubicBezTo>
                    <a:pt x="1093090" y="236936"/>
                    <a:pt x="1125112" y="221880"/>
                    <a:pt x="1131391" y="200551"/>
                  </a:cubicBezTo>
                  <a:cubicBezTo>
                    <a:pt x="1146460" y="137819"/>
                    <a:pt x="1053532" y="95161"/>
                    <a:pt x="1066090" y="37448"/>
                  </a:cubicBezTo>
                  <a:cubicBezTo>
                    <a:pt x="1067346" y="43407"/>
                    <a:pt x="1069936" y="49210"/>
                    <a:pt x="1073483" y="54954"/>
                  </a:cubicBezTo>
                  <a:lnTo>
                    <a:pt x="1074690" y="56531"/>
                  </a:lnTo>
                  <a:lnTo>
                    <a:pt x="1066801" y="35570"/>
                  </a:lnTo>
                  <a:cubicBezTo>
                    <a:pt x="1066801" y="-7002"/>
                    <a:pt x="1182122" y="511"/>
                    <a:pt x="1182122" y="511"/>
                  </a:cubicBezTo>
                  <a:cubicBezTo>
                    <a:pt x="1545637" y="511"/>
                    <a:pt x="1545637" y="511"/>
                    <a:pt x="1545637" y="511"/>
                  </a:cubicBezTo>
                  <a:lnTo>
                    <a:pt x="1545996" y="935"/>
                  </a:lnTo>
                  <a:lnTo>
                    <a:pt x="1574062" y="935"/>
                  </a:lnTo>
                  <a:cubicBezTo>
                    <a:pt x="1574062" y="935"/>
                    <a:pt x="1574062" y="935"/>
                    <a:pt x="1574062" y="391388"/>
                  </a:cubicBezTo>
                  <a:cubicBezTo>
                    <a:pt x="1574062" y="396393"/>
                    <a:pt x="1574062" y="458966"/>
                    <a:pt x="1599167" y="458966"/>
                  </a:cubicBezTo>
                  <a:cubicBezTo>
                    <a:pt x="1626782" y="458966"/>
                    <a:pt x="1835151" y="256231"/>
                    <a:pt x="1835151" y="654192"/>
                  </a:cubicBezTo>
                  <a:cubicBezTo>
                    <a:pt x="1835151" y="703937"/>
                    <a:pt x="1831856" y="744296"/>
                    <a:pt x="1826040" y="776839"/>
                  </a:cubicBezTo>
                  <a:lnTo>
                    <a:pt x="1817272" y="812816"/>
                  </a:lnTo>
                  <a:lnTo>
                    <a:pt x="1817688" y="812382"/>
                  </a:lnTo>
                  <a:cubicBezTo>
                    <a:pt x="1817688" y="812382"/>
                    <a:pt x="1817374" y="813749"/>
                    <a:pt x="1816697" y="816140"/>
                  </a:cubicBezTo>
                  <a:lnTo>
                    <a:pt x="1815709" y="819229"/>
                  </a:lnTo>
                  <a:lnTo>
                    <a:pt x="1815524" y="819987"/>
                  </a:lnTo>
                  <a:lnTo>
                    <a:pt x="1815284" y="820558"/>
                  </a:lnTo>
                  <a:lnTo>
                    <a:pt x="1813529" y="826045"/>
                  </a:lnTo>
                  <a:lnTo>
                    <a:pt x="1807976" y="837928"/>
                  </a:lnTo>
                  <a:lnTo>
                    <a:pt x="1801809" y="852586"/>
                  </a:lnTo>
                  <a:lnTo>
                    <a:pt x="1799773" y="855480"/>
                  </a:lnTo>
                  <a:lnTo>
                    <a:pt x="1799482" y="856104"/>
                  </a:lnTo>
                  <a:lnTo>
                    <a:pt x="1798732" y="856961"/>
                  </a:lnTo>
                  <a:lnTo>
                    <a:pt x="1785475" y="875814"/>
                  </a:lnTo>
                  <a:lnTo>
                    <a:pt x="1774110" y="885115"/>
                  </a:lnTo>
                  <a:lnTo>
                    <a:pt x="1773194" y="886162"/>
                  </a:lnTo>
                  <a:lnTo>
                    <a:pt x="1772138" y="886728"/>
                  </a:lnTo>
                  <a:lnTo>
                    <a:pt x="1767103" y="890848"/>
                  </a:lnTo>
                  <a:lnTo>
                    <a:pt x="1762118" y="892102"/>
                  </a:lnTo>
                  <a:lnTo>
                    <a:pt x="1754723" y="896068"/>
                  </a:lnTo>
                  <a:cubicBezTo>
                    <a:pt x="1747925" y="898459"/>
                    <a:pt x="1740470" y="899825"/>
                    <a:pt x="1732309" y="899825"/>
                  </a:cubicBezTo>
                  <a:lnTo>
                    <a:pt x="1731745" y="899740"/>
                  </a:lnTo>
                  <a:lnTo>
                    <a:pt x="1726573" y="901040"/>
                  </a:lnTo>
                  <a:cubicBezTo>
                    <a:pt x="1684680" y="900337"/>
                    <a:pt x="1641021" y="871651"/>
                    <a:pt x="1616515" y="857352"/>
                  </a:cubicBezTo>
                  <a:lnTo>
                    <a:pt x="1610643" y="854667"/>
                  </a:lnTo>
                  <a:lnTo>
                    <a:pt x="1599219" y="849858"/>
                  </a:lnTo>
                  <a:lnTo>
                    <a:pt x="1595064" y="852193"/>
                  </a:lnTo>
                  <a:lnTo>
                    <a:pt x="1584653" y="859234"/>
                  </a:lnTo>
                  <a:cubicBezTo>
                    <a:pt x="1574062" y="876950"/>
                    <a:pt x="1574062" y="912616"/>
                    <a:pt x="1574062" y="914494"/>
                  </a:cubicBezTo>
                  <a:cubicBezTo>
                    <a:pt x="1574062" y="914494"/>
                    <a:pt x="1574062" y="914494"/>
                    <a:pt x="1574062" y="1307449"/>
                  </a:cubicBezTo>
                  <a:cubicBezTo>
                    <a:pt x="1574062" y="1307449"/>
                    <a:pt x="1574062" y="1307449"/>
                    <a:pt x="1179919" y="1307449"/>
                  </a:cubicBezTo>
                  <a:cubicBezTo>
                    <a:pt x="1179919" y="1307449"/>
                    <a:pt x="1114647" y="1304946"/>
                    <a:pt x="1114647" y="1279917"/>
                  </a:cubicBezTo>
                  <a:cubicBezTo>
                    <a:pt x="1114647" y="1254888"/>
                    <a:pt x="1317995" y="1049650"/>
                    <a:pt x="918831" y="1044644"/>
                  </a:cubicBezTo>
                  <a:cubicBezTo>
                    <a:pt x="522177" y="1042141"/>
                    <a:pt x="720504" y="1254888"/>
                    <a:pt x="720504" y="1279917"/>
                  </a:cubicBezTo>
                  <a:cubicBezTo>
                    <a:pt x="720504" y="1307449"/>
                    <a:pt x="655232" y="1307449"/>
                    <a:pt x="655232" y="1307449"/>
                  </a:cubicBezTo>
                  <a:cubicBezTo>
                    <a:pt x="655232" y="1307449"/>
                    <a:pt x="655232" y="1307449"/>
                    <a:pt x="263599" y="1307449"/>
                  </a:cubicBezTo>
                  <a:lnTo>
                    <a:pt x="263599" y="1307030"/>
                  </a:lnTo>
                  <a:lnTo>
                    <a:pt x="263146" y="1307449"/>
                  </a:lnTo>
                  <a:cubicBezTo>
                    <a:pt x="263146" y="908836"/>
                    <a:pt x="263146" y="908836"/>
                    <a:pt x="263146" y="908836"/>
                  </a:cubicBezTo>
                  <a:cubicBezTo>
                    <a:pt x="263146" y="908836"/>
                    <a:pt x="262520" y="893794"/>
                    <a:pt x="258764" y="878752"/>
                  </a:cubicBezTo>
                  <a:lnTo>
                    <a:pt x="250777" y="858840"/>
                  </a:lnTo>
                  <a:lnTo>
                    <a:pt x="235984" y="849418"/>
                  </a:lnTo>
                  <a:cubicBezTo>
                    <a:pt x="226570" y="849418"/>
                    <a:pt x="191031" y="877928"/>
                    <a:pt x="150285" y="892578"/>
                  </a:cubicBezTo>
                  <a:lnTo>
                    <a:pt x="136638" y="895347"/>
                  </a:lnTo>
                  <a:lnTo>
                    <a:pt x="125413" y="898808"/>
                  </a:lnTo>
                  <a:lnTo>
                    <a:pt x="127580" y="897185"/>
                  </a:lnTo>
                  <a:lnTo>
                    <a:pt x="108578" y="901040"/>
                  </a:lnTo>
                  <a:lnTo>
                    <a:pt x="92176" y="896916"/>
                  </a:lnTo>
                  <a:lnTo>
                    <a:pt x="74079" y="893231"/>
                  </a:lnTo>
                  <a:lnTo>
                    <a:pt x="72327" y="891924"/>
                  </a:lnTo>
                  <a:lnTo>
                    <a:pt x="68048" y="890848"/>
                  </a:lnTo>
                  <a:cubicBezTo>
                    <a:pt x="29655" y="868190"/>
                    <a:pt x="0" y="803427"/>
                    <a:pt x="0" y="654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20"/>
            <p:cNvSpPr>
              <a:spLocks noChangeAspect="1"/>
            </p:cNvSpPr>
            <p:nvPr/>
          </p:nvSpPr>
          <p:spPr bwMode="auto">
            <a:xfrm>
              <a:off x="4347851" y="2369645"/>
              <a:ext cx="333290" cy="523559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TextBox 53"/>
            <p:cNvSpPr txBox="1"/>
            <p:nvPr/>
          </p:nvSpPr>
          <p:spPr>
            <a:xfrm>
              <a:off x="3886099" y="2931382"/>
              <a:ext cx="1261848" cy="307758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千图PPT彼岸天：ID 8661124库_组合 58"/>
          <p:cNvGrpSpPr/>
          <p:nvPr>
            <p:custDataLst>
              <p:tags r:id="rId3"/>
            </p:custDataLst>
          </p:nvPr>
        </p:nvGrpSpPr>
        <p:grpSpPr>
          <a:xfrm>
            <a:off x="4960369" y="2017906"/>
            <a:ext cx="2238789" cy="1575940"/>
            <a:chOff x="4960369" y="2017906"/>
            <a:chExt cx="2238789" cy="1575940"/>
          </a:xfrm>
        </p:grpSpPr>
        <p:sp>
          <p:nvSpPr>
            <p:cNvPr id="55" name="Freeform: Shape 7"/>
            <p:cNvSpPr/>
            <p:nvPr/>
          </p:nvSpPr>
          <p:spPr bwMode="auto">
            <a:xfrm rot="5400000">
              <a:off x="5291794" y="1686481"/>
              <a:ext cx="1575940" cy="2238789"/>
            </a:xfrm>
            <a:custGeom>
              <a:avLst/>
              <a:gdLst>
                <a:gd name="connsiteX0" fmla="*/ 902104 w 1309688"/>
                <a:gd name="connsiteY0" fmla="*/ 292548 h 1860550"/>
                <a:gd name="connsiteX1" fmla="*/ 904527 w 1309688"/>
                <a:gd name="connsiteY1" fmla="*/ 292909 h 1860550"/>
                <a:gd name="connsiteX2" fmla="*/ 915778 w 1309688"/>
                <a:gd name="connsiteY2" fmla="*/ 293652 h 1860550"/>
                <a:gd name="connsiteX3" fmla="*/ 916547 w 1309688"/>
                <a:gd name="connsiteY3" fmla="*/ 293652 h 1860550"/>
                <a:gd name="connsiteX4" fmla="*/ 921564 w 1309688"/>
                <a:gd name="connsiteY4" fmla="*/ 293652 h 1860550"/>
                <a:gd name="connsiteX5" fmla="*/ 896338 w 1309688"/>
                <a:gd name="connsiteY5" fmla="*/ 117266 h 1860550"/>
                <a:gd name="connsiteX6" fmla="*/ 899623 w 1309688"/>
                <a:gd name="connsiteY6" fmla="*/ 130170 h 1860550"/>
                <a:gd name="connsiteX7" fmla="*/ 899719 w 1309688"/>
                <a:gd name="connsiteY7" fmla="*/ 127991 h 1860550"/>
                <a:gd name="connsiteX8" fmla="*/ 894350 w 1309688"/>
                <a:gd name="connsiteY8" fmla="*/ 179438 h 1860550"/>
                <a:gd name="connsiteX9" fmla="*/ 897835 w 1309688"/>
                <a:gd name="connsiteY9" fmla="*/ 171073 h 1860550"/>
                <a:gd name="connsiteX10" fmla="*/ 898316 w 1309688"/>
                <a:gd name="connsiteY10" fmla="*/ 160071 h 1860550"/>
                <a:gd name="connsiteX11" fmla="*/ 883776 w 1309688"/>
                <a:gd name="connsiteY11" fmla="*/ 203659 h 1860550"/>
                <a:gd name="connsiteX12" fmla="*/ 886142 w 1309688"/>
                <a:gd name="connsiteY12" fmla="*/ 199140 h 1860550"/>
                <a:gd name="connsiteX13" fmla="*/ 888430 w 1309688"/>
                <a:gd name="connsiteY13" fmla="*/ 193648 h 1860550"/>
                <a:gd name="connsiteX14" fmla="*/ 877920 w 1309688"/>
                <a:gd name="connsiteY14" fmla="*/ 288098 h 1860550"/>
                <a:gd name="connsiteX15" fmla="*/ 882220 w 1309688"/>
                <a:gd name="connsiteY15" fmla="*/ 289585 h 1860550"/>
                <a:gd name="connsiteX16" fmla="*/ 887553 w 1309688"/>
                <a:gd name="connsiteY16" fmla="*/ 290379 h 1860550"/>
                <a:gd name="connsiteX17" fmla="*/ 857591 w 1309688"/>
                <a:gd name="connsiteY17" fmla="*/ 252660 h 1860550"/>
                <a:gd name="connsiteX18" fmla="*/ 862376 w 1309688"/>
                <a:gd name="connsiteY18" fmla="*/ 243905 h 1860550"/>
                <a:gd name="connsiteX19" fmla="*/ 858498 w 1309688"/>
                <a:gd name="connsiteY19" fmla="*/ 250607 h 1860550"/>
                <a:gd name="connsiteX20" fmla="*/ 854962 w 1309688"/>
                <a:gd name="connsiteY20" fmla="*/ 274644 h 1860550"/>
                <a:gd name="connsiteX21" fmla="*/ 860385 w 1309688"/>
                <a:gd name="connsiteY21" fmla="*/ 282037 h 1860550"/>
                <a:gd name="connsiteX22" fmla="*/ 862028 w 1309688"/>
                <a:gd name="connsiteY22" fmla="*/ 282605 h 1860550"/>
                <a:gd name="connsiteX23" fmla="*/ 834090 w 1309688"/>
                <a:gd name="connsiteY23" fmla="*/ 58096 h 1860550"/>
                <a:gd name="connsiteX24" fmla="*/ 853720 w 1309688"/>
                <a:gd name="connsiteY24" fmla="*/ 66228 h 1860550"/>
                <a:gd name="connsiteX25" fmla="*/ 877005 w 1309688"/>
                <a:gd name="connsiteY25" fmla="*/ 82362 h 1860550"/>
                <a:gd name="connsiteX26" fmla="*/ 890438 w 1309688"/>
                <a:gd name="connsiteY26" fmla="*/ 98550 h 1860550"/>
                <a:gd name="connsiteX27" fmla="*/ 890301 w 1309688"/>
                <a:gd name="connsiteY27" fmla="*/ 98115 h 1860550"/>
                <a:gd name="connsiteX28" fmla="*/ 852318 w 1309688"/>
                <a:gd name="connsiteY28" fmla="*/ 64152 h 1860550"/>
                <a:gd name="connsiteX29" fmla="*/ 447737 w 1309688"/>
                <a:gd name="connsiteY29" fmla="*/ 281216 h 1860550"/>
                <a:gd name="connsiteX30" fmla="*/ 451178 w 1309688"/>
                <a:gd name="connsiteY30" fmla="*/ 280336 h 1860550"/>
                <a:gd name="connsiteX31" fmla="*/ 453273 w 1309688"/>
                <a:gd name="connsiteY31" fmla="*/ 277254 h 1860550"/>
                <a:gd name="connsiteX32" fmla="*/ 398607 w 1309688"/>
                <a:gd name="connsiteY32" fmla="*/ 293138 h 1860550"/>
                <a:gd name="connsiteX33" fmla="*/ 400336 w 1309688"/>
                <a:gd name="connsiteY33" fmla="*/ 293138 h 1860550"/>
                <a:gd name="connsiteX34" fmla="*/ 401119 w 1309688"/>
                <a:gd name="connsiteY34" fmla="*/ 293138 h 1860550"/>
                <a:gd name="connsiteX35" fmla="*/ 402300 w 1309688"/>
                <a:gd name="connsiteY35" fmla="*/ 292836 h 1860550"/>
                <a:gd name="connsiteX36" fmla="*/ 0 w 1309688"/>
                <a:gd name="connsiteY36" fmla="*/ 1601065 h 1860550"/>
                <a:gd name="connsiteX37" fmla="*/ 0 w 1309688"/>
                <a:gd name="connsiteY37" fmla="*/ 1600235 h 1860550"/>
                <a:gd name="connsiteX38" fmla="*/ 0 w 1309688"/>
                <a:gd name="connsiteY38" fmla="*/ 1594094 h 1860550"/>
                <a:gd name="connsiteX39" fmla="*/ 0 w 1309688"/>
                <a:gd name="connsiteY39" fmla="*/ 1587283 h 1860550"/>
                <a:gd name="connsiteX40" fmla="*/ 0 w 1309688"/>
                <a:gd name="connsiteY40" fmla="*/ 1579511 h 1860550"/>
                <a:gd name="connsiteX41" fmla="*/ 0 w 1309688"/>
                <a:gd name="connsiteY41" fmla="*/ 1551113 h 1860550"/>
                <a:gd name="connsiteX42" fmla="*/ 0 w 1309688"/>
                <a:gd name="connsiteY42" fmla="*/ 1550416 h 1860550"/>
                <a:gd name="connsiteX43" fmla="*/ 0 w 1309688"/>
                <a:gd name="connsiteY43" fmla="*/ 1504293 h 1860550"/>
                <a:gd name="connsiteX44" fmla="*/ 0 w 1309688"/>
                <a:gd name="connsiteY44" fmla="*/ 1497182 h 1860550"/>
                <a:gd name="connsiteX45" fmla="*/ 0 w 1309688"/>
                <a:gd name="connsiteY45" fmla="*/ 1434448 h 1860550"/>
                <a:gd name="connsiteX46" fmla="*/ 0 w 1309688"/>
                <a:gd name="connsiteY46" fmla="*/ 1434297 h 1860550"/>
                <a:gd name="connsiteX47" fmla="*/ 0 w 1309688"/>
                <a:gd name="connsiteY47" fmla="*/ 1336971 h 1860550"/>
                <a:gd name="connsiteX48" fmla="*/ 0 w 1309688"/>
                <a:gd name="connsiteY48" fmla="*/ 1306444 h 1860550"/>
                <a:gd name="connsiteX49" fmla="*/ 0 w 1309688"/>
                <a:gd name="connsiteY49" fmla="*/ 1254910 h 1860550"/>
                <a:gd name="connsiteX50" fmla="*/ 0 w 1309688"/>
                <a:gd name="connsiteY50" fmla="*/ 1220596 h 1860550"/>
                <a:gd name="connsiteX51" fmla="*/ 0 w 1309688"/>
                <a:gd name="connsiteY51" fmla="*/ 1207259 h 1860550"/>
                <a:gd name="connsiteX52" fmla="*/ 10585 w 1309688"/>
                <a:gd name="connsiteY52" fmla="*/ 1152349 h 1860550"/>
                <a:gd name="connsiteX53" fmla="*/ 15462 w 1309688"/>
                <a:gd name="connsiteY53" fmla="*/ 1148930 h 1860550"/>
                <a:gd name="connsiteX54" fmla="*/ 16919 w 1309688"/>
                <a:gd name="connsiteY54" fmla="*/ 1146677 h 1860550"/>
                <a:gd name="connsiteX55" fmla="*/ 21850 w 1309688"/>
                <a:gd name="connsiteY55" fmla="*/ 1144452 h 1860550"/>
                <a:gd name="connsiteX56" fmla="*/ 25090 w 1309688"/>
                <a:gd name="connsiteY56" fmla="*/ 1142180 h 1860550"/>
                <a:gd name="connsiteX57" fmla="*/ 260934 w 1309688"/>
                <a:gd name="connsiteY57" fmla="*/ 946944 h 1860550"/>
                <a:gd name="connsiteX58" fmla="*/ 241534 w 1309688"/>
                <a:gd name="connsiteY58" fmla="*/ 779282 h 1860550"/>
                <a:gd name="connsiteX59" fmla="*/ 229182 w 1309688"/>
                <a:gd name="connsiteY59" fmla="*/ 749375 h 1860550"/>
                <a:gd name="connsiteX60" fmla="*/ 219346 w 1309688"/>
                <a:gd name="connsiteY60" fmla="*/ 736812 h 1860550"/>
                <a:gd name="connsiteX61" fmla="*/ 196940 w 1309688"/>
                <a:gd name="connsiteY61" fmla="*/ 711814 h 1860550"/>
                <a:gd name="connsiteX62" fmla="*/ 178572 w 1309688"/>
                <a:gd name="connsiteY62" fmla="*/ 704390 h 1860550"/>
                <a:gd name="connsiteX63" fmla="*/ 160021 w 1309688"/>
                <a:gd name="connsiteY63" fmla="*/ 699839 h 1860550"/>
                <a:gd name="connsiteX64" fmla="*/ 129190 w 1309688"/>
                <a:gd name="connsiteY64" fmla="*/ 703455 h 1860550"/>
                <a:gd name="connsiteX65" fmla="*/ 115704 w 1309688"/>
                <a:gd name="connsiteY65" fmla="*/ 706385 h 1860550"/>
                <a:gd name="connsiteX66" fmla="*/ 78128 w 1309688"/>
                <a:gd name="connsiteY66" fmla="*/ 723581 h 1860550"/>
                <a:gd name="connsiteX67" fmla="*/ 44594 w 1309688"/>
                <a:gd name="connsiteY67" fmla="*/ 743527 h 1860550"/>
                <a:gd name="connsiteX68" fmla="*/ 36704 w 1309688"/>
                <a:gd name="connsiteY68" fmla="*/ 746472 h 1860550"/>
                <a:gd name="connsiteX69" fmla="*/ 25090 w 1309688"/>
                <a:gd name="connsiteY69" fmla="*/ 751707 h 1860550"/>
                <a:gd name="connsiteX70" fmla="*/ 24252 w 1309688"/>
                <a:gd name="connsiteY70" fmla="*/ 751120 h 1860550"/>
                <a:gd name="connsiteX71" fmla="*/ 22591 w 1309688"/>
                <a:gd name="connsiteY71" fmla="*/ 751740 h 1860550"/>
                <a:gd name="connsiteX72" fmla="*/ 18899 w 1309688"/>
                <a:gd name="connsiteY72" fmla="*/ 747367 h 1860550"/>
                <a:gd name="connsiteX73" fmla="*/ 10585 w 1309688"/>
                <a:gd name="connsiteY73" fmla="*/ 741539 h 1860550"/>
                <a:gd name="connsiteX74" fmla="*/ 8377 w 1309688"/>
                <a:gd name="connsiteY74" fmla="*/ 734908 h 1860550"/>
                <a:gd name="connsiteX75" fmla="*/ 7530 w 1309688"/>
                <a:gd name="connsiteY75" fmla="*/ 733906 h 1860550"/>
                <a:gd name="connsiteX76" fmla="*/ 6225 w 1309688"/>
                <a:gd name="connsiteY76" fmla="*/ 728447 h 1860550"/>
                <a:gd name="connsiteX77" fmla="*/ 3136 w 1309688"/>
                <a:gd name="connsiteY77" fmla="*/ 719168 h 1860550"/>
                <a:gd name="connsiteX78" fmla="*/ 2217 w 1309688"/>
                <a:gd name="connsiteY78" fmla="*/ 711677 h 1860550"/>
                <a:gd name="connsiteX79" fmla="*/ 2118 w 1309688"/>
                <a:gd name="connsiteY79" fmla="*/ 711261 h 1860550"/>
                <a:gd name="connsiteX80" fmla="*/ 2070 w 1309688"/>
                <a:gd name="connsiteY80" fmla="*/ 710474 h 1860550"/>
                <a:gd name="connsiteX81" fmla="*/ 392 w 1309688"/>
                <a:gd name="connsiteY81" fmla="*/ 696797 h 1860550"/>
                <a:gd name="connsiteX82" fmla="*/ 0 w 1309688"/>
                <a:gd name="connsiteY82" fmla="*/ 686628 h 1860550"/>
                <a:gd name="connsiteX83" fmla="*/ 0 w 1309688"/>
                <a:gd name="connsiteY83" fmla="*/ 680488 h 1860550"/>
                <a:gd name="connsiteX84" fmla="*/ 0 w 1309688"/>
                <a:gd name="connsiteY84" fmla="*/ 676649 h 1860550"/>
                <a:gd name="connsiteX85" fmla="*/ 0 w 1309688"/>
                <a:gd name="connsiteY85" fmla="*/ 665905 h 1860550"/>
                <a:gd name="connsiteX86" fmla="*/ 0 w 1309688"/>
                <a:gd name="connsiteY86" fmla="*/ 649414 h 1860550"/>
                <a:gd name="connsiteX87" fmla="*/ 0 w 1309688"/>
                <a:gd name="connsiteY87" fmla="*/ 637506 h 1860550"/>
                <a:gd name="connsiteX88" fmla="*/ 0 w 1309688"/>
                <a:gd name="connsiteY88" fmla="*/ 600971 h 1860550"/>
                <a:gd name="connsiteX89" fmla="*/ 0 w 1309688"/>
                <a:gd name="connsiteY89" fmla="*/ 590687 h 1860550"/>
                <a:gd name="connsiteX90" fmla="*/ 0 w 1309688"/>
                <a:gd name="connsiteY90" fmla="*/ 538978 h 1860550"/>
                <a:gd name="connsiteX91" fmla="*/ 0 w 1309688"/>
                <a:gd name="connsiteY91" fmla="*/ 520842 h 1860550"/>
                <a:gd name="connsiteX92" fmla="*/ 0 w 1309688"/>
                <a:gd name="connsiteY92" fmla="*/ 471088 h 1860550"/>
                <a:gd name="connsiteX93" fmla="*/ 0 w 1309688"/>
                <a:gd name="connsiteY93" fmla="*/ 423365 h 1860550"/>
                <a:gd name="connsiteX94" fmla="*/ 0 w 1309688"/>
                <a:gd name="connsiteY94" fmla="*/ 404959 h 1860550"/>
                <a:gd name="connsiteX95" fmla="*/ 0 w 1309688"/>
                <a:gd name="connsiteY95" fmla="*/ 348245 h 1860550"/>
                <a:gd name="connsiteX96" fmla="*/ 0 w 1309688"/>
                <a:gd name="connsiteY96" fmla="*/ 308602 h 1860550"/>
                <a:gd name="connsiteX97" fmla="*/ 0 w 1309688"/>
                <a:gd name="connsiteY97" fmla="*/ 293687 h 1860550"/>
                <a:gd name="connsiteX98" fmla="*/ 0 w 1309688"/>
                <a:gd name="connsiteY98" fmla="*/ 293652 h 1860550"/>
                <a:gd name="connsiteX99" fmla="*/ 42 w 1309688"/>
                <a:gd name="connsiteY99" fmla="*/ 293652 h 1860550"/>
                <a:gd name="connsiteX100" fmla="*/ 327 w 1309688"/>
                <a:gd name="connsiteY100" fmla="*/ 293414 h 1860550"/>
                <a:gd name="connsiteX101" fmla="*/ 0 w 1309688"/>
                <a:gd name="connsiteY101" fmla="*/ 293138 h 1860550"/>
                <a:gd name="connsiteX102" fmla="*/ 658 w 1309688"/>
                <a:gd name="connsiteY102" fmla="*/ 293138 h 1860550"/>
                <a:gd name="connsiteX103" fmla="*/ 18880 w 1309688"/>
                <a:gd name="connsiteY103" fmla="*/ 277913 h 1860550"/>
                <a:gd name="connsiteX104" fmla="*/ 32658 w 1309688"/>
                <a:gd name="connsiteY104" fmla="*/ 266402 h 1860550"/>
                <a:gd name="connsiteX105" fmla="*/ 384350 w 1309688"/>
                <a:gd name="connsiteY105" fmla="*/ 266402 h 1860550"/>
                <a:gd name="connsiteX106" fmla="*/ 452176 w 1309688"/>
                <a:gd name="connsiteY106" fmla="*/ 253999 h 1860550"/>
                <a:gd name="connsiteX107" fmla="*/ 457200 w 1309688"/>
                <a:gd name="connsiteY107" fmla="*/ 268882 h 1860550"/>
                <a:gd name="connsiteX108" fmla="*/ 454098 w 1309688"/>
                <a:gd name="connsiteY108" fmla="*/ 276042 h 1860550"/>
                <a:gd name="connsiteX109" fmla="*/ 459143 w 1309688"/>
                <a:gd name="connsiteY109" fmla="*/ 268622 h 1860550"/>
                <a:gd name="connsiteX110" fmla="*/ 654844 w 1309688"/>
                <a:gd name="connsiteY110" fmla="*/ 33337 h 1860550"/>
                <a:gd name="connsiteX111" fmla="*/ 777789 w 1309688"/>
                <a:gd name="connsiteY111" fmla="*/ 42317 h 1860550"/>
                <a:gd name="connsiteX112" fmla="*/ 809462 w 1309688"/>
                <a:gd name="connsiteY112" fmla="*/ 49914 h 1860550"/>
                <a:gd name="connsiteX113" fmla="*/ 789849 w 1309688"/>
                <a:gd name="connsiteY113" fmla="*/ 43397 h 1860550"/>
                <a:gd name="connsiteX114" fmla="*/ 651728 w 1309688"/>
                <a:gd name="connsiteY114" fmla="*/ 30189 h 1860550"/>
                <a:gd name="connsiteX115" fmla="*/ 420688 w 1309688"/>
                <a:gd name="connsiteY115" fmla="*/ 90568 h 1860550"/>
                <a:gd name="connsiteX116" fmla="*/ 654239 w 1309688"/>
                <a:gd name="connsiteY116" fmla="*/ 0 h 1860550"/>
                <a:gd name="connsiteX117" fmla="*/ 902858 w 1309688"/>
                <a:gd name="connsiteY117" fmla="*/ 70442 h 1860550"/>
                <a:gd name="connsiteX118" fmla="*/ 910392 w 1309688"/>
                <a:gd name="connsiteY118" fmla="*/ 176105 h 1860550"/>
                <a:gd name="connsiteX119" fmla="*/ 897835 w 1309688"/>
                <a:gd name="connsiteY119" fmla="*/ 244031 h 1860550"/>
                <a:gd name="connsiteX120" fmla="*/ 990753 w 1309688"/>
                <a:gd name="connsiteY120" fmla="*/ 266673 h 1860550"/>
                <a:gd name="connsiteX121" fmla="*/ 1282064 w 1309688"/>
                <a:gd name="connsiteY121" fmla="*/ 266673 h 1860550"/>
                <a:gd name="connsiteX122" fmla="*/ 1308995 w 1309688"/>
                <a:gd name="connsiteY122" fmla="*/ 293652 h 1860550"/>
                <a:gd name="connsiteX123" fmla="*/ 1309688 w 1309688"/>
                <a:gd name="connsiteY123" fmla="*/ 293652 h 1860550"/>
                <a:gd name="connsiteX124" fmla="*/ 1309688 w 1309688"/>
                <a:gd name="connsiteY124" fmla="*/ 294347 h 1860550"/>
                <a:gd name="connsiteX125" fmla="*/ 1309688 w 1309688"/>
                <a:gd name="connsiteY125" fmla="*/ 299793 h 1860550"/>
                <a:gd name="connsiteX126" fmla="*/ 1309688 w 1309688"/>
                <a:gd name="connsiteY126" fmla="*/ 686628 h 1860550"/>
                <a:gd name="connsiteX127" fmla="*/ 1305298 w 1309688"/>
                <a:gd name="connsiteY127" fmla="*/ 719168 h 1860550"/>
                <a:gd name="connsiteX128" fmla="*/ 1299813 w 1309688"/>
                <a:gd name="connsiteY128" fmla="*/ 733930 h 1860550"/>
                <a:gd name="connsiteX129" fmla="*/ 1300163 w 1309688"/>
                <a:gd name="connsiteY129" fmla="*/ 733995 h 1860550"/>
                <a:gd name="connsiteX130" fmla="*/ 1295154 w 1309688"/>
                <a:gd name="connsiteY130" fmla="*/ 746410 h 1860550"/>
                <a:gd name="connsiteX131" fmla="*/ 1282630 w 1309688"/>
                <a:gd name="connsiteY131" fmla="*/ 751376 h 1860550"/>
                <a:gd name="connsiteX132" fmla="*/ 1282597 w 1309688"/>
                <a:gd name="connsiteY132" fmla="*/ 751361 h 1860550"/>
                <a:gd name="connsiteX133" fmla="*/ 1282090 w 1309688"/>
                <a:gd name="connsiteY133" fmla="*/ 751707 h 1860550"/>
                <a:gd name="connsiteX134" fmla="*/ 1156013 w 1309688"/>
                <a:gd name="connsiteY134" fmla="*/ 700082 h 1860550"/>
                <a:gd name="connsiteX135" fmla="*/ 1117229 w 1309688"/>
                <a:gd name="connsiteY135" fmla="*/ 709954 h 1860550"/>
                <a:gd name="connsiteX136" fmla="*/ 1115616 w 1309688"/>
                <a:gd name="connsiteY136" fmla="*/ 710667 h 1860550"/>
                <a:gd name="connsiteX137" fmla="*/ 1093717 w 1309688"/>
                <a:gd name="connsiteY137" fmla="*/ 735110 h 1860550"/>
                <a:gd name="connsiteX138" fmla="*/ 1080297 w 1309688"/>
                <a:gd name="connsiteY138" fmla="*/ 751880 h 1860550"/>
                <a:gd name="connsiteX139" fmla="*/ 1068137 w 1309688"/>
                <a:gd name="connsiteY139" fmla="*/ 781141 h 1860550"/>
                <a:gd name="connsiteX140" fmla="*/ 1048754 w 1309688"/>
                <a:gd name="connsiteY140" fmla="*/ 946944 h 1860550"/>
                <a:gd name="connsiteX141" fmla="*/ 1282090 w 1309688"/>
                <a:gd name="connsiteY141" fmla="*/ 1142180 h 1860550"/>
                <a:gd name="connsiteX142" fmla="*/ 1309688 w 1309688"/>
                <a:gd name="connsiteY142" fmla="*/ 1207259 h 1860550"/>
                <a:gd name="connsiteX143" fmla="*/ 1309688 w 1309688"/>
                <a:gd name="connsiteY143" fmla="*/ 1600235 h 1860550"/>
                <a:gd name="connsiteX144" fmla="*/ 915778 w 1309688"/>
                <a:gd name="connsiteY144" fmla="*/ 1600235 h 1860550"/>
                <a:gd name="connsiteX145" fmla="*/ 850545 w 1309688"/>
                <a:gd name="connsiteY145" fmla="*/ 1625265 h 1860550"/>
                <a:gd name="connsiteX146" fmla="*/ 654844 w 1309688"/>
                <a:gd name="connsiteY146" fmla="*/ 1860550 h 1860550"/>
                <a:gd name="connsiteX147" fmla="*/ 415878 w 1309688"/>
                <a:gd name="connsiteY147" fmla="*/ 1711811 h 1860550"/>
                <a:gd name="connsiteX148" fmla="*/ 431305 w 1309688"/>
                <a:gd name="connsiteY148" fmla="*/ 1678630 h 1860550"/>
                <a:gd name="connsiteX149" fmla="*/ 428625 w 1309688"/>
                <a:gd name="connsiteY149" fmla="*/ 1681163 h 1860550"/>
                <a:gd name="connsiteX150" fmla="*/ 458704 w 1309688"/>
                <a:gd name="connsiteY150" fmla="*/ 1626095 h 1860550"/>
                <a:gd name="connsiteX151" fmla="*/ 453075 w 1309688"/>
                <a:gd name="connsiteY151" fmla="*/ 1616969 h 1860550"/>
                <a:gd name="connsiteX152" fmla="*/ 451355 w 1309688"/>
                <a:gd name="connsiteY152" fmla="*/ 1614618 h 1860550"/>
                <a:gd name="connsiteX153" fmla="*/ 434891 w 1309688"/>
                <a:gd name="connsiteY153" fmla="*/ 1607009 h 1860550"/>
                <a:gd name="connsiteX154" fmla="*/ 396039 w 1309688"/>
                <a:gd name="connsiteY154" fmla="*/ 1601065 h 1860550"/>
                <a:gd name="connsiteX155" fmla="*/ 0 w 1309688"/>
                <a:gd name="connsiteY155" fmla="*/ 1601065 h 186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309688" h="1860550">
                  <a:moveTo>
                    <a:pt x="902104" y="292548"/>
                  </a:moveTo>
                  <a:lnTo>
                    <a:pt x="904527" y="292909"/>
                  </a:lnTo>
                  <a:cubicBezTo>
                    <a:pt x="910760" y="293496"/>
                    <a:pt x="915151" y="293652"/>
                    <a:pt x="915778" y="293652"/>
                  </a:cubicBezTo>
                  <a:cubicBezTo>
                    <a:pt x="915778" y="293652"/>
                    <a:pt x="915778" y="293652"/>
                    <a:pt x="916547" y="293652"/>
                  </a:cubicBezTo>
                  <a:lnTo>
                    <a:pt x="921564" y="293652"/>
                  </a:lnTo>
                  <a:close/>
                  <a:moveTo>
                    <a:pt x="896338" y="117266"/>
                  </a:moveTo>
                  <a:lnTo>
                    <a:pt x="899623" y="130170"/>
                  </a:lnTo>
                  <a:lnTo>
                    <a:pt x="899719" y="127991"/>
                  </a:lnTo>
                  <a:close/>
                  <a:moveTo>
                    <a:pt x="894350" y="179438"/>
                  </a:moveTo>
                  <a:lnTo>
                    <a:pt x="897835" y="171073"/>
                  </a:lnTo>
                  <a:lnTo>
                    <a:pt x="898316" y="160071"/>
                  </a:lnTo>
                  <a:close/>
                  <a:moveTo>
                    <a:pt x="883776" y="203659"/>
                  </a:moveTo>
                  <a:lnTo>
                    <a:pt x="886142" y="199140"/>
                  </a:lnTo>
                  <a:lnTo>
                    <a:pt x="888430" y="193648"/>
                  </a:lnTo>
                  <a:close/>
                  <a:moveTo>
                    <a:pt x="877920" y="288098"/>
                  </a:moveTo>
                  <a:lnTo>
                    <a:pt x="882220" y="289585"/>
                  </a:lnTo>
                  <a:lnTo>
                    <a:pt x="887553" y="290379"/>
                  </a:lnTo>
                  <a:close/>
                  <a:moveTo>
                    <a:pt x="857591" y="252660"/>
                  </a:moveTo>
                  <a:lnTo>
                    <a:pt x="862376" y="243905"/>
                  </a:lnTo>
                  <a:lnTo>
                    <a:pt x="858498" y="250607"/>
                  </a:lnTo>
                  <a:close/>
                  <a:moveTo>
                    <a:pt x="854962" y="274644"/>
                  </a:moveTo>
                  <a:lnTo>
                    <a:pt x="860385" y="282037"/>
                  </a:lnTo>
                  <a:lnTo>
                    <a:pt x="862028" y="282605"/>
                  </a:lnTo>
                  <a:close/>
                  <a:moveTo>
                    <a:pt x="834090" y="58096"/>
                  </a:moveTo>
                  <a:lnTo>
                    <a:pt x="853720" y="66228"/>
                  </a:lnTo>
                  <a:cubicBezTo>
                    <a:pt x="862982" y="71205"/>
                    <a:pt x="870678" y="76614"/>
                    <a:pt x="877005" y="82362"/>
                  </a:cubicBezTo>
                  <a:lnTo>
                    <a:pt x="890438" y="98550"/>
                  </a:lnTo>
                  <a:lnTo>
                    <a:pt x="890301" y="98115"/>
                  </a:lnTo>
                  <a:cubicBezTo>
                    <a:pt x="883395" y="84278"/>
                    <a:pt x="869897" y="73115"/>
                    <a:pt x="852318" y="64152"/>
                  </a:cubicBezTo>
                  <a:close/>
                  <a:moveTo>
                    <a:pt x="447737" y="281216"/>
                  </a:moveTo>
                  <a:lnTo>
                    <a:pt x="451178" y="280336"/>
                  </a:lnTo>
                  <a:lnTo>
                    <a:pt x="453273" y="277254"/>
                  </a:lnTo>
                  <a:close/>
                  <a:moveTo>
                    <a:pt x="398607" y="293138"/>
                  </a:moveTo>
                  <a:lnTo>
                    <a:pt x="400336" y="293138"/>
                  </a:lnTo>
                  <a:cubicBezTo>
                    <a:pt x="401119" y="293138"/>
                    <a:pt x="401119" y="293138"/>
                    <a:pt x="401119" y="293138"/>
                  </a:cubicBezTo>
                  <a:lnTo>
                    <a:pt x="402300" y="292836"/>
                  </a:lnTo>
                  <a:close/>
                  <a:moveTo>
                    <a:pt x="0" y="1601065"/>
                  </a:moveTo>
                  <a:lnTo>
                    <a:pt x="0" y="1600235"/>
                  </a:lnTo>
                  <a:cubicBezTo>
                    <a:pt x="0" y="1600235"/>
                    <a:pt x="0" y="1600235"/>
                    <a:pt x="0" y="1594094"/>
                  </a:cubicBezTo>
                  <a:lnTo>
                    <a:pt x="0" y="1587283"/>
                  </a:lnTo>
                  <a:lnTo>
                    <a:pt x="0" y="1579511"/>
                  </a:lnTo>
                  <a:cubicBezTo>
                    <a:pt x="0" y="1572604"/>
                    <a:pt x="0" y="1563393"/>
                    <a:pt x="0" y="1551113"/>
                  </a:cubicBezTo>
                  <a:lnTo>
                    <a:pt x="0" y="1550416"/>
                  </a:lnTo>
                  <a:lnTo>
                    <a:pt x="0" y="1504293"/>
                  </a:lnTo>
                  <a:lnTo>
                    <a:pt x="0" y="1497182"/>
                  </a:lnTo>
                  <a:lnTo>
                    <a:pt x="0" y="1434448"/>
                  </a:lnTo>
                  <a:lnTo>
                    <a:pt x="0" y="1434297"/>
                  </a:lnTo>
                  <a:lnTo>
                    <a:pt x="0" y="1336971"/>
                  </a:lnTo>
                  <a:lnTo>
                    <a:pt x="0" y="1306444"/>
                  </a:lnTo>
                  <a:lnTo>
                    <a:pt x="0" y="1254910"/>
                  </a:lnTo>
                  <a:lnTo>
                    <a:pt x="0" y="1220596"/>
                  </a:lnTo>
                  <a:lnTo>
                    <a:pt x="0" y="1207259"/>
                  </a:lnTo>
                  <a:cubicBezTo>
                    <a:pt x="0" y="1207259"/>
                    <a:pt x="0" y="1170652"/>
                    <a:pt x="10585" y="1152349"/>
                  </a:cubicBezTo>
                  <a:lnTo>
                    <a:pt x="15462" y="1148930"/>
                  </a:lnTo>
                  <a:lnTo>
                    <a:pt x="16919" y="1146677"/>
                  </a:lnTo>
                  <a:lnTo>
                    <a:pt x="21850" y="1144452"/>
                  </a:lnTo>
                  <a:lnTo>
                    <a:pt x="25090" y="1142180"/>
                  </a:lnTo>
                  <a:cubicBezTo>
                    <a:pt x="52688" y="1142180"/>
                    <a:pt x="260934" y="1347429"/>
                    <a:pt x="260934" y="946944"/>
                  </a:cubicBezTo>
                  <a:cubicBezTo>
                    <a:pt x="260934" y="871383"/>
                    <a:pt x="253613" y="817295"/>
                    <a:pt x="241534" y="779282"/>
                  </a:cubicBezTo>
                  <a:lnTo>
                    <a:pt x="229182" y="749375"/>
                  </a:lnTo>
                  <a:lnTo>
                    <a:pt x="219346" y="736812"/>
                  </a:lnTo>
                  <a:lnTo>
                    <a:pt x="196940" y="711814"/>
                  </a:lnTo>
                  <a:lnTo>
                    <a:pt x="178572" y="704390"/>
                  </a:lnTo>
                  <a:lnTo>
                    <a:pt x="160021" y="699839"/>
                  </a:lnTo>
                  <a:lnTo>
                    <a:pt x="129190" y="703455"/>
                  </a:lnTo>
                  <a:lnTo>
                    <a:pt x="115704" y="706385"/>
                  </a:lnTo>
                  <a:lnTo>
                    <a:pt x="78128" y="723581"/>
                  </a:lnTo>
                  <a:cubicBezTo>
                    <a:pt x="65421" y="730777"/>
                    <a:pt x="54047" y="738130"/>
                    <a:pt x="44594" y="743527"/>
                  </a:cubicBezTo>
                  <a:lnTo>
                    <a:pt x="36704" y="746472"/>
                  </a:lnTo>
                  <a:lnTo>
                    <a:pt x="25090" y="751707"/>
                  </a:lnTo>
                  <a:lnTo>
                    <a:pt x="24252" y="751120"/>
                  </a:lnTo>
                  <a:lnTo>
                    <a:pt x="22591" y="751740"/>
                  </a:lnTo>
                  <a:lnTo>
                    <a:pt x="18899" y="747367"/>
                  </a:lnTo>
                  <a:lnTo>
                    <a:pt x="10585" y="741539"/>
                  </a:lnTo>
                  <a:lnTo>
                    <a:pt x="8377" y="734908"/>
                  </a:lnTo>
                  <a:lnTo>
                    <a:pt x="7530" y="733906"/>
                  </a:lnTo>
                  <a:lnTo>
                    <a:pt x="6225" y="728447"/>
                  </a:lnTo>
                  <a:lnTo>
                    <a:pt x="3136" y="719168"/>
                  </a:lnTo>
                  <a:lnTo>
                    <a:pt x="2217" y="711677"/>
                  </a:lnTo>
                  <a:lnTo>
                    <a:pt x="2118" y="711261"/>
                  </a:lnTo>
                  <a:lnTo>
                    <a:pt x="2070" y="710474"/>
                  </a:lnTo>
                  <a:lnTo>
                    <a:pt x="392" y="696797"/>
                  </a:lnTo>
                  <a:cubicBezTo>
                    <a:pt x="0" y="690696"/>
                    <a:pt x="0" y="686628"/>
                    <a:pt x="0" y="686628"/>
                  </a:cubicBezTo>
                  <a:cubicBezTo>
                    <a:pt x="0" y="686628"/>
                    <a:pt x="0" y="686628"/>
                    <a:pt x="0" y="680488"/>
                  </a:cubicBezTo>
                  <a:lnTo>
                    <a:pt x="0" y="676649"/>
                  </a:lnTo>
                  <a:lnTo>
                    <a:pt x="0" y="665905"/>
                  </a:lnTo>
                  <a:lnTo>
                    <a:pt x="0" y="649414"/>
                  </a:lnTo>
                  <a:lnTo>
                    <a:pt x="0" y="637506"/>
                  </a:lnTo>
                  <a:lnTo>
                    <a:pt x="0" y="600971"/>
                  </a:lnTo>
                  <a:lnTo>
                    <a:pt x="0" y="590687"/>
                  </a:lnTo>
                  <a:lnTo>
                    <a:pt x="0" y="538978"/>
                  </a:lnTo>
                  <a:lnTo>
                    <a:pt x="0" y="520842"/>
                  </a:lnTo>
                  <a:lnTo>
                    <a:pt x="0" y="471088"/>
                  </a:lnTo>
                  <a:lnTo>
                    <a:pt x="0" y="423365"/>
                  </a:lnTo>
                  <a:lnTo>
                    <a:pt x="0" y="404959"/>
                  </a:lnTo>
                  <a:lnTo>
                    <a:pt x="0" y="348245"/>
                  </a:lnTo>
                  <a:lnTo>
                    <a:pt x="0" y="308602"/>
                  </a:lnTo>
                  <a:lnTo>
                    <a:pt x="0" y="293687"/>
                  </a:lnTo>
                  <a:lnTo>
                    <a:pt x="0" y="293652"/>
                  </a:lnTo>
                  <a:lnTo>
                    <a:pt x="42" y="293652"/>
                  </a:lnTo>
                  <a:lnTo>
                    <a:pt x="327" y="293414"/>
                  </a:lnTo>
                  <a:lnTo>
                    <a:pt x="0" y="293138"/>
                  </a:lnTo>
                  <a:lnTo>
                    <a:pt x="658" y="293138"/>
                  </a:lnTo>
                  <a:lnTo>
                    <a:pt x="18880" y="277913"/>
                  </a:lnTo>
                  <a:cubicBezTo>
                    <a:pt x="32658" y="266402"/>
                    <a:pt x="32658" y="266402"/>
                    <a:pt x="32658" y="266402"/>
                  </a:cubicBezTo>
                  <a:cubicBezTo>
                    <a:pt x="384350" y="266402"/>
                    <a:pt x="384350" y="266402"/>
                    <a:pt x="384350" y="266402"/>
                  </a:cubicBezTo>
                  <a:cubicBezTo>
                    <a:pt x="384350" y="266402"/>
                    <a:pt x="454688" y="268882"/>
                    <a:pt x="452176" y="253999"/>
                  </a:cubicBezTo>
                  <a:cubicBezTo>
                    <a:pt x="452176" y="253999"/>
                    <a:pt x="457200" y="263921"/>
                    <a:pt x="457200" y="268882"/>
                  </a:cubicBezTo>
                  <a:lnTo>
                    <a:pt x="454098" y="276042"/>
                  </a:lnTo>
                  <a:lnTo>
                    <a:pt x="459143" y="268622"/>
                  </a:lnTo>
                  <a:cubicBezTo>
                    <a:pt x="459143" y="241088"/>
                    <a:pt x="255916" y="33337"/>
                    <a:pt x="654844" y="33337"/>
                  </a:cubicBezTo>
                  <a:cubicBezTo>
                    <a:pt x="704710" y="33337"/>
                    <a:pt x="745167" y="36583"/>
                    <a:pt x="777789" y="42317"/>
                  </a:cubicBezTo>
                  <a:lnTo>
                    <a:pt x="809462" y="49914"/>
                  </a:lnTo>
                  <a:lnTo>
                    <a:pt x="789849" y="43397"/>
                  </a:lnTo>
                  <a:cubicBezTo>
                    <a:pt x="743390" y="33334"/>
                    <a:pt x="690653" y="30189"/>
                    <a:pt x="651728" y="30189"/>
                  </a:cubicBezTo>
                  <a:cubicBezTo>
                    <a:pt x="571366" y="30189"/>
                    <a:pt x="465891" y="40252"/>
                    <a:pt x="420688" y="90568"/>
                  </a:cubicBezTo>
                  <a:cubicBezTo>
                    <a:pt x="425710" y="12579"/>
                    <a:pt x="578900" y="0"/>
                    <a:pt x="654239" y="0"/>
                  </a:cubicBezTo>
                  <a:cubicBezTo>
                    <a:pt x="729578" y="0"/>
                    <a:pt x="870211" y="12579"/>
                    <a:pt x="902858" y="70442"/>
                  </a:cubicBezTo>
                  <a:cubicBezTo>
                    <a:pt x="915414" y="85537"/>
                    <a:pt x="917925" y="128305"/>
                    <a:pt x="910392" y="176105"/>
                  </a:cubicBezTo>
                  <a:cubicBezTo>
                    <a:pt x="907880" y="193715"/>
                    <a:pt x="897835" y="239000"/>
                    <a:pt x="897835" y="244031"/>
                  </a:cubicBezTo>
                  <a:cubicBezTo>
                    <a:pt x="895324" y="269189"/>
                    <a:pt x="990753" y="266673"/>
                    <a:pt x="990753" y="266673"/>
                  </a:cubicBezTo>
                  <a:cubicBezTo>
                    <a:pt x="1282064" y="266673"/>
                    <a:pt x="1282064" y="266673"/>
                    <a:pt x="1282064" y="266673"/>
                  </a:cubicBezTo>
                  <a:lnTo>
                    <a:pt x="1308995" y="293652"/>
                  </a:lnTo>
                  <a:lnTo>
                    <a:pt x="1309688" y="293652"/>
                  </a:lnTo>
                  <a:lnTo>
                    <a:pt x="1309688" y="294347"/>
                  </a:lnTo>
                  <a:lnTo>
                    <a:pt x="1309688" y="299793"/>
                  </a:lnTo>
                  <a:cubicBezTo>
                    <a:pt x="1309688" y="318213"/>
                    <a:pt x="1309688" y="391896"/>
                    <a:pt x="1309688" y="686628"/>
                  </a:cubicBezTo>
                  <a:cubicBezTo>
                    <a:pt x="1309688" y="686628"/>
                    <a:pt x="1309061" y="702898"/>
                    <a:pt x="1305298" y="719168"/>
                  </a:cubicBezTo>
                  <a:lnTo>
                    <a:pt x="1299813" y="733930"/>
                  </a:lnTo>
                  <a:lnTo>
                    <a:pt x="1300163" y="733995"/>
                  </a:lnTo>
                  <a:cubicBezTo>
                    <a:pt x="1300163" y="736478"/>
                    <a:pt x="1297659" y="741444"/>
                    <a:pt x="1295154" y="746410"/>
                  </a:cubicBezTo>
                  <a:cubicBezTo>
                    <a:pt x="1292649" y="748893"/>
                    <a:pt x="1287640" y="751376"/>
                    <a:pt x="1282630" y="751376"/>
                  </a:cubicBezTo>
                  <a:lnTo>
                    <a:pt x="1282597" y="751361"/>
                  </a:lnTo>
                  <a:lnTo>
                    <a:pt x="1282090" y="751707"/>
                  </a:lnTo>
                  <a:cubicBezTo>
                    <a:pt x="1269545" y="751707"/>
                    <a:pt x="1211211" y="701020"/>
                    <a:pt x="1156013" y="700082"/>
                  </a:cubicBezTo>
                  <a:lnTo>
                    <a:pt x="1117229" y="709954"/>
                  </a:lnTo>
                  <a:lnTo>
                    <a:pt x="1115616" y="710667"/>
                  </a:lnTo>
                  <a:lnTo>
                    <a:pt x="1093717" y="735110"/>
                  </a:lnTo>
                  <a:lnTo>
                    <a:pt x="1080297" y="751880"/>
                  </a:lnTo>
                  <a:lnTo>
                    <a:pt x="1068137" y="781141"/>
                  </a:lnTo>
                  <a:cubicBezTo>
                    <a:pt x="1056075" y="818820"/>
                    <a:pt x="1048754" y="872322"/>
                    <a:pt x="1048754" y="946944"/>
                  </a:cubicBezTo>
                  <a:cubicBezTo>
                    <a:pt x="1048754" y="1344926"/>
                    <a:pt x="1257000" y="1142180"/>
                    <a:pt x="1282090" y="1142180"/>
                  </a:cubicBezTo>
                  <a:cubicBezTo>
                    <a:pt x="1309688" y="1142180"/>
                    <a:pt x="1309688" y="1207259"/>
                    <a:pt x="1309688" y="1207259"/>
                  </a:cubicBezTo>
                  <a:cubicBezTo>
                    <a:pt x="1309688" y="1207259"/>
                    <a:pt x="1309688" y="1207259"/>
                    <a:pt x="1309688" y="1600235"/>
                  </a:cubicBezTo>
                  <a:cubicBezTo>
                    <a:pt x="1309688" y="1600235"/>
                    <a:pt x="1309688" y="1600235"/>
                    <a:pt x="915778" y="1600235"/>
                  </a:cubicBezTo>
                  <a:cubicBezTo>
                    <a:pt x="915778" y="1600235"/>
                    <a:pt x="850545" y="1600235"/>
                    <a:pt x="850545" y="1625265"/>
                  </a:cubicBezTo>
                  <a:cubicBezTo>
                    <a:pt x="850545" y="1652799"/>
                    <a:pt x="1053772" y="1860550"/>
                    <a:pt x="654844" y="1860550"/>
                  </a:cubicBezTo>
                  <a:cubicBezTo>
                    <a:pt x="405514" y="1860550"/>
                    <a:pt x="391401" y="1779397"/>
                    <a:pt x="415878" y="1711811"/>
                  </a:cubicBezTo>
                  <a:lnTo>
                    <a:pt x="431305" y="1678630"/>
                  </a:lnTo>
                  <a:lnTo>
                    <a:pt x="428625" y="1681163"/>
                  </a:lnTo>
                  <a:cubicBezTo>
                    <a:pt x="443664" y="1651126"/>
                    <a:pt x="456197" y="1636108"/>
                    <a:pt x="458704" y="1626095"/>
                  </a:cubicBezTo>
                  <a:lnTo>
                    <a:pt x="453075" y="1616969"/>
                  </a:lnTo>
                  <a:lnTo>
                    <a:pt x="451355" y="1614618"/>
                  </a:lnTo>
                  <a:lnTo>
                    <a:pt x="434891" y="1607009"/>
                  </a:lnTo>
                  <a:cubicBezTo>
                    <a:pt x="421732" y="1602942"/>
                    <a:pt x="406066" y="1601065"/>
                    <a:pt x="396039" y="1601065"/>
                  </a:cubicBezTo>
                  <a:cubicBezTo>
                    <a:pt x="381000" y="1601065"/>
                    <a:pt x="0" y="1601065"/>
                    <a:pt x="0" y="16010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32"/>
            <p:cNvGrpSpPr>
              <a:grpSpLocks noChangeAspect="1"/>
            </p:cNvGrpSpPr>
            <p:nvPr/>
          </p:nvGrpSpPr>
          <p:grpSpPr bwMode="auto">
            <a:xfrm>
              <a:off x="5880609" y="2404421"/>
              <a:ext cx="435862" cy="414268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40" name="Freeform: Shape 33"/>
              <p:cNvSpPr/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34"/>
              <p:cNvSpPr/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35"/>
              <p:cNvSpPr/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6"/>
              <p:cNvSpPr/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TextBox 54"/>
            <p:cNvSpPr txBox="1"/>
            <p:nvPr/>
          </p:nvSpPr>
          <p:spPr>
            <a:xfrm>
              <a:off x="5465076" y="2870422"/>
              <a:ext cx="1261848" cy="307758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千图PPT彼岸天：ID 8661124库_组合 60"/>
          <p:cNvGrpSpPr/>
          <p:nvPr>
            <p:custDataLst>
              <p:tags r:id="rId4"/>
            </p:custDataLst>
          </p:nvPr>
        </p:nvGrpSpPr>
        <p:grpSpPr>
          <a:xfrm>
            <a:off x="6845766" y="1700809"/>
            <a:ext cx="1610873" cy="2208225"/>
            <a:chOff x="6845766" y="1700809"/>
            <a:chExt cx="1610873" cy="2208225"/>
          </a:xfrm>
        </p:grpSpPr>
        <p:sp>
          <p:nvSpPr>
            <p:cNvPr id="54" name="Freeform: Shape 6"/>
            <p:cNvSpPr/>
            <p:nvPr/>
          </p:nvSpPr>
          <p:spPr bwMode="auto">
            <a:xfrm rot="5400000">
              <a:off x="6547090" y="1999485"/>
              <a:ext cx="2208225" cy="1610873"/>
            </a:xfrm>
            <a:custGeom>
              <a:avLst/>
              <a:gdLst>
                <a:gd name="connsiteX0" fmla="*/ 1157603 w 1835150"/>
                <a:gd name="connsiteY0" fmla="*/ 143077 h 1338719"/>
                <a:gd name="connsiteX1" fmla="*/ 1160072 w 1835150"/>
                <a:gd name="connsiteY1" fmla="*/ 152164 h 1338719"/>
                <a:gd name="connsiteX2" fmla="*/ 1158599 w 1835150"/>
                <a:gd name="connsiteY2" fmla="*/ 145178 h 1338719"/>
                <a:gd name="connsiteX3" fmla="*/ 1139906 w 1835150"/>
                <a:gd name="connsiteY3" fmla="*/ 105997 h 1338719"/>
                <a:gd name="connsiteX4" fmla="*/ 1142684 w 1835150"/>
                <a:gd name="connsiteY4" fmla="*/ 111592 h 1338719"/>
                <a:gd name="connsiteX5" fmla="*/ 1140536 w 1835150"/>
                <a:gd name="connsiteY5" fmla="*/ 107058 h 1338719"/>
                <a:gd name="connsiteX6" fmla="*/ 1079307 w 1835150"/>
                <a:gd name="connsiteY6" fmla="*/ 256799 h 1338719"/>
                <a:gd name="connsiteX7" fmla="*/ 1084465 w 1835150"/>
                <a:gd name="connsiteY7" fmla="*/ 256487 h 1338719"/>
                <a:gd name="connsiteX8" fmla="*/ 1134360 w 1835150"/>
                <a:gd name="connsiteY8" fmla="*/ 245896 h 1338719"/>
                <a:gd name="connsiteX9" fmla="*/ 1137933 w 1835150"/>
                <a:gd name="connsiteY9" fmla="*/ 244613 h 1338719"/>
                <a:gd name="connsiteX10" fmla="*/ 1157305 w 1835150"/>
                <a:gd name="connsiteY10" fmla="*/ 227168 h 1338719"/>
                <a:gd name="connsiteX11" fmla="*/ 1167366 w 1835150"/>
                <a:gd name="connsiteY11" fmla="*/ 186760 h 1338719"/>
                <a:gd name="connsiteX12" fmla="*/ 1163171 w 1835150"/>
                <a:gd name="connsiteY12" fmla="*/ 166862 h 1338719"/>
                <a:gd name="connsiteX13" fmla="*/ 1151607 w 1835150"/>
                <a:gd name="connsiteY13" fmla="*/ 151443 h 1338719"/>
                <a:gd name="connsiteX14" fmla="*/ 1159018 w 1835150"/>
                <a:gd name="connsiteY14" fmla="*/ 200071 h 1338719"/>
                <a:gd name="connsiteX15" fmla="*/ 1129389 w 1835150"/>
                <a:gd name="connsiteY15" fmla="*/ 239514 h 1338719"/>
                <a:gd name="connsiteX16" fmla="*/ 699131 w 1835150"/>
                <a:gd name="connsiteY16" fmla="*/ 245572 h 1338719"/>
                <a:gd name="connsiteX17" fmla="*/ 717326 w 1835150"/>
                <a:gd name="connsiteY17" fmla="*/ 261769 h 1338719"/>
                <a:gd name="connsiteX18" fmla="*/ 918830 w 1835150"/>
                <a:gd name="connsiteY18" fmla="*/ 295010 h 1338719"/>
                <a:gd name="connsiteX19" fmla="*/ 1118883 w 1835150"/>
                <a:gd name="connsiteY19" fmla="*/ 261769 h 1338719"/>
                <a:gd name="connsiteX20" fmla="*/ 1132532 w 1835150"/>
                <a:gd name="connsiteY20" fmla="*/ 249477 h 1338719"/>
                <a:gd name="connsiteX21" fmla="*/ 1122211 w 1835150"/>
                <a:gd name="connsiteY21" fmla="*/ 256487 h 1338719"/>
                <a:gd name="connsiteX22" fmla="*/ 1074400 w 1835150"/>
                <a:gd name="connsiteY22" fmla="*/ 276570 h 1338719"/>
                <a:gd name="connsiteX23" fmla="*/ 913353 w 1835150"/>
                <a:gd name="connsiteY23" fmla="*/ 294144 h 1338719"/>
                <a:gd name="connsiteX24" fmla="*/ 715897 w 1835150"/>
                <a:gd name="connsiteY24" fmla="*/ 258134 h 1338719"/>
                <a:gd name="connsiteX25" fmla="*/ 0 w 1835150"/>
                <a:gd name="connsiteY25" fmla="*/ 685463 h 1338719"/>
                <a:gd name="connsiteX26" fmla="*/ 2374 w 1835150"/>
                <a:gd name="connsiteY26" fmla="*/ 617688 h 1338719"/>
                <a:gd name="connsiteX27" fmla="*/ 5948 w 1835150"/>
                <a:gd name="connsiteY27" fmla="*/ 588580 h 1338719"/>
                <a:gd name="connsiteX28" fmla="*/ 6336 w 1835150"/>
                <a:gd name="connsiteY28" fmla="*/ 583503 h 1338719"/>
                <a:gd name="connsiteX29" fmla="*/ 7611 w 1835150"/>
                <a:gd name="connsiteY29" fmla="*/ 575029 h 1338719"/>
                <a:gd name="connsiteX30" fmla="*/ 9110 w 1835150"/>
                <a:gd name="connsiteY30" fmla="*/ 562816 h 1338719"/>
                <a:gd name="connsiteX31" fmla="*/ 9995 w 1835150"/>
                <a:gd name="connsiteY31" fmla="*/ 559185 h 1338719"/>
                <a:gd name="connsiteX32" fmla="*/ 11203 w 1835150"/>
                <a:gd name="connsiteY32" fmla="*/ 551159 h 1338719"/>
                <a:gd name="connsiteX33" fmla="*/ 16782 w 1835150"/>
                <a:gd name="connsiteY33" fmla="*/ 527498 h 1338719"/>
                <a:gd name="connsiteX34" fmla="*/ 18913 w 1835150"/>
                <a:gd name="connsiteY34" fmla="*/ 522594 h 1338719"/>
                <a:gd name="connsiteX35" fmla="*/ 19626 w 1835150"/>
                <a:gd name="connsiteY35" fmla="*/ 519668 h 1338719"/>
                <a:gd name="connsiteX36" fmla="*/ 33342 w 1835150"/>
                <a:gd name="connsiteY36" fmla="*/ 487069 h 1338719"/>
                <a:gd name="connsiteX37" fmla="*/ 35985 w 1835150"/>
                <a:gd name="connsiteY37" fmla="*/ 483310 h 1338719"/>
                <a:gd name="connsiteX38" fmla="*/ 37042 w 1835150"/>
                <a:gd name="connsiteY38" fmla="*/ 480879 h 1338719"/>
                <a:gd name="connsiteX39" fmla="*/ 49704 w 1835150"/>
                <a:gd name="connsiteY39" fmla="*/ 462419 h 1338719"/>
                <a:gd name="connsiteX40" fmla="*/ 48797 w 1835150"/>
                <a:gd name="connsiteY40" fmla="*/ 465091 h 1338719"/>
                <a:gd name="connsiteX41" fmla="*/ 49676 w 1835150"/>
                <a:gd name="connsiteY41" fmla="*/ 463841 h 1338719"/>
                <a:gd name="connsiteX42" fmla="*/ 160351 w 1835150"/>
                <a:gd name="connsiteY42" fmla="*/ 451003 h 1338719"/>
                <a:gd name="connsiteX43" fmla="*/ 174759 w 1835150"/>
                <a:gd name="connsiteY43" fmla="*/ 458574 h 1338719"/>
                <a:gd name="connsiteX44" fmla="*/ 190209 w 1835150"/>
                <a:gd name="connsiteY44" fmla="*/ 465677 h 1338719"/>
                <a:gd name="connsiteX45" fmla="*/ 221551 w 1835150"/>
                <a:gd name="connsiteY45" fmla="*/ 482029 h 1338719"/>
                <a:gd name="connsiteX46" fmla="*/ 237510 w 1835150"/>
                <a:gd name="connsiteY46" fmla="*/ 489196 h 1338719"/>
                <a:gd name="connsiteX47" fmla="*/ 250890 w 1835150"/>
                <a:gd name="connsiteY47" fmla="*/ 480069 h 1338719"/>
                <a:gd name="connsiteX48" fmla="*/ 262814 w 1835150"/>
                <a:gd name="connsiteY48" fmla="*/ 435329 h 1338719"/>
                <a:gd name="connsiteX49" fmla="*/ 263145 w 1835150"/>
                <a:gd name="connsiteY49" fmla="*/ 431042 h 1338719"/>
                <a:gd name="connsiteX50" fmla="*/ 263145 w 1835150"/>
                <a:gd name="connsiteY50" fmla="*/ 425657 h 1338719"/>
                <a:gd name="connsiteX51" fmla="*/ 263145 w 1835150"/>
                <a:gd name="connsiteY51" fmla="*/ 33793 h 1338719"/>
                <a:gd name="connsiteX52" fmla="*/ 263599 w 1835150"/>
                <a:gd name="connsiteY52" fmla="*/ 34247 h 1338719"/>
                <a:gd name="connsiteX53" fmla="*/ 263599 w 1835150"/>
                <a:gd name="connsiteY53" fmla="*/ 32206 h 1338719"/>
                <a:gd name="connsiteX54" fmla="*/ 655231 w 1835150"/>
                <a:gd name="connsiteY54" fmla="*/ 32206 h 1338719"/>
                <a:gd name="connsiteX55" fmla="*/ 720503 w 1835150"/>
                <a:gd name="connsiteY55" fmla="*/ 59738 h 1338719"/>
                <a:gd name="connsiteX56" fmla="*/ 678458 w 1835150"/>
                <a:gd name="connsiteY56" fmla="*/ 227168 h 1338719"/>
                <a:gd name="connsiteX57" fmla="*/ 696063 w 1835150"/>
                <a:gd name="connsiteY57" fmla="*/ 242840 h 1338719"/>
                <a:gd name="connsiteX58" fmla="*/ 677444 w 1835150"/>
                <a:gd name="connsiteY58" fmla="*/ 219771 h 1338719"/>
                <a:gd name="connsiteX59" fmla="*/ 669266 w 1835150"/>
                <a:gd name="connsiteY59" fmla="*/ 186194 h 1338719"/>
                <a:gd name="connsiteX60" fmla="*/ 732175 w 1835150"/>
                <a:gd name="connsiteY60" fmla="*/ 236403 h 1338719"/>
                <a:gd name="connsiteX61" fmla="*/ 915869 w 1835150"/>
                <a:gd name="connsiteY61" fmla="*/ 264018 h 1338719"/>
                <a:gd name="connsiteX62" fmla="*/ 1002055 w 1835150"/>
                <a:gd name="connsiteY62" fmla="*/ 261194 h 1338719"/>
                <a:gd name="connsiteX63" fmla="*/ 1015751 w 1835150"/>
                <a:gd name="connsiteY63" fmla="*/ 260449 h 1338719"/>
                <a:gd name="connsiteX64" fmla="*/ 1021549 w 1835150"/>
                <a:gd name="connsiteY64" fmla="*/ 259353 h 1338719"/>
                <a:gd name="connsiteX65" fmla="*/ 1131391 w 1835150"/>
                <a:gd name="connsiteY65" fmla="*/ 200071 h 1338719"/>
                <a:gd name="connsiteX66" fmla="*/ 1066090 w 1835150"/>
                <a:gd name="connsiteY66" fmla="*/ 36968 h 1338719"/>
                <a:gd name="connsiteX67" fmla="*/ 1069583 w 1835150"/>
                <a:gd name="connsiteY67" fmla="*/ 43048 h 1338719"/>
                <a:gd name="connsiteX68" fmla="*/ 1066800 w 1835150"/>
                <a:gd name="connsiteY68" fmla="*/ 36007 h 1338719"/>
                <a:gd name="connsiteX69" fmla="*/ 1182122 w 1835150"/>
                <a:gd name="connsiteY69" fmla="*/ 948 h 1338719"/>
                <a:gd name="connsiteX70" fmla="*/ 1545636 w 1835150"/>
                <a:gd name="connsiteY70" fmla="*/ 948 h 1338719"/>
                <a:gd name="connsiteX71" fmla="*/ 1573213 w 1835150"/>
                <a:gd name="connsiteY71" fmla="*/ 30998 h 1338719"/>
                <a:gd name="connsiteX72" fmla="*/ 1174601 w 1835150"/>
                <a:gd name="connsiteY72" fmla="*/ 30998 h 1338719"/>
                <a:gd name="connsiteX73" fmla="*/ 1114433 w 1835150"/>
                <a:gd name="connsiteY73" fmla="*/ 58545 h 1338719"/>
                <a:gd name="connsiteX74" fmla="*/ 1114854 w 1835150"/>
                <a:gd name="connsiteY74" fmla="*/ 59414 h 1338719"/>
                <a:gd name="connsiteX75" fmla="*/ 1124845 w 1835150"/>
                <a:gd name="connsiteY75" fmla="*/ 43821 h 1338719"/>
                <a:gd name="connsiteX76" fmla="*/ 1179919 w 1835150"/>
                <a:gd name="connsiteY76" fmla="*/ 32206 h 1338719"/>
                <a:gd name="connsiteX77" fmla="*/ 1574062 w 1835150"/>
                <a:gd name="connsiteY77" fmla="*/ 32206 h 1338719"/>
                <a:gd name="connsiteX78" fmla="*/ 1574062 w 1835150"/>
                <a:gd name="connsiteY78" fmla="*/ 425161 h 1338719"/>
                <a:gd name="connsiteX79" fmla="*/ 1599167 w 1835150"/>
                <a:gd name="connsiteY79" fmla="*/ 490237 h 1338719"/>
                <a:gd name="connsiteX80" fmla="*/ 1835150 w 1835150"/>
                <a:gd name="connsiteY80" fmla="*/ 685463 h 1338719"/>
                <a:gd name="connsiteX81" fmla="*/ 1826040 w 1835150"/>
                <a:gd name="connsiteY81" fmla="*/ 808217 h 1338719"/>
                <a:gd name="connsiteX82" fmla="*/ 1816560 w 1835150"/>
                <a:gd name="connsiteY82" fmla="*/ 847223 h 1338719"/>
                <a:gd name="connsiteX83" fmla="*/ 1817688 w 1835150"/>
                <a:gd name="connsiteY83" fmla="*/ 846107 h 1338719"/>
                <a:gd name="connsiteX84" fmla="*/ 1813529 w 1835150"/>
                <a:gd name="connsiteY84" fmla="*/ 859341 h 1338719"/>
                <a:gd name="connsiteX85" fmla="*/ 1803323 w 1835150"/>
                <a:gd name="connsiteY85" fmla="*/ 880630 h 1338719"/>
                <a:gd name="connsiteX86" fmla="*/ 1801808 w 1835150"/>
                <a:gd name="connsiteY86" fmla="*/ 884248 h 1338719"/>
                <a:gd name="connsiteX87" fmla="*/ 1801105 w 1835150"/>
                <a:gd name="connsiteY87" fmla="*/ 885255 h 1338719"/>
                <a:gd name="connsiteX88" fmla="*/ 1799483 w 1835150"/>
                <a:gd name="connsiteY88" fmla="*/ 888640 h 1338719"/>
                <a:gd name="connsiteX89" fmla="*/ 1795971 w 1835150"/>
                <a:gd name="connsiteY89" fmla="*/ 892616 h 1338719"/>
                <a:gd name="connsiteX90" fmla="*/ 1785474 w 1835150"/>
                <a:gd name="connsiteY90" fmla="*/ 907665 h 1338719"/>
                <a:gd name="connsiteX91" fmla="*/ 1775011 w 1835150"/>
                <a:gd name="connsiteY91" fmla="*/ 916348 h 1338719"/>
                <a:gd name="connsiteX92" fmla="*/ 1773194 w 1835150"/>
                <a:gd name="connsiteY92" fmla="*/ 918405 h 1338719"/>
                <a:gd name="connsiteX93" fmla="*/ 1771221 w 1835150"/>
                <a:gd name="connsiteY93" fmla="*/ 919493 h 1338719"/>
                <a:gd name="connsiteX94" fmla="*/ 1767103 w 1835150"/>
                <a:gd name="connsiteY94" fmla="*/ 922911 h 1338719"/>
                <a:gd name="connsiteX95" fmla="*/ 1763125 w 1835150"/>
                <a:gd name="connsiteY95" fmla="*/ 923956 h 1338719"/>
                <a:gd name="connsiteX96" fmla="*/ 1754724 w 1835150"/>
                <a:gd name="connsiteY96" fmla="*/ 928587 h 1338719"/>
                <a:gd name="connsiteX97" fmla="*/ 1732310 w 1835150"/>
                <a:gd name="connsiteY97" fmla="*/ 933036 h 1338719"/>
                <a:gd name="connsiteX98" fmla="*/ 1730060 w 1835150"/>
                <a:gd name="connsiteY98" fmla="*/ 932646 h 1338719"/>
                <a:gd name="connsiteX99" fmla="*/ 1726573 w 1835150"/>
                <a:gd name="connsiteY99" fmla="*/ 933563 h 1338719"/>
                <a:gd name="connsiteX100" fmla="*/ 1616514 w 1835150"/>
                <a:gd name="connsiteY100" fmla="*/ 891018 h 1338719"/>
                <a:gd name="connsiteX101" fmla="*/ 1602114 w 1835150"/>
                <a:gd name="connsiteY101" fmla="*/ 884521 h 1338719"/>
                <a:gd name="connsiteX102" fmla="*/ 1599219 w 1835150"/>
                <a:gd name="connsiteY102" fmla="*/ 883362 h 1338719"/>
                <a:gd name="connsiteX103" fmla="*/ 1597467 w 1835150"/>
                <a:gd name="connsiteY103" fmla="*/ 884342 h 1338719"/>
                <a:gd name="connsiteX104" fmla="*/ 1584653 w 1835150"/>
                <a:gd name="connsiteY104" fmla="*/ 893008 h 1338719"/>
                <a:gd name="connsiteX105" fmla="*/ 1574062 w 1835150"/>
                <a:gd name="connsiteY105" fmla="*/ 948267 h 1338719"/>
                <a:gd name="connsiteX106" fmla="*/ 1574062 w 1835150"/>
                <a:gd name="connsiteY106" fmla="*/ 1338719 h 1338719"/>
                <a:gd name="connsiteX107" fmla="*/ 1179919 w 1835150"/>
                <a:gd name="connsiteY107" fmla="*/ 1338719 h 1338719"/>
                <a:gd name="connsiteX108" fmla="*/ 1114647 w 1835150"/>
                <a:gd name="connsiteY108" fmla="*/ 1313690 h 1338719"/>
                <a:gd name="connsiteX109" fmla="*/ 918830 w 1835150"/>
                <a:gd name="connsiteY109" fmla="*/ 1078418 h 1338719"/>
                <a:gd name="connsiteX110" fmla="*/ 720503 w 1835150"/>
                <a:gd name="connsiteY110" fmla="*/ 1313690 h 1338719"/>
                <a:gd name="connsiteX111" fmla="*/ 655231 w 1835150"/>
                <a:gd name="connsiteY111" fmla="*/ 1338719 h 1338719"/>
                <a:gd name="connsiteX112" fmla="*/ 263599 w 1835150"/>
                <a:gd name="connsiteY112" fmla="*/ 1338719 h 1338719"/>
                <a:gd name="connsiteX113" fmla="*/ 263599 w 1835150"/>
                <a:gd name="connsiteY113" fmla="*/ 1338335 h 1338719"/>
                <a:gd name="connsiteX114" fmla="*/ 263145 w 1835150"/>
                <a:gd name="connsiteY114" fmla="*/ 1338719 h 1338719"/>
                <a:gd name="connsiteX115" fmla="*/ 263145 w 1835150"/>
                <a:gd name="connsiteY115" fmla="*/ 940635 h 1338719"/>
                <a:gd name="connsiteX116" fmla="*/ 262485 w 1835150"/>
                <a:gd name="connsiteY116" fmla="*/ 933045 h 1338719"/>
                <a:gd name="connsiteX117" fmla="*/ 262100 w 1835150"/>
                <a:gd name="connsiteY117" fmla="*/ 930193 h 1338719"/>
                <a:gd name="connsiteX118" fmla="*/ 258802 w 1835150"/>
                <a:gd name="connsiteY118" fmla="*/ 912060 h 1338719"/>
                <a:gd name="connsiteX119" fmla="*/ 258443 w 1835150"/>
                <a:gd name="connsiteY119" fmla="*/ 911080 h 1338719"/>
                <a:gd name="connsiteX120" fmla="*/ 250678 w 1835150"/>
                <a:gd name="connsiteY120" fmla="*/ 892550 h 1338719"/>
                <a:gd name="connsiteX121" fmla="*/ 238883 w 1835150"/>
                <a:gd name="connsiteY121" fmla="*/ 885038 h 1338719"/>
                <a:gd name="connsiteX122" fmla="*/ 235896 w 1835150"/>
                <a:gd name="connsiteY122" fmla="*/ 883231 h 1338719"/>
                <a:gd name="connsiteX123" fmla="*/ 218636 w 1835150"/>
                <a:gd name="connsiteY123" fmla="*/ 891018 h 1338719"/>
                <a:gd name="connsiteX124" fmla="*/ 150285 w 1835150"/>
                <a:gd name="connsiteY124" fmla="*/ 925560 h 1338719"/>
                <a:gd name="connsiteX125" fmla="*/ 129780 w 1835150"/>
                <a:gd name="connsiteY125" fmla="*/ 929494 h 1338719"/>
                <a:gd name="connsiteX126" fmla="*/ 125412 w 1835150"/>
                <a:gd name="connsiteY126" fmla="*/ 930620 h 1338719"/>
                <a:gd name="connsiteX127" fmla="*/ 125940 w 1835150"/>
                <a:gd name="connsiteY127" fmla="*/ 930231 h 1338719"/>
                <a:gd name="connsiteX128" fmla="*/ 108577 w 1835150"/>
                <a:gd name="connsiteY128" fmla="*/ 933563 h 1338719"/>
                <a:gd name="connsiteX129" fmla="*/ 105692 w 1835150"/>
                <a:gd name="connsiteY129" fmla="*/ 932804 h 1338719"/>
                <a:gd name="connsiteX130" fmla="*/ 89946 w 1835150"/>
                <a:gd name="connsiteY130" fmla="*/ 931504 h 1338719"/>
                <a:gd name="connsiteX131" fmla="*/ 74079 w 1835150"/>
                <a:gd name="connsiteY131" fmla="*/ 924856 h 1338719"/>
                <a:gd name="connsiteX132" fmla="*/ 73404 w 1835150"/>
                <a:gd name="connsiteY132" fmla="*/ 924318 h 1338719"/>
                <a:gd name="connsiteX133" fmla="*/ 68047 w 1835150"/>
                <a:gd name="connsiteY133" fmla="*/ 922911 h 1338719"/>
                <a:gd name="connsiteX134" fmla="*/ 0 w 1835150"/>
                <a:gd name="connsiteY134" fmla="*/ 685463 h 133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835150" h="1338719">
                  <a:moveTo>
                    <a:pt x="1157603" y="143077"/>
                  </a:moveTo>
                  <a:lnTo>
                    <a:pt x="1160072" y="152164"/>
                  </a:lnTo>
                  <a:lnTo>
                    <a:pt x="1158599" y="145178"/>
                  </a:lnTo>
                  <a:close/>
                  <a:moveTo>
                    <a:pt x="1139906" y="105997"/>
                  </a:moveTo>
                  <a:lnTo>
                    <a:pt x="1142684" y="111592"/>
                  </a:lnTo>
                  <a:lnTo>
                    <a:pt x="1140536" y="107058"/>
                  </a:lnTo>
                  <a:close/>
                  <a:moveTo>
                    <a:pt x="1079307" y="256799"/>
                  </a:moveTo>
                  <a:lnTo>
                    <a:pt x="1084465" y="256487"/>
                  </a:lnTo>
                  <a:cubicBezTo>
                    <a:pt x="1101451" y="256487"/>
                    <a:pt x="1124098" y="249426"/>
                    <a:pt x="1134360" y="245896"/>
                  </a:cubicBezTo>
                  <a:lnTo>
                    <a:pt x="1137933" y="244613"/>
                  </a:lnTo>
                  <a:lnTo>
                    <a:pt x="1157305" y="227168"/>
                  </a:lnTo>
                  <a:cubicBezTo>
                    <a:pt x="1164856" y="214409"/>
                    <a:pt x="1167680" y="200682"/>
                    <a:pt x="1167366" y="186760"/>
                  </a:cubicBezTo>
                  <a:lnTo>
                    <a:pt x="1163171" y="166862"/>
                  </a:lnTo>
                  <a:lnTo>
                    <a:pt x="1151607" y="151443"/>
                  </a:lnTo>
                  <a:lnTo>
                    <a:pt x="1159018" y="200071"/>
                  </a:lnTo>
                  <a:cubicBezTo>
                    <a:pt x="1155878" y="217636"/>
                    <a:pt x="1144576" y="230340"/>
                    <a:pt x="1129389" y="239514"/>
                  </a:cubicBezTo>
                  <a:close/>
                  <a:moveTo>
                    <a:pt x="699131" y="245572"/>
                  </a:moveTo>
                  <a:lnTo>
                    <a:pt x="717326" y="261769"/>
                  </a:lnTo>
                  <a:cubicBezTo>
                    <a:pt x="754865" y="281870"/>
                    <a:pt x="817784" y="295010"/>
                    <a:pt x="918830" y="295010"/>
                  </a:cubicBezTo>
                  <a:cubicBezTo>
                    <a:pt x="1019249" y="295010"/>
                    <a:pt x="1081697" y="281870"/>
                    <a:pt x="1118883" y="261769"/>
                  </a:cubicBezTo>
                  <a:lnTo>
                    <a:pt x="1132532" y="249477"/>
                  </a:lnTo>
                  <a:lnTo>
                    <a:pt x="1122211" y="256487"/>
                  </a:lnTo>
                  <a:cubicBezTo>
                    <a:pt x="1110887" y="263391"/>
                    <a:pt x="1094531" y="271550"/>
                    <a:pt x="1074400" y="276570"/>
                  </a:cubicBezTo>
                  <a:cubicBezTo>
                    <a:pt x="1046720" y="284102"/>
                    <a:pt x="1008975" y="294144"/>
                    <a:pt x="913353" y="294144"/>
                  </a:cubicBezTo>
                  <a:cubicBezTo>
                    <a:pt x="805779" y="294144"/>
                    <a:pt x="744914" y="274374"/>
                    <a:pt x="715897" y="258134"/>
                  </a:cubicBezTo>
                  <a:close/>
                  <a:moveTo>
                    <a:pt x="0" y="685463"/>
                  </a:moveTo>
                  <a:cubicBezTo>
                    <a:pt x="0" y="660590"/>
                    <a:pt x="824" y="638064"/>
                    <a:pt x="2374" y="617688"/>
                  </a:cubicBezTo>
                  <a:lnTo>
                    <a:pt x="5948" y="588580"/>
                  </a:lnTo>
                  <a:lnTo>
                    <a:pt x="6336" y="583503"/>
                  </a:lnTo>
                  <a:lnTo>
                    <a:pt x="7611" y="575029"/>
                  </a:lnTo>
                  <a:lnTo>
                    <a:pt x="9110" y="562816"/>
                  </a:lnTo>
                  <a:lnTo>
                    <a:pt x="9995" y="559185"/>
                  </a:lnTo>
                  <a:lnTo>
                    <a:pt x="11203" y="551159"/>
                  </a:lnTo>
                  <a:cubicBezTo>
                    <a:pt x="12983" y="542047"/>
                    <a:pt x="14883" y="534381"/>
                    <a:pt x="16782" y="527498"/>
                  </a:cubicBezTo>
                  <a:lnTo>
                    <a:pt x="18913" y="522594"/>
                  </a:lnTo>
                  <a:lnTo>
                    <a:pt x="19626" y="519668"/>
                  </a:lnTo>
                  <a:cubicBezTo>
                    <a:pt x="23697" y="507109"/>
                    <a:pt x="28301" y="496308"/>
                    <a:pt x="33342" y="487069"/>
                  </a:cubicBezTo>
                  <a:lnTo>
                    <a:pt x="35985" y="483310"/>
                  </a:lnTo>
                  <a:lnTo>
                    <a:pt x="37042" y="480879"/>
                  </a:lnTo>
                  <a:cubicBezTo>
                    <a:pt x="44006" y="469302"/>
                    <a:pt x="49704" y="462419"/>
                    <a:pt x="49704" y="462419"/>
                  </a:cubicBezTo>
                  <a:lnTo>
                    <a:pt x="48797" y="465091"/>
                  </a:lnTo>
                  <a:lnTo>
                    <a:pt x="49676" y="463841"/>
                  </a:lnTo>
                  <a:cubicBezTo>
                    <a:pt x="81667" y="429126"/>
                    <a:pt x="123929" y="435725"/>
                    <a:pt x="160351" y="451003"/>
                  </a:cubicBezTo>
                  <a:lnTo>
                    <a:pt x="174759" y="458574"/>
                  </a:lnTo>
                  <a:lnTo>
                    <a:pt x="190209" y="465677"/>
                  </a:lnTo>
                  <a:cubicBezTo>
                    <a:pt x="201948" y="471623"/>
                    <a:pt x="212982" y="477569"/>
                    <a:pt x="221551" y="482029"/>
                  </a:cubicBezTo>
                  <a:lnTo>
                    <a:pt x="237510" y="489196"/>
                  </a:lnTo>
                  <a:lnTo>
                    <a:pt x="250890" y="480069"/>
                  </a:lnTo>
                  <a:cubicBezTo>
                    <a:pt x="258421" y="467867"/>
                    <a:pt x="261559" y="447530"/>
                    <a:pt x="262814" y="435329"/>
                  </a:cubicBezTo>
                  <a:lnTo>
                    <a:pt x="263145" y="431042"/>
                  </a:lnTo>
                  <a:lnTo>
                    <a:pt x="263145" y="425657"/>
                  </a:lnTo>
                  <a:cubicBezTo>
                    <a:pt x="263145" y="406997"/>
                    <a:pt x="263145" y="332356"/>
                    <a:pt x="263145" y="33793"/>
                  </a:cubicBezTo>
                  <a:lnTo>
                    <a:pt x="263599" y="34247"/>
                  </a:lnTo>
                  <a:lnTo>
                    <a:pt x="263599" y="32206"/>
                  </a:lnTo>
                  <a:cubicBezTo>
                    <a:pt x="263599" y="32206"/>
                    <a:pt x="263599" y="32206"/>
                    <a:pt x="655231" y="32206"/>
                  </a:cubicBezTo>
                  <a:cubicBezTo>
                    <a:pt x="655231" y="32206"/>
                    <a:pt x="720503" y="34709"/>
                    <a:pt x="720503" y="59738"/>
                  </a:cubicBezTo>
                  <a:cubicBezTo>
                    <a:pt x="720503" y="75381"/>
                    <a:pt x="640090" y="163373"/>
                    <a:pt x="678458" y="227168"/>
                  </a:cubicBezTo>
                  <a:lnTo>
                    <a:pt x="696063" y="242840"/>
                  </a:lnTo>
                  <a:lnTo>
                    <a:pt x="677444" y="219771"/>
                  </a:lnTo>
                  <a:cubicBezTo>
                    <a:pt x="671783" y="210043"/>
                    <a:pt x="668008" y="198746"/>
                    <a:pt x="669266" y="186194"/>
                  </a:cubicBezTo>
                  <a:cubicBezTo>
                    <a:pt x="676815" y="203767"/>
                    <a:pt x="696946" y="221340"/>
                    <a:pt x="732175" y="236403"/>
                  </a:cubicBezTo>
                  <a:cubicBezTo>
                    <a:pt x="767404" y="251466"/>
                    <a:pt x="845411" y="264018"/>
                    <a:pt x="915869" y="264018"/>
                  </a:cubicBezTo>
                  <a:cubicBezTo>
                    <a:pt x="938517" y="264018"/>
                    <a:pt x="970600" y="262763"/>
                    <a:pt x="1002055" y="261194"/>
                  </a:cubicBezTo>
                  <a:lnTo>
                    <a:pt x="1015751" y="260449"/>
                  </a:lnTo>
                  <a:lnTo>
                    <a:pt x="1021549" y="259353"/>
                  </a:lnTo>
                  <a:cubicBezTo>
                    <a:pt x="1054631" y="252296"/>
                    <a:pt x="1121972" y="233947"/>
                    <a:pt x="1131391" y="200071"/>
                  </a:cubicBezTo>
                  <a:cubicBezTo>
                    <a:pt x="1146460" y="137339"/>
                    <a:pt x="1053532" y="97191"/>
                    <a:pt x="1066090" y="36968"/>
                  </a:cubicBezTo>
                  <a:lnTo>
                    <a:pt x="1069583" y="43048"/>
                  </a:lnTo>
                  <a:lnTo>
                    <a:pt x="1066800" y="36007"/>
                  </a:lnTo>
                  <a:cubicBezTo>
                    <a:pt x="1066800" y="-9069"/>
                    <a:pt x="1182122" y="948"/>
                    <a:pt x="1182122" y="948"/>
                  </a:cubicBezTo>
                  <a:cubicBezTo>
                    <a:pt x="1545636" y="948"/>
                    <a:pt x="1545636" y="948"/>
                    <a:pt x="1545636" y="948"/>
                  </a:cubicBezTo>
                  <a:lnTo>
                    <a:pt x="1573213" y="30998"/>
                  </a:lnTo>
                  <a:cubicBezTo>
                    <a:pt x="1174601" y="30998"/>
                    <a:pt x="1174601" y="30998"/>
                    <a:pt x="1174601" y="30998"/>
                  </a:cubicBezTo>
                  <a:cubicBezTo>
                    <a:pt x="1174601" y="30998"/>
                    <a:pt x="1114433" y="33503"/>
                    <a:pt x="1114433" y="58545"/>
                  </a:cubicBezTo>
                  <a:lnTo>
                    <a:pt x="1114854" y="59414"/>
                  </a:lnTo>
                  <a:lnTo>
                    <a:pt x="1124845" y="43821"/>
                  </a:lnTo>
                  <a:cubicBezTo>
                    <a:pt x="1143203" y="32206"/>
                    <a:pt x="1179919" y="32206"/>
                    <a:pt x="1179919" y="32206"/>
                  </a:cubicBezTo>
                  <a:cubicBezTo>
                    <a:pt x="1179919" y="32206"/>
                    <a:pt x="1179919" y="32206"/>
                    <a:pt x="1574062" y="32206"/>
                  </a:cubicBezTo>
                  <a:cubicBezTo>
                    <a:pt x="1574062" y="32206"/>
                    <a:pt x="1574062" y="32206"/>
                    <a:pt x="1574062" y="425161"/>
                  </a:cubicBezTo>
                  <a:cubicBezTo>
                    <a:pt x="1574062" y="430167"/>
                    <a:pt x="1574062" y="490237"/>
                    <a:pt x="1599167" y="490237"/>
                  </a:cubicBezTo>
                  <a:cubicBezTo>
                    <a:pt x="1626782" y="490237"/>
                    <a:pt x="1835150" y="287501"/>
                    <a:pt x="1835150" y="685463"/>
                  </a:cubicBezTo>
                  <a:cubicBezTo>
                    <a:pt x="1835150" y="735208"/>
                    <a:pt x="1831855" y="775606"/>
                    <a:pt x="1826040" y="808217"/>
                  </a:cubicBezTo>
                  <a:lnTo>
                    <a:pt x="1816560" y="847223"/>
                  </a:lnTo>
                  <a:lnTo>
                    <a:pt x="1817688" y="846107"/>
                  </a:lnTo>
                  <a:cubicBezTo>
                    <a:pt x="1817688" y="846107"/>
                    <a:pt x="1816433" y="851385"/>
                    <a:pt x="1813529" y="859341"/>
                  </a:cubicBezTo>
                  <a:lnTo>
                    <a:pt x="1803323" y="880630"/>
                  </a:lnTo>
                  <a:lnTo>
                    <a:pt x="1801808" y="884248"/>
                  </a:lnTo>
                  <a:lnTo>
                    <a:pt x="1801105" y="885255"/>
                  </a:lnTo>
                  <a:lnTo>
                    <a:pt x="1799483" y="888640"/>
                  </a:lnTo>
                  <a:lnTo>
                    <a:pt x="1795971" y="892616"/>
                  </a:lnTo>
                  <a:lnTo>
                    <a:pt x="1785474" y="907665"/>
                  </a:lnTo>
                  <a:lnTo>
                    <a:pt x="1775011" y="916348"/>
                  </a:lnTo>
                  <a:lnTo>
                    <a:pt x="1773194" y="918405"/>
                  </a:lnTo>
                  <a:lnTo>
                    <a:pt x="1771221" y="919493"/>
                  </a:lnTo>
                  <a:lnTo>
                    <a:pt x="1767103" y="922911"/>
                  </a:lnTo>
                  <a:lnTo>
                    <a:pt x="1763125" y="923956"/>
                  </a:lnTo>
                  <a:lnTo>
                    <a:pt x="1754724" y="928587"/>
                  </a:lnTo>
                  <a:cubicBezTo>
                    <a:pt x="1747926" y="931134"/>
                    <a:pt x="1740471" y="932725"/>
                    <a:pt x="1732310" y="933036"/>
                  </a:cubicBezTo>
                  <a:lnTo>
                    <a:pt x="1730060" y="932646"/>
                  </a:lnTo>
                  <a:lnTo>
                    <a:pt x="1726573" y="933563"/>
                  </a:lnTo>
                  <a:cubicBezTo>
                    <a:pt x="1684679" y="933328"/>
                    <a:pt x="1641021" y="905112"/>
                    <a:pt x="1616514" y="891018"/>
                  </a:cubicBezTo>
                  <a:lnTo>
                    <a:pt x="1602114" y="884521"/>
                  </a:lnTo>
                  <a:lnTo>
                    <a:pt x="1599219" y="883362"/>
                  </a:lnTo>
                  <a:lnTo>
                    <a:pt x="1597467" y="884342"/>
                  </a:lnTo>
                  <a:lnTo>
                    <a:pt x="1584653" y="893008"/>
                  </a:lnTo>
                  <a:cubicBezTo>
                    <a:pt x="1574062" y="910724"/>
                    <a:pt x="1574062" y="946390"/>
                    <a:pt x="1574062" y="948267"/>
                  </a:cubicBezTo>
                  <a:cubicBezTo>
                    <a:pt x="1574062" y="948267"/>
                    <a:pt x="1574062" y="948267"/>
                    <a:pt x="1574062" y="1338719"/>
                  </a:cubicBezTo>
                  <a:cubicBezTo>
                    <a:pt x="1574062" y="1338719"/>
                    <a:pt x="1574062" y="1338719"/>
                    <a:pt x="1179919" y="1338719"/>
                  </a:cubicBezTo>
                  <a:cubicBezTo>
                    <a:pt x="1179919" y="1338719"/>
                    <a:pt x="1114647" y="1338719"/>
                    <a:pt x="1114647" y="1313690"/>
                  </a:cubicBezTo>
                  <a:cubicBezTo>
                    <a:pt x="1114647" y="1288661"/>
                    <a:pt x="1317994" y="1078418"/>
                    <a:pt x="918830" y="1078418"/>
                  </a:cubicBezTo>
                  <a:cubicBezTo>
                    <a:pt x="519666" y="1078418"/>
                    <a:pt x="720503" y="1286158"/>
                    <a:pt x="720503" y="1313690"/>
                  </a:cubicBezTo>
                  <a:cubicBezTo>
                    <a:pt x="720503" y="1338719"/>
                    <a:pt x="655231" y="1338719"/>
                    <a:pt x="655231" y="1338719"/>
                  </a:cubicBezTo>
                  <a:cubicBezTo>
                    <a:pt x="655231" y="1338719"/>
                    <a:pt x="655231" y="1338719"/>
                    <a:pt x="263599" y="1338719"/>
                  </a:cubicBezTo>
                  <a:lnTo>
                    <a:pt x="263599" y="1338335"/>
                  </a:lnTo>
                  <a:lnTo>
                    <a:pt x="263145" y="1338719"/>
                  </a:lnTo>
                  <a:cubicBezTo>
                    <a:pt x="263145" y="940635"/>
                    <a:pt x="263145" y="940635"/>
                    <a:pt x="263145" y="940635"/>
                  </a:cubicBezTo>
                  <a:lnTo>
                    <a:pt x="262485" y="933045"/>
                  </a:lnTo>
                  <a:lnTo>
                    <a:pt x="262100" y="930193"/>
                  </a:lnTo>
                  <a:lnTo>
                    <a:pt x="258802" y="912060"/>
                  </a:lnTo>
                  <a:lnTo>
                    <a:pt x="258443" y="911080"/>
                  </a:lnTo>
                  <a:lnTo>
                    <a:pt x="250678" y="892550"/>
                  </a:lnTo>
                  <a:lnTo>
                    <a:pt x="238883" y="885038"/>
                  </a:lnTo>
                  <a:lnTo>
                    <a:pt x="235896" y="883231"/>
                  </a:lnTo>
                  <a:lnTo>
                    <a:pt x="218636" y="891018"/>
                  </a:lnTo>
                  <a:cubicBezTo>
                    <a:pt x="202298" y="900414"/>
                    <a:pt x="177449" y="916086"/>
                    <a:pt x="150285" y="925560"/>
                  </a:cubicBezTo>
                  <a:lnTo>
                    <a:pt x="129780" y="929494"/>
                  </a:lnTo>
                  <a:lnTo>
                    <a:pt x="125412" y="930620"/>
                  </a:lnTo>
                  <a:lnTo>
                    <a:pt x="125940" y="930231"/>
                  </a:lnTo>
                  <a:lnTo>
                    <a:pt x="108577" y="933563"/>
                  </a:lnTo>
                  <a:lnTo>
                    <a:pt x="105692" y="932804"/>
                  </a:lnTo>
                  <a:lnTo>
                    <a:pt x="89946" y="931504"/>
                  </a:lnTo>
                  <a:cubicBezTo>
                    <a:pt x="84288" y="930018"/>
                    <a:pt x="78985" y="927672"/>
                    <a:pt x="74079" y="924856"/>
                  </a:cubicBezTo>
                  <a:lnTo>
                    <a:pt x="73404" y="924318"/>
                  </a:lnTo>
                  <a:lnTo>
                    <a:pt x="68047" y="922911"/>
                  </a:lnTo>
                  <a:cubicBezTo>
                    <a:pt x="29655" y="899813"/>
                    <a:pt x="0" y="834698"/>
                    <a:pt x="0" y="6854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1"/>
            <p:cNvSpPr>
              <a:spLocks noChangeAspect="1"/>
            </p:cNvSpPr>
            <p:nvPr/>
          </p:nvSpPr>
          <p:spPr bwMode="auto">
            <a:xfrm>
              <a:off x="7444222" y="2378920"/>
              <a:ext cx="422862" cy="4652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TextBox 55"/>
            <p:cNvSpPr txBox="1"/>
            <p:nvPr/>
          </p:nvSpPr>
          <p:spPr>
            <a:xfrm>
              <a:off x="7024728" y="2931382"/>
              <a:ext cx="1261848" cy="307758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千图PPT彼岸天：ID 8661124库_组合 61"/>
          <p:cNvGrpSpPr/>
          <p:nvPr>
            <p:custDataLst>
              <p:tags r:id="rId5"/>
            </p:custDataLst>
          </p:nvPr>
        </p:nvGrpSpPr>
        <p:grpSpPr>
          <a:xfrm>
            <a:off x="8102698" y="2017906"/>
            <a:ext cx="2202495" cy="1575940"/>
            <a:chOff x="8102698" y="2017906"/>
            <a:chExt cx="2202495" cy="1575940"/>
          </a:xfrm>
        </p:grpSpPr>
        <p:sp>
          <p:nvSpPr>
            <p:cNvPr id="52" name="Freeform: Shape 4"/>
            <p:cNvSpPr/>
            <p:nvPr/>
          </p:nvSpPr>
          <p:spPr bwMode="auto">
            <a:xfrm rot="5400000">
              <a:off x="8415976" y="1704628"/>
              <a:ext cx="1575940" cy="2202495"/>
            </a:xfrm>
            <a:custGeom>
              <a:avLst/>
              <a:gdLst>
                <a:gd name="T0" fmla="*/ 339 w 522"/>
                <a:gd name="T1" fmla="*/ 637 h 731"/>
                <a:gd name="T2" fmla="*/ 365 w 522"/>
                <a:gd name="T3" fmla="*/ 626 h 731"/>
                <a:gd name="T4" fmla="*/ 522 w 522"/>
                <a:gd name="T5" fmla="*/ 626 h 731"/>
                <a:gd name="T6" fmla="*/ 522 w 522"/>
                <a:gd name="T7" fmla="*/ 470 h 731"/>
                <a:gd name="T8" fmla="*/ 511 w 522"/>
                <a:gd name="T9" fmla="*/ 444 h 731"/>
                <a:gd name="T10" fmla="*/ 418 w 522"/>
                <a:gd name="T11" fmla="*/ 365 h 731"/>
                <a:gd name="T12" fmla="*/ 511 w 522"/>
                <a:gd name="T13" fmla="*/ 287 h 731"/>
                <a:gd name="T14" fmla="*/ 522 w 522"/>
                <a:gd name="T15" fmla="*/ 261 h 731"/>
                <a:gd name="T16" fmla="*/ 522 w 522"/>
                <a:gd name="T17" fmla="*/ 105 h 731"/>
                <a:gd name="T18" fmla="*/ 365 w 522"/>
                <a:gd name="T19" fmla="*/ 105 h 731"/>
                <a:gd name="T20" fmla="*/ 339 w 522"/>
                <a:gd name="T21" fmla="*/ 94 h 731"/>
                <a:gd name="T22" fmla="*/ 261 w 522"/>
                <a:gd name="T23" fmla="*/ 0 h 731"/>
                <a:gd name="T24" fmla="*/ 183 w 522"/>
                <a:gd name="T25" fmla="*/ 94 h 731"/>
                <a:gd name="T26" fmla="*/ 157 w 522"/>
                <a:gd name="T27" fmla="*/ 105 h 731"/>
                <a:gd name="T28" fmla="*/ 0 w 522"/>
                <a:gd name="T29" fmla="*/ 105 h 731"/>
                <a:gd name="T30" fmla="*/ 0 w 522"/>
                <a:gd name="T31" fmla="*/ 261 h 731"/>
                <a:gd name="T32" fmla="*/ 10 w 522"/>
                <a:gd name="T33" fmla="*/ 287 h 731"/>
                <a:gd name="T34" fmla="*/ 104 w 522"/>
                <a:gd name="T35" fmla="*/ 365 h 731"/>
                <a:gd name="T36" fmla="*/ 10 w 522"/>
                <a:gd name="T37" fmla="*/ 444 h 731"/>
                <a:gd name="T38" fmla="*/ 0 w 522"/>
                <a:gd name="T39" fmla="*/ 470 h 731"/>
                <a:gd name="T40" fmla="*/ 0 w 522"/>
                <a:gd name="T41" fmla="*/ 626 h 731"/>
                <a:gd name="T42" fmla="*/ 156 w 522"/>
                <a:gd name="T43" fmla="*/ 626 h 731"/>
                <a:gd name="T44" fmla="*/ 183 w 522"/>
                <a:gd name="T45" fmla="*/ 637 h 731"/>
                <a:gd name="T46" fmla="*/ 261 w 522"/>
                <a:gd name="T47" fmla="*/ 731 h 731"/>
                <a:gd name="T48" fmla="*/ 339 w 522"/>
                <a:gd name="T49" fmla="*/ 637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2" h="731">
                  <a:moveTo>
                    <a:pt x="339" y="637"/>
                  </a:moveTo>
                  <a:cubicBezTo>
                    <a:pt x="339" y="626"/>
                    <a:pt x="365" y="626"/>
                    <a:pt x="365" y="626"/>
                  </a:cubicBezTo>
                  <a:cubicBezTo>
                    <a:pt x="522" y="626"/>
                    <a:pt x="522" y="626"/>
                    <a:pt x="522" y="626"/>
                  </a:cubicBezTo>
                  <a:cubicBezTo>
                    <a:pt x="522" y="470"/>
                    <a:pt x="522" y="470"/>
                    <a:pt x="522" y="470"/>
                  </a:cubicBezTo>
                  <a:cubicBezTo>
                    <a:pt x="522" y="470"/>
                    <a:pt x="522" y="444"/>
                    <a:pt x="511" y="444"/>
                  </a:cubicBezTo>
                  <a:cubicBezTo>
                    <a:pt x="501" y="444"/>
                    <a:pt x="418" y="524"/>
                    <a:pt x="418" y="365"/>
                  </a:cubicBezTo>
                  <a:cubicBezTo>
                    <a:pt x="418" y="207"/>
                    <a:pt x="501" y="287"/>
                    <a:pt x="511" y="287"/>
                  </a:cubicBezTo>
                  <a:cubicBezTo>
                    <a:pt x="521" y="287"/>
                    <a:pt x="522" y="261"/>
                    <a:pt x="522" y="261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365" y="105"/>
                    <a:pt x="365" y="105"/>
                    <a:pt x="365" y="105"/>
                  </a:cubicBezTo>
                  <a:cubicBezTo>
                    <a:pt x="364" y="105"/>
                    <a:pt x="339" y="104"/>
                    <a:pt x="339" y="94"/>
                  </a:cubicBezTo>
                  <a:cubicBezTo>
                    <a:pt x="339" y="84"/>
                    <a:pt x="420" y="0"/>
                    <a:pt x="261" y="0"/>
                  </a:cubicBezTo>
                  <a:cubicBezTo>
                    <a:pt x="102" y="0"/>
                    <a:pt x="183" y="84"/>
                    <a:pt x="183" y="94"/>
                  </a:cubicBezTo>
                  <a:cubicBezTo>
                    <a:pt x="183" y="104"/>
                    <a:pt x="158" y="105"/>
                    <a:pt x="157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0" y="261"/>
                    <a:pt x="0" y="287"/>
                    <a:pt x="10" y="287"/>
                  </a:cubicBezTo>
                  <a:cubicBezTo>
                    <a:pt x="21" y="287"/>
                    <a:pt x="104" y="205"/>
                    <a:pt x="104" y="365"/>
                  </a:cubicBezTo>
                  <a:cubicBezTo>
                    <a:pt x="104" y="526"/>
                    <a:pt x="21" y="444"/>
                    <a:pt x="10" y="444"/>
                  </a:cubicBezTo>
                  <a:cubicBezTo>
                    <a:pt x="0" y="444"/>
                    <a:pt x="0" y="470"/>
                    <a:pt x="0" y="470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156" y="626"/>
                    <a:pt x="156" y="626"/>
                    <a:pt x="156" y="626"/>
                  </a:cubicBezTo>
                  <a:cubicBezTo>
                    <a:pt x="156" y="626"/>
                    <a:pt x="183" y="627"/>
                    <a:pt x="183" y="637"/>
                  </a:cubicBezTo>
                  <a:cubicBezTo>
                    <a:pt x="183" y="647"/>
                    <a:pt x="102" y="731"/>
                    <a:pt x="261" y="731"/>
                  </a:cubicBezTo>
                  <a:cubicBezTo>
                    <a:pt x="420" y="731"/>
                    <a:pt x="339" y="647"/>
                    <a:pt x="339" y="6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5"/>
            <p:cNvSpPr/>
            <p:nvPr/>
          </p:nvSpPr>
          <p:spPr bwMode="auto">
            <a:xfrm rot="5400000">
              <a:off x="8431257" y="1733282"/>
              <a:ext cx="1543466" cy="2112714"/>
            </a:xfrm>
            <a:custGeom>
              <a:avLst/>
              <a:gdLst>
                <a:gd name="connsiteX0" fmla="*/ 269179 w 1282701"/>
                <a:gd name="connsiteY0" fmla="*/ 687038 h 1755775"/>
                <a:gd name="connsiteX1" fmla="*/ 281687 w 1282701"/>
                <a:gd name="connsiteY1" fmla="*/ 735886 h 1755775"/>
                <a:gd name="connsiteX2" fmla="*/ 290482 w 1282701"/>
                <a:gd name="connsiteY2" fmla="*/ 802489 h 1755775"/>
                <a:gd name="connsiteX3" fmla="*/ 292848 w 1282701"/>
                <a:gd name="connsiteY3" fmla="*/ 864287 h 1755775"/>
                <a:gd name="connsiteX4" fmla="*/ 290602 w 1282701"/>
                <a:gd name="connsiteY4" fmla="*/ 801234 h 1755775"/>
                <a:gd name="connsiteX5" fmla="*/ 271810 w 1282701"/>
                <a:gd name="connsiteY5" fmla="*/ 693596 h 1755775"/>
                <a:gd name="connsiteX6" fmla="*/ 256096 w 1282701"/>
                <a:gd name="connsiteY6" fmla="*/ 655490 h 1755775"/>
                <a:gd name="connsiteX7" fmla="*/ 262792 w 1282701"/>
                <a:gd name="connsiteY7" fmla="*/ 671121 h 1755775"/>
                <a:gd name="connsiteX8" fmla="*/ 256940 w 1282701"/>
                <a:gd name="connsiteY8" fmla="*/ 656537 h 1755775"/>
                <a:gd name="connsiteX9" fmla="*/ 227617 w 1282701"/>
                <a:gd name="connsiteY9" fmla="*/ 1135095 h 1755775"/>
                <a:gd name="connsiteX10" fmla="*/ 230138 w 1282701"/>
                <a:gd name="connsiteY10" fmla="*/ 1133473 h 1755775"/>
                <a:gd name="connsiteX11" fmla="*/ 233141 w 1282701"/>
                <a:gd name="connsiteY11" fmla="*/ 1128871 h 1755775"/>
                <a:gd name="connsiteX12" fmla="*/ 46174 w 1282701"/>
                <a:gd name="connsiteY12" fmla="*/ 628113 h 1755775"/>
                <a:gd name="connsiteX13" fmla="*/ 47693 w 1282701"/>
                <a:gd name="connsiteY13" fmla="*/ 630915 h 1755775"/>
                <a:gd name="connsiteX14" fmla="*/ 49804 w 1282701"/>
                <a:gd name="connsiteY14" fmla="*/ 629990 h 1755775"/>
                <a:gd name="connsiteX15" fmla="*/ 0 w 1282701"/>
                <a:gd name="connsiteY15" fmla="*/ 605885 h 1755775"/>
                <a:gd name="connsiteX16" fmla="*/ 0 w 1282701"/>
                <a:gd name="connsiteY16" fmla="*/ 225426 h 1755775"/>
                <a:gd name="connsiteX17" fmla="*/ 32632 w 1282701"/>
                <a:gd name="connsiteY17" fmla="*/ 250455 h 1755775"/>
                <a:gd name="connsiteX18" fmla="*/ 32632 w 1282701"/>
                <a:gd name="connsiteY18" fmla="*/ 250467 h 1755775"/>
                <a:gd name="connsiteX19" fmla="*/ 32810 w 1282701"/>
                <a:gd name="connsiteY19" fmla="*/ 250467 h 1755775"/>
                <a:gd name="connsiteX20" fmla="*/ 441373 w 1282701"/>
                <a:gd name="connsiteY20" fmla="*/ 250467 h 1755775"/>
                <a:gd name="connsiteX21" fmla="*/ 494113 w 1282701"/>
                <a:gd name="connsiteY21" fmla="*/ 215402 h 1755775"/>
                <a:gd name="connsiteX22" fmla="*/ 657356 w 1282701"/>
                <a:gd name="connsiteY22" fmla="*/ 0 h 1755775"/>
                <a:gd name="connsiteX23" fmla="*/ 810553 w 1282701"/>
                <a:gd name="connsiteY23" fmla="*/ 215402 h 1755775"/>
                <a:gd name="connsiteX24" fmla="*/ 870827 w 1282701"/>
                <a:gd name="connsiteY24" fmla="*/ 250467 h 1755775"/>
                <a:gd name="connsiteX25" fmla="*/ 1282701 w 1282701"/>
                <a:gd name="connsiteY25" fmla="*/ 250467 h 1755775"/>
                <a:gd name="connsiteX26" fmla="*/ 1282701 w 1282701"/>
                <a:gd name="connsiteY26" fmla="*/ 573570 h 1755775"/>
                <a:gd name="connsiteX27" fmla="*/ 1257587 w 1282701"/>
                <a:gd name="connsiteY27" fmla="*/ 633682 h 1755775"/>
                <a:gd name="connsiteX28" fmla="*/ 1013979 w 1282701"/>
                <a:gd name="connsiteY28" fmla="*/ 874131 h 1755775"/>
                <a:gd name="connsiteX29" fmla="*/ 1257587 w 1282701"/>
                <a:gd name="connsiteY29" fmla="*/ 1122093 h 1755775"/>
                <a:gd name="connsiteX30" fmla="*/ 1282701 w 1282701"/>
                <a:gd name="connsiteY30" fmla="*/ 1184710 h 1755775"/>
                <a:gd name="connsiteX31" fmla="*/ 1282701 w 1282701"/>
                <a:gd name="connsiteY31" fmla="*/ 1497794 h 1755775"/>
                <a:gd name="connsiteX32" fmla="*/ 865804 w 1282701"/>
                <a:gd name="connsiteY32" fmla="*/ 1497794 h 1755775"/>
                <a:gd name="connsiteX33" fmla="*/ 803019 w 1282701"/>
                <a:gd name="connsiteY33" fmla="*/ 1535364 h 1755775"/>
                <a:gd name="connsiteX34" fmla="*/ 657356 w 1282701"/>
                <a:gd name="connsiteY34" fmla="*/ 1755775 h 1755775"/>
                <a:gd name="connsiteX35" fmla="*/ 504159 w 1282701"/>
                <a:gd name="connsiteY35" fmla="*/ 1535364 h 1755775"/>
                <a:gd name="connsiteX36" fmla="*/ 441373 w 1282701"/>
                <a:gd name="connsiteY36" fmla="*/ 1497794 h 1755775"/>
                <a:gd name="connsiteX37" fmla="*/ 32011 w 1282701"/>
                <a:gd name="connsiteY37" fmla="*/ 1497794 h 1755775"/>
                <a:gd name="connsiteX38" fmla="*/ 32011 w 1282701"/>
                <a:gd name="connsiteY38" fmla="*/ 1214766 h 1755775"/>
                <a:gd name="connsiteX39" fmla="*/ 49591 w 1282701"/>
                <a:gd name="connsiteY39" fmla="*/ 1127103 h 1755775"/>
                <a:gd name="connsiteX40" fmla="*/ 154933 w 1282701"/>
                <a:gd name="connsiteY40" fmla="*/ 1162549 h 1755775"/>
                <a:gd name="connsiteX41" fmla="*/ 155441 w 1282701"/>
                <a:gd name="connsiteY41" fmla="*/ 1162476 h 1755775"/>
                <a:gd name="connsiteX42" fmla="*/ 102094 w 1282701"/>
                <a:gd name="connsiteY42" fmla="*/ 1148257 h 1755775"/>
                <a:gd name="connsiteX43" fmla="*/ 46354 w 1282701"/>
                <a:gd name="connsiteY43" fmla="*/ 1110421 h 1755775"/>
                <a:gd name="connsiteX44" fmla="*/ 29238 w 1282701"/>
                <a:gd name="connsiteY44" fmla="*/ 1107796 h 1755775"/>
                <a:gd name="connsiteX45" fmla="*/ 26633 w 1282701"/>
                <a:gd name="connsiteY45" fmla="*/ 1122237 h 1755775"/>
                <a:gd name="connsiteX46" fmla="*/ 25067 w 1282701"/>
                <a:gd name="connsiteY46" fmla="*/ 1152237 h 1755775"/>
                <a:gd name="connsiteX47" fmla="*/ 25067 w 1282701"/>
                <a:gd name="connsiteY47" fmla="*/ 1502229 h 1755775"/>
                <a:gd name="connsiteX48" fmla="*/ 411080 w 1282701"/>
                <a:gd name="connsiteY48" fmla="*/ 1502229 h 1755775"/>
                <a:gd name="connsiteX49" fmla="*/ 476251 w 1282701"/>
                <a:gd name="connsiteY49" fmla="*/ 1547228 h 1755775"/>
                <a:gd name="connsiteX50" fmla="*/ 428626 w 1282701"/>
                <a:gd name="connsiteY50" fmla="*/ 1609726 h 1755775"/>
                <a:gd name="connsiteX51" fmla="*/ 458705 w 1282701"/>
                <a:gd name="connsiteY51" fmla="*/ 1557227 h 1755775"/>
                <a:gd name="connsiteX52" fmla="*/ 396040 w 1282701"/>
                <a:gd name="connsiteY52" fmla="*/ 1532228 h 1755775"/>
                <a:gd name="connsiteX53" fmla="*/ 1 w 1282701"/>
                <a:gd name="connsiteY53" fmla="*/ 1532228 h 1755775"/>
                <a:gd name="connsiteX54" fmla="*/ 1 w 1282701"/>
                <a:gd name="connsiteY54" fmla="*/ 1152237 h 1755775"/>
                <a:gd name="connsiteX55" fmla="*/ 25067 w 1282701"/>
                <a:gd name="connsiteY55" fmla="*/ 1074738 h 1755775"/>
                <a:gd name="connsiteX56" fmla="*/ 57652 w 1282701"/>
                <a:gd name="connsiteY56" fmla="*/ 1092238 h 1755775"/>
                <a:gd name="connsiteX57" fmla="*/ 49506 w 1282701"/>
                <a:gd name="connsiteY57" fmla="*/ 1092238 h 1755775"/>
                <a:gd name="connsiteX58" fmla="*/ 43960 w 1282701"/>
                <a:gd name="connsiteY58" fmla="*/ 1092238 h 1755775"/>
                <a:gd name="connsiteX59" fmla="*/ 49661 w 1282701"/>
                <a:gd name="connsiteY59" fmla="*/ 1092442 h 1755775"/>
                <a:gd name="connsiteX60" fmla="*/ 160510 w 1282701"/>
                <a:gd name="connsiteY60" fmla="*/ 1142472 h 1755775"/>
                <a:gd name="connsiteX61" fmla="*/ 222862 w 1282701"/>
                <a:gd name="connsiteY61" fmla="*/ 1129026 h 1755775"/>
                <a:gd name="connsiteX62" fmla="*/ 249614 w 1282701"/>
                <a:gd name="connsiteY62" fmla="*/ 1103628 h 1755775"/>
                <a:gd name="connsiteX63" fmla="*/ 261228 w 1282701"/>
                <a:gd name="connsiteY63" fmla="*/ 1085833 h 1755775"/>
                <a:gd name="connsiteX64" fmla="*/ 281793 w 1282701"/>
                <a:gd name="connsiteY64" fmla="*/ 1013449 h 1755775"/>
                <a:gd name="connsiteX65" fmla="*/ 281961 w 1282701"/>
                <a:gd name="connsiteY65" fmla="*/ 1012978 h 1755775"/>
                <a:gd name="connsiteX66" fmla="*/ 282004 w 1282701"/>
                <a:gd name="connsiteY66" fmla="*/ 1012705 h 1755775"/>
                <a:gd name="connsiteX67" fmla="*/ 283350 w 1282701"/>
                <a:gd name="connsiteY67" fmla="*/ 1007969 h 1755775"/>
                <a:gd name="connsiteX68" fmla="*/ 285350 w 1282701"/>
                <a:gd name="connsiteY68" fmla="*/ 991370 h 1755775"/>
                <a:gd name="connsiteX69" fmla="*/ 282004 w 1282701"/>
                <a:gd name="connsiteY69" fmla="*/ 1012705 h 1755775"/>
                <a:gd name="connsiteX70" fmla="*/ 281793 w 1282701"/>
                <a:gd name="connsiteY70" fmla="*/ 1013449 h 1755775"/>
                <a:gd name="connsiteX71" fmla="*/ 263269 w 1282701"/>
                <a:gd name="connsiteY71" fmla="*/ 1065220 h 1755775"/>
                <a:gd name="connsiteX72" fmla="*/ 220894 w 1282701"/>
                <a:gd name="connsiteY72" fmla="*/ 1091471 h 1755775"/>
                <a:gd name="connsiteX73" fmla="*/ 263567 w 1282701"/>
                <a:gd name="connsiteY73" fmla="*/ 891229 h 1755775"/>
                <a:gd name="connsiteX74" fmla="*/ 165671 w 1282701"/>
                <a:gd name="connsiteY74" fmla="*/ 630915 h 1755775"/>
                <a:gd name="connsiteX75" fmla="*/ 22592 w 1282701"/>
                <a:gd name="connsiteY75" fmla="*/ 680975 h 1755775"/>
                <a:gd name="connsiteX76" fmla="*/ 0 w 1282701"/>
                <a:gd name="connsiteY76" fmla="*/ 605885 h 175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282701" h="1755775">
                  <a:moveTo>
                    <a:pt x="269179" y="687038"/>
                  </a:moveTo>
                  <a:lnTo>
                    <a:pt x="281687" y="735886"/>
                  </a:lnTo>
                  <a:cubicBezTo>
                    <a:pt x="285413" y="755440"/>
                    <a:pt x="288413" y="777537"/>
                    <a:pt x="290482" y="802489"/>
                  </a:cubicBezTo>
                  <a:lnTo>
                    <a:pt x="292848" y="864287"/>
                  </a:lnTo>
                  <a:lnTo>
                    <a:pt x="290602" y="801234"/>
                  </a:lnTo>
                  <a:cubicBezTo>
                    <a:pt x="287212" y="757133"/>
                    <a:pt x="280654" y="721769"/>
                    <a:pt x="271810" y="693596"/>
                  </a:cubicBezTo>
                  <a:close/>
                  <a:moveTo>
                    <a:pt x="256096" y="655490"/>
                  </a:moveTo>
                  <a:lnTo>
                    <a:pt x="262792" y="671121"/>
                  </a:lnTo>
                  <a:lnTo>
                    <a:pt x="256940" y="656537"/>
                  </a:lnTo>
                  <a:close/>
                  <a:moveTo>
                    <a:pt x="227617" y="1135095"/>
                  </a:moveTo>
                  <a:lnTo>
                    <a:pt x="230138" y="1133473"/>
                  </a:lnTo>
                  <a:lnTo>
                    <a:pt x="233141" y="1128871"/>
                  </a:lnTo>
                  <a:close/>
                  <a:moveTo>
                    <a:pt x="46174" y="628113"/>
                  </a:moveTo>
                  <a:lnTo>
                    <a:pt x="47693" y="630915"/>
                  </a:lnTo>
                  <a:lnTo>
                    <a:pt x="49804" y="629990"/>
                  </a:lnTo>
                  <a:close/>
                  <a:moveTo>
                    <a:pt x="0" y="605885"/>
                  </a:moveTo>
                  <a:cubicBezTo>
                    <a:pt x="0" y="570842"/>
                    <a:pt x="0" y="225426"/>
                    <a:pt x="0" y="225426"/>
                  </a:cubicBezTo>
                  <a:cubicBezTo>
                    <a:pt x="32632" y="250455"/>
                    <a:pt x="32632" y="250455"/>
                    <a:pt x="32632" y="250455"/>
                  </a:cubicBezTo>
                  <a:lnTo>
                    <a:pt x="32632" y="250467"/>
                  </a:lnTo>
                  <a:lnTo>
                    <a:pt x="32810" y="250467"/>
                  </a:lnTo>
                  <a:cubicBezTo>
                    <a:pt x="38407" y="250467"/>
                    <a:pt x="83181" y="250467"/>
                    <a:pt x="441373" y="250467"/>
                  </a:cubicBezTo>
                  <a:cubicBezTo>
                    <a:pt x="446396" y="250467"/>
                    <a:pt x="494113" y="237944"/>
                    <a:pt x="494113" y="215402"/>
                  </a:cubicBezTo>
                  <a:cubicBezTo>
                    <a:pt x="494113" y="170318"/>
                    <a:pt x="293199" y="0"/>
                    <a:pt x="657356" y="0"/>
                  </a:cubicBezTo>
                  <a:cubicBezTo>
                    <a:pt x="1021513" y="0"/>
                    <a:pt x="810553" y="175327"/>
                    <a:pt x="810553" y="215402"/>
                  </a:cubicBezTo>
                  <a:cubicBezTo>
                    <a:pt x="810553" y="237944"/>
                    <a:pt x="868316" y="250467"/>
                    <a:pt x="870827" y="250467"/>
                  </a:cubicBezTo>
                  <a:cubicBezTo>
                    <a:pt x="870827" y="250467"/>
                    <a:pt x="870827" y="250467"/>
                    <a:pt x="1282701" y="250467"/>
                  </a:cubicBezTo>
                  <a:cubicBezTo>
                    <a:pt x="1282701" y="250467"/>
                    <a:pt x="1282701" y="250467"/>
                    <a:pt x="1282701" y="573570"/>
                  </a:cubicBezTo>
                  <a:cubicBezTo>
                    <a:pt x="1282701" y="573570"/>
                    <a:pt x="1280190" y="633682"/>
                    <a:pt x="1257587" y="633682"/>
                  </a:cubicBezTo>
                  <a:cubicBezTo>
                    <a:pt x="1247541" y="633682"/>
                    <a:pt x="1013979" y="475887"/>
                    <a:pt x="1013979" y="874131"/>
                  </a:cubicBezTo>
                  <a:cubicBezTo>
                    <a:pt x="1013979" y="1274878"/>
                    <a:pt x="1242518" y="1122093"/>
                    <a:pt x="1257587" y="1122093"/>
                  </a:cubicBezTo>
                  <a:cubicBezTo>
                    <a:pt x="1282701" y="1122093"/>
                    <a:pt x="1282701" y="1184710"/>
                    <a:pt x="1282701" y="1184710"/>
                  </a:cubicBezTo>
                  <a:cubicBezTo>
                    <a:pt x="1282701" y="1184710"/>
                    <a:pt x="1282701" y="1184710"/>
                    <a:pt x="1282701" y="1497794"/>
                  </a:cubicBezTo>
                  <a:cubicBezTo>
                    <a:pt x="1282701" y="1497794"/>
                    <a:pt x="1282701" y="1497794"/>
                    <a:pt x="865804" y="1497794"/>
                  </a:cubicBezTo>
                  <a:cubicBezTo>
                    <a:pt x="865804" y="1497794"/>
                    <a:pt x="803019" y="1502803"/>
                    <a:pt x="803019" y="1535364"/>
                  </a:cubicBezTo>
                  <a:cubicBezTo>
                    <a:pt x="803019" y="1592972"/>
                    <a:pt x="1021513" y="1755775"/>
                    <a:pt x="657356" y="1755775"/>
                  </a:cubicBezTo>
                  <a:cubicBezTo>
                    <a:pt x="290688" y="1755775"/>
                    <a:pt x="504159" y="1592972"/>
                    <a:pt x="504159" y="1535364"/>
                  </a:cubicBezTo>
                  <a:cubicBezTo>
                    <a:pt x="504159" y="1500299"/>
                    <a:pt x="441373" y="1497794"/>
                    <a:pt x="441373" y="1497794"/>
                  </a:cubicBezTo>
                  <a:cubicBezTo>
                    <a:pt x="441373" y="1497794"/>
                    <a:pt x="441373" y="1497794"/>
                    <a:pt x="32011" y="1497794"/>
                  </a:cubicBezTo>
                  <a:cubicBezTo>
                    <a:pt x="32011" y="1497794"/>
                    <a:pt x="32011" y="1497794"/>
                    <a:pt x="32011" y="1214766"/>
                  </a:cubicBezTo>
                  <a:cubicBezTo>
                    <a:pt x="32011" y="1214766"/>
                    <a:pt x="29499" y="1127103"/>
                    <a:pt x="49591" y="1127103"/>
                  </a:cubicBezTo>
                  <a:cubicBezTo>
                    <a:pt x="56183" y="1127103"/>
                    <a:pt x="103636" y="1160661"/>
                    <a:pt x="154933" y="1162549"/>
                  </a:cubicBezTo>
                  <a:lnTo>
                    <a:pt x="155441" y="1162476"/>
                  </a:lnTo>
                  <a:lnTo>
                    <a:pt x="102094" y="1148257"/>
                  </a:lnTo>
                  <a:cubicBezTo>
                    <a:pt x="74067" y="1135437"/>
                    <a:pt x="59266" y="1118239"/>
                    <a:pt x="46354" y="1110421"/>
                  </a:cubicBezTo>
                  <a:lnTo>
                    <a:pt x="29238" y="1107796"/>
                  </a:lnTo>
                  <a:lnTo>
                    <a:pt x="26633" y="1122237"/>
                  </a:lnTo>
                  <a:cubicBezTo>
                    <a:pt x="25067" y="1137237"/>
                    <a:pt x="25067" y="1152237"/>
                    <a:pt x="25067" y="1152237"/>
                  </a:cubicBezTo>
                  <a:cubicBezTo>
                    <a:pt x="25067" y="1152237"/>
                    <a:pt x="25067" y="1152237"/>
                    <a:pt x="25067" y="1502229"/>
                  </a:cubicBezTo>
                  <a:cubicBezTo>
                    <a:pt x="25067" y="1502229"/>
                    <a:pt x="378494" y="1502229"/>
                    <a:pt x="411080" y="1502229"/>
                  </a:cubicBezTo>
                  <a:cubicBezTo>
                    <a:pt x="443665" y="1502229"/>
                    <a:pt x="476251" y="1519728"/>
                    <a:pt x="476251" y="1547228"/>
                  </a:cubicBezTo>
                  <a:cubicBezTo>
                    <a:pt x="476251" y="1574727"/>
                    <a:pt x="443665" y="1592227"/>
                    <a:pt x="428626" y="1609726"/>
                  </a:cubicBezTo>
                  <a:cubicBezTo>
                    <a:pt x="443665" y="1582227"/>
                    <a:pt x="456198" y="1564727"/>
                    <a:pt x="458705" y="1557227"/>
                  </a:cubicBezTo>
                  <a:cubicBezTo>
                    <a:pt x="458705" y="1539728"/>
                    <a:pt x="416093" y="1532228"/>
                    <a:pt x="396040" y="1532228"/>
                  </a:cubicBezTo>
                  <a:cubicBezTo>
                    <a:pt x="381001" y="1532228"/>
                    <a:pt x="1" y="1532228"/>
                    <a:pt x="1" y="1532228"/>
                  </a:cubicBezTo>
                  <a:cubicBezTo>
                    <a:pt x="1" y="1532228"/>
                    <a:pt x="1" y="1212235"/>
                    <a:pt x="1" y="1152237"/>
                  </a:cubicBezTo>
                  <a:cubicBezTo>
                    <a:pt x="1" y="1089738"/>
                    <a:pt x="15040" y="1074738"/>
                    <a:pt x="25067" y="1074738"/>
                  </a:cubicBezTo>
                  <a:cubicBezTo>
                    <a:pt x="32586" y="1074738"/>
                    <a:pt x="57652" y="1092238"/>
                    <a:pt x="57652" y="1092238"/>
                  </a:cubicBezTo>
                  <a:cubicBezTo>
                    <a:pt x="57652" y="1092238"/>
                    <a:pt x="53892" y="1092238"/>
                    <a:pt x="49506" y="1092238"/>
                  </a:cubicBezTo>
                  <a:lnTo>
                    <a:pt x="43960" y="1092238"/>
                  </a:lnTo>
                  <a:lnTo>
                    <a:pt x="49661" y="1092442"/>
                  </a:lnTo>
                  <a:cubicBezTo>
                    <a:pt x="69815" y="1099946"/>
                    <a:pt x="97528" y="1134968"/>
                    <a:pt x="160510" y="1142472"/>
                  </a:cubicBezTo>
                  <a:cubicBezTo>
                    <a:pt x="190741" y="1144974"/>
                    <a:pt x="209006" y="1138720"/>
                    <a:pt x="222862" y="1129026"/>
                  </a:cubicBezTo>
                  <a:lnTo>
                    <a:pt x="249614" y="1103628"/>
                  </a:lnTo>
                  <a:lnTo>
                    <a:pt x="261228" y="1085833"/>
                  </a:lnTo>
                  <a:lnTo>
                    <a:pt x="281793" y="1013449"/>
                  </a:lnTo>
                  <a:lnTo>
                    <a:pt x="281961" y="1012978"/>
                  </a:lnTo>
                  <a:lnTo>
                    <a:pt x="282004" y="1012705"/>
                  </a:lnTo>
                  <a:lnTo>
                    <a:pt x="283350" y="1007969"/>
                  </a:lnTo>
                  <a:lnTo>
                    <a:pt x="285350" y="991370"/>
                  </a:lnTo>
                  <a:lnTo>
                    <a:pt x="282004" y="1012705"/>
                  </a:lnTo>
                  <a:lnTo>
                    <a:pt x="281793" y="1013449"/>
                  </a:lnTo>
                  <a:lnTo>
                    <a:pt x="263269" y="1065220"/>
                  </a:lnTo>
                  <a:cubicBezTo>
                    <a:pt x="242691" y="1102382"/>
                    <a:pt x="219482" y="1098510"/>
                    <a:pt x="220894" y="1091471"/>
                  </a:cubicBezTo>
                  <a:cubicBezTo>
                    <a:pt x="220894" y="1091471"/>
                    <a:pt x="263567" y="1031398"/>
                    <a:pt x="263567" y="891229"/>
                  </a:cubicBezTo>
                  <a:cubicBezTo>
                    <a:pt x="263567" y="678472"/>
                    <a:pt x="213363" y="635921"/>
                    <a:pt x="165671" y="630915"/>
                  </a:cubicBezTo>
                  <a:cubicBezTo>
                    <a:pt x="102917" y="620903"/>
                    <a:pt x="42673" y="683478"/>
                    <a:pt x="22592" y="680975"/>
                  </a:cubicBezTo>
                  <a:cubicBezTo>
                    <a:pt x="12551" y="680975"/>
                    <a:pt x="0" y="660951"/>
                    <a:pt x="0" y="6058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23"/>
            <p:cNvGrpSpPr>
              <a:grpSpLocks noChangeAspect="1"/>
            </p:cNvGrpSpPr>
            <p:nvPr/>
          </p:nvGrpSpPr>
          <p:grpSpPr bwMode="auto">
            <a:xfrm>
              <a:off x="8999972" y="2442389"/>
              <a:ext cx="488303" cy="322298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44" name="Freeform: Shape 24"/>
              <p:cNvSpPr/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25"/>
              <p:cNvSpPr/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26"/>
              <p:cNvSpPr/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7"/>
              <p:cNvSpPr/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28"/>
              <p:cNvSpPr/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29"/>
              <p:cNvSpPr/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30"/>
              <p:cNvSpPr/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1"/>
              <p:cNvSpPr/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TextBox 56"/>
            <p:cNvSpPr txBox="1"/>
            <p:nvPr/>
          </p:nvSpPr>
          <p:spPr>
            <a:xfrm>
              <a:off x="8634501" y="2870422"/>
              <a:ext cx="1261848" cy="307758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877694" y="4214444"/>
            <a:ext cx="1977946" cy="1304477"/>
            <a:chOff x="877694" y="4214444"/>
            <a:chExt cx="1977946" cy="1304477"/>
          </a:xfrm>
        </p:grpSpPr>
        <p:sp>
          <p:nvSpPr>
            <p:cNvPr id="5" name="TextBox 11"/>
            <p:cNvSpPr txBox="1"/>
            <p:nvPr/>
          </p:nvSpPr>
          <p:spPr>
            <a:xfrm>
              <a:off x="1158799" y="4491270"/>
              <a:ext cx="1415736" cy="465510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5" name="Group 37"/>
            <p:cNvGrpSpPr/>
            <p:nvPr/>
          </p:nvGrpSpPr>
          <p:grpSpPr>
            <a:xfrm>
              <a:off x="1734539" y="4214444"/>
              <a:ext cx="277647" cy="276818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8" name="Oval 38"/>
              <p:cNvSpPr/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39"/>
              <p:cNvSpPr/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5" name="Rectangle 61"/>
            <p:cNvSpPr/>
            <p:nvPr/>
          </p:nvSpPr>
          <p:spPr>
            <a:xfrm>
              <a:off x="877694" y="4964923"/>
              <a:ext cx="1977946" cy="5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dk1">
                      <a:lumMod val="100000"/>
                    </a:schemeClr>
                  </a:solidFill>
                </a14:hiddenFill>
              </a:ext>
            </a:extLst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显示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4" name="千图PPT彼岸天：ID 8661124库_组合 63"/>
          <p:cNvGrpSpPr/>
          <p:nvPr>
            <p:custDataLst>
              <p:tags r:id="rId7"/>
            </p:custDataLst>
          </p:nvPr>
        </p:nvGrpSpPr>
        <p:grpSpPr>
          <a:xfrm>
            <a:off x="3012790" y="4214444"/>
            <a:ext cx="1977946" cy="1304477"/>
            <a:chOff x="3012790" y="4214444"/>
            <a:chExt cx="1977946" cy="1304477"/>
          </a:xfrm>
        </p:grpSpPr>
        <p:sp>
          <p:nvSpPr>
            <p:cNvPr id="6" name="TextBox 13"/>
            <p:cNvSpPr txBox="1"/>
            <p:nvPr/>
          </p:nvSpPr>
          <p:spPr>
            <a:xfrm>
              <a:off x="3293895" y="4491270"/>
              <a:ext cx="1415737" cy="465510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grpSp>
          <p:nvGrpSpPr>
            <p:cNvPr id="16" name="Group 40"/>
            <p:cNvGrpSpPr/>
            <p:nvPr/>
          </p:nvGrpSpPr>
          <p:grpSpPr>
            <a:xfrm>
              <a:off x="3862940" y="4214444"/>
              <a:ext cx="277647" cy="276818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36" name="Oval 41"/>
              <p:cNvSpPr/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42"/>
              <p:cNvSpPr/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Rectangle 63"/>
            <p:cNvSpPr/>
            <p:nvPr/>
          </p:nvSpPr>
          <p:spPr>
            <a:xfrm>
              <a:off x="3012790" y="4964923"/>
              <a:ext cx="1977946" cy="553998"/>
            </a:xfrm>
            <a:prstGeom prst="rect">
              <a:avLst/>
            </a:prstGeom>
            <a:noFill/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显示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5" name="千图PPT彼岸天：ID 8661124库_组合 64"/>
          <p:cNvGrpSpPr/>
          <p:nvPr>
            <p:custDataLst>
              <p:tags r:id="rId8"/>
            </p:custDataLst>
          </p:nvPr>
        </p:nvGrpSpPr>
        <p:grpSpPr>
          <a:xfrm>
            <a:off x="5056647" y="4214444"/>
            <a:ext cx="1977946" cy="1304477"/>
            <a:chOff x="5056647" y="4214444"/>
            <a:chExt cx="1977946" cy="1304477"/>
          </a:xfrm>
        </p:grpSpPr>
        <p:sp>
          <p:nvSpPr>
            <p:cNvPr id="7" name="TextBox 15"/>
            <p:cNvSpPr txBox="1"/>
            <p:nvPr/>
          </p:nvSpPr>
          <p:spPr>
            <a:xfrm>
              <a:off x="5400383" y="4491270"/>
              <a:ext cx="1415736" cy="465510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17" name="Group 43"/>
            <p:cNvGrpSpPr/>
            <p:nvPr/>
          </p:nvGrpSpPr>
          <p:grpSpPr>
            <a:xfrm>
              <a:off x="5974000" y="4214444"/>
              <a:ext cx="277647" cy="276818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34" name="Oval 44"/>
              <p:cNvSpPr/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45"/>
              <p:cNvSpPr/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7" name="Rectangle 64"/>
            <p:cNvSpPr/>
            <p:nvPr/>
          </p:nvSpPr>
          <p:spPr>
            <a:xfrm>
              <a:off x="5056647" y="4964923"/>
              <a:ext cx="1977946" cy="553998"/>
            </a:xfrm>
            <a:prstGeom prst="rect">
              <a:avLst/>
            </a:prstGeom>
            <a:noFill/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显示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9"/>
            </p:custDataLst>
          </p:nvPr>
        </p:nvGrpSpPr>
        <p:grpSpPr>
          <a:xfrm>
            <a:off x="7159855" y="4214444"/>
            <a:ext cx="1977946" cy="1304477"/>
            <a:chOff x="7159855" y="4214444"/>
            <a:chExt cx="1977946" cy="1304477"/>
          </a:xfrm>
        </p:grpSpPr>
        <p:sp>
          <p:nvSpPr>
            <p:cNvPr id="8" name="TextBox 17"/>
            <p:cNvSpPr txBox="1"/>
            <p:nvPr/>
          </p:nvSpPr>
          <p:spPr>
            <a:xfrm>
              <a:off x="7440960" y="4491270"/>
              <a:ext cx="1415737" cy="465510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grpSp>
          <p:nvGrpSpPr>
            <p:cNvPr id="18" name="Group 46"/>
            <p:cNvGrpSpPr/>
            <p:nvPr/>
          </p:nvGrpSpPr>
          <p:grpSpPr>
            <a:xfrm>
              <a:off x="8016459" y="4214444"/>
              <a:ext cx="277647" cy="276818"/>
              <a:chOff x="2138511" y="2464802"/>
              <a:chExt cx="354012" cy="352956"/>
            </a:xfrm>
            <a:solidFill>
              <a:schemeClr val="accent4"/>
            </a:solidFill>
          </p:grpSpPr>
          <p:sp>
            <p:nvSpPr>
              <p:cNvPr id="32" name="Oval 47"/>
              <p:cNvSpPr/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48"/>
              <p:cNvSpPr/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Rectangle 65"/>
            <p:cNvSpPr/>
            <p:nvPr/>
          </p:nvSpPr>
          <p:spPr>
            <a:xfrm>
              <a:off x="7159855" y="4964923"/>
              <a:ext cx="1977946" cy="553998"/>
            </a:xfrm>
            <a:prstGeom prst="rect">
              <a:avLst/>
            </a:prstGeom>
            <a:noFill/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显示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10"/>
            </p:custDataLst>
          </p:nvPr>
        </p:nvGrpSpPr>
        <p:grpSpPr>
          <a:xfrm>
            <a:off x="9305568" y="4214444"/>
            <a:ext cx="1977946" cy="1304477"/>
            <a:chOff x="9305568" y="4214444"/>
            <a:chExt cx="1977946" cy="1304477"/>
          </a:xfrm>
        </p:grpSpPr>
        <p:sp>
          <p:nvSpPr>
            <p:cNvPr id="9" name="TextBox 19"/>
            <p:cNvSpPr txBox="1"/>
            <p:nvPr/>
          </p:nvSpPr>
          <p:spPr>
            <a:xfrm>
              <a:off x="9569118" y="4491270"/>
              <a:ext cx="1415737" cy="465510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grpSp>
          <p:nvGrpSpPr>
            <p:cNvPr id="19" name="Group 49"/>
            <p:cNvGrpSpPr/>
            <p:nvPr/>
          </p:nvGrpSpPr>
          <p:grpSpPr>
            <a:xfrm>
              <a:off x="10131279" y="4214444"/>
              <a:ext cx="277647" cy="276818"/>
              <a:chOff x="2138511" y="2464802"/>
              <a:chExt cx="354012" cy="352956"/>
            </a:xfrm>
            <a:solidFill>
              <a:schemeClr val="accent5"/>
            </a:solidFill>
          </p:grpSpPr>
          <p:sp>
            <p:nvSpPr>
              <p:cNvPr id="30" name="Oval 50"/>
              <p:cNvSpPr/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51"/>
              <p:cNvSpPr/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9" name="Rectangle 66"/>
            <p:cNvSpPr/>
            <p:nvPr/>
          </p:nvSpPr>
          <p:spPr>
            <a:xfrm>
              <a:off x="9305568" y="4964923"/>
              <a:ext cx="1977946" cy="553998"/>
            </a:xfrm>
            <a:prstGeom prst="rect">
              <a:avLst/>
            </a:prstGeom>
            <a:noFill/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显示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千图PPT彼岸天：ID 8661124库_Connector: Curved 21"/>
          <p:cNvCxnSpPr>
            <a:stCxn id="8" idx="0"/>
          </p:cNvCxnSpPr>
          <p:nvPr>
            <p:custDataLst>
              <p:tags r:id="rId1"/>
            </p:custDataLst>
          </p:nvPr>
        </p:nvCxnSpPr>
        <p:spPr>
          <a:xfrm rot="5400000" flipH="1" flipV="1">
            <a:off x="1508717" y="3389227"/>
            <a:ext cx="1067242" cy="827569"/>
          </a:xfrm>
          <a:prstGeom prst="curvedConnector3">
            <a:avLst/>
          </a:prstGeom>
          <a:ln w="254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千图PPT彼岸天：ID 8661124库_Freeform: Shape 22"/>
          <p:cNvSpPr/>
          <p:nvPr>
            <p:custDataLst>
              <p:tags r:id="rId2"/>
            </p:custDataLst>
          </p:nvPr>
        </p:nvSpPr>
        <p:spPr>
          <a:xfrm>
            <a:off x="3221665" y="1844824"/>
            <a:ext cx="2955851" cy="845092"/>
          </a:xfrm>
          <a:custGeom>
            <a:avLst/>
            <a:gdLst>
              <a:gd name="connsiteX0" fmla="*/ 0 w 2955851"/>
              <a:gd name="connsiteY0" fmla="*/ 845092 h 845092"/>
              <a:gd name="connsiteX1" fmla="*/ 935665 w 2955851"/>
              <a:gd name="connsiteY1" fmla="*/ 58282 h 845092"/>
              <a:gd name="connsiteX2" fmla="*/ 2955851 w 2955851"/>
              <a:gd name="connsiteY2" fmla="*/ 58282 h 84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5851" h="845092">
                <a:moveTo>
                  <a:pt x="0" y="845092"/>
                </a:moveTo>
                <a:cubicBezTo>
                  <a:pt x="221511" y="517254"/>
                  <a:pt x="443023" y="189417"/>
                  <a:pt x="935665" y="58282"/>
                </a:cubicBezTo>
                <a:cubicBezTo>
                  <a:pt x="1428307" y="-72853"/>
                  <a:pt x="2955851" y="58282"/>
                  <a:pt x="2955851" y="58282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24" name="千图PPT彼岸天：ID 8661124库_Connector: Curved 23"/>
          <p:cNvCxnSpPr>
            <a:stCxn id="5" idx="2"/>
            <a:endCxn id="6" idx="0"/>
          </p:cNvCxnSpPr>
          <p:nvPr>
            <p:custDataLst>
              <p:tags r:id="rId3"/>
            </p:custDataLst>
          </p:nvPr>
        </p:nvCxnSpPr>
        <p:spPr>
          <a:xfrm rot="10800000" flipH="1" flipV="1">
            <a:off x="6632071" y="2090568"/>
            <a:ext cx="986158" cy="1146923"/>
          </a:xfrm>
          <a:prstGeom prst="curvedConnector4">
            <a:avLst>
              <a:gd name="adj1" fmla="val -23181"/>
              <a:gd name="adj2" fmla="val 53346"/>
            </a:avLst>
          </a:prstGeom>
          <a:ln w="254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千图PPT彼岸天：ID 8661124库_Connector: Curved 24"/>
          <p:cNvCxnSpPr>
            <a:stCxn id="6" idx="4"/>
          </p:cNvCxnSpPr>
          <p:nvPr>
            <p:custDataLst>
              <p:tags r:id="rId4"/>
            </p:custDataLst>
          </p:nvPr>
        </p:nvCxnSpPr>
        <p:spPr>
          <a:xfrm rot="16200000" flipH="1">
            <a:off x="7607065" y="4067363"/>
            <a:ext cx="882228" cy="859900"/>
          </a:xfrm>
          <a:prstGeom prst="curvedConnector3">
            <a:avLst/>
          </a:prstGeom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8126929" y="4872790"/>
            <a:ext cx="3103421" cy="758395"/>
            <a:chOff x="8126929" y="4872790"/>
            <a:chExt cx="3103421" cy="758395"/>
          </a:xfrm>
        </p:grpSpPr>
        <p:sp>
          <p:nvSpPr>
            <p:cNvPr id="10" name="Oval 9"/>
            <p:cNvSpPr/>
            <p:nvPr/>
          </p:nvSpPr>
          <p:spPr>
            <a:xfrm>
              <a:off x="8187070" y="5001120"/>
              <a:ext cx="531628" cy="5316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Arc 10"/>
            <p:cNvSpPr/>
            <p:nvPr/>
          </p:nvSpPr>
          <p:spPr>
            <a:xfrm>
              <a:off x="8126929" y="4938427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12700" cap="flat" cmpd="sng" algn="ctr">
              <a:solidFill>
                <a:schemeClr val="accent5">
                  <a:lumMod val="100000"/>
                </a:schemeClr>
              </a:solidFill>
              <a:prstDash val="solid"/>
              <a:miter lim="800000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838979" y="4872790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2019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838979" y="5215687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Freeform: Shape 25"/>
            <p:cNvSpPr>
              <a:spLocks noChangeAspect="1"/>
            </p:cNvSpPr>
            <p:nvPr/>
          </p:nvSpPr>
          <p:spPr bwMode="auto">
            <a:xfrm>
              <a:off x="8280625" y="5099904"/>
              <a:ext cx="344516" cy="287436"/>
            </a:xfrm>
            <a:custGeom>
              <a:avLst/>
              <a:gdLst>
                <a:gd name="T0" fmla="*/ 643 w 3724"/>
                <a:gd name="T1" fmla="*/ 1092 h 3107"/>
                <a:gd name="T2" fmla="*/ 946 w 3724"/>
                <a:gd name="T3" fmla="*/ 1092 h 3107"/>
                <a:gd name="T4" fmla="*/ 991 w 3724"/>
                <a:gd name="T5" fmla="*/ 2486 h 3107"/>
                <a:gd name="T6" fmla="*/ 605 w 3724"/>
                <a:gd name="T7" fmla="*/ 2486 h 3107"/>
                <a:gd name="T8" fmla="*/ 643 w 3724"/>
                <a:gd name="T9" fmla="*/ 1092 h 3107"/>
                <a:gd name="T10" fmla="*/ 385 w 3724"/>
                <a:gd name="T11" fmla="*/ 2562 h 3107"/>
                <a:gd name="T12" fmla="*/ 3339 w 3724"/>
                <a:gd name="T13" fmla="*/ 2562 h 3107"/>
                <a:gd name="T14" fmla="*/ 3339 w 3724"/>
                <a:gd name="T15" fmla="*/ 2721 h 3107"/>
                <a:gd name="T16" fmla="*/ 3566 w 3724"/>
                <a:gd name="T17" fmla="*/ 2721 h 3107"/>
                <a:gd name="T18" fmla="*/ 3566 w 3724"/>
                <a:gd name="T19" fmla="*/ 2948 h 3107"/>
                <a:gd name="T20" fmla="*/ 3724 w 3724"/>
                <a:gd name="T21" fmla="*/ 2948 h 3107"/>
                <a:gd name="T22" fmla="*/ 3724 w 3724"/>
                <a:gd name="T23" fmla="*/ 3107 h 3107"/>
                <a:gd name="T24" fmla="*/ 0 w 3724"/>
                <a:gd name="T25" fmla="*/ 3107 h 3107"/>
                <a:gd name="T26" fmla="*/ 0 w 3724"/>
                <a:gd name="T27" fmla="*/ 2948 h 3107"/>
                <a:gd name="T28" fmla="*/ 158 w 3724"/>
                <a:gd name="T29" fmla="*/ 2948 h 3107"/>
                <a:gd name="T30" fmla="*/ 158 w 3724"/>
                <a:gd name="T31" fmla="*/ 2721 h 3107"/>
                <a:gd name="T32" fmla="*/ 385 w 3724"/>
                <a:gd name="T33" fmla="*/ 2721 h 3107"/>
                <a:gd name="T34" fmla="*/ 385 w 3724"/>
                <a:gd name="T35" fmla="*/ 2562 h 3107"/>
                <a:gd name="T36" fmla="*/ 3490 w 3724"/>
                <a:gd name="T37" fmla="*/ 682 h 3107"/>
                <a:gd name="T38" fmla="*/ 1862 w 3724"/>
                <a:gd name="T39" fmla="*/ 0 h 3107"/>
                <a:gd name="T40" fmla="*/ 234 w 3724"/>
                <a:gd name="T41" fmla="*/ 682 h 3107"/>
                <a:gd name="T42" fmla="*/ 234 w 3724"/>
                <a:gd name="T43" fmla="*/ 781 h 3107"/>
                <a:gd name="T44" fmla="*/ 3490 w 3724"/>
                <a:gd name="T45" fmla="*/ 781 h 3107"/>
                <a:gd name="T46" fmla="*/ 3490 w 3724"/>
                <a:gd name="T47" fmla="*/ 682 h 3107"/>
                <a:gd name="T48" fmla="*/ 544 w 3724"/>
                <a:gd name="T49" fmla="*/ 857 h 3107"/>
                <a:gd name="T50" fmla="*/ 3180 w 3724"/>
                <a:gd name="T51" fmla="*/ 857 h 3107"/>
                <a:gd name="T52" fmla="*/ 3180 w 3724"/>
                <a:gd name="T53" fmla="*/ 1009 h 3107"/>
                <a:gd name="T54" fmla="*/ 544 w 3724"/>
                <a:gd name="T55" fmla="*/ 1009 h 3107"/>
                <a:gd name="T56" fmla="*/ 544 w 3724"/>
                <a:gd name="T57" fmla="*/ 857 h 3107"/>
                <a:gd name="T58" fmla="*/ 2771 w 3724"/>
                <a:gd name="T59" fmla="*/ 1092 h 3107"/>
                <a:gd name="T60" fmla="*/ 3074 w 3724"/>
                <a:gd name="T61" fmla="*/ 1092 h 3107"/>
                <a:gd name="T62" fmla="*/ 3118 w 3724"/>
                <a:gd name="T63" fmla="*/ 2486 h 3107"/>
                <a:gd name="T64" fmla="*/ 2733 w 3724"/>
                <a:gd name="T65" fmla="*/ 2486 h 3107"/>
                <a:gd name="T66" fmla="*/ 2771 w 3724"/>
                <a:gd name="T67" fmla="*/ 1092 h 3107"/>
                <a:gd name="T68" fmla="*/ 2058 w 3724"/>
                <a:gd name="T69" fmla="*/ 1092 h 3107"/>
                <a:gd name="T70" fmla="*/ 2371 w 3724"/>
                <a:gd name="T71" fmla="*/ 1092 h 3107"/>
                <a:gd name="T72" fmla="*/ 2416 w 3724"/>
                <a:gd name="T73" fmla="*/ 2486 h 3107"/>
                <a:gd name="T74" fmla="*/ 2020 w 3724"/>
                <a:gd name="T75" fmla="*/ 2486 h 3107"/>
                <a:gd name="T76" fmla="*/ 2058 w 3724"/>
                <a:gd name="T77" fmla="*/ 1092 h 3107"/>
                <a:gd name="T78" fmla="*/ 1356 w 3724"/>
                <a:gd name="T79" fmla="*/ 1092 h 3107"/>
                <a:gd name="T80" fmla="*/ 1658 w 3724"/>
                <a:gd name="T81" fmla="*/ 1092 h 3107"/>
                <a:gd name="T82" fmla="*/ 1703 w 3724"/>
                <a:gd name="T83" fmla="*/ 2486 h 3107"/>
                <a:gd name="T84" fmla="*/ 1311 w 3724"/>
                <a:gd name="T85" fmla="*/ 2486 h 3107"/>
                <a:gd name="T86" fmla="*/ 1356 w 3724"/>
                <a:gd name="T87" fmla="*/ 1092 h 3107"/>
                <a:gd name="T88" fmla="*/ 1356 w 3724"/>
                <a:gd name="T89" fmla="*/ 1092 h 3107"/>
                <a:gd name="T90" fmla="*/ 1356 w 3724"/>
                <a:gd name="T91" fmla="*/ 1092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4" h="3107">
                  <a:moveTo>
                    <a:pt x="643" y="1092"/>
                  </a:moveTo>
                  <a:lnTo>
                    <a:pt x="946" y="1092"/>
                  </a:lnTo>
                  <a:lnTo>
                    <a:pt x="991" y="2486"/>
                  </a:lnTo>
                  <a:lnTo>
                    <a:pt x="605" y="2486"/>
                  </a:lnTo>
                  <a:lnTo>
                    <a:pt x="643" y="1092"/>
                  </a:lnTo>
                  <a:close/>
                  <a:moveTo>
                    <a:pt x="385" y="2562"/>
                  </a:moveTo>
                  <a:lnTo>
                    <a:pt x="3339" y="2562"/>
                  </a:lnTo>
                  <a:lnTo>
                    <a:pt x="3339" y="2721"/>
                  </a:lnTo>
                  <a:lnTo>
                    <a:pt x="3566" y="2721"/>
                  </a:lnTo>
                  <a:lnTo>
                    <a:pt x="3566" y="2948"/>
                  </a:lnTo>
                  <a:lnTo>
                    <a:pt x="3724" y="2948"/>
                  </a:lnTo>
                  <a:lnTo>
                    <a:pt x="3724" y="3107"/>
                  </a:lnTo>
                  <a:lnTo>
                    <a:pt x="0" y="3107"/>
                  </a:lnTo>
                  <a:lnTo>
                    <a:pt x="0" y="2948"/>
                  </a:lnTo>
                  <a:lnTo>
                    <a:pt x="158" y="2948"/>
                  </a:lnTo>
                  <a:lnTo>
                    <a:pt x="158" y="2721"/>
                  </a:lnTo>
                  <a:lnTo>
                    <a:pt x="385" y="2721"/>
                  </a:lnTo>
                  <a:lnTo>
                    <a:pt x="385" y="2562"/>
                  </a:lnTo>
                  <a:close/>
                  <a:moveTo>
                    <a:pt x="3490" y="682"/>
                  </a:moveTo>
                  <a:lnTo>
                    <a:pt x="1862" y="0"/>
                  </a:lnTo>
                  <a:lnTo>
                    <a:pt x="234" y="682"/>
                  </a:lnTo>
                  <a:lnTo>
                    <a:pt x="234" y="781"/>
                  </a:lnTo>
                  <a:lnTo>
                    <a:pt x="3490" y="781"/>
                  </a:lnTo>
                  <a:lnTo>
                    <a:pt x="3490" y="682"/>
                  </a:lnTo>
                  <a:close/>
                  <a:moveTo>
                    <a:pt x="544" y="857"/>
                  </a:moveTo>
                  <a:lnTo>
                    <a:pt x="3180" y="857"/>
                  </a:lnTo>
                  <a:lnTo>
                    <a:pt x="3180" y="1009"/>
                  </a:lnTo>
                  <a:lnTo>
                    <a:pt x="544" y="1009"/>
                  </a:lnTo>
                  <a:lnTo>
                    <a:pt x="544" y="857"/>
                  </a:lnTo>
                  <a:close/>
                  <a:moveTo>
                    <a:pt x="2771" y="1092"/>
                  </a:moveTo>
                  <a:lnTo>
                    <a:pt x="3074" y="1092"/>
                  </a:lnTo>
                  <a:lnTo>
                    <a:pt x="3118" y="2486"/>
                  </a:lnTo>
                  <a:lnTo>
                    <a:pt x="2733" y="2486"/>
                  </a:lnTo>
                  <a:lnTo>
                    <a:pt x="2771" y="1092"/>
                  </a:lnTo>
                  <a:close/>
                  <a:moveTo>
                    <a:pt x="2058" y="1092"/>
                  </a:moveTo>
                  <a:lnTo>
                    <a:pt x="2371" y="1092"/>
                  </a:lnTo>
                  <a:lnTo>
                    <a:pt x="2416" y="2486"/>
                  </a:lnTo>
                  <a:lnTo>
                    <a:pt x="2020" y="2486"/>
                  </a:lnTo>
                  <a:lnTo>
                    <a:pt x="2058" y="1092"/>
                  </a:lnTo>
                  <a:close/>
                  <a:moveTo>
                    <a:pt x="1356" y="1092"/>
                  </a:moveTo>
                  <a:lnTo>
                    <a:pt x="1658" y="1092"/>
                  </a:lnTo>
                  <a:lnTo>
                    <a:pt x="1703" y="2486"/>
                  </a:lnTo>
                  <a:lnTo>
                    <a:pt x="1311" y="2486"/>
                  </a:lnTo>
                  <a:lnTo>
                    <a:pt x="1356" y="1092"/>
                  </a:lnTo>
                  <a:close/>
                  <a:moveTo>
                    <a:pt x="1356" y="1092"/>
                  </a:moveTo>
                  <a:lnTo>
                    <a:pt x="1356" y="10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6"/>
            </p:custDataLst>
          </p:nvPr>
        </p:nvGrpSpPr>
        <p:grpSpPr>
          <a:xfrm>
            <a:off x="7208875" y="3237492"/>
            <a:ext cx="3305400" cy="818707"/>
            <a:chOff x="7208875" y="3237492"/>
            <a:chExt cx="3305400" cy="818707"/>
          </a:xfrm>
        </p:grpSpPr>
        <p:sp>
          <p:nvSpPr>
            <p:cNvPr id="6" name="Oval 5"/>
            <p:cNvSpPr/>
            <p:nvPr/>
          </p:nvSpPr>
          <p:spPr>
            <a:xfrm>
              <a:off x="7208875" y="3237492"/>
              <a:ext cx="818707" cy="8187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22904" y="325198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2018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122904" y="359488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7" name="Freeform: Shape 26"/>
            <p:cNvSpPr>
              <a:spLocks noChangeAspect="1"/>
            </p:cNvSpPr>
            <p:nvPr/>
          </p:nvSpPr>
          <p:spPr bwMode="auto">
            <a:xfrm>
              <a:off x="7427701" y="3497257"/>
              <a:ext cx="381053" cy="310581"/>
            </a:xfrm>
            <a:custGeom>
              <a:avLst/>
              <a:gdLst>
                <a:gd name="connsiteX0" fmla="*/ 207069 w 508000"/>
                <a:gd name="connsiteY0" fmla="*/ 165501 h 414051"/>
                <a:gd name="connsiteX1" fmla="*/ 254000 w 508000"/>
                <a:gd name="connsiteY1" fmla="*/ 195087 h 414051"/>
                <a:gd name="connsiteX2" fmla="*/ 300931 w 508000"/>
                <a:gd name="connsiteY2" fmla="*/ 165501 h 414051"/>
                <a:gd name="connsiteX3" fmla="*/ 350678 w 508000"/>
                <a:gd name="connsiteY3" fmla="*/ 214342 h 414051"/>
                <a:gd name="connsiteX4" fmla="*/ 339884 w 508000"/>
                <a:gd name="connsiteY4" fmla="*/ 251442 h 414051"/>
                <a:gd name="connsiteX5" fmla="*/ 254000 w 508000"/>
                <a:gd name="connsiteY5" fmla="*/ 321885 h 414051"/>
                <a:gd name="connsiteX6" fmla="*/ 168117 w 508000"/>
                <a:gd name="connsiteY6" fmla="*/ 251442 h 414051"/>
                <a:gd name="connsiteX7" fmla="*/ 157323 w 508000"/>
                <a:gd name="connsiteY7" fmla="*/ 214342 h 414051"/>
                <a:gd name="connsiteX8" fmla="*/ 207069 w 508000"/>
                <a:gd name="connsiteY8" fmla="*/ 165501 h 414051"/>
                <a:gd name="connsiteX9" fmla="*/ 254000 w 508000"/>
                <a:gd name="connsiteY9" fmla="*/ 95406 h 414051"/>
                <a:gd name="connsiteX10" fmla="*/ 119723 w 508000"/>
                <a:gd name="connsiteY10" fmla="*/ 229820 h 414051"/>
                <a:gd name="connsiteX11" fmla="*/ 254000 w 508000"/>
                <a:gd name="connsiteY11" fmla="*/ 364703 h 414051"/>
                <a:gd name="connsiteX12" fmla="*/ 388277 w 508000"/>
                <a:gd name="connsiteY12" fmla="*/ 229820 h 414051"/>
                <a:gd name="connsiteX13" fmla="*/ 254000 w 508000"/>
                <a:gd name="connsiteY13" fmla="*/ 95406 h 414051"/>
                <a:gd name="connsiteX14" fmla="*/ 395320 w 508000"/>
                <a:gd name="connsiteY14" fmla="*/ 93526 h 414051"/>
                <a:gd name="connsiteX15" fmla="*/ 386869 w 508000"/>
                <a:gd name="connsiteY15" fmla="*/ 101515 h 414051"/>
                <a:gd name="connsiteX16" fmla="*/ 386869 w 508000"/>
                <a:gd name="connsiteY16" fmla="*/ 124544 h 414051"/>
                <a:gd name="connsiteX17" fmla="*/ 395320 w 508000"/>
                <a:gd name="connsiteY17" fmla="*/ 132534 h 414051"/>
                <a:gd name="connsiteX18" fmla="*/ 461050 w 508000"/>
                <a:gd name="connsiteY18" fmla="*/ 132534 h 414051"/>
                <a:gd name="connsiteX19" fmla="*/ 469501 w 508000"/>
                <a:gd name="connsiteY19" fmla="*/ 124544 h 414051"/>
                <a:gd name="connsiteX20" fmla="*/ 469501 w 508000"/>
                <a:gd name="connsiteY20" fmla="*/ 101515 h 414051"/>
                <a:gd name="connsiteX21" fmla="*/ 461050 w 508000"/>
                <a:gd name="connsiteY21" fmla="*/ 93526 h 414051"/>
                <a:gd name="connsiteX22" fmla="*/ 395320 w 508000"/>
                <a:gd name="connsiteY22" fmla="*/ 93526 h 414051"/>
                <a:gd name="connsiteX23" fmla="*/ 94839 w 508000"/>
                <a:gd name="connsiteY23" fmla="*/ 0 h 414051"/>
                <a:gd name="connsiteX24" fmla="*/ 405649 w 508000"/>
                <a:gd name="connsiteY24" fmla="*/ 0 h 414051"/>
                <a:gd name="connsiteX25" fmla="*/ 413161 w 508000"/>
                <a:gd name="connsiteY25" fmla="*/ 7990 h 414051"/>
                <a:gd name="connsiteX26" fmla="*/ 413161 w 508000"/>
                <a:gd name="connsiteY26" fmla="*/ 41828 h 414051"/>
                <a:gd name="connsiteX27" fmla="*/ 417856 w 508000"/>
                <a:gd name="connsiteY27" fmla="*/ 46058 h 414051"/>
                <a:gd name="connsiteX28" fmla="*/ 489690 w 508000"/>
                <a:gd name="connsiteY28" fmla="*/ 46058 h 414051"/>
                <a:gd name="connsiteX29" fmla="*/ 508000 w 508000"/>
                <a:gd name="connsiteY29" fmla="*/ 67207 h 414051"/>
                <a:gd name="connsiteX30" fmla="*/ 508000 w 508000"/>
                <a:gd name="connsiteY30" fmla="*/ 398072 h 414051"/>
                <a:gd name="connsiteX31" fmla="*/ 492037 w 508000"/>
                <a:gd name="connsiteY31" fmla="*/ 414051 h 414051"/>
                <a:gd name="connsiteX32" fmla="*/ 15963 w 508000"/>
                <a:gd name="connsiteY32" fmla="*/ 414051 h 414051"/>
                <a:gd name="connsiteX33" fmla="*/ 0 w 508000"/>
                <a:gd name="connsiteY33" fmla="*/ 398072 h 414051"/>
                <a:gd name="connsiteX34" fmla="*/ 0 w 508000"/>
                <a:gd name="connsiteY34" fmla="*/ 62037 h 414051"/>
                <a:gd name="connsiteX35" fmla="*/ 15963 w 508000"/>
                <a:gd name="connsiteY35" fmla="*/ 46058 h 414051"/>
                <a:gd name="connsiteX36" fmla="*/ 82632 w 508000"/>
                <a:gd name="connsiteY36" fmla="*/ 46058 h 414051"/>
                <a:gd name="connsiteX37" fmla="*/ 87327 w 508000"/>
                <a:gd name="connsiteY37" fmla="*/ 41828 h 414051"/>
                <a:gd name="connsiteX38" fmla="*/ 87327 w 508000"/>
                <a:gd name="connsiteY38" fmla="*/ 7990 h 414051"/>
                <a:gd name="connsiteX39" fmla="*/ 94839 w 508000"/>
                <a:gd name="connsiteY39" fmla="*/ 0 h 41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08000" h="414051">
                  <a:moveTo>
                    <a:pt x="207069" y="165501"/>
                  </a:moveTo>
                  <a:cubicBezTo>
                    <a:pt x="234759" y="165501"/>
                    <a:pt x="250715" y="195087"/>
                    <a:pt x="254000" y="195087"/>
                  </a:cubicBezTo>
                  <a:cubicBezTo>
                    <a:pt x="258224" y="195087"/>
                    <a:pt x="274650" y="165501"/>
                    <a:pt x="300931" y="165501"/>
                  </a:cubicBezTo>
                  <a:cubicBezTo>
                    <a:pt x="327682" y="165501"/>
                    <a:pt x="349270" y="187573"/>
                    <a:pt x="350678" y="214342"/>
                  </a:cubicBezTo>
                  <a:cubicBezTo>
                    <a:pt x="351616" y="229370"/>
                    <a:pt x="346923" y="240641"/>
                    <a:pt x="339884" y="251442"/>
                  </a:cubicBezTo>
                  <a:cubicBezTo>
                    <a:pt x="326274" y="272105"/>
                    <a:pt x="267141" y="321885"/>
                    <a:pt x="254000" y="321885"/>
                  </a:cubicBezTo>
                  <a:cubicBezTo>
                    <a:pt x="241798" y="321885"/>
                    <a:pt x="181727" y="272105"/>
                    <a:pt x="168117" y="251442"/>
                  </a:cubicBezTo>
                  <a:cubicBezTo>
                    <a:pt x="161547" y="241110"/>
                    <a:pt x="156384" y="229370"/>
                    <a:pt x="157323" y="214342"/>
                  </a:cubicBezTo>
                  <a:cubicBezTo>
                    <a:pt x="158731" y="187573"/>
                    <a:pt x="180319" y="165501"/>
                    <a:pt x="207069" y="165501"/>
                  </a:cubicBezTo>
                  <a:close/>
                  <a:moveTo>
                    <a:pt x="254000" y="95406"/>
                  </a:moveTo>
                  <a:cubicBezTo>
                    <a:pt x="179819" y="95406"/>
                    <a:pt x="119723" y="155563"/>
                    <a:pt x="119723" y="229820"/>
                  </a:cubicBezTo>
                  <a:cubicBezTo>
                    <a:pt x="119723" y="304076"/>
                    <a:pt x="179819" y="364703"/>
                    <a:pt x="254000" y="364703"/>
                  </a:cubicBezTo>
                  <a:cubicBezTo>
                    <a:pt x="328181" y="364703"/>
                    <a:pt x="388277" y="304076"/>
                    <a:pt x="388277" y="229820"/>
                  </a:cubicBezTo>
                  <a:cubicBezTo>
                    <a:pt x="388277" y="155563"/>
                    <a:pt x="328181" y="95406"/>
                    <a:pt x="254000" y="95406"/>
                  </a:cubicBezTo>
                  <a:close/>
                  <a:moveTo>
                    <a:pt x="395320" y="93526"/>
                  </a:moveTo>
                  <a:cubicBezTo>
                    <a:pt x="390625" y="93526"/>
                    <a:pt x="386869" y="97286"/>
                    <a:pt x="386869" y="101515"/>
                  </a:cubicBezTo>
                  <a:cubicBezTo>
                    <a:pt x="386869" y="101515"/>
                    <a:pt x="386869" y="101515"/>
                    <a:pt x="386869" y="124544"/>
                  </a:cubicBezTo>
                  <a:cubicBezTo>
                    <a:pt x="386869" y="128774"/>
                    <a:pt x="390625" y="132534"/>
                    <a:pt x="395320" y="132534"/>
                  </a:cubicBezTo>
                  <a:cubicBezTo>
                    <a:pt x="395320" y="132534"/>
                    <a:pt x="395320" y="132534"/>
                    <a:pt x="461050" y="132534"/>
                  </a:cubicBezTo>
                  <a:cubicBezTo>
                    <a:pt x="465745" y="132534"/>
                    <a:pt x="469501" y="128774"/>
                    <a:pt x="469501" y="124544"/>
                  </a:cubicBezTo>
                  <a:lnTo>
                    <a:pt x="469501" y="101515"/>
                  </a:lnTo>
                  <a:cubicBezTo>
                    <a:pt x="469501" y="97286"/>
                    <a:pt x="465745" y="93526"/>
                    <a:pt x="461050" y="93526"/>
                  </a:cubicBezTo>
                  <a:cubicBezTo>
                    <a:pt x="461050" y="93526"/>
                    <a:pt x="461050" y="93526"/>
                    <a:pt x="395320" y="93526"/>
                  </a:cubicBezTo>
                  <a:close/>
                  <a:moveTo>
                    <a:pt x="94839" y="0"/>
                  </a:moveTo>
                  <a:cubicBezTo>
                    <a:pt x="94839" y="0"/>
                    <a:pt x="94839" y="0"/>
                    <a:pt x="405649" y="0"/>
                  </a:cubicBezTo>
                  <a:cubicBezTo>
                    <a:pt x="409875" y="0"/>
                    <a:pt x="413161" y="3760"/>
                    <a:pt x="413161" y="7990"/>
                  </a:cubicBezTo>
                  <a:cubicBezTo>
                    <a:pt x="413161" y="7990"/>
                    <a:pt x="413161" y="7990"/>
                    <a:pt x="413161" y="41828"/>
                  </a:cubicBezTo>
                  <a:cubicBezTo>
                    <a:pt x="413161" y="46058"/>
                    <a:pt x="417856" y="46058"/>
                    <a:pt x="417856" y="46058"/>
                  </a:cubicBezTo>
                  <a:cubicBezTo>
                    <a:pt x="417856" y="46058"/>
                    <a:pt x="417856" y="46058"/>
                    <a:pt x="489690" y="46058"/>
                  </a:cubicBezTo>
                  <a:cubicBezTo>
                    <a:pt x="506592" y="46058"/>
                    <a:pt x="508000" y="55458"/>
                    <a:pt x="508000" y="67207"/>
                  </a:cubicBezTo>
                  <a:cubicBezTo>
                    <a:pt x="508000" y="67207"/>
                    <a:pt x="508000" y="67207"/>
                    <a:pt x="508000" y="398072"/>
                  </a:cubicBezTo>
                  <a:cubicBezTo>
                    <a:pt x="508000" y="407001"/>
                    <a:pt x="500958" y="414051"/>
                    <a:pt x="492037" y="414051"/>
                  </a:cubicBezTo>
                  <a:cubicBezTo>
                    <a:pt x="492037" y="414051"/>
                    <a:pt x="492037" y="414051"/>
                    <a:pt x="15963" y="414051"/>
                  </a:cubicBezTo>
                  <a:cubicBezTo>
                    <a:pt x="7043" y="414051"/>
                    <a:pt x="0" y="407001"/>
                    <a:pt x="0" y="398072"/>
                  </a:cubicBezTo>
                  <a:cubicBezTo>
                    <a:pt x="0" y="398072"/>
                    <a:pt x="0" y="398072"/>
                    <a:pt x="0" y="62037"/>
                  </a:cubicBezTo>
                  <a:cubicBezTo>
                    <a:pt x="0" y="53108"/>
                    <a:pt x="7982" y="46058"/>
                    <a:pt x="15963" y="46058"/>
                  </a:cubicBezTo>
                  <a:cubicBezTo>
                    <a:pt x="15963" y="46058"/>
                    <a:pt x="15963" y="46058"/>
                    <a:pt x="82632" y="46058"/>
                  </a:cubicBezTo>
                  <a:cubicBezTo>
                    <a:pt x="88266" y="46058"/>
                    <a:pt x="87327" y="41828"/>
                    <a:pt x="87327" y="41828"/>
                  </a:cubicBezTo>
                  <a:cubicBezTo>
                    <a:pt x="87327" y="41828"/>
                    <a:pt x="87327" y="41828"/>
                    <a:pt x="87327" y="7990"/>
                  </a:cubicBezTo>
                  <a:cubicBezTo>
                    <a:pt x="87327" y="3760"/>
                    <a:pt x="90614" y="0"/>
                    <a:pt x="948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219200" y="4336632"/>
            <a:ext cx="3327196" cy="818707"/>
            <a:chOff x="1219200" y="4336632"/>
            <a:chExt cx="3327196" cy="818707"/>
          </a:xfrm>
        </p:grpSpPr>
        <p:sp>
          <p:nvSpPr>
            <p:cNvPr id="8" name="Oval 7"/>
            <p:cNvSpPr/>
            <p:nvPr/>
          </p:nvSpPr>
          <p:spPr>
            <a:xfrm>
              <a:off x="1219200" y="4336632"/>
              <a:ext cx="818707" cy="8187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5025" y="4351127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2015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55025" y="4694024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8" name="Freeform: Shape 27"/>
            <p:cNvSpPr>
              <a:spLocks noChangeAspect="1"/>
            </p:cNvSpPr>
            <p:nvPr/>
          </p:nvSpPr>
          <p:spPr bwMode="auto">
            <a:xfrm>
              <a:off x="1452209" y="4504595"/>
              <a:ext cx="346112" cy="494838"/>
            </a:xfrm>
            <a:custGeom>
              <a:avLst/>
              <a:gdLst>
                <a:gd name="T0" fmla="*/ 764 w 795"/>
                <a:gd name="T1" fmla="*/ 320 h 1138"/>
                <a:gd name="T2" fmla="*/ 307 w 795"/>
                <a:gd name="T3" fmla="*/ 320 h 1138"/>
                <a:gd name="T4" fmla="*/ 297 w 795"/>
                <a:gd name="T5" fmla="*/ 311 h 1138"/>
                <a:gd name="T6" fmla="*/ 215 w 795"/>
                <a:gd name="T7" fmla="*/ 115 h 1138"/>
                <a:gd name="T8" fmla="*/ 190 w 795"/>
                <a:gd name="T9" fmla="*/ 87 h 1138"/>
                <a:gd name="T10" fmla="*/ 50 w 795"/>
                <a:gd name="T11" fmla="*/ 5 h 1138"/>
                <a:gd name="T12" fmla="*/ 32 w 795"/>
                <a:gd name="T13" fmla="*/ 0 h 1138"/>
                <a:gd name="T14" fmla="*/ 5 w 795"/>
                <a:gd name="T15" fmla="*/ 14 h 1138"/>
                <a:gd name="T16" fmla="*/ 2 w 795"/>
                <a:gd name="T17" fmla="*/ 37 h 1138"/>
                <a:gd name="T18" fmla="*/ 18 w 795"/>
                <a:gd name="T19" fmla="*/ 58 h 1138"/>
                <a:gd name="T20" fmla="*/ 146 w 795"/>
                <a:gd name="T21" fmla="*/ 131 h 1138"/>
                <a:gd name="T22" fmla="*/ 153 w 795"/>
                <a:gd name="T23" fmla="*/ 140 h 1138"/>
                <a:gd name="T24" fmla="*/ 225 w 795"/>
                <a:gd name="T25" fmla="*/ 311 h 1138"/>
                <a:gd name="T26" fmla="*/ 220 w 795"/>
                <a:gd name="T27" fmla="*/ 320 h 1138"/>
                <a:gd name="T28" fmla="*/ 89 w 795"/>
                <a:gd name="T29" fmla="*/ 320 h 1138"/>
                <a:gd name="T30" fmla="*/ 60 w 795"/>
                <a:gd name="T31" fmla="*/ 352 h 1138"/>
                <a:gd name="T32" fmla="*/ 147 w 795"/>
                <a:gd name="T33" fmla="*/ 1107 h 1138"/>
                <a:gd name="T34" fmla="*/ 183 w 795"/>
                <a:gd name="T35" fmla="*/ 1138 h 1138"/>
                <a:gd name="T36" fmla="*/ 670 w 795"/>
                <a:gd name="T37" fmla="*/ 1138 h 1138"/>
                <a:gd name="T38" fmla="*/ 706 w 795"/>
                <a:gd name="T39" fmla="*/ 1107 h 1138"/>
                <a:gd name="T40" fmla="*/ 793 w 795"/>
                <a:gd name="T41" fmla="*/ 352 h 1138"/>
                <a:gd name="T42" fmla="*/ 764 w 795"/>
                <a:gd name="T43" fmla="*/ 320 h 1138"/>
                <a:gd name="T44" fmla="*/ 651 w 795"/>
                <a:gd name="T45" fmla="*/ 1043 h 1138"/>
                <a:gd name="T46" fmla="*/ 615 w 795"/>
                <a:gd name="T47" fmla="*/ 1074 h 1138"/>
                <a:gd name="T48" fmla="*/ 238 w 795"/>
                <a:gd name="T49" fmla="*/ 1074 h 1138"/>
                <a:gd name="T50" fmla="*/ 202 w 795"/>
                <a:gd name="T51" fmla="*/ 1043 h 1138"/>
                <a:gd name="T52" fmla="*/ 187 w 795"/>
                <a:gd name="T53" fmla="*/ 900 h 1138"/>
                <a:gd name="T54" fmla="*/ 666 w 795"/>
                <a:gd name="T55" fmla="*/ 900 h 1138"/>
                <a:gd name="T56" fmla="*/ 651 w 795"/>
                <a:gd name="T57" fmla="*/ 1043 h 1138"/>
                <a:gd name="T58" fmla="*/ 286 w 795"/>
                <a:gd name="T59" fmla="*/ 693 h 1138"/>
                <a:gd name="T60" fmla="*/ 362 w 795"/>
                <a:gd name="T61" fmla="*/ 618 h 1138"/>
                <a:gd name="T62" fmla="*/ 434 w 795"/>
                <a:gd name="T63" fmla="*/ 651 h 1138"/>
                <a:gd name="T64" fmla="*/ 506 w 795"/>
                <a:gd name="T65" fmla="*/ 618 h 1138"/>
                <a:gd name="T66" fmla="*/ 582 w 795"/>
                <a:gd name="T67" fmla="*/ 693 h 1138"/>
                <a:gd name="T68" fmla="*/ 565 w 795"/>
                <a:gd name="T69" fmla="*/ 749 h 1138"/>
                <a:gd name="T70" fmla="*/ 434 w 795"/>
                <a:gd name="T71" fmla="*/ 857 h 1138"/>
                <a:gd name="T72" fmla="*/ 303 w 795"/>
                <a:gd name="T73" fmla="*/ 749 h 1138"/>
                <a:gd name="T74" fmla="*/ 286 w 795"/>
                <a:gd name="T75" fmla="*/ 693 h 1138"/>
                <a:gd name="T76" fmla="*/ 718 w 795"/>
                <a:gd name="T77" fmla="*/ 416 h 1138"/>
                <a:gd name="T78" fmla="*/ 703 w 795"/>
                <a:gd name="T79" fmla="*/ 558 h 1138"/>
                <a:gd name="T80" fmla="*/ 150 w 795"/>
                <a:gd name="T81" fmla="*/ 558 h 1138"/>
                <a:gd name="T82" fmla="*/ 135 w 795"/>
                <a:gd name="T83" fmla="*/ 416 h 1138"/>
                <a:gd name="T84" fmla="*/ 163 w 795"/>
                <a:gd name="T85" fmla="*/ 384 h 1138"/>
                <a:gd name="T86" fmla="*/ 690 w 795"/>
                <a:gd name="T87" fmla="*/ 384 h 1138"/>
                <a:gd name="T88" fmla="*/ 718 w 795"/>
                <a:gd name="T89" fmla="*/ 416 h 1138"/>
                <a:gd name="T90" fmla="*/ 718 w 795"/>
                <a:gd name="T91" fmla="*/ 416 h 1138"/>
                <a:gd name="T92" fmla="*/ 718 w 795"/>
                <a:gd name="T93" fmla="*/ 416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5" h="1138">
                  <a:moveTo>
                    <a:pt x="764" y="320"/>
                  </a:moveTo>
                  <a:cubicBezTo>
                    <a:pt x="307" y="320"/>
                    <a:pt x="307" y="320"/>
                    <a:pt x="307" y="320"/>
                  </a:cubicBezTo>
                  <a:cubicBezTo>
                    <a:pt x="300" y="320"/>
                    <a:pt x="297" y="311"/>
                    <a:pt x="297" y="311"/>
                  </a:cubicBezTo>
                  <a:cubicBezTo>
                    <a:pt x="215" y="115"/>
                    <a:pt x="215" y="115"/>
                    <a:pt x="215" y="115"/>
                  </a:cubicBezTo>
                  <a:cubicBezTo>
                    <a:pt x="210" y="105"/>
                    <a:pt x="200" y="93"/>
                    <a:pt x="190" y="87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4" y="2"/>
                    <a:pt x="38" y="0"/>
                    <a:pt x="32" y="0"/>
                  </a:cubicBezTo>
                  <a:cubicBezTo>
                    <a:pt x="21" y="0"/>
                    <a:pt x="11" y="5"/>
                    <a:pt x="5" y="14"/>
                  </a:cubicBezTo>
                  <a:cubicBezTo>
                    <a:pt x="1" y="21"/>
                    <a:pt x="0" y="29"/>
                    <a:pt x="2" y="37"/>
                  </a:cubicBezTo>
                  <a:cubicBezTo>
                    <a:pt x="4" y="46"/>
                    <a:pt x="10" y="53"/>
                    <a:pt x="18" y="58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8" y="133"/>
                    <a:pt x="152" y="137"/>
                    <a:pt x="153" y="140"/>
                  </a:cubicBezTo>
                  <a:cubicBezTo>
                    <a:pt x="225" y="311"/>
                    <a:pt x="225" y="311"/>
                    <a:pt x="225" y="311"/>
                  </a:cubicBezTo>
                  <a:cubicBezTo>
                    <a:pt x="225" y="311"/>
                    <a:pt x="229" y="320"/>
                    <a:pt x="220" y="320"/>
                  </a:cubicBezTo>
                  <a:cubicBezTo>
                    <a:pt x="89" y="320"/>
                    <a:pt x="89" y="320"/>
                    <a:pt x="89" y="320"/>
                  </a:cubicBezTo>
                  <a:cubicBezTo>
                    <a:pt x="71" y="320"/>
                    <a:pt x="58" y="334"/>
                    <a:pt x="60" y="352"/>
                  </a:cubicBezTo>
                  <a:cubicBezTo>
                    <a:pt x="147" y="1107"/>
                    <a:pt x="147" y="1107"/>
                    <a:pt x="147" y="1107"/>
                  </a:cubicBezTo>
                  <a:cubicBezTo>
                    <a:pt x="149" y="1124"/>
                    <a:pt x="165" y="1138"/>
                    <a:pt x="183" y="1138"/>
                  </a:cubicBezTo>
                  <a:cubicBezTo>
                    <a:pt x="670" y="1138"/>
                    <a:pt x="670" y="1138"/>
                    <a:pt x="670" y="1138"/>
                  </a:cubicBezTo>
                  <a:cubicBezTo>
                    <a:pt x="688" y="1138"/>
                    <a:pt x="704" y="1124"/>
                    <a:pt x="706" y="1107"/>
                  </a:cubicBezTo>
                  <a:cubicBezTo>
                    <a:pt x="793" y="352"/>
                    <a:pt x="793" y="352"/>
                    <a:pt x="793" y="352"/>
                  </a:cubicBezTo>
                  <a:cubicBezTo>
                    <a:pt x="795" y="334"/>
                    <a:pt x="782" y="320"/>
                    <a:pt x="764" y="320"/>
                  </a:cubicBezTo>
                  <a:close/>
                  <a:moveTo>
                    <a:pt x="651" y="1043"/>
                  </a:moveTo>
                  <a:cubicBezTo>
                    <a:pt x="649" y="1060"/>
                    <a:pt x="633" y="1074"/>
                    <a:pt x="615" y="1074"/>
                  </a:cubicBezTo>
                  <a:cubicBezTo>
                    <a:pt x="238" y="1074"/>
                    <a:pt x="238" y="1074"/>
                    <a:pt x="238" y="1074"/>
                  </a:cubicBezTo>
                  <a:cubicBezTo>
                    <a:pt x="220" y="1074"/>
                    <a:pt x="204" y="1060"/>
                    <a:pt x="202" y="1043"/>
                  </a:cubicBezTo>
                  <a:cubicBezTo>
                    <a:pt x="187" y="900"/>
                    <a:pt x="187" y="900"/>
                    <a:pt x="187" y="900"/>
                  </a:cubicBezTo>
                  <a:cubicBezTo>
                    <a:pt x="666" y="900"/>
                    <a:pt x="666" y="900"/>
                    <a:pt x="666" y="900"/>
                  </a:cubicBezTo>
                  <a:lnTo>
                    <a:pt x="651" y="1043"/>
                  </a:lnTo>
                  <a:close/>
                  <a:moveTo>
                    <a:pt x="286" y="693"/>
                  </a:moveTo>
                  <a:cubicBezTo>
                    <a:pt x="288" y="652"/>
                    <a:pt x="322" y="618"/>
                    <a:pt x="362" y="618"/>
                  </a:cubicBezTo>
                  <a:cubicBezTo>
                    <a:pt x="404" y="618"/>
                    <a:pt x="429" y="651"/>
                    <a:pt x="434" y="651"/>
                  </a:cubicBezTo>
                  <a:cubicBezTo>
                    <a:pt x="440" y="651"/>
                    <a:pt x="465" y="618"/>
                    <a:pt x="506" y="618"/>
                  </a:cubicBezTo>
                  <a:cubicBezTo>
                    <a:pt x="546" y="618"/>
                    <a:pt x="580" y="652"/>
                    <a:pt x="582" y="693"/>
                  </a:cubicBezTo>
                  <a:cubicBezTo>
                    <a:pt x="583" y="716"/>
                    <a:pt x="576" y="733"/>
                    <a:pt x="565" y="749"/>
                  </a:cubicBezTo>
                  <a:cubicBezTo>
                    <a:pt x="544" y="781"/>
                    <a:pt x="454" y="857"/>
                    <a:pt x="434" y="857"/>
                  </a:cubicBezTo>
                  <a:cubicBezTo>
                    <a:pt x="415" y="857"/>
                    <a:pt x="324" y="781"/>
                    <a:pt x="303" y="749"/>
                  </a:cubicBezTo>
                  <a:cubicBezTo>
                    <a:pt x="292" y="733"/>
                    <a:pt x="285" y="716"/>
                    <a:pt x="286" y="693"/>
                  </a:cubicBezTo>
                  <a:close/>
                  <a:moveTo>
                    <a:pt x="718" y="416"/>
                  </a:moveTo>
                  <a:cubicBezTo>
                    <a:pt x="703" y="558"/>
                    <a:pt x="703" y="558"/>
                    <a:pt x="703" y="558"/>
                  </a:cubicBezTo>
                  <a:cubicBezTo>
                    <a:pt x="150" y="558"/>
                    <a:pt x="150" y="558"/>
                    <a:pt x="150" y="558"/>
                  </a:cubicBezTo>
                  <a:cubicBezTo>
                    <a:pt x="135" y="416"/>
                    <a:pt x="135" y="416"/>
                    <a:pt x="135" y="416"/>
                  </a:cubicBezTo>
                  <a:cubicBezTo>
                    <a:pt x="133" y="398"/>
                    <a:pt x="146" y="384"/>
                    <a:pt x="163" y="384"/>
                  </a:cubicBezTo>
                  <a:cubicBezTo>
                    <a:pt x="690" y="384"/>
                    <a:pt x="690" y="384"/>
                    <a:pt x="690" y="384"/>
                  </a:cubicBezTo>
                  <a:cubicBezTo>
                    <a:pt x="707" y="384"/>
                    <a:pt x="720" y="398"/>
                    <a:pt x="718" y="416"/>
                  </a:cubicBezTo>
                  <a:close/>
                  <a:moveTo>
                    <a:pt x="718" y="416"/>
                  </a:moveTo>
                  <a:cubicBezTo>
                    <a:pt x="718" y="416"/>
                    <a:pt x="718" y="416"/>
                    <a:pt x="718" y="4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8"/>
            </p:custDataLst>
          </p:nvPr>
        </p:nvGrpSpPr>
        <p:grpSpPr>
          <a:xfrm>
            <a:off x="2394560" y="2564557"/>
            <a:ext cx="3422502" cy="941832"/>
            <a:chOff x="2394560" y="2564557"/>
            <a:chExt cx="3422502" cy="941832"/>
          </a:xfrm>
        </p:grpSpPr>
        <p:sp>
          <p:nvSpPr>
            <p:cNvPr id="7" name="Oval 6"/>
            <p:cNvSpPr/>
            <p:nvPr/>
          </p:nvSpPr>
          <p:spPr>
            <a:xfrm>
              <a:off x="2456123" y="2626120"/>
              <a:ext cx="818707" cy="8187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8"/>
            <p:cNvSpPr/>
            <p:nvPr/>
          </p:nvSpPr>
          <p:spPr>
            <a:xfrm>
              <a:off x="2394560" y="2564557"/>
              <a:ext cx="941832" cy="941832"/>
            </a:xfrm>
            <a:prstGeom prst="arc">
              <a:avLst>
                <a:gd name="adj1" fmla="val 16200000"/>
                <a:gd name="adj2" fmla="val 12544473"/>
              </a:avLst>
            </a:prstGeom>
            <a:ln w="254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25691" y="2640614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2016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25691" y="2983511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9" name="Freeform: Shape 28"/>
            <p:cNvSpPr>
              <a:spLocks noChangeAspect="1"/>
            </p:cNvSpPr>
            <p:nvPr/>
          </p:nvSpPr>
          <p:spPr bwMode="auto">
            <a:xfrm>
              <a:off x="2674949" y="2888337"/>
              <a:ext cx="381053" cy="381053"/>
            </a:xfrm>
            <a:custGeom>
              <a:avLst/>
              <a:gdLst>
                <a:gd name="T0" fmla="*/ 31 w 64"/>
                <a:gd name="T1" fmla="*/ 27 h 64"/>
                <a:gd name="T2" fmla="*/ 33 w 64"/>
                <a:gd name="T3" fmla="*/ 27 h 64"/>
                <a:gd name="T4" fmla="*/ 33 w 64"/>
                <a:gd name="T5" fmla="*/ 31 h 64"/>
                <a:gd name="T6" fmla="*/ 31 w 64"/>
                <a:gd name="T7" fmla="*/ 31 h 64"/>
                <a:gd name="T8" fmla="*/ 31 w 64"/>
                <a:gd name="T9" fmla="*/ 27 h 64"/>
                <a:gd name="T10" fmla="*/ 31 w 64"/>
                <a:gd name="T11" fmla="*/ 41 h 64"/>
                <a:gd name="T12" fmla="*/ 33 w 64"/>
                <a:gd name="T13" fmla="*/ 41 h 64"/>
                <a:gd name="T14" fmla="*/ 33 w 64"/>
                <a:gd name="T15" fmla="*/ 36 h 64"/>
                <a:gd name="T16" fmla="*/ 31 w 64"/>
                <a:gd name="T17" fmla="*/ 36 h 64"/>
                <a:gd name="T18" fmla="*/ 31 w 64"/>
                <a:gd name="T19" fmla="*/ 41 h 64"/>
                <a:gd name="T20" fmla="*/ 31 w 64"/>
                <a:gd name="T21" fmla="*/ 51 h 64"/>
                <a:gd name="T22" fmla="*/ 33 w 64"/>
                <a:gd name="T23" fmla="*/ 51 h 64"/>
                <a:gd name="T24" fmla="*/ 33 w 64"/>
                <a:gd name="T25" fmla="*/ 46 h 64"/>
                <a:gd name="T26" fmla="*/ 31 w 64"/>
                <a:gd name="T27" fmla="*/ 46 h 64"/>
                <a:gd name="T28" fmla="*/ 31 w 64"/>
                <a:gd name="T29" fmla="*/ 51 h 64"/>
                <a:gd name="T30" fmla="*/ 64 w 64"/>
                <a:gd name="T31" fmla="*/ 13 h 64"/>
                <a:gd name="T32" fmla="*/ 64 w 64"/>
                <a:gd name="T33" fmla="*/ 51 h 64"/>
                <a:gd name="T34" fmla="*/ 51 w 64"/>
                <a:gd name="T35" fmla="*/ 64 h 64"/>
                <a:gd name="T36" fmla="*/ 13 w 64"/>
                <a:gd name="T37" fmla="*/ 64 h 64"/>
                <a:gd name="T38" fmla="*/ 0 w 64"/>
                <a:gd name="T39" fmla="*/ 51 h 64"/>
                <a:gd name="T40" fmla="*/ 0 w 64"/>
                <a:gd name="T41" fmla="*/ 13 h 64"/>
                <a:gd name="T42" fmla="*/ 13 w 64"/>
                <a:gd name="T43" fmla="*/ 0 h 64"/>
                <a:gd name="T44" fmla="*/ 51 w 64"/>
                <a:gd name="T45" fmla="*/ 0 h 64"/>
                <a:gd name="T46" fmla="*/ 64 w 64"/>
                <a:gd name="T47" fmla="*/ 13 h 64"/>
                <a:gd name="T48" fmla="*/ 51 w 64"/>
                <a:gd name="T49" fmla="*/ 52 h 64"/>
                <a:gd name="T50" fmla="*/ 39 w 64"/>
                <a:gd name="T51" fmla="*/ 24 h 64"/>
                <a:gd name="T52" fmla="*/ 25 w 64"/>
                <a:gd name="T53" fmla="*/ 24 h 64"/>
                <a:gd name="T54" fmla="*/ 13 w 64"/>
                <a:gd name="T55" fmla="*/ 52 h 64"/>
                <a:gd name="T56" fmla="*/ 51 w 64"/>
                <a:gd name="T57" fmla="*/ 52 h 64"/>
                <a:gd name="T58" fmla="*/ 56 w 64"/>
                <a:gd name="T59" fmla="*/ 12 h 64"/>
                <a:gd name="T60" fmla="*/ 8 w 64"/>
                <a:gd name="T61" fmla="*/ 12 h 64"/>
                <a:gd name="T62" fmla="*/ 8 w 64"/>
                <a:gd name="T63" fmla="*/ 32 h 64"/>
                <a:gd name="T64" fmla="*/ 17 w 64"/>
                <a:gd name="T65" fmla="*/ 32 h 64"/>
                <a:gd name="T66" fmla="*/ 17 w 64"/>
                <a:gd name="T67" fmla="*/ 31 h 64"/>
                <a:gd name="T68" fmla="*/ 32 w 64"/>
                <a:gd name="T69" fmla="*/ 17 h 64"/>
                <a:gd name="T70" fmla="*/ 46 w 64"/>
                <a:gd name="T71" fmla="*/ 31 h 64"/>
                <a:gd name="T72" fmla="*/ 46 w 64"/>
                <a:gd name="T73" fmla="*/ 32 h 64"/>
                <a:gd name="T74" fmla="*/ 56 w 64"/>
                <a:gd name="T75" fmla="*/ 32 h 64"/>
                <a:gd name="T76" fmla="*/ 56 w 64"/>
                <a:gd name="T77" fmla="*/ 12 h 64"/>
                <a:gd name="T78" fmla="*/ 56 w 64"/>
                <a:gd name="T79" fmla="*/ 12 h 64"/>
                <a:gd name="T80" fmla="*/ 56 w 64"/>
                <a:gd name="T81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" h="64">
                  <a:moveTo>
                    <a:pt x="31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1" y="31"/>
                    <a:pt x="31" y="31"/>
                    <a:pt x="31" y="31"/>
                  </a:cubicBezTo>
                  <a:lnTo>
                    <a:pt x="31" y="27"/>
                  </a:lnTo>
                  <a:close/>
                  <a:moveTo>
                    <a:pt x="31" y="41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1" y="36"/>
                    <a:pt x="31" y="36"/>
                    <a:pt x="31" y="36"/>
                  </a:cubicBezTo>
                  <a:lnTo>
                    <a:pt x="31" y="41"/>
                  </a:lnTo>
                  <a:close/>
                  <a:moveTo>
                    <a:pt x="31" y="51"/>
                  </a:moveTo>
                  <a:cubicBezTo>
                    <a:pt x="33" y="51"/>
                    <a:pt x="33" y="51"/>
                    <a:pt x="33" y="51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6"/>
                    <a:pt x="31" y="46"/>
                    <a:pt x="31" y="46"/>
                  </a:cubicBezTo>
                  <a:lnTo>
                    <a:pt x="31" y="51"/>
                  </a:lnTo>
                  <a:close/>
                  <a:moveTo>
                    <a:pt x="64" y="13"/>
                  </a:moveTo>
                  <a:cubicBezTo>
                    <a:pt x="64" y="51"/>
                    <a:pt x="64" y="51"/>
                    <a:pt x="64" y="51"/>
                  </a:cubicBezTo>
                  <a:cubicBezTo>
                    <a:pt x="64" y="58"/>
                    <a:pt x="58" y="64"/>
                    <a:pt x="51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6" y="64"/>
                    <a:pt x="0" y="58"/>
                    <a:pt x="0" y="5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0"/>
                    <a:pt x="64" y="6"/>
                    <a:pt x="64" y="13"/>
                  </a:cubicBezTo>
                  <a:close/>
                  <a:moveTo>
                    <a:pt x="51" y="52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3" y="52"/>
                    <a:pt x="13" y="52"/>
                    <a:pt x="13" y="52"/>
                  </a:cubicBezTo>
                  <a:lnTo>
                    <a:pt x="51" y="52"/>
                  </a:lnTo>
                  <a:close/>
                  <a:moveTo>
                    <a:pt x="56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23"/>
                    <a:pt x="24" y="17"/>
                    <a:pt x="32" y="17"/>
                  </a:cubicBezTo>
                  <a:cubicBezTo>
                    <a:pt x="40" y="17"/>
                    <a:pt x="46" y="23"/>
                    <a:pt x="46" y="31"/>
                  </a:cubicBezTo>
                  <a:cubicBezTo>
                    <a:pt x="46" y="31"/>
                    <a:pt x="46" y="32"/>
                    <a:pt x="46" y="32"/>
                  </a:cubicBezTo>
                  <a:cubicBezTo>
                    <a:pt x="56" y="32"/>
                    <a:pt x="56" y="32"/>
                    <a:pt x="56" y="32"/>
                  </a:cubicBezTo>
                  <a:lnTo>
                    <a:pt x="56" y="12"/>
                  </a:lnTo>
                  <a:close/>
                  <a:moveTo>
                    <a:pt x="56" y="12"/>
                  </a:moveTo>
                  <a:cubicBezTo>
                    <a:pt x="56" y="12"/>
                    <a:pt x="56" y="12"/>
                    <a:pt x="56" y="1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9"/>
            </p:custDataLst>
          </p:nvPr>
        </p:nvGrpSpPr>
        <p:grpSpPr>
          <a:xfrm>
            <a:off x="6096000" y="1446516"/>
            <a:ext cx="3187408" cy="758395"/>
            <a:chOff x="6096000" y="1446516"/>
            <a:chExt cx="3187408" cy="758395"/>
          </a:xfrm>
        </p:grpSpPr>
        <p:sp>
          <p:nvSpPr>
            <p:cNvPr id="4" name="Oval 3"/>
            <p:cNvSpPr/>
            <p:nvPr/>
          </p:nvSpPr>
          <p:spPr>
            <a:xfrm>
              <a:off x="6156141" y="1578114"/>
              <a:ext cx="531628" cy="5316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4"/>
            <p:cNvSpPr/>
            <p:nvPr/>
          </p:nvSpPr>
          <p:spPr>
            <a:xfrm>
              <a:off x="6096000" y="1515421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25400">
              <a:solidFill>
                <a:schemeClr val="accent3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92037" y="144651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2017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92037" y="178941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0" name="Freeform: Shape 29"/>
            <p:cNvSpPr>
              <a:spLocks noChangeAspect="1"/>
            </p:cNvSpPr>
            <p:nvPr/>
          </p:nvSpPr>
          <p:spPr bwMode="auto">
            <a:xfrm>
              <a:off x="6231427" y="1650848"/>
              <a:ext cx="381053" cy="381053"/>
            </a:xfrm>
            <a:custGeom>
              <a:avLst/>
              <a:gdLst>
                <a:gd name="T0" fmla="*/ 60 w 119"/>
                <a:gd name="T1" fmla="*/ 0 h 119"/>
                <a:gd name="T2" fmla="*/ 0 w 119"/>
                <a:gd name="T3" fmla="*/ 59 h 119"/>
                <a:gd name="T4" fmla="*/ 60 w 119"/>
                <a:gd name="T5" fmla="*/ 119 h 119"/>
                <a:gd name="T6" fmla="*/ 119 w 119"/>
                <a:gd name="T7" fmla="*/ 59 h 119"/>
                <a:gd name="T8" fmla="*/ 60 w 119"/>
                <a:gd name="T9" fmla="*/ 0 h 119"/>
                <a:gd name="T10" fmla="*/ 103 w 119"/>
                <a:gd name="T11" fmla="*/ 59 h 119"/>
                <a:gd name="T12" fmla="*/ 98 w 119"/>
                <a:gd name="T13" fmla="*/ 81 h 119"/>
                <a:gd name="T14" fmla="*/ 68 w 119"/>
                <a:gd name="T15" fmla="*/ 50 h 119"/>
                <a:gd name="T16" fmla="*/ 68 w 119"/>
                <a:gd name="T17" fmla="*/ 16 h 119"/>
                <a:gd name="T18" fmla="*/ 103 w 119"/>
                <a:gd name="T19" fmla="*/ 59 h 119"/>
                <a:gd name="T20" fmla="*/ 52 w 119"/>
                <a:gd name="T21" fmla="*/ 102 h 119"/>
                <a:gd name="T22" fmla="*/ 32 w 119"/>
                <a:gd name="T23" fmla="*/ 93 h 119"/>
                <a:gd name="T24" fmla="*/ 52 w 119"/>
                <a:gd name="T25" fmla="*/ 73 h 119"/>
                <a:gd name="T26" fmla="*/ 52 w 119"/>
                <a:gd name="T27" fmla="*/ 102 h 119"/>
                <a:gd name="T28" fmla="*/ 68 w 119"/>
                <a:gd name="T29" fmla="*/ 73 h 119"/>
                <a:gd name="T30" fmla="*/ 88 w 119"/>
                <a:gd name="T31" fmla="*/ 93 h 119"/>
                <a:gd name="T32" fmla="*/ 68 w 119"/>
                <a:gd name="T33" fmla="*/ 102 h 119"/>
                <a:gd name="T34" fmla="*/ 68 w 119"/>
                <a:gd name="T35" fmla="*/ 73 h 119"/>
                <a:gd name="T36" fmla="*/ 52 w 119"/>
                <a:gd name="T37" fmla="*/ 16 h 119"/>
                <a:gd name="T38" fmla="*/ 52 w 119"/>
                <a:gd name="T39" fmla="*/ 50 h 119"/>
                <a:gd name="T40" fmla="*/ 22 w 119"/>
                <a:gd name="T41" fmla="*/ 81 h 119"/>
                <a:gd name="T42" fmla="*/ 16 w 119"/>
                <a:gd name="T43" fmla="*/ 59 h 119"/>
                <a:gd name="T44" fmla="*/ 52 w 119"/>
                <a:gd name="T45" fmla="*/ 16 h 119"/>
                <a:gd name="T46" fmla="*/ 52 w 119"/>
                <a:gd name="T47" fmla="*/ 16 h 119"/>
                <a:gd name="T48" fmla="*/ 52 w 119"/>
                <a:gd name="T49" fmla="*/ 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19">
                  <a:moveTo>
                    <a:pt x="60" y="0"/>
                  </a:moveTo>
                  <a:cubicBezTo>
                    <a:pt x="27" y="0"/>
                    <a:pt x="0" y="26"/>
                    <a:pt x="0" y="59"/>
                  </a:cubicBezTo>
                  <a:cubicBezTo>
                    <a:pt x="0" y="92"/>
                    <a:pt x="27" y="119"/>
                    <a:pt x="60" y="119"/>
                  </a:cubicBezTo>
                  <a:cubicBezTo>
                    <a:pt x="93" y="119"/>
                    <a:pt x="119" y="92"/>
                    <a:pt x="119" y="59"/>
                  </a:cubicBezTo>
                  <a:cubicBezTo>
                    <a:pt x="119" y="26"/>
                    <a:pt x="93" y="0"/>
                    <a:pt x="60" y="0"/>
                  </a:cubicBezTo>
                  <a:close/>
                  <a:moveTo>
                    <a:pt x="103" y="59"/>
                  </a:moveTo>
                  <a:cubicBezTo>
                    <a:pt x="103" y="67"/>
                    <a:pt x="101" y="74"/>
                    <a:pt x="98" y="81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88" y="20"/>
                    <a:pt x="103" y="38"/>
                    <a:pt x="103" y="59"/>
                  </a:cubicBezTo>
                  <a:close/>
                  <a:moveTo>
                    <a:pt x="52" y="102"/>
                  </a:moveTo>
                  <a:cubicBezTo>
                    <a:pt x="44" y="101"/>
                    <a:pt x="37" y="98"/>
                    <a:pt x="32" y="93"/>
                  </a:cubicBezTo>
                  <a:cubicBezTo>
                    <a:pt x="52" y="73"/>
                    <a:pt x="52" y="73"/>
                    <a:pt x="52" y="73"/>
                  </a:cubicBezTo>
                  <a:lnTo>
                    <a:pt x="52" y="102"/>
                  </a:lnTo>
                  <a:close/>
                  <a:moveTo>
                    <a:pt x="68" y="73"/>
                  </a:moveTo>
                  <a:cubicBezTo>
                    <a:pt x="88" y="93"/>
                    <a:pt x="88" y="93"/>
                    <a:pt x="88" y="93"/>
                  </a:cubicBezTo>
                  <a:cubicBezTo>
                    <a:pt x="82" y="98"/>
                    <a:pt x="75" y="101"/>
                    <a:pt x="68" y="102"/>
                  </a:cubicBezTo>
                  <a:lnTo>
                    <a:pt x="68" y="73"/>
                  </a:lnTo>
                  <a:close/>
                  <a:moveTo>
                    <a:pt x="52" y="16"/>
                  </a:moveTo>
                  <a:cubicBezTo>
                    <a:pt x="52" y="50"/>
                    <a:pt x="52" y="50"/>
                    <a:pt x="52" y="5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18" y="74"/>
                    <a:pt x="16" y="67"/>
                    <a:pt x="16" y="59"/>
                  </a:cubicBezTo>
                  <a:cubicBezTo>
                    <a:pt x="16" y="38"/>
                    <a:pt x="31" y="20"/>
                    <a:pt x="52" y="16"/>
                  </a:cubicBezTo>
                  <a:close/>
                  <a:moveTo>
                    <a:pt x="52" y="16"/>
                  </a:moveTo>
                  <a:cubicBezTo>
                    <a:pt x="52" y="16"/>
                    <a:pt x="52" y="16"/>
                    <a:pt x="52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975079" y="1585159"/>
            <a:ext cx="4165785" cy="4364121"/>
            <a:chOff x="3975079" y="1585159"/>
            <a:chExt cx="4165785" cy="4364121"/>
          </a:xfrm>
        </p:grpSpPr>
        <p:grpSp>
          <p:nvGrpSpPr>
            <p:cNvPr id="4" name="Group 4"/>
            <p:cNvGrpSpPr/>
            <p:nvPr/>
          </p:nvGrpSpPr>
          <p:grpSpPr bwMode="auto">
            <a:xfrm>
              <a:off x="4559415" y="1585159"/>
              <a:ext cx="2576563" cy="4364121"/>
              <a:chOff x="0" y="0"/>
              <a:chExt cx="2877" cy="4873"/>
            </a:xfrm>
            <a:effectLst/>
          </p:grpSpPr>
          <p:sp>
            <p:nvSpPr>
              <p:cNvPr id="25" name="Freeform: Shape 5"/>
              <p:cNvSpPr/>
              <p:nvPr/>
            </p:nvSpPr>
            <p:spPr bwMode="auto">
              <a:xfrm>
                <a:off x="1456" y="1904"/>
                <a:ext cx="866" cy="127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4571" y="3213"/>
                    </a:moveTo>
                    <a:cubicBezTo>
                      <a:pt x="15122" y="2859"/>
                      <a:pt x="15850" y="2682"/>
                      <a:pt x="16627" y="2713"/>
                    </a:cubicBezTo>
                    <a:cubicBezTo>
                      <a:pt x="17936" y="2765"/>
                      <a:pt x="19469" y="3675"/>
                      <a:pt x="19992" y="4011"/>
                    </a:cubicBezTo>
                    <a:lnTo>
                      <a:pt x="21600" y="4011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0" y="15755"/>
                    </a:lnTo>
                    <a:lnTo>
                      <a:pt x="7863" y="15755"/>
                    </a:lnTo>
                    <a:cubicBezTo>
                      <a:pt x="8167" y="15755"/>
                      <a:pt x="8414" y="15923"/>
                      <a:pt x="8414" y="16131"/>
                    </a:cubicBezTo>
                    <a:lnTo>
                      <a:pt x="8414" y="17971"/>
                    </a:lnTo>
                    <a:cubicBezTo>
                      <a:pt x="8414" y="18086"/>
                      <a:pt x="8337" y="18194"/>
                      <a:pt x="8206" y="18265"/>
                    </a:cubicBezTo>
                    <a:cubicBezTo>
                      <a:pt x="7761" y="18506"/>
                      <a:pt x="6482" y="19330"/>
                      <a:pt x="6429" y="19941"/>
                    </a:cubicBezTo>
                    <a:cubicBezTo>
                      <a:pt x="6393" y="20350"/>
                      <a:pt x="6618" y="20771"/>
                      <a:pt x="7029" y="21068"/>
                    </a:cubicBezTo>
                    <a:cubicBezTo>
                      <a:pt x="7510" y="21416"/>
                      <a:pt x="8238" y="21600"/>
                      <a:pt x="9133" y="21600"/>
                    </a:cubicBezTo>
                    <a:cubicBezTo>
                      <a:pt x="10322" y="21600"/>
                      <a:pt x="12337" y="21420"/>
                      <a:pt x="12473" y="20215"/>
                    </a:cubicBezTo>
                    <a:cubicBezTo>
                      <a:pt x="12604" y="19057"/>
                      <a:pt x="10453" y="18138"/>
                      <a:pt x="10432" y="18129"/>
                    </a:cubicBezTo>
                    <a:cubicBezTo>
                      <a:pt x="10269" y="18060"/>
                      <a:pt x="10169" y="17939"/>
                      <a:pt x="10169" y="17809"/>
                    </a:cubicBezTo>
                    <a:lnTo>
                      <a:pt x="10169" y="16022"/>
                    </a:lnTo>
                    <a:cubicBezTo>
                      <a:pt x="10169" y="15815"/>
                      <a:pt x="10416" y="15647"/>
                      <a:pt x="10721" y="15647"/>
                    </a:cubicBezTo>
                    <a:lnTo>
                      <a:pt x="21600" y="15647"/>
                    </a:lnTo>
                    <a:lnTo>
                      <a:pt x="21600" y="6765"/>
                    </a:lnTo>
                    <a:lnTo>
                      <a:pt x="20420" y="6765"/>
                    </a:lnTo>
                    <a:cubicBezTo>
                      <a:pt x="19885" y="7177"/>
                      <a:pt x="18315" y="8280"/>
                      <a:pt x="16833" y="8280"/>
                    </a:cubicBezTo>
                    <a:cubicBezTo>
                      <a:pt x="15185" y="8280"/>
                      <a:pt x="13424" y="7542"/>
                      <a:pt x="13424" y="5469"/>
                    </a:cubicBezTo>
                    <a:cubicBezTo>
                      <a:pt x="13424" y="4214"/>
                      <a:pt x="14047" y="3550"/>
                      <a:pt x="14571" y="3213"/>
                    </a:cubicBezTo>
                    <a:close/>
                    <a:moveTo>
                      <a:pt x="14571" y="3213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6"/>
              <p:cNvSpPr/>
              <p:nvPr/>
            </p:nvSpPr>
            <p:spPr bwMode="auto">
              <a:xfrm>
                <a:off x="536" y="1904"/>
                <a:ext cx="869" cy="92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79" y="0"/>
                    </a:lnTo>
                    <a:lnTo>
                      <a:pt x="79" y="5276"/>
                    </a:lnTo>
                    <a:lnTo>
                      <a:pt x="1560" y="5276"/>
                    </a:lnTo>
                    <a:cubicBezTo>
                      <a:pt x="1945" y="4617"/>
                      <a:pt x="3017" y="3209"/>
                      <a:pt x="5163" y="3273"/>
                    </a:cubicBezTo>
                    <a:cubicBezTo>
                      <a:pt x="8225" y="3369"/>
                      <a:pt x="8225" y="6253"/>
                      <a:pt x="8225" y="7201"/>
                    </a:cubicBezTo>
                    <a:cubicBezTo>
                      <a:pt x="8225" y="8591"/>
                      <a:pt x="7890" y="9570"/>
                      <a:pt x="7201" y="10196"/>
                    </a:cubicBezTo>
                    <a:cubicBezTo>
                      <a:pt x="6649" y="10697"/>
                      <a:pt x="5899" y="10935"/>
                      <a:pt x="4969" y="10907"/>
                    </a:cubicBezTo>
                    <a:cubicBezTo>
                      <a:pt x="3096" y="10848"/>
                      <a:pt x="2084" y="9770"/>
                      <a:pt x="1685" y="8978"/>
                    </a:cubicBezTo>
                    <a:lnTo>
                      <a:pt x="0" y="8978"/>
                    </a:lnTo>
                    <a:lnTo>
                      <a:pt x="0" y="20616"/>
                    </a:lnTo>
                    <a:cubicBezTo>
                      <a:pt x="153" y="20948"/>
                      <a:pt x="302" y="21277"/>
                      <a:pt x="44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7"/>
              <p:cNvSpPr/>
              <p:nvPr/>
            </p:nvSpPr>
            <p:spPr bwMode="auto">
              <a:xfrm>
                <a:off x="544" y="0"/>
                <a:ext cx="2227" cy="122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34">
                    <a:moveTo>
                      <a:pt x="0" y="15510"/>
                    </a:moveTo>
                    <a:lnTo>
                      <a:pt x="3614" y="15510"/>
                    </a:lnTo>
                    <a:cubicBezTo>
                      <a:pt x="3732" y="15510"/>
                      <a:pt x="3828" y="15684"/>
                      <a:pt x="3828" y="15898"/>
                    </a:cubicBezTo>
                    <a:lnTo>
                      <a:pt x="3828" y="17850"/>
                    </a:lnTo>
                    <a:cubicBezTo>
                      <a:pt x="3828" y="17981"/>
                      <a:pt x="3792" y="18103"/>
                      <a:pt x="3731" y="18174"/>
                    </a:cubicBezTo>
                    <a:cubicBezTo>
                      <a:pt x="3561" y="18376"/>
                      <a:pt x="3118" y="19054"/>
                      <a:pt x="3118" y="19746"/>
                    </a:cubicBezTo>
                    <a:cubicBezTo>
                      <a:pt x="3118" y="20635"/>
                      <a:pt x="3469" y="21534"/>
                      <a:pt x="4139" y="21534"/>
                    </a:cubicBezTo>
                    <a:cubicBezTo>
                      <a:pt x="4833" y="21534"/>
                      <a:pt x="5389" y="20841"/>
                      <a:pt x="5406" y="19956"/>
                    </a:cubicBezTo>
                    <a:cubicBezTo>
                      <a:pt x="5432" y="18634"/>
                      <a:pt x="4659" y="18107"/>
                      <a:pt x="4652" y="18102"/>
                    </a:cubicBezTo>
                    <a:cubicBezTo>
                      <a:pt x="4565" y="18045"/>
                      <a:pt x="4508" y="17893"/>
                      <a:pt x="4511" y="17726"/>
                    </a:cubicBezTo>
                    <a:lnTo>
                      <a:pt x="4542" y="15997"/>
                    </a:lnTo>
                    <a:cubicBezTo>
                      <a:pt x="4546" y="15788"/>
                      <a:pt x="4640" y="15622"/>
                      <a:pt x="4756" y="15622"/>
                    </a:cubicBezTo>
                    <a:lnTo>
                      <a:pt x="12538" y="15622"/>
                    </a:lnTo>
                    <a:lnTo>
                      <a:pt x="12538" y="14383"/>
                    </a:lnTo>
                    <a:cubicBezTo>
                      <a:pt x="12292" y="14081"/>
                      <a:pt x="11735" y="13238"/>
                      <a:pt x="11735" y="11827"/>
                    </a:cubicBezTo>
                    <a:cubicBezTo>
                      <a:pt x="11735" y="10373"/>
                      <a:pt x="12518" y="9710"/>
                      <a:pt x="13246" y="9710"/>
                    </a:cubicBezTo>
                    <a:cubicBezTo>
                      <a:pt x="14000" y="9710"/>
                      <a:pt x="14881" y="10250"/>
                      <a:pt x="14881" y="11771"/>
                    </a:cubicBezTo>
                    <a:cubicBezTo>
                      <a:pt x="14881" y="13185"/>
                      <a:pt x="14338" y="14099"/>
                      <a:pt x="14109" y="14422"/>
                    </a:cubicBezTo>
                    <a:lnTo>
                      <a:pt x="14109" y="15566"/>
                    </a:lnTo>
                    <a:lnTo>
                      <a:pt x="21600" y="15566"/>
                    </a:lnTo>
                    <a:cubicBezTo>
                      <a:pt x="20913" y="12410"/>
                      <a:pt x="19871" y="9233"/>
                      <a:pt x="18464" y="7086"/>
                    </a:cubicBezTo>
                    <a:cubicBezTo>
                      <a:pt x="15685" y="2847"/>
                      <a:pt x="13123" y="115"/>
                      <a:pt x="8924" y="3"/>
                    </a:cubicBezTo>
                    <a:cubicBezTo>
                      <a:pt x="6323" y="-66"/>
                      <a:pt x="2881" y="1222"/>
                      <a:pt x="0" y="5124"/>
                    </a:cubicBezTo>
                    <a:lnTo>
                      <a:pt x="0" y="15510"/>
                    </a:lnTo>
                    <a:close/>
                    <a:moveTo>
                      <a:pt x="0" y="1551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8"/>
              <p:cNvSpPr/>
              <p:nvPr/>
            </p:nvSpPr>
            <p:spPr bwMode="auto">
              <a:xfrm>
                <a:off x="1456" y="599"/>
                <a:ext cx="1194" cy="126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5669" y="14453"/>
                    </a:moveTo>
                    <a:cubicBezTo>
                      <a:pt x="15669" y="14244"/>
                      <a:pt x="15848" y="14075"/>
                      <a:pt x="16069" y="14075"/>
                    </a:cubicBezTo>
                    <a:lnTo>
                      <a:pt x="17796" y="14075"/>
                    </a:lnTo>
                    <a:cubicBezTo>
                      <a:pt x="17921" y="14075"/>
                      <a:pt x="18039" y="14130"/>
                      <a:pt x="18115" y="14224"/>
                    </a:cubicBezTo>
                    <a:cubicBezTo>
                      <a:pt x="18387" y="14562"/>
                      <a:pt x="19275" y="15438"/>
                      <a:pt x="20100" y="15438"/>
                    </a:cubicBezTo>
                    <a:cubicBezTo>
                      <a:pt x="21206" y="15438"/>
                      <a:pt x="21600" y="14338"/>
                      <a:pt x="21600" y="13308"/>
                    </a:cubicBezTo>
                    <a:cubicBezTo>
                      <a:pt x="21600" y="12177"/>
                      <a:pt x="21066" y="11500"/>
                      <a:pt x="20135" y="11451"/>
                    </a:cubicBezTo>
                    <a:cubicBezTo>
                      <a:pt x="19524" y="11416"/>
                      <a:pt x="18528" y="12256"/>
                      <a:pt x="18042" y="12792"/>
                    </a:cubicBezTo>
                    <a:cubicBezTo>
                      <a:pt x="17966" y="12875"/>
                      <a:pt x="17855" y="12924"/>
                      <a:pt x="17739" y="12924"/>
                    </a:cubicBezTo>
                    <a:lnTo>
                      <a:pt x="15954" y="12924"/>
                    </a:lnTo>
                    <a:cubicBezTo>
                      <a:pt x="15733" y="12924"/>
                      <a:pt x="15554" y="12754"/>
                      <a:pt x="15554" y="12545"/>
                    </a:cubicBezTo>
                    <a:lnTo>
                      <a:pt x="15554" y="5726"/>
                    </a:lnTo>
                    <a:lnTo>
                      <a:pt x="9447" y="5726"/>
                    </a:lnTo>
                    <a:cubicBezTo>
                      <a:pt x="9226" y="5726"/>
                      <a:pt x="9047" y="5556"/>
                      <a:pt x="9047" y="5347"/>
                    </a:cubicBezTo>
                    <a:lnTo>
                      <a:pt x="9047" y="3657"/>
                    </a:lnTo>
                    <a:cubicBezTo>
                      <a:pt x="9047" y="3527"/>
                      <a:pt x="9116" y="3407"/>
                      <a:pt x="9231" y="3338"/>
                    </a:cubicBezTo>
                    <a:cubicBezTo>
                      <a:pt x="9243" y="3331"/>
                      <a:pt x="10486" y="2551"/>
                      <a:pt x="10486" y="1257"/>
                    </a:cubicBezTo>
                    <a:cubicBezTo>
                      <a:pt x="10486" y="61"/>
                      <a:pt x="8613" y="0"/>
                      <a:pt x="8237" y="0"/>
                    </a:cubicBezTo>
                    <a:cubicBezTo>
                      <a:pt x="7488" y="0"/>
                      <a:pt x="6219" y="276"/>
                      <a:pt x="6219" y="1312"/>
                    </a:cubicBezTo>
                    <a:cubicBezTo>
                      <a:pt x="6219" y="2586"/>
                      <a:pt x="7454" y="3242"/>
                      <a:pt x="7507" y="3269"/>
                    </a:cubicBezTo>
                    <a:cubicBezTo>
                      <a:pt x="7635" y="3336"/>
                      <a:pt x="7716" y="3464"/>
                      <a:pt x="7716" y="3602"/>
                    </a:cubicBezTo>
                    <a:lnTo>
                      <a:pt x="7716" y="5402"/>
                    </a:lnTo>
                    <a:cubicBezTo>
                      <a:pt x="7716" y="5611"/>
                      <a:pt x="7537" y="5780"/>
                      <a:pt x="7316" y="5780"/>
                    </a:cubicBezTo>
                    <a:lnTo>
                      <a:pt x="0" y="5780"/>
                    </a:lnTo>
                    <a:lnTo>
                      <a:pt x="0" y="21600"/>
                    </a:lnTo>
                    <a:lnTo>
                      <a:pt x="15669" y="21600"/>
                    </a:lnTo>
                    <a:lnTo>
                      <a:pt x="15669" y="14453"/>
                    </a:lnTo>
                    <a:close/>
                    <a:moveTo>
                      <a:pt x="15669" y="14453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9"/>
              <p:cNvSpPr/>
              <p:nvPr/>
            </p:nvSpPr>
            <p:spPr bwMode="auto">
              <a:xfrm>
                <a:off x="2040" y="936"/>
                <a:ext cx="837" cy="181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8294" y="0"/>
                    </a:moveTo>
                    <a:lnTo>
                      <a:pt x="8294" y="4444"/>
                    </a:lnTo>
                    <a:lnTo>
                      <a:pt x="10013" y="4444"/>
                    </a:lnTo>
                    <a:cubicBezTo>
                      <a:pt x="10580" y="4159"/>
                      <a:pt x="12271" y="3382"/>
                      <a:pt x="13749" y="3420"/>
                    </a:cubicBezTo>
                    <a:cubicBezTo>
                      <a:pt x="15280" y="3459"/>
                      <a:pt x="16915" y="3958"/>
                      <a:pt x="16915" y="5239"/>
                    </a:cubicBezTo>
                    <a:cubicBezTo>
                      <a:pt x="16915" y="6459"/>
                      <a:pt x="15628" y="7248"/>
                      <a:pt x="13635" y="7248"/>
                    </a:cubicBezTo>
                    <a:cubicBezTo>
                      <a:pt x="12005" y="7248"/>
                      <a:pt x="10578" y="6566"/>
                      <a:pt x="10081" y="6299"/>
                    </a:cubicBezTo>
                    <a:lnTo>
                      <a:pt x="8458" y="6299"/>
                    </a:lnTo>
                    <a:lnTo>
                      <a:pt x="8458" y="14612"/>
                    </a:lnTo>
                    <a:cubicBezTo>
                      <a:pt x="8458" y="14757"/>
                      <a:pt x="8202" y="14875"/>
                      <a:pt x="7887" y="14875"/>
                    </a:cubicBezTo>
                    <a:lnTo>
                      <a:pt x="5424" y="14875"/>
                    </a:lnTo>
                    <a:cubicBezTo>
                      <a:pt x="5273" y="14875"/>
                      <a:pt x="5128" y="14848"/>
                      <a:pt x="5021" y="14798"/>
                    </a:cubicBezTo>
                    <a:cubicBezTo>
                      <a:pt x="4537" y="14575"/>
                      <a:pt x="3070" y="13990"/>
                      <a:pt x="2106" y="13964"/>
                    </a:cubicBezTo>
                    <a:cubicBezTo>
                      <a:pt x="1612" y="13951"/>
                      <a:pt x="1173" y="14023"/>
                      <a:pt x="829" y="14173"/>
                    </a:cubicBezTo>
                    <a:cubicBezTo>
                      <a:pt x="287" y="14409"/>
                      <a:pt x="0" y="14823"/>
                      <a:pt x="0" y="15371"/>
                    </a:cubicBezTo>
                    <a:cubicBezTo>
                      <a:pt x="0" y="16289"/>
                      <a:pt x="870" y="16815"/>
                      <a:pt x="2386" y="16815"/>
                    </a:cubicBezTo>
                    <a:cubicBezTo>
                      <a:pt x="3439" y="16815"/>
                      <a:pt x="4948" y="16100"/>
                      <a:pt x="5394" y="15849"/>
                    </a:cubicBezTo>
                    <a:cubicBezTo>
                      <a:pt x="5502" y="15788"/>
                      <a:pt x="5664" y="15753"/>
                      <a:pt x="5835" y="15753"/>
                    </a:cubicBezTo>
                    <a:lnTo>
                      <a:pt x="7887" y="15753"/>
                    </a:lnTo>
                    <a:cubicBezTo>
                      <a:pt x="8202" y="15753"/>
                      <a:pt x="8458" y="15871"/>
                      <a:pt x="8458" y="16016"/>
                    </a:cubicBezTo>
                    <a:lnTo>
                      <a:pt x="8458" y="21600"/>
                    </a:lnTo>
                    <a:cubicBezTo>
                      <a:pt x="10711" y="19272"/>
                      <a:pt x="13969" y="15960"/>
                      <a:pt x="16427" y="13663"/>
                    </a:cubicBezTo>
                    <a:cubicBezTo>
                      <a:pt x="20286" y="10058"/>
                      <a:pt x="21600" y="7857"/>
                      <a:pt x="21600" y="5011"/>
                    </a:cubicBezTo>
                    <a:cubicBezTo>
                      <a:pt x="21600" y="3733"/>
                      <a:pt x="20869" y="1897"/>
                      <a:pt x="19397" y="0"/>
                    </a:cubicBezTo>
                    <a:lnTo>
                      <a:pt x="8294" y="0"/>
                    </a:lnTo>
                    <a:close/>
                    <a:moveTo>
                      <a:pt x="8294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0"/>
              <p:cNvSpPr/>
              <p:nvPr/>
            </p:nvSpPr>
            <p:spPr bwMode="auto">
              <a:xfrm>
                <a:off x="576" y="2872"/>
                <a:ext cx="1735" cy="71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0" y="0"/>
                    </a:moveTo>
                    <a:lnTo>
                      <a:pt x="16560" y="2147"/>
                    </a:lnTo>
                    <a:cubicBezTo>
                      <a:pt x="16903" y="2740"/>
                      <a:pt x="17784" y="4505"/>
                      <a:pt x="17709" y="6871"/>
                    </a:cubicBezTo>
                    <a:cubicBezTo>
                      <a:pt x="17636" y="9179"/>
                      <a:pt x="16807" y="10557"/>
                      <a:pt x="15493" y="10557"/>
                    </a:cubicBezTo>
                    <a:cubicBezTo>
                      <a:pt x="14732" y="10557"/>
                      <a:pt x="14284" y="9816"/>
                      <a:pt x="14042" y="9195"/>
                    </a:cubicBezTo>
                    <a:cubicBezTo>
                      <a:pt x="13730" y="8394"/>
                      <a:pt x="13566" y="7304"/>
                      <a:pt x="13593" y="6205"/>
                    </a:cubicBezTo>
                    <a:cubicBezTo>
                      <a:pt x="13632" y="4621"/>
                      <a:pt x="14309" y="3051"/>
                      <a:pt x="14583" y="2477"/>
                    </a:cubicBezTo>
                    <a:lnTo>
                      <a:pt x="14583" y="192"/>
                    </a:lnTo>
                    <a:lnTo>
                      <a:pt x="0" y="192"/>
                    </a:lnTo>
                    <a:cubicBezTo>
                      <a:pt x="399" y="2708"/>
                      <a:pt x="654" y="4881"/>
                      <a:pt x="632" y="6244"/>
                    </a:cubicBezTo>
                    <a:cubicBezTo>
                      <a:pt x="434" y="18241"/>
                      <a:pt x="3129" y="21600"/>
                      <a:pt x="4159" y="21600"/>
                    </a:cubicBezTo>
                    <a:cubicBezTo>
                      <a:pt x="7844" y="21600"/>
                      <a:pt x="16206" y="21600"/>
                      <a:pt x="17434" y="21600"/>
                    </a:cubicBezTo>
                    <a:cubicBezTo>
                      <a:pt x="18663" y="21600"/>
                      <a:pt x="19898" y="17535"/>
                      <a:pt x="20446" y="14498"/>
                    </a:cubicBezTo>
                    <a:cubicBezTo>
                      <a:pt x="21001" y="11427"/>
                      <a:pt x="20644" y="5284"/>
                      <a:pt x="21041" y="3077"/>
                    </a:cubicBezTo>
                    <a:cubicBezTo>
                      <a:pt x="21126" y="2601"/>
                      <a:pt x="21324" y="1509"/>
                      <a:pt x="21600" y="0"/>
                    </a:cubicBezTo>
                    <a:lnTo>
                      <a:pt x="16560" y="0"/>
                    </a:lnTo>
                    <a:close/>
                    <a:moveTo>
                      <a:pt x="16560" y="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1"/>
              <p:cNvSpPr/>
              <p:nvPr/>
            </p:nvSpPr>
            <p:spPr bwMode="auto">
              <a:xfrm>
                <a:off x="0" y="328"/>
                <a:ext cx="826" cy="2363"/>
              </a:xfrm>
              <a:custGeom>
                <a:avLst/>
                <a:gdLst/>
                <a:ahLst/>
                <a:cxnLst/>
                <a:rect l="0" t="0" r="r" b="b"/>
                <a:pathLst>
                  <a:path w="17853" h="21600">
                    <a:moveTo>
                      <a:pt x="10700" y="17731"/>
                    </a:moveTo>
                    <a:cubicBezTo>
                      <a:pt x="10700" y="17619"/>
                      <a:pt x="10914" y="17529"/>
                      <a:pt x="11178" y="17529"/>
                    </a:cubicBezTo>
                    <a:lnTo>
                      <a:pt x="13447" y="17529"/>
                    </a:lnTo>
                    <a:cubicBezTo>
                      <a:pt x="13662" y="17529"/>
                      <a:pt x="13850" y="17589"/>
                      <a:pt x="13907" y="17677"/>
                    </a:cubicBezTo>
                    <a:cubicBezTo>
                      <a:pt x="13923" y="17699"/>
                      <a:pt x="14336" y="18262"/>
                      <a:pt x="16008" y="18286"/>
                    </a:cubicBezTo>
                    <a:cubicBezTo>
                      <a:pt x="16556" y="18294"/>
                      <a:pt x="16962" y="18239"/>
                      <a:pt x="17253" y="18120"/>
                    </a:cubicBezTo>
                    <a:cubicBezTo>
                      <a:pt x="17651" y="17957"/>
                      <a:pt x="17853" y="17660"/>
                      <a:pt x="17853" y="17236"/>
                    </a:cubicBezTo>
                    <a:cubicBezTo>
                      <a:pt x="17853" y="16569"/>
                      <a:pt x="17557" y="16120"/>
                      <a:pt x="16114" y="16100"/>
                    </a:cubicBezTo>
                    <a:cubicBezTo>
                      <a:pt x="14422" y="16073"/>
                      <a:pt x="13780" y="16730"/>
                      <a:pt x="13754" y="16758"/>
                    </a:cubicBezTo>
                    <a:cubicBezTo>
                      <a:pt x="13681" y="16835"/>
                      <a:pt x="13505" y="16885"/>
                      <a:pt x="13310" y="16885"/>
                    </a:cubicBezTo>
                    <a:lnTo>
                      <a:pt x="11247" y="16885"/>
                    </a:lnTo>
                    <a:cubicBezTo>
                      <a:pt x="10983" y="16885"/>
                      <a:pt x="10769" y="16795"/>
                      <a:pt x="10769" y="16683"/>
                    </a:cubicBezTo>
                    <a:lnTo>
                      <a:pt x="10769" y="14313"/>
                    </a:lnTo>
                    <a:cubicBezTo>
                      <a:pt x="10726" y="14283"/>
                      <a:pt x="10700" y="14248"/>
                      <a:pt x="10700" y="14210"/>
                    </a:cubicBezTo>
                    <a:cubicBezTo>
                      <a:pt x="10700" y="14172"/>
                      <a:pt x="10726" y="14137"/>
                      <a:pt x="10769" y="14107"/>
                    </a:cubicBezTo>
                    <a:lnTo>
                      <a:pt x="10769" y="0"/>
                    </a:lnTo>
                    <a:cubicBezTo>
                      <a:pt x="7222" y="1227"/>
                      <a:pt x="4122" y="2897"/>
                      <a:pt x="2030" y="5131"/>
                    </a:cubicBezTo>
                    <a:cubicBezTo>
                      <a:pt x="-3747" y="11300"/>
                      <a:pt x="4506" y="16422"/>
                      <a:pt x="5813" y="17527"/>
                    </a:cubicBezTo>
                    <a:cubicBezTo>
                      <a:pt x="6527" y="18132"/>
                      <a:pt x="8805" y="19884"/>
                      <a:pt x="10700" y="21600"/>
                    </a:cubicBezTo>
                    <a:lnTo>
                      <a:pt x="10700" y="17731"/>
                    </a:lnTo>
                    <a:close/>
                    <a:moveTo>
                      <a:pt x="10700" y="17731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2"/>
              <p:cNvSpPr/>
              <p:nvPr/>
            </p:nvSpPr>
            <p:spPr bwMode="auto">
              <a:xfrm>
                <a:off x="544" y="928"/>
                <a:ext cx="866" cy="93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48"/>
                    </a:moveTo>
                    <a:lnTo>
                      <a:pt x="12762" y="148"/>
                    </a:lnTo>
                    <a:lnTo>
                      <a:pt x="12712" y="1601"/>
                    </a:lnTo>
                    <a:cubicBezTo>
                      <a:pt x="13464" y="1957"/>
                      <a:pt x="15074" y="2951"/>
                      <a:pt x="15002" y="4902"/>
                    </a:cubicBezTo>
                    <a:cubicBezTo>
                      <a:pt x="14938" y="6631"/>
                      <a:pt x="13023" y="7986"/>
                      <a:pt x="10641" y="7986"/>
                    </a:cubicBezTo>
                    <a:cubicBezTo>
                      <a:pt x="8221" y="7986"/>
                      <a:pt x="6915" y="6236"/>
                      <a:pt x="6915" y="4589"/>
                    </a:cubicBezTo>
                    <a:cubicBezTo>
                      <a:pt x="6915" y="3259"/>
                      <a:pt x="8187" y="2207"/>
                      <a:pt x="8741" y="1812"/>
                    </a:cubicBezTo>
                    <a:lnTo>
                      <a:pt x="874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48"/>
                    </a:lnTo>
                    <a:close/>
                    <a:moveTo>
                      <a:pt x="21600" y="14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3"/>
              <p:cNvSpPr/>
              <p:nvPr/>
            </p:nvSpPr>
            <p:spPr bwMode="auto">
              <a:xfrm>
                <a:off x="1600" y="1128"/>
                <a:ext cx="567" cy="56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167" y="0"/>
                    </a:moveTo>
                    <a:cubicBezTo>
                      <a:pt x="10589" y="0"/>
                      <a:pt x="11011" y="0"/>
                      <a:pt x="11433" y="0"/>
                    </a:cubicBezTo>
                    <a:cubicBezTo>
                      <a:pt x="11717" y="34"/>
                      <a:pt x="12003" y="63"/>
                      <a:pt x="12287" y="103"/>
                    </a:cubicBezTo>
                    <a:cubicBezTo>
                      <a:pt x="14417" y="404"/>
                      <a:pt x="16300" y="1254"/>
                      <a:pt x="17912" y="2678"/>
                    </a:cubicBezTo>
                    <a:cubicBezTo>
                      <a:pt x="19810" y="4354"/>
                      <a:pt x="20997" y="6440"/>
                      <a:pt x="21434" y="8941"/>
                    </a:cubicBezTo>
                    <a:cubicBezTo>
                      <a:pt x="21505" y="9347"/>
                      <a:pt x="21545" y="9759"/>
                      <a:pt x="21600" y="10167"/>
                    </a:cubicBezTo>
                    <a:cubicBezTo>
                      <a:pt x="21600" y="10589"/>
                      <a:pt x="21600" y="11011"/>
                      <a:pt x="21600" y="11433"/>
                    </a:cubicBezTo>
                    <a:cubicBezTo>
                      <a:pt x="21587" y="11507"/>
                      <a:pt x="21571" y="11581"/>
                      <a:pt x="21562" y="11656"/>
                    </a:cubicBezTo>
                    <a:cubicBezTo>
                      <a:pt x="21510" y="12046"/>
                      <a:pt x="21480" y="12439"/>
                      <a:pt x="21407" y="12825"/>
                    </a:cubicBezTo>
                    <a:cubicBezTo>
                      <a:pt x="20998" y="14976"/>
                      <a:pt x="20019" y="16834"/>
                      <a:pt x="18480" y="18388"/>
                    </a:cubicBezTo>
                    <a:cubicBezTo>
                      <a:pt x="16866" y="20017"/>
                      <a:pt x="14927" y="21043"/>
                      <a:pt x="12662" y="21434"/>
                    </a:cubicBezTo>
                    <a:cubicBezTo>
                      <a:pt x="12255" y="21504"/>
                      <a:pt x="11843" y="21545"/>
                      <a:pt x="11433" y="21600"/>
                    </a:cubicBezTo>
                    <a:cubicBezTo>
                      <a:pt x="11011" y="21600"/>
                      <a:pt x="10589" y="21600"/>
                      <a:pt x="10167" y="21600"/>
                    </a:cubicBezTo>
                    <a:cubicBezTo>
                      <a:pt x="9883" y="21566"/>
                      <a:pt x="9597" y="21537"/>
                      <a:pt x="9313" y="21497"/>
                    </a:cubicBezTo>
                    <a:cubicBezTo>
                      <a:pt x="7183" y="21196"/>
                      <a:pt x="5300" y="20345"/>
                      <a:pt x="3688" y="18922"/>
                    </a:cubicBezTo>
                    <a:cubicBezTo>
                      <a:pt x="1790" y="17246"/>
                      <a:pt x="603" y="15160"/>
                      <a:pt x="166" y="12659"/>
                    </a:cubicBezTo>
                    <a:cubicBezTo>
                      <a:pt x="95" y="12253"/>
                      <a:pt x="55" y="11841"/>
                      <a:pt x="0" y="11433"/>
                    </a:cubicBezTo>
                    <a:cubicBezTo>
                      <a:pt x="0" y="11011"/>
                      <a:pt x="0" y="10589"/>
                      <a:pt x="0" y="10167"/>
                    </a:cubicBezTo>
                    <a:cubicBezTo>
                      <a:pt x="13" y="10093"/>
                      <a:pt x="29" y="10019"/>
                      <a:pt x="38" y="9944"/>
                    </a:cubicBezTo>
                    <a:cubicBezTo>
                      <a:pt x="90" y="9554"/>
                      <a:pt x="120" y="9161"/>
                      <a:pt x="193" y="8776"/>
                    </a:cubicBezTo>
                    <a:cubicBezTo>
                      <a:pt x="602" y="6624"/>
                      <a:pt x="1581" y="4766"/>
                      <a:pt x="3121" y="3212"/>
                    </a:cubicBezTo>
                    <a:cubicBezTo>
                      <a:pt x="4734" y="1583"/>
                      <a:pt x="6673" y="557"/>
                      <a:pt x="8939" y="167"/>
                    </a:cubicBezTo>
                    <a:cubicBezTo>
                      <a:pt x="9345" y="96"/>
                      <a:pt x="9757" y="55"/>
                      <a:pt x="10167" y="0"/>
                    </a:cubicBezTo>
                    <a:close/>
                    <a:moveTo>
                      <a:pt x="12831" y="19967"/>
                    </a:moveTo>
                    <a:cubicBezTo>
                      <a:pt x="12666" y="19955"/>
                      <a:pt x="12494" y="19969"/>
                      <a:pt x="12338" y="19924"/>
                    </a:cubicBezTo>
                    <a:cubicBezTo>
                      <a:pt x="11703" y="19742"/>
                      <a:pt x="11198" y="19333"/>
                      <a:pt x="10676" y="18952"/>
                    </a:cubicBezTo>
                    <a:cubicBezTo>
                      <a:pt x="10353" y="18716"/>
                      <a:pt x="10134" y="18433"/>
                      <a:pt x="10092" y="18027"/>
                    </a:cubicBezTo>
                    <a:cubicBezTo>
                      <a:pt x="10081" y="17930"/>
                      <a:pt x="10057" y="17834"/>
                      <a:pt x="10041" y="17736"/>
                    </a:cubicBezTo>
                    <a:cubicBezTo>
                      <a:pt x="9902" y="16870"/>
                      <a:pt x="9773" y="16002"/>
                      <a:pt x="9618" y="15138"/>
                    </a:cubicBezTo>
                    <a:cubicBezTo>
                      <a:pt x="9546" y="14735"/>
                      <a:pt x="9381" y="14359"/>
                      <a:pt x="9120" y="14035"/>
                    </a:cubicBezTo>
                    <a:cubicBezTo>
                      <a:pt x="8897" y="13760"/>
                      <a:pt x="8643" y="13575"/>
                      <a:pt x="8250" y="13570"/>
                    </a:cubicBezTo>
                    <a:cubicBezTo>
                      <a:pt x="7832" y="13565"/>
                      <a:pt x="7410" y="13496"/>
                      <a:pt x="6998" y="13412"/>
                    </a:cubicBezTo>
                    <a:cubicBezTo>
                      <a:pt x="5971" y="13201"/>
                      <a:pt x="5190" y="12406"/>
                      <a:pt x="5017" y="11406"/>
                    </a:cubicBezTo>
                    <a:cubicBezTo>
                      <a:pt x="4870" y="10552"/>
                      <a:pt x="5092" y="9779"/>
                      <a:pt x="5567" y="9067"/>
                    </a:cubicBezTo>
                    <a:cubicBezTo>
                      <a:pt x="6036" y="8364"/>
                      <a:pt x="6806" y="8165"/>
                      <a:pt x="7532" y="7893"/>
                    </a:cubicBezTo>
                    <a:cubicBezTo>
                      <a:pt x="7550" y="7886"/>
                      <a:pt x="7574" y="7890"/>
                      <a:pt x="7594" y="7887"/>
                    </a:cubicBezTo>
                    <a:cubicBezTo>
                      <a:pt x="8105" y="7812"/>
                      <a:pt x="8531" y="8013"/>
                      <a:pt x="8921" y="8310"/>
                    </a:cubicBezTo>
                    <a:cubicBezTo>
                      <a:pt x="9301" y="8599"/>
                      <a:pt x="9667" y="8906"/>
                      <a:pt x="10047" y="9197"/>
                    </a:cubicBezTo>
                    <a:cubicBezTo>
                      <a:pt x="10387" y="9456"/>
                      <a:pt x="10764" y="9642"/>
                      <a:pt x="11197" y="9677"/>
                    </a:cubicBezTo>
                    <a:cubicBezTo>
                      <a:pt x="11278" y="9683"/>
                      <a:pt x="11372" y="9656"/>
                      <a:pt x="11445" y="9617"/>
                    </a:cubicBezTo>
                    <a:cubicBezTo>
                      <a:pt x="11667" y="9497"/>
                      <a:pt x="11875" y="9352"/>
                      <a:pt x="12099" y="9238"/>
                    </a:cubicBezTo>
                    <a:cubicBezTo>
                      <a:pt x="12474" y="9048"/>
                      <a:pt x="12861" y="8880"/>
                      <a:pt x="13235" y="8689"/>
                    </a:cubicBezTo>
                    <a:cubicBezTo>
                      <a:pt x="13417" y="8597"/>
                      <a:pt x="13562" y="8456"/>
                      <a:pt x="13618" y="8246"/>
                    </a:cubicBezTo>
                    <a:cubicBezTo>
                      <a:pt x="13243" y="8087"/>
                      <a:pt x="13233" y="8022"/>
                      <a:pt x="13530" y="7752"/>
                    </a:cubicBezTo>
                    <a:cubicBezTo>
                      <a:pt x="13675" y="7620"/>
                      <a:pt x="13824" y="7490"/>
                      <a:pt x="13958" y="7347"/>
                    </a:cubicBezTo>
                    <a:cubicBezTo>
                      <a:pt x="14060" y="7236"/>
                      <a:pt x="14120" y="7081"/>
                      <a:pt x="13975" y="6977"/>
                    </a:cubicBezTo>
                    <a:cubicBezTo>
                      <a:pt x="13831" y="6875"/>
                      <a:pt x="13647" y="6755"/>
                      <a:pt x="13488" y="6764"/>
                    </a:cubicBezTo>
                    <a:cubicBezTo>
                      <a:pt x="12979" y="6792"/>
                      <a:pt x="12419" y="7155"/>
                      <a:pt x="12347" y="7713"/>
                    </a:cubicBezTo>
                    <a:cubicBezTo>
                      <a:pt x="12319" y="7935"/>
                      <a:pt x="12388" y="8170"/>
                      <a:pt x="12417" y="8443"/>
                    </a:cubicBezTo>
                    <a:cubicBezTo>
                      <a:pt x="12236" y="8428"/>
                      <a:pt x="12023" y="8437"/>
                      <a:pt x="11826" y="8387"/>
                    </a:cubicBezTo>
                    <a:cubicBezTo>
                      <a:pt x="11462" y="8296"/>
                      <a:pt x="11213" y="8031"/>
                      <a:pt x="10980" y="7754"/>
                    </a:cubicBezTo>
                    <a:cubicBezTo>
                      <a:pt x="10741" y="7469"/>
                      <a:pt x="10514" y="7171"/>
                      <a:pt x="10253" y="6907"/>
                    </a:cubicBezTo>
                    <a:cubicBezTo>
                      <a:pt x="9906" y="6557"/>
                      <a:pt x="9490" y="6509"/>
                      <a:pt x="9057" y="6735"/>
                    </a:cubicBezTo>
                    <a:cubicBezTo>
                      <a:pt x="9005" y="6762"/>
                      <a:pt x="8953" y="6827"/>
                      <a:pt x="8939" y="6884"/>
                    </a:cubicBezTo>
                    <a:cubicBezTo>
                      <a:pt x="8779" y="7512"/>
                      <a:pt x="8048" y="7795"/>
                      <a:pt x="7500" y="7436"/>
                    </a:cubicBezTo>
                    <a:cubicBezTo>
                      <a:pt x="7331" y="7325"/>
                      <a:pt x="7333" y="7194"/>
                      <a:pt x="7515" y="7104"/>
                    </a:cubicBezTo>
                    <a:cubicBezTo>
                      <a:pt x="7620" y="7053"/>
                      <a:pt x="7738" y="7024"/>
                      <a:pt x="7854" y="6996"/>
                    </a:cubicBezTo>
                    <a:cubicBezTo>
                      <a:pt x="8178" y="6916"/>
                      <a:pt x="8224" y="6794"/>
                      <a:pt x="8013" y="6531"/>
                    </a:cubicBezTo>
                    <a:cubicBezTo>
                      <a:pt x="7925" y="6422"/>
                      <a:pt x="7817" y="6330"/>
                      <a:pt x="7723" y="6226"/>
                    </a:cubicBezTo>
                    <a:cubicBezTo>
                      <a:pt x="7675" y="6174"/>
                      <a:pt x="7637" y="6114"/>
                      <a:pt x="7571" y="6027"/>
                    </a:cubicBezTo>
                    <a:cubicBezTo>
                      <a:pt x="7670" y="6027"/>
                      <a:pt x="7719" y="6030"/>
                      <a:pt x="7767" y="6027"/>
                    </a:cubicBezTo>
                    <a:cubicBezTo>
                      <a:pt x="8327" y="5990"/>
                      <a:pt x="8834" y="5801"/>
                      <a:pt x="9296" y="5488"/>
                    </a:cubicBezTo>
                    <a:cubicBezTo>
                      <a:pt x="9419" y="5404"/>
                      <a:pt x="9511" y="5299"/>
                      <a:pt x="9410" y="5135"/>
                    </a:cubicBezTo>
                    <a:cubicBezTo>
                      <a:pt x="9628" y="5002"/>
                      <a:pt x="9840" y="5022"/>
                      <a:pt x="10045" y="5119"/>
                    </a:cubicBezTo>
                    <a:cubicBezTo>
                      <a:pt x="10241" y="5212"/>
                      <a:pt x="10427" y="5328"/>
                      <a:pt x="10622" y="5425"/>
                    </a:cubicBezTo>
                    <a:cubicBezTo>
                      <a:pt x="11111" y="5667"/>
                      <a:pt x="11412" y="5582"/>
                      <a:pt x="11703" y="5116"/>
                    </a:cubicBezTo>
                    <a:cubicBezTo>
                      <a:pt x="11773" y="5003"/>
                      <a:pt x="11832" y="4881"/>
                      <a:pt x="11877" y="4756"/>
                    </a:cubicBezTo>
                    <a:cubicBezTo>
                      <a:pt x="12008" y="4388"/>
                      <a:pt x="11833" y="4156"/>
                      <a:pt x="11443" y="4179"/>
                    </a:cubicBezTo>
                    <a:cubicBezTo>
                      <a:pt x="11339" y="4185"/>
                      <a:pt x="11234" y="4210"/>
                      <a:pt x="11136" y="4245"/>
                    </a:cubicBezTo>
                    <a:cubicBezTo>
                      <a:pt x="11000" y="4294"/>
                      <a:pt x="10871" y="4360"/>
                      <a:pt x="10737" y="4420"/>
                    </a:cubicBezTo>
                    <a:cubicBezTo>
                      <a:pt x="10627" y="4248"/>
                      <a:pt x="10656" y="4091"/>
                      <a:pt x="10741" y="3932"/>
                    </a:cubicBezTo>
                    <a:cubicBezTo>
                      <a:pt x="10954" y="3536"/>
                      <a:pt x="11291" y="3259"/>
                      <a:pt x="11651" y="3012"/>
                    </a:cubicBezTo>
                    <a:cubicBezTo>
                      <a:pt x="12117" y="2692"/>
                      <a:pt x="12606" y="2413"/>
                      <a:pt x="13182" y="2353"/>
                    </a:cubicBezTo>
                    <a:cubicBezTo>
                      <a:pt x="13284" y="2342"/>
                      <a:pt x="13401" y="2405"/>
                      <a:pt x="13500" y="2455"/>
                    </a:cubicBezTo>
                    <a:cubicBezTo>
                      <a:pt x="13685" y="2551"/>
                      <a:pt x="13852" y="2690"/>
                      <a:pt x="14046" y="2760"/>
                    </a:cubicBezTo>
                    <a:cubicBezTo>
                      <a:pt x="14412" y="2892"/>
                      <a:pt x="14741" y="2753"/>
                      <a:pt x="14841" y="2462"/>
                    </a:cubicBezTo>
                    <a:cubicBezTo>
                      <a:pt x="14882" y="2341"/>
                      <a:pt x="14874" y="2263"/>
                      <a:pt x="14732" y="2199"/>
                    </a:cubicBezTo>
                    <a:cubicBezTo>
                      <a:pt x="13584" y="1683"/>
                      <a:pt x="12382" y="1396"/>
                      <a:pt x="11125" y="1358"/>
                    </a:cubicBezTo>
                    <a:cubicBezTo>
                      <a:pt x="9492" y="1308"/>
                      <a:pt x="7940" y="1642"/>
                      <a:pt x="6488" y="2395"/>
                    </a:cubicBezTo>
                    <a:cubicBezTo>
                      <a:pt x="6037" y="2629"/>
                      <a:pt x="5613" y="2915"/>
                      <a:pt x="5146" y="3195"/>
                    </a:cubicBezTo>
                    <a:cubicBezTo>
                      <a:pt x="5286" y="3281"/>
                      <a:pt x="5379" y="3330"/>
                      <a:pt x="5463" y="3391"/>
                    </a:cubicBezTo>
                    <a:cubicBezTo>
                      <a:pt x="5676" y="3547"/>
                      <a:pt x="5688" y="3707"/>
                      <a:pt x="5513" y="3903"/>
                    </a:cubicBezTo>
                    <a:cubicBezTo>
                      <a:pt x="5462" y="3959"/>
                      <a:pt x="5409" y="4020"/>
                      <a:pt x="5380" y="4088"/>
                    </a:cubicBezTo>
                    <a:cubicBezTo>
                      <a:pt x="5160" y="4612"/>
                      <a:pt x="4817" y="5044"/>
                      <a:pt x="4388" y="5406"/>
                    </a:cubicBezTo>
                    <a:cubicBezTo>
                      <a:pt x="3912" y="5807"/>
                      <a:pt x="3392" y="6115"/>
                      <a:pt x="2732" y="6084"/>
                    </a:cubicBezTo>
                    <a:cubicBezTo>
                      <a:pt x="2671" y="6081"/>
                      <a:pt x="2580" y="6146"/>
                      <a:pt x="2547" y="6205"/>
                    </a:cubicBezTo>
                    <a:cubicBezTo>
                      <a:pt x="2013" y="7149"/>
                      <a:pt x="1666" y="8159"/>
                      <a:pt x="1478" y="9227"/>
                    </a:cubicBezTo>
                    <a:cubicBezTo>
                      <a:pt x="1448" y="9401"/>
                      <a:pt x="1483" y="9483"/>
                      <a:pt x="1659" y="9549"/>
                    </a:cubicBezTo>
                    <a:cubicBezTo>
                      <a:pt x="1985" y="9673"/>
                      <a:pt x="2273" y="9865"/>
                      <a:pt x="2438" y="10191"/>
                    </a:cubicBezTo>
                    <a:cubicBezTo>
                      <a:pt x="2526" y="10368"/>
                      <a:pt x="2534" y="10536"/>
                      <a:pt x="2372" y="10690"/>
                    </a:cubicBezTo>
                    <a:cubicBezTo>
                      <a:pt x="1914" y="11124"/>
                      <a:pt x="1657" y="11672"/>
                      <a:pt x="1500" y="12273"/>
                    </a:cubicBezTo>
                    <a:cubicBezTo>
                      <a:pt x="1485" y="12331"/>
                      <a:pt x="1490" y="12398"/>
                      <a:pt x="1501" y="12458"/>
                    </a:cubicBezTo>
                    <a:cubicBezTo>
                      <a:pt x="1787" y="14045"/>
                      <a:pt x="2411" y="15485"/>
                      <a:pt x="3450" y="16720"/>
                    </a:cubicBezTo>
                    <a:cubicBezTo>
                      <a:pt x="5871" y="19599"/>
                      <a:pt x="8960" y="20681"/>
                      <a:pt x="12657" y="20068"/>
                    </a:cubicBezTo>
                    <a:cubicBezTo>
                      <a:pt x="12718" y="20057"/>
                      <a:pt x="12772" y="20002"/>
                      <a:pt x="12831" y="19967"/>
                    </a:cubicBezTo>
                    <a:cubicBezTo>
                      <a:pt x="12913" y="19970"/>
                      <a:pt x="12999" y="19988"/>
                      <a:pt x="13076" y="19971"/>
                    </a:cubicBezTo>
                    <a:cubicBezTo>
                      <a:pt x="13268" y="19928"/>
                      <a:pt x="13458" y="19877"/>
                      <a:pt x="13644" y="19815"/>
                    </a:cubicBezTo>
                    <a:cubicBezTo>
                      <a:pt x="16308" y="18932"/>
                      <a:pt x="18228" y="17210"/>
                      <a:pt x="19418" y="14674"/>
                    </a:cubicBezTo>
                    <a:cubicBezTo>
                      <a:pt x="19701" y="14071"/>
                      <a:pt x="19906" y="13439"/>
                      <a:pt x="20038" y="12764"/>
                    </a:cubicBezTo>
                    <a:cubicBezTo>
                      <a:pt x="20004" y="12790"/>
                      <a:pt x="19987" y="12801"/>
                      <a:pt x="19972" y="12816"/>
                    </a:cubicBezTo>
                    <a:cubicBezTo>
                      <a:pt x="19693" y="13107"/>
                      <a:pt x="19549" y="13076"/>
                      <a:pt x="19428" y="12685"/>
                    </a:cubicBezTo>
                    <a:cubicBezTo>
                      <a:pt x="19365" y="12485"/>
                      <a:pt x="19337" y="12274"/>
                      <a:pt x="19284" y="12071"/>
                    </a:cubicBezTo>
                    <a:cubicBezTo>
                      <a:pt x="19178" y="11659"/>
                      <a:pt x="18951" y="11467"/>
                      <a:pt x="18527" y="11434"/>
                    </a:cubicBezTo>
                    <a:cubicBezTo>
                      <a:pt x="18331" y="11419"/>
                      <a:pt x="18132" y="11440"/>
                      <a:pt x="17938" y="11417"/>
                    </a:cubicBezTo>
                    <a:cubicBezTo>
                      <a:pt x="17607" y="11380"/>
                      <a:pt x="17278" y="11320"/>
                      <a:pt x="16948" y="11271"/>
                    </a:cubicBezTo>
                    <a:cubicBezTo>
                      <a:pt x="16902" y="11265"/>
                      <a:pt x="16847" y="11255"/>
                      <a:pt x="16808" y="11274"/>
                    </a:cubicBezTo>
                    <a:cubicBezTo>
                      <a:pt x="16509" y="11412"/>
                      <a:pt x="16205" y="11377"/>
                      <a:pt x="15899" y="11313"/>
                    </a:cubicBezTo>
                    <a:cubicBezTo>
                      <a:pt x="15549" y="11239"/>
                      <a:pt x="15202" y="11141"/>
                      <a:pt x="14848" y="11096"/>
                    </a:cubicBezTo>
                    <a:cubicBezTo>
                      <a:pt x="14367" y="11035"/>
                      <a:pt x="14177" y="11228"/>
                      <a:pt x="14180" y="11716"/>
                    </a:cubicBezTo>
                    <a:cubicBezTo>
                      <a:pt x="14180" y="11772"/>
                      <a:pt x="14187" y="11828"/>
                      <a:pt x="14195" y="11883"/>
                    </a:cubicBezTo>
                    <a:cubicBezTo>
                      <a:pt x="14242" y="12220"/>
                      <a:pt x="14406" y="12367"/>
                      <a:pt x="14748" y="12330"/>
                    </a:cubicBezTo>
                    <a:cubicBezTo>
                      <a:pt x="14983" y="12305"/>
                      <a:pt x="15215" y="12238"/>
                      <a:pt x="15444" y="12176"/>
                    </a:cubicBezTo>
                    <a:cubicBezTo>
                      <a:pt x="15647" y="12121"/>
                      <a:pt x="15842" y="12038"/>
                      <a:pt x="16046" y="11986"/>
                    </a:cubicBezTo>
                    <a:cubicBezTo>
                      <a:pt x="16262" y="11931"/>
                      <a:pt x="16343" y="12021"/>
                      <a:pt x="16270" y="12233"/>
                    </a:cubicBezTo>
                    <a:cubicBezTo>
                      <a:pt x="16221" y="12371"/>
                      <a:pt x="16152" y="12503"/>
                      <a:pt x="16080" y="12631"/>
                    </a:cubicBezTo>
                    <a:cubicBezTo>
                      <a:pt x="15514" y="13642"/>
                      <a:pt x="14929" y="14642"/>
                      <a:pt x="14383" y="15663"/>
                    </a:cubicBezTo>
                    <a:cubicBezTo>
                      <a:pt x="13989" y="16399"/>
                      <a:pt x="13625" y="17159"/>
                      <a:pt x="13488" y="17992"/>
                    </a:cubicBezTo>
                    <a:cubicBezTo>
                      <a:pt x="13424" y="18384"/>
                      <a:pt x="13444" y="18788"/>
                      <a:pt x="13418" y="19187"/>
                    </a:cubicBezTo>
                    <a:cubicBezTo>
                      <a:pt x="13391" y="19593"/>
                      <a:pt x="13181" y="19962"/>
                      <a:pt x="12831" y="19967"/>
                    </a:cubicBezTo>
                    <a:close/>
                    <a:moveTo>
                      <a:pt x="12831" y="1996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4"/>
              <p:cNvSpPr/>
              <p:nvPr/>
            </p:nvSpPr>
            <p:spPr bwMode="auto">
              <a:xfrm>
                <a:off x="136" y="1400"/>
                <a:ext cx="274" cy="408"/>
              </a:xfrm>
              <a:custGeom>
                <a:avLst/>
                <a:gdLst/>
                <a:ahLst/>
                <a:cxnLst/>
                <a:rect l="0" t="0" r="r" b="b"/>
                <a:pathLst>
                  <a:path w="21122" h="21584">
                    <a:moveTo>
                      <a:pt x="11182" y="0"/>
                    </a:moveTo>
                    <a:cubicBezTo>
                      <a:pt x="11884" y="85"/>
                      <a:pt x="12596" y="140"/>
                      <a:pt x="13286" y="259"/>
                    </a:cubicBezTo>
                    <a:cubicBezTo>
                      <a:pt x="15133" y="576"/>
                      <a:pt x="16719" y="1226"/>
                      <a:pt x="18054" y="2151"/>
                    </a:cubicBezTo>
                    <a:cubicBezTo>
                      <a:pt x="19428" y="3103"/>
                      <a:pt x="20368" y="4232"/>
                      <a:pt x="20812" y="5542"/>
                    </a:cubicBezTo>
                    <a:cubicBezTo>
                      <a:pt x="21428" y="7361"/>
                      <a:pt x="21136" y="9107"/>
                      <a:pt x="19849" y="10764"/>
                    </a:cubicBezTo>
                    <a:cubicBezTo>
                      <a:pt x="19441" y="11289"/>
                      <a:pt x="19023" y="11812"/>
                      <a:pt x="18625" y="12341"/>
                    </a:cubicBezTo>
                    <a:cubicBezTo>
                      <a:pt x="18111" y="13023"/>
                      <a:pt x="17881" y="13762"/>
                      <a:pt x="17754" y="14519"/>
                    </a:cubicBezTo>
                    <a:cubicBezTo>
                      <a:pt x="17737" y="14616"/>
                      <a:pt x="17715" y="14713"/>
                      <a:pt x="17684" y="14808"/>
                    </a:cubicBezTo>
                    <a:cubicBezTo>
                      <a:pt x="17617" y="15008"/>
                      <a:pt x="17578" y="15553"/>
                      <a:pt x="17634" y="15744"/>
                    </a:cubicBezTo>
                    <a:cubicBezTo>
                      <a:pt x="17745" y="16121"/>
                      <a:pt x="17664" y="16481"/>
                      <a:pt x="17471" y="16837"/>
                    </a:cubicBezTo>
                    <a:cubicBezTo>
                      <a:pt x="17426" y="16918"/>
                      <a:pt x="17418" y="17030"/>
                      <a:pt x="17463" y="17109"/>
                    </a:cubicBezTo>
                    <a:cubicBezTo>
                      <a:pt x="18033" y="18096"/>
                      <a:pt x="17442" y="19151"/>
                      <a:pt x="16059" y="19618"/>
                    </a:cubicBezTo>
                    <a:cubicBezTo>
                      <a:pt x="15940" y="19658"/>
                      <a:pt x="15825" y="19750"/>
                      <a:pt x="15778" y="19837"/>
                    </a:cubicBezTo>
                    <a:cubicBezTo>
                      <a:pt x="15201" y="20876"/>
                      <a:pt x="14114" y="21489"/>
                      <a:pt x="12500" y="21548"/>
                    </a:cubicBezTo>
                    <a:cubicBezTo>
                      <a:pt x="11125" y="21599"/>
                      <a:pt x="9736" y="21600"/>
                      <a:pt x="8365" y="21523"/>
                    </a:cubicBezTo>
                    <a:cubicBezTo>
                      <a:pt x="6958" y="21443"/>
                      <a:pt x="5989" y="20862"/>
                      <a:pt x="5447" y="19971"/>
                    </a:cubicBezTo>
                    <a:cubicBezTo>
                      <a:pt x="5330" y="19780"/>
                      <a:pt x="5200" y="19652"/>
                      <a:pt x="4921" y="19552"/>
                    </a:cubicBezTo>
                    <a:cubicBezTo>
                      <a:pt x="3672" y="19102"/>
                      <a:pt x="3125" y="18047"/>
                      <a:pt x="3655" y="17149"/>
                    </a:cubicBezTo>
                    <a:cubicBezTo>
                      <a:pt x="3725" y="17030"/>
                      <a:pt x="3737" y="16938"/>
                      <a:pt x="3663" y="16815"/>
                    </a:cubicBezTo>
                    <a:cubicBezTo>
                      <a:pt x="3387" y="16356"/>
                      <a:pt x="3386" y="15889"/>
                      <a:pt x="3623" y="15418"/>
                    </a:cubicBezTo>
                    <a:cubicBezTo>
                      <a:pt x="3667" y="15331"/>
                      <a:pt x="3641" y="15220"/>
                      <a:pt x="3614" y="15125"/>
                    </a:cubicBezTo>
                    <a:cubicBezTo>
                      <a:pt x="3513" y="14776"/>
                      <a:pt x="3369" y="14432"/>
                      <a:pt x="3294" y="14081"/>
                    </a:cubicBezTo>
                    <a:cubicBezTo>
                      <a:pt x="3129" y="13299"/>
                      <a:pt x="2721" y="12581"/>
                      <a:pt x="2187" y="11888"/>
                    </a:cubicBezTo>
                    <a:cubicBezTo>
                      <a:pt x="1691" y="11245"/>
                      <a:pt x="1160" y="10609"/>
                      <a:pt x="749" y="9940"/>
                    </a:cubicBezTo>
                    <a:cubicBezTo>
                      <a:pt x="-11" y="8700"/>
                      <a:pt x="-172" y="7395"/>
                      <a:pt x="172" y="6077"/>
                    </a:cubicBezTo>
                    <a:cubicBezTo>
                      <a:pt x="845" y="3497"/>
                      <a:pt x="2971" y="1673"/>
                      <a:pt x="6433" y="588"/>
                    </a:cubicBezTo>
                    <a:cubicBezTo>
                      <a:pt x="7461" y="265"/>
                      <a:pt x="8556" y="91"/>
                      <a:pt x="9687" y="33"/>
                    </a:cubicBezTo>
                    <a:cubicBezTo>
                      <a:pt x="9777" y="28"/>
                      <a:pt x="9866" y="11"/>
                      <a:pt x="9955" y="0"/>
                    </a:cubicBezTo>
                    <a:cubicBezTo>
                      <a:pt x="10364" y="0"/>
                      <a:pt x="10773" y="0"/>
                      <a:pt x="11182" y="0"/>
                    </a:cubicBezTo>
                    <a:close/>
                    <a:moveTo>
                      <a:pt x="10546" y="14914"/>
                    </a:moveTo>
                    <a:cubicBezTo>
                      <a:pt x="11916" y="14914"/>
                      <a:pt x="13287" y="14914"/>
                      <a:pt x="14656" y="14914"/>
                    </a:cubicBezTo>
                    <a:cubicBezTo>
                      <a:pt x="15501" y="14914"/>
                      <a:pt x="15710" y="14757"/>
                      <a:pt x="15854" y="14193"/>
                    </a:cubicBezTo>
                    <a:cubicBezTo>
                      <a:pt x="16009" y="13588"/>
                      <a:pt x="16154" y="12968"/>
                      <a:pt x="16480" y="12402"/>
                    </a:cubicBezTo>
                    <a:cubicBezTo>
                      <a:pt x="16908" y="11656"/>
                      <a:pt x="17489" y="10949"/>
                      <a:pt x="18040" y="10239"/>
                    </a:cubicBezTo>
                    <a:cubicBezTo>
                      <a:pt x="18629" y="9480"/>
                      <a:pt x="19031" y="8687"/>
                      <a:pt x="19120" y="7826"/>
                    </a:cubicBezTo>
                    <a:cubicBezTo>
                      <a:pt x="19335" y="5751"/>
                      <a:pt x="18335" y="4004"/>
                      <a:pt x="15988" y="2684"/>
                    </a:cubicBezTo>
                    <a:cubicBezTo>
                      <a:pt x="13090" y="1055"/>
                      <a:pt x="9224" y="899"/>
                      <a:pt x="6031" y="2250"/>
                    </a:cubicBezTo>
                    <a:cubicBezTo>
                      <a:pt x="2972" y="3544"/>
                      <a:pt x="1486" y="5948"/>
                      <a:pt x="2126" y="8422"/>
                    </a:cubicBezTo>
                    <a:cubicBezTo>
                      <a:pt x="2348" y="9280"/>
                      <a:pt x="2904" y="10044"/>
                      <a:pt x="3540" y="10781"/>
                    </a:cubicBezTo>
                    <a:cubicBezTo>
                      <a:pt x="4484" y="11876"/>
                      <a:pt x="5132" y="13034"/>
                      <a:pt x="5320" y="14308"/>
                    </a:cubicBezTo>
                    <a:cubicBezTo>
                      <a:pt x="5386" y="14752"/>
                      <a:pt x="5693" y="14914"/>
                      <a:pt x="6344" y="14914"/>
                    </a:cubicBezTo>
                    <a:cubicBezTo>
                      <a:pt x="7745" y="14914"/>
                      <a:pt x="9145" y="14914"/>
                      <a:pt x="10546" y="14914"/>
                    </a:cubicBezTo>
                    <a:close/>
                    <a:moveTo>
                      <a:pt x="10599" y="15504"/>
                    </a:moveTo>
                    <a:cubicBezTo>
                      <a:pt x="9189" y="15504"/>
                      <a:pt x="7778" y="15505"/>
                      <a:pt x="6368" y="15503"/>
                    </a:cubicBezTo>
                    <a:cubicBezTo>
                      <a:pt x="5961" y="15502"/>
                      <a:pt x="5647" y="15606"/>
                      <a:pt x="5484" y="15868"/>
                    </a:cubicBezTo>
                    <a:cubicBezTo>
                      <a:pt x="5229" y="16279"/>
                      <a:pt x="5664" y="16681"/>
                      <a:pt x="6367" y="16682"/>
                    </a:cubicBezTo>
                    <a:cubicBezTo>
                      <a:pt x="8329" y="16685"/>
                      <a:pt x="10291" y="16683"/>
                      <a:pt x="12254" y="16683"/>
                    </a:cubicBezTo>
                    <a:cubicBezTo>
                      <a:pt x="13103" y="16683"/>
                      <a:pt x="13950" y="16683"/>
                      <a:pt x="14799" y="16683"/>
                    </a:cubicBezTo>
                    <a:cubicBezTo>
                      <a:pt x="15195" y="16684"/>
                      <a:pt x="15494" y="16571"/>
                      <a:pt x="15652" y="16319"/>
                    </a:cubicBezTo>
                    <a:cubicBezTo>
                      <a:pt x="15903" y="15916"/>
                      <a:pt x="15477" y="15508"/>
                      <a:pt x="14800" y="15505"/>
                    </a:cubicBezTo>
                    <a:cubicBezTo>
                      <a:pt x="13400" y="15501"/>
                      <a:pt x="12000" y="15504"/>
                      <a:pt x="10599" y="15504"/>
                    </a:cubicBezTo>
                    <a:close/>
                    <a:moveTo>
                      <a:pt x="10600" y="17273"/>
                    </a:moveTo>
                    <a:cubicBezTo>
                      <a:pt x="9190" y="17273"/>
                      <a:pt x="7779" y="17275"/>
                      <a:pt x="6368" y="17272"/>
                    </a:cubicBezTo>
                    <a:cubicBezTo>
                      <a:pt x="5962" y="17271"/>
                      <a:pt x="5648" y="17376"/>
                      <a:pt x="5485" y="17638"/>
                    </a:cubicBezTo>
                    <a:cubicBezTo>
                      <a:pt x="5229" y="18048"/>
                      <a:pt x="5665" y="18451"/>
                      <a:pt x="6367" y="18452"/>
                    </a:cubicBezTo>
                    <a:cubicBezTo>
                      <a:pt x="8329" y="18454"/>
                      <a:pt x="10291" y="18453"/>
                      <a:pt x="12254" y="18453"/>
                    </a:cubicBezTo>
                    <a:cubicBezTo>
                      <a:pt x="13103" y="18453"/>
                      <a:pt x="13950" y="18452"/>
                      <a:pt x="14799" y="18453"/>
                    </a:cubicBezTo>
                    <a:cubicBezTo>
                      <a:pt x="15195" y="18453"/>
                      <a:pt x="15494" y="18341"/>
                      <a:pt x="15652" y="18088"/>
                    </a:cubicBezTo>
                    <a:cubicBezTo>
                      <a:pt x="15903" y="17685"/>
                      <a:pt x="15478" y="17276"/>
                      <a:pt x="14801" y="17274"/>
                    </a:cubicBezTo>
                    <a:cubicBezTo>
                      <a:pt x="13400" y="17270"/>
                      <a:pt x="12000" y="17273"/>
                      <a:pt x="10600" y="17273"/>
                    </a:cubicBezTo>
                    <a:close/>
                    <a:moveTo>
                      <a:pt x="7154" y="19053"/>
                    </a:moveTo>
                    <a:cubicBezTo>
                      <a:pt x="7141" y="19663"/>
                      <a:pt x="7823" y="20191"/>
                      <a:pt x="8729" y="20210"/>
                    </a:cubicBezTo>
                    <a:cubicBezTo>
                      <a:pt x="9955" y="20236"/>
                      <a:pt x="11183" y="20236"/>
                      <a:pt x="12408" y="20210"/>
                    </a:cubicBezTo>
                    <a:cubicBezTo>
                      <a:pt x="13314" y="20191"/>
                      <a:pt x="13998" y="19660"/>
                      <a:pt x="13981" y="19053"/>
                    </a:cubicBezTo>
                    <a:cubicBezTo>
                      <a:pt x="11706" y="19053"/>
                      <a:pt x="9430" y="19053"/>
                      <a:pt x="7154" y="19053"/>
                    </a:cubicBezTo>
                    <a:close/>
                    <a:moveTo>
                      <a:pt x="7154" y="1905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Group 15"/>
              <p:cNvGrpSpPr/>
              <p:nvPr/>
            </p:nvGrpSpPr>
            <p:grpSpPr bwMode="auto">
              <a:xfrm>
                <a:off x="896" y="2376"/>
                <a:ext cx="370" cy="377"/>
                <a:chOff x="0" y="0"/>
                <a:chExt cx="370" cy="377"/>
              </a:xfrm>
            </p:grpSpPr>
            <p:sp>
              <p:nvSpPr>
                <p:cNvPr id="46" name="Freeform: Shape 26"/>
                <p:cNvSpPr/>
                <p:nvPr/>
              </p:nvSpPr>
              <p:spPr bwMode="auto">
                <a:xfrm>
                  <a:off x="0" y="0"/>
                  <a:ext cx="370" cy="26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98" h="21600">
                      <a:moveTo>
                        <a:pt x="20627" y="0"/>
                      </a:moveTo>
                      <a:cubicBezTo>
                        <a:pt x="20980" y="176"/>
                        <a:pt x="21300" y="427"/>
                        <a:pt x="21446" y="932"/>
                      </a:cubicBezTo>
                      <a:cubicBezTo>
                        <a:pt x="21529" y="1215"/>
                        <a:pt x="21591" y="1533"/>
                        <a:pt x="21592" y="1835"/>
                      </a:cubicBezTo>
                      <a:cubicBezTo>
                        <a:pt x="21600" y="7811"/>
                        <a:pt x="21600" y="13787"/>
                        <a:pt x="21596" y="19763"/>
                      </a:cubicBezTo>
                      <a:cubicBezTo>
                        <a:pt x="21596" y="20903"/>
                        <a:pt x="21080" y="21600"/>
                        <a:pt x="20260" y="21600"/>
                      </a:cubicBezTo>
                      <a:cubicBezTo>
                        <a:pt x="13983" y="21600"/>
                        <a:pt x="7705" y="21600"/>
                        <a:pt x="1428" y="21600"/>
                      </a:cubicBezTo>
                      <a:cubicBezTo>
                        <a:pt x="615" y="21600"/>
                        <a:pt x="291" y="21279"/>
                        <a:pt x="27" y="20210"/>
                      </a:cubicBezTo>
                      <a:cubicBezTo>
                        <a:pt x="21" y="20183"/>
                        <a:pt x="9" y="20159"/>
                        <a:pt x="0" y="20133"/>
                      </a:cubicBezTo>
                      <a:cubicBezTo>
                        <a:pt x="0" y="13911"/>
                        <a:pt x="0" y="7689"/>
                        <a:pt x="0" y="1467"/>
                      </a:cubicBezTo>
                      <a:cubicBezTo>
                        <a:pt x="40" y="1312"/>
                        <a:pt x="75" y="1155"/>
                        <a:pt x="121" y="1004"/>
                      </a:cubicBezTo>
                      <a:cubicBezTo>
                        <a:pt x="282" y="471"/>
                        <a:pt x="595" y="183"/>
                        <a:pt x="971" y="0"/>
                      </a:cubicBezTo>
                      <a:cubicBezTo>
                        <a:pt x="7522" y="0"/>
                        <a:pt x="14075" y="0"/>
                        <a:pt x="20627" y="0"/>
                      </a:cubicBezTo>
                      <a:close/>
                      <a:moveTo>
                        <a:pt x="20233" y="19710"/>
                      </a:moveTo>
                      <a:cubicBezTo>
                        <a:pt x="20233" y="13756"/>
                        <a:pt x="20233" y="7824"/>
                        <a:pt x="20233" y="1902"/>
                      </a:cubicBezTo>
                      <a:cubicBezTo>
                        <a:pt x="13931" y="1902"/>
                        <a:pt x="7644" y="1902"/>
                        <a:pt x="1361" y="1902"/>
                      </a:cubicBezTo>
                      <a:cubicBezTo>
                        <a:pt x="1361" y="7850"/>
                        <a:pt x="1361" y="13774"/>
                        <a:pt x="1361" y="19710"/>
                      </a:cubicBezTo>
                      <a:cubicBezTo>
                        <a:pt x="7654" y="19710"/>
                        <a:pt x="13936" y="19710"/>
                        <a:pt x="20233" y="19710"/>
                      </a:cubicBezTo>
                      <a:close/>
                      <a:moveTo>
                        <a:pt x="20233" y="1971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27"/>
                <p:cNvSpPr/>
                <p:nvPr/>
              </p:nvSpPr>
              <p:spPr bwMode="auto">
                <a:xfrm>
                  <a:off x="96" y="296"/>
                  <a:ext cx="185" cy="8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88" h="21597">
                      <a:moveTo>
                        <a:pt x="6745" y="0"/>
                      </a:moveTo>
                      <a:cubicBezTo>
                        <a:pt x="9463" y="0"/>
                        <a:pt x="12127" y="0"/>
                        <a:pt x="14822" y="0"/>
                      </a:cubicBezTo>
                      <a:cubicBezTo>
                        <a:pt x="14830" y="341"/>
                        <a:pt x="14842" y="653"/>
                        <a:pt x="14842" y="964"/>
                      </a:cubicBezTo>
                      <a:cubicBezTo>
                        <a:pt x="14844" y="3634"/>
                        <a:pt x="14835" y="6306"/>
                        <a:pt x="14845" y="8976"/>
                      </a:cubicBezTo>
                      <a:cubicBezTo>
                        <a:pt x="14861" y="12778"/>
                        <a:pt x="16002" y="15373"/>
                        <a:pt x="17668" y="15412"/>
                      </a:cubicBezTo>
                      <a:cubicBezTo>
                        <a:pt x="18482" y="15431"/>
                        <a:pt x="19297" y="15405"/>
                        <a:pt x="20113" y="15418"/>
                      </a:cubicBezTo>
                      <a:cubicBezTo>
                        <a:pt x="20980" y="15431"/>
                        <a:pt x="21583" y="16695"/>
                        <a:pt x="21588" y="18484"/>
                      </a:cubicBezTo>
                      <a:cubicBezTo>
                        <a:pt x="21594" y="20278"/>
                        <a:pt x="20991" y="21591"/>
                        <a:pt x="20132" y="21591"/>
                      </a:cubicBezTo>
                      <a:cubicBezTo>
                        <a:pt x="13906" y="21598"/>
                        <a:pt x="7681" y="21600"/>
                        <a:pt x="1455" y="21591"/>
                      </a:cubicBezTo>
                      <a:cubicBezTo>
                        <a:pt x="597" y="21589"/>
                        <a:pt x="-6" y="20274"/>
                        <a:pt x="1" y="18480"/>
                      </a:cubicBezTo>
                      <a:cubicBezTo>
                        <a:pt x="7" y="16691"/>
                        <a:pt x="610" y="15431"/>
                        <a:pt x="1478" y="15418"/>
                      </a:cubicBezTo>
                      <a:cubicBezTo>
                        <a:pt x="2292" y="15405"/>
                        <a:pt x="3107" y="15431"/>
                        <a:pt x="3922" y="15412"/>
                      </a:cubicBezTo>
                      <a:cubicBezTo>
                        <a:pt x="5587" y="15373"/>
                        <a:pt x="6728" y="12776"/>
                        <a:pt x="6742" y="8971"/>
                      </a:cubicBezTo>
                      <a:cubicBezTo>
                        <a:pt x="6753" y="6014"/>
                        <a:pt x="6745" y="3058"/>
                        <a:pt x="6745" y="0"/>
                      </a:cubicBezTo>
                      <a:close/>
                      <a:moveTo>
                        <a:pt x="6745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6" name="Freeform: Shape 16"/>
              <p:cNvSpPr/>
              <p:nvPr/>
            </p:nvSpPr>
            <p:spPr bwMode="auto">
              <a:xfrm>
                <a:off x="935" y="2960"/>
                <a:ext cx="305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21596" h="21600">
                    <a:moveTo>
                      <a:pt x="19774" y="0"/>
                    </a:moveTo>
                    <a:cubicBezTo>
                      <a:pt x="20458" y="119"/>
                      <a:pt x="21065" y="323"/>
                      <a:pt x="21346" y="750"/>
                    </a:cubicBezTo>
                    <a:cubicBezTo>
                      <a:pt x="21500" y="983"/>
                      <a:pt x="21585" y="1251"/>
                      <a:pt x="21585" y="1504"/>
                    </a:cubicBezTo>
                    <a:cubicBezTo>
                      <a:pt x="21600" y="5145"/>
                      <a:pt x="21595" y="8785"/>
                      <a:pt x="21595" y="12426"/>
                    </a:cubicBezTo>
                    <a:cubicBezTo>
                      <a:pt x="21595" y="14978"/>
                      <a:pt x="21595" y="17529"/>
                      <a:pt x="21595" y="20080"/>
                    </a:cubicBezTo>
                    <a:cubicBezTo>
                      <a:pt x="21595" y="21053"/>
                      <a:pt x="20727" y="21600"/>
                      <a:pt x="19180" y="21600"/>
                    </a:cubicBezTo>
                    <a:cubicBezTo>
                      <a:pt x="13592" y="21600"/>
                      <a:pt x="8004" y="21600"/>
                      <a:pt x="2415" y="21600"/>
                    </a:cubicBezTo>
                    <a:cubicBezTo>
                      <a:pt x="869" y="21600"/>
                      <a:pt x="0" y="21053"/>
                      <a:pt x="0" y="20080"/>
                    </a:cubicBezTo>
                    <a:cubicBezTo>
                      <a:pt x="0" y="13944"/>
                      <a:pt x="0" y="7809"/>
                      <a:pt x="0" y="1672"/>
                    </a:cubicBezTo>
                    <a:cubicBezTo>
                      <a:pt x="0" y="673"/>
                      <a:pt x="359" y="343"/>
                      <a:pt x="1822" y="0"/>
                    </a:cubicBezTo>
                    <a:cubicBezTo>
                      <a:pt x="7806" y="0"/>
                      <a:pt x="13789" y="0"/>
                      <a:pt x="19774" y="0"/>
                    </a:cubicBezTo>
                    <a:close/>
                    <a:moveTo>
                      <a:pt x="19413" y="18215"/>
                    </a:moveTo>
                    <a:cubicBezTo>
                      <a:pt x="19413" y="13261"/>
                      <a:pt x="19413" y="8324"/>
                      <a:pt x="19413" y="3392"/>
                    </a:cubicBezTo>
                    <a:cubicBezTo>
                      <a:pt x="13650" y="3392"/>
                      <a:pt x="7910" y="3392"/>
                      <a:pt x="2177" y="3392"/>
                    </a:cubicBezTo>
                    <a:cubicBezTo>
                      <a:pt x="2177" y="8341"/>
                      <a:pt x="2177" y="13273"/>
                      <a:pt x="2177" y="18215"/>
                    </a:cubicBezTo>
                    <a:cubicBezTo>
                      <a:pt x="7926" y="18215"/>
                      <a:pt x="13657" y="18215"/>
                      <a:pt x="19413" y="18215"/>
                    </a:cubicBezTo>
                    <a:close/>
                    <a:moveTo>
                      <a:pt x="10796" y="1350"/>
                    </a:moveTo>
                    <a:cubicBezTo>
                      <a:pt x="9673" y="1350"/>
                      <a:pt x="8551" y="1350"/>
                      <a:pt x="7428" y="1350"/>
                    </a:cubicBezTo>
                    <a:cubicBezTo>
                      <a:pt x="7293" y="1350"/>
                      <a:pt x="7157" y="1346"/>
                      <a:pt x="7024" y="1352"/>
                    </a:cubicBezTo>
                    <a:cubicBezTo>
                      <a:pt x="6703" y="1369"/>
                      <a:pt x="6482" y="1509"/>
                      <a:pt x="6484" y="1688"/>
                    </a:cubicBezTo>
                    <a:cubicBezTo>
                      <a:pt x="6484" y="1868"/>
                      <a:pt x="6705" y="2005"/>
                      <a:pt x="7026" y="2023"/>
                    </a:cubicBezTo>
                    <a:cubicBezTo>
                      <a:pt x="7105" y="2027"/>
                      <a:pt x="7183" y="2025"/>
                      <a:pt x="7262" y="2025"/>
                    </a:cubicBezTo>
                    <a:cubicBezTo>
                      <a:pt x="9620" y="2025"/>
                      <a:pt x="11978" y="2025"/>
                      <a:pt x="14336" y="2024"/>
                    </a:cubicBezTo>
                    <a:cubicBezTo>
                      <a:pt x="14459" y="2024"/>
                      <a:pt x="14587" y="2026"/>
                      <a:pt x="14703" y="2007"/>
                    </a:cubicBezTo>
                    <a:cubicBezTo>
                      <a:pt x="14960" y="1965"/>
                      <a:pt x="15108" y="1852"/>
                      <a:pt x="15107" y="1686"/>
                    </a:cubicBezTo>
                    <a:cubicBezTo>
                      <a:pt x="15107" y="1521"/>
                      <a:pt x="14957" y="1408"/>
                      <a:pt x="14701" y="1367"/>
                    </a:cubicBezTo>
                    <a:cubicBezTo>
                      <a:pt x="14584" y="1347"/>
                      <a:pt x="14456" y="1351"/>
                      <a:pt x="14333" y="1350"/>
                    </a:cubicBezTo>
                    <a:cubicBezTo>
                      <a:pt x="13154" y="1350"/>
                      <a:pt x="11976" y="1350"/>
                      <a:pt x="10796" y="1350"/>
                    </a:cubicBezTo>
                    <a:close/>
                    <a:moveTo>
                      <a:pt x="12415" y="19915"/>
                    </a:moveTo>
                    <a:cubicBezTo>
                      <a:pt x="12418" y="19365"/>
                      <a:pt x="11692" y="18906"/>
                      <a:pt x="10811" y="18901"/>
                    </a:cubicBezTo>
                    <a:cubicBezTo>
                      <a:pt x="9932" y="18896"/>
                      <a:pt x="9193" y="19348"/>
                      <a:pt x="9180" y="19898"/>
                    </a:cubicBezTo>
                    <a:cubicBezTo>
                      <a:pt x="9167" y="20456"/>
                      <a:pt x="9907" y="20925"/>
                      <a:pt x="10800" y="20923"/>
                    </a:cubicBezTo>
                    <a:cubicBezTo>
                      <a:pt x="11681" y="20922"/>
                      <a:pt x="12412" y="20466"/>
                      <a:pt x="12415" y="19915"/>
                    </a:cubicBezTo>
                    <a:close/>
                    <a:moveTo>
                      <a:pt x="12415" y="199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7" name="Group 17"/>
              <p:cNvGrpSpPr/>
              <p:nvPr/>
            </p:nvGrpSpPr>
            <p:grpSpPr bwMode="auto">
              <a:xfrm>
                <a:off x="159" y="1032"/>
                <a:ext cx="266" cy="260"/>
                <a:chOff x="0" y="0"/>
                <a:chExt cx="265" cy="260"/>
              </a:xfrm>
            </p:grpSpPr>
            <p:sp>
              <p:nvSpPr>
                <p:cNvPr id="44" name="Freeform: Shape 24"/>
                <p:cNvSpPr/>
                <p:nvPr/>
              </p:nvSpPr>
              <p:spPr bwMode="auto">
                <a:xfrm>
                  <a:off x="0" y="0"/>
                  <a:ext cx="265" cy="260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61" h="21555">
                      <a:moveTo>
                        <a:pt x="10829" y="21545"/>
                      </a:moveTo>
                      <a:cubicBezTo>
                        <a:pt x="10472" y="21545"/>
                        <a:pt x="10115" y="21538"/>
                        <a:pt x="9758" y="21547"/>
                      </a:cubicBezTo>
                      <a:cubicBezTo>
                        <a:pt x="9500" y="21553"/>
                        <a:pt x="9298" y="21460"/>
                        <a:pt x="9176" y="21231"/>
                      </a:cubicBezTo>
                      <a:cubicBezTo>
                        <a:pt x="8991" y="20883"/>
                        <a:pt x="8808" y="20535"/>
                        <a:pt x="8647" y="20176"/>
                      </a:cubicBezTo>
                      <a:cubicBezTo>
                        <a:pt x="8451" y="19738"/>
                        <a:pt x="8272" y="19291"/>
                        <a:pt x="8099" y="18843"/>
                      </a:cubicBezTo>
                      <a:cubicBezTo>
                        <a:pt x="8038" y="18684"/>
                        <a:pt x="7938" y="18603"/>
                        <a:pt x="7794" y="18520"/>
                      </a:cubicBezTo>
                      <a:cubicBezTo>
                        <a:pt x="7405" y="18296"/>
                        <a:pt x="7061" y="18340"/>
                        <a:pt x="6664" y="18533"/>
                      </a:cubicBezTo>
                      <a:cubicBezTo>
                        <a:pt x="6036" y="18839"/>
                        <a:pt x="5377" y="19077"/>
                        <a:pt x="4727" y="19334"/>
                      </a:cubicBezTo>
                      <a:cubicBezTo>
                        <a:pt x="4412" y="19460"/>
                        <a:pt x="4142" y="19378"/>
                        <a:pt x="3901" y="19132"/>
                      </a:cubicBezTo>
                      <a:cubicBezTo>
                        <a:pt x="3420" y="18637"/>
                        <a:pt x="2930" y="18152"/>
                        <a:pt x="2437" y="17669"/>
                      </a:cubicBezTo>
                      <a:cubicBezTo>
                        <a:pt x="2252" y="17488"/>
                        <a:pt x="2162" y="17286"/>
                        <a:pt x="2245" y="17030"/>
                      </a:cubicBezTo>
                      <a:cubicBezTo>
                        <a:pt x="2373" y="16633"/>
                        <a:pt x="2496" y="16234"/>
                        <a:pt x="2644" y="15844"/>
                      </a:cubicBezTo>
                      <a:cubicBezTo>
                        <a:pt x="2813" y="15402"/>
                        <a:pt x="3014" y="14973"/>
                        <a:pt x="3182" y="14531"/>
                      </a:cubicBezTo>
                      <a:cubicBezTo>
                        <a:pt x="3223" y="14421"/>
                        <a:pt x="3208" y="14278"/>
                        <a:pt x="3185" y="14157"/>
                      </a:cubicBezTo>
                      <a:cubicBezTo>
                        <a:pt x="3100" y="13718"/>
                        <a:pt x="2816" y="13510"/>
                        <a:pt x="2402" y="13371"/>
                      </a:cubicBezTo>
                      <a:cubicBezTo>
                        <a:pt x="1764" y="13156"/>
                        <a:pt x="1148" y="12870"/>
                        <a:pt x="525" y="12607"/>
                      </a:cubicBezTo>
                      <a:cubicBezTo>
                        <a:pt x="159" y="12453"/>
                        <a:pt x="-20" y="12197"/>
                        <a:pt x="2" y="11761"/>
                      </a:cubicBezTo>
                      <a:cubicBezTo>
                        <a:pt x="36" y="11090"/>
                        <a:pt x="18" y="10416"/>
                        <a:pt x="7" y="9743"/>
                      </a:cubicBezTo>
                      <a:cubicBezTo>
                        <a:pt x="3" y="9475"/>
                        <a:pt x="96" y="9277"/>
                        <a:pt x="323" y="9157"/>
                      </a:cubicBezTo>
                      <a:cubicBezTo>
                        <a:pt x="659" y="8978"/>
                        <a:pt x="997" y="8800"/>
                        <a:pt x="1344" y="8646"/>
                      </a:cubicBezTo>
                      <a:cubicBezTo>
                        <a:pt x="1806" y="8441"/>
                        <a:pt x="2282" y="8269"/>
                        <a:pt x="2743" y="8063"/>
                      </a:cubicBezTo>
                      <a:cubicBezTo>
                        <a:pt x="2855" y="8013"/>
                        <a:pt x="2953" y="7896"/>
                        <a:pt x="3025" y="7787"/>
                      </a:cubicBezTo>
                      <a:cubicBezTo>
                        <a:pt x="3264" y="7425"/>
                        <a:pt x="3221" y="7082"/>
                        <a:pt x="3025" y="6690"/>
                      </a:cubicBezTo>
                      <a:cubicBezTo>
                        <a:pt x="2720" y="6079"/>
                        <a:pt x="2484" y="5433"/>
                        <a:pt x="2228" y="4797"/>
                      </a:cubicBezTo>
                      <a:cubicBezTo>
                        <a:pt x="2082" y="4437"/>
                        <a:pt x="2149" y="4140"/>
                        <a:pt x="2450" y="3865"/>
                      </a:cubicBezTo>
                      <a:cubicBezTo>
                        <a:pt x="2930" y="3427"/>
                        <a:pt x="3379" y="2955"/>
                        <a:pt x="3836" y="2491"/>
                      </a:cubicBezTo>
                      <a:cubicBezTo>
                        <a:pt x="4067" y="2256"/>
                        <a:pt x="4332" y="2163"/>
                        <a:pt x="4640" y="2279"/>
                      </a:cubicBezTo>
                      <a:cubicBezTo>
                        <a:pt x="5418" y="2570"/>
                        <a:pt x="6195" y="2867"/>
                        <a:pt x="6967" y="3175"/>
                      </a:cubicBezTo>
                      <a:cubicBezTo>
                        <a:pt x="7138" y="3244"/>
                        <a:pt x="7277" y="3229"/>
                        <a:pt x="7450" y="3179"/>
                      </a:cubicBezTo>
                      <a:cubicBezTo>
                        <a:pt x="7853" y="3063"/>
                        <a:pt x="8058" y="2811"/>
                        <a:pt x="8196" y="2408"/>
                      </a:cubicBezTo>
                      <a:cubicBezTo>
                        <a:pt x="8417" y="1761"/>
                        <a:pt x="8707" y="1137"/>
                        <a:pt x="8974" y="506"/>
                      </a:cubicBezTo>
                      <a:cubicBezTo>
                        <a:pt x="9130" y="140"/>
                        <a:pt x="9396" y="-17"/>
                        <a:pt x="9803" y="1"/>
                      </a:cubicBezTo>
                      <a:cubicBezTo>
                        <a:pt x="10447" y="29"/>
                        <a:pt x="11092" y="21"/>
                        <a:pt x="11736" y="3"/>
                      </a:cubicBezTo>
                      <a:cubicBezTo>
                        <a:pt x="12075" y="-7"/>
                        <a:pt x="12306" y="128"/>
                        <a:pt x="12452" y="424"/>
                      </a:cubicBezTo>
                      <a:cubicBezTo>
                        <a:pt x="12646" y="819"/>
                        <a:pt x="12835" y="1217"/>
                        <a:pt x="13014" y="1620"/>
                      </a:cubicBezTo>
                      <a:cubicBezTo>
                        <a:pt x="13176" y="1987"/>
                        <a:pt x="13312" y="2368"/>
                        <a:pt x="13481" y="2731"/>
                      </a:cubicBezTo>
                      <a:cubicBezTo>
                        <a:pt x="13534" y="2845"/>
                        <a:pt x="13644" y="2947"/>
                        <a:pt x="13752" y="3017"/>
                      </a:cubicBezTo>
                      <a:cubicBezTo>
                        <a:pt x="14129" y="3261"/>
                        <a:pt x="14489" y="3223"/>
                        <a:pt x="14899" y="3020"/>
                      </a:cubicBezTo>
                      <a:cubicBezTo>
                        <a:pt x="15531" y="2707"/>
                        <a:pt x="16200" y="2470"/>
                        <a:pt x="16859" y="2214"/>
                      </a:cubicBezTo>
                      <a:cubicBezTo>
                        <a:pt x="17154" y="2101"/>
                        <a:pt x="17418" y="2179"/>
                        <a:pt x="17646" y="2410"/>
                      </a:cubicBezTo>
                      <a:cubicBezTo>
                        <a:pt x="18108" y="2879"/>
                        <a:pt x="18567" y="3353"/>
                        <a:pt x="19050" y="3799"/>
                      </a:cubicBezTo>
                      <a:cubicBezTo>
                        <a:pt x="19331" y="4059"/>
                        <a:pt x="19410" y="4340"/>
                        <a:pt x="19277" y="4688"/>
                      </a:cubicBezTo>
                      <a:cubicBezTo>
                        <a:pt x="19002" y="5410"/>
                        <a:pt x="18734" y="6134"/>
                        <a:pt x="18437" y="6846"/>
                      </a:cubicBezTo>
                      <a:cubicBezTo>
                        <a:pt x="18333" y="7098"/>
                        <a:pt x="18324" y="7303"/>
                        <a:pt x="18426" y="7560"/>
                      </a:cubicBezTo>
                      <a:cubicBezTo>
                        <a:pt x="18544" y="7854"/>
                        <a:pt x="18710" y="8019"/>
                        <a:pt x="19009" y="8127"/>
                      </a:cubicBezTo>
                      <a:cubicBezTo>
                        <a:pt x="19702" y="8378"/>
                        <a:pt x="20379" y="8674"/>
                        <a:pt x="21059" y="8960"/>
                      </a:cubicBezTo>
                      <a:cubicBezTo>
                        <a:pt x="21407" y="9106"/>
                        <a:pt x="21580" y="9352"/>
                        <a:pt x="21560" y="9771"/>
                      </a:cubicBezTo>
                      <a:cubicBezTo>
                        <a:pt x="21527" y="10458"/>
                        <a:pt x="21546" y="11148"/>
                        <a:pt x="21553" y="11837"/>
                      </a:cubicBezTo>
                      <a:cubicBezTo>
                        <a:pt x="21556" y="12075"/>
                        <a:pt x="21476" y="12260"/>
                        <a:pt x="21273" y="12369"/>
                      </a:cubicBezTo>
                      <a:cubicBezTo>
                        <a:pt x="20925" y="12558"/>
                        <a:pt x="20574" y="12746"/>
                        <a:pt x="20214" y="12908"/>
                      </a:cubicBezTo>
                      <a:cubicBezTo>
                        <a:pt x="19760" y="13112"/>
                        <a:pt x="19297" y="13296"/>
                        <a:pt x="18833" y="13473"/>
                      </a:cubicBezTo>
                      <a:cubicBezTo>
                        <a:pt x="18671" y="13534"/>
                        <a:pt x="18597" y="13640"/>
                        <a:pt x="18517" y="13785"/>
                      </a:cubicBezTo>
                      <a:cubicBezTo>
                        <a:pt x="18315" y="14149"/>
                        <a:pt x="18344" y="14469"/>
                        <a:pt x="18528" y="14845"/>
                      </a:cubicBezTo>
                      <a:cubicBezTo>
                        <a:pt x="18832" y="15465"/>
                        <a:pt x="19076" y="16117"/>
                        <a:pt x="19335" y="16760"/>
                      </a:cubicBezTo>
                      <a:cubicBezTo>
                        <a:pt x="19480" y="17119"/>
                        <a:pt x="19413" y="17418"/>
                        <a:pt x="19111" y="17692"/>
                      </a:cubicBezTo>
                      <a:cubicBezTo>
                        <a:pt x="18643" y="18118"/>
                        <a:pt x="18199" y="18575"/>
                        <a:pt x="17759" y="19033"/>
                      </a:cubicBezTo>
                      <a:cubicBezTo>
                        <a:pt x="17495" y="19307"/>
                        <a:pt x="17204" y="19395"/>
                        <a:pt x="16853" y="19260"/>
                      </a:cubicBezTo>
                      <a:cubicBezTo>
                        <a:pt x="16099" y="18969"/>
                        <a:pt x="15344" y="18682"/>
                        <a:pt x="14595" y="18378"/>
                      </a:cubicBezTo>
                      <a:cubicBezTo>
                        <a:pt x="14422" y="18308"/>
                        <a:pt x="14285" y="18327"/>
                        <a:pt x="14112" y="18376"/>
                      </a:cubicBezTo>
                      <a:cubicBezTo>
                        <a:pt x="13708" y="18492"/>
                        <a:pt x="13503" y="18744"/>
                        <a:pt x="13366" y="19147"/>
                      </a:cubicBezTo>
                      <a:cubicBezTo>
                        <a:pt x="13146" y="19795"/>
                        <a:pt x="12855" y="20418"/>
                        <a:pt x="12589" y="21049"/>
                      </a:cubicBezTo>
                      <a:cubicBezTo>
                        <a:pt x="12438" y="21405"/>
                        <a:pt x="12183" y="21583"/>
                        <a:pt x="11783" y="21551"/>
                      </a:cubicBezTo>
                      <a:cubicBezTo>
                        <a:pt x="11468" y="21525"/>
                        <a:pt x="11148" y="21545"/>
                        <a:pt x="10829" y="21545"/>
                      </a:cubicBezTo>
                      <a:close/>
                      <a:moveTo>
                        <a:pt x="18069" y="4560"/>
                      </a:moveTo>
                      <a:cubicBezTo>
                        <a:pt x="18030" y="4514"/>
                        <a:pt x="17990" y="4459"/>
                        <a:pt x="17942" y="4412"/>
                      </a:cubicBezTo>
                      <a:cubicBezTo>
                        <a:pt x="17671" y="4139"/>
                        <a:pt x="17393" y="3874"/>
                        <a:pt x="17130" y="3595"/>
                      </a:cubicBezTo>
                      <a:cubicBezTo>
                        <a:pt x="17017" y="3474"/>
                        <a:pt x="16921" y="3449"/>
                        <a:pt x="16768" y="3518"/>
                      </a:cubicBezTo>
                      <a:cubicBezTo>
                        <a:pt x="16101" y="3819"/>
                        <a:pt x="15426" y="4099"/>
                        <a:pt x="14761" y="4403"/>
                      </a:cubicBezTo>
                      <a:cubicBezTo>
                        <a:pt x="14487" y="4528"/>
                        <a:pt x="14236" y="4550"/>
                        <a:pt x="13958" y="4420"/>
                      </a:cubicBezTo>
                      <a:cubicBezTo>
                        <a:pt x="13642" y="4272"/>
                        <a:pt x="13314" y="4146"/>
                        <a:pt x="12988" y="4021"/>
                      </a:cubicBezTo>
                      <a:cubicBezTo>
                        <a:pt x="12746" y="3929"/>
                        <a:pt x="12595" y="3766"/>
                        <a:pt x="12497" y="3521"/>
                      </a:cubicBezTo>
                      <a:cubicBezTo>
                        <a:pt x="12213" y="2820"/>
                        <a:pt x="11907" y="2128"/>
                        <a:pt x="11622" y="1427"/>
                      </a:cubicBezTo>
                      <a:cubicBezTo>
                        <a:pt x="11557" y="1268"/>
                        <a:pt x="11472" y="1221"/>
                        <a:pt x="11310" y="1226"/>
                      </a:cubicBezTo>
                      <a:cubicBezTo>
                        <a:pt x="10945" y="1238"/>
                        <a:pt x="10579" y="1242"/>
                        <a:pt x="10215" y="1225"/>
                      </a:cubicBezTo>
                      <a:cubicBezTo>
                        <a:pt x="10016" y="1215"/>
                        <a:pt x="9915" y="1271"/>
                        <a:pt x="9841" y="1471"/>
                      </a:cubicBezTo>
                      <a:cubicBezTo>
                        <a:pt x="9584" y="2166"/>
                        <a:pt x="9301" y="2851"/>
                        <a:pt x="9037" y="3543"/>
                      </a:cubicBezTo>
                      <a:cubicBezTo>
                        <a:pt x="8949" y="3773"/>
                        <a:pt x="8807" y="3927"/>
                        <a:pt x="8582" y="4017"/>
                      </a:cubicBezTo>
                      <a:cubicBezTo>
                        <a:pt x="8235" y="4154"/>
                        <a:pt x="7891" y="4298"/>
                        <a:pt x="7548" y="4445"/>
                      </a:cubicBezTo>
                      <a:cubicBezTo>
                        <a:pt x="7314" y="4545"/>
                        <a:pt x="7091" y="4546"/>
                        <a:pt x="6851" y="4445"/>
                      </a:cubicBezTo>
                      <a:cubicBezTo>
                        <a:pt x="6142" y="4147"/>
                        <a:pt x="5425" y="3867"/>
                        <a:pt x="4714" y="3572"/>
                      </a:cubicBezTo>
                      <a:cubicBezTo>
                        <a:pt x="4581" y="3517"/>
                        <a:pt x="4494" y="3530"/>
                        <a:pt x="4391" y="3639"/>
                      </a:cubicBezTo>
                      <a:cubicBezTo>
                        <a:pt x="4122" y="3925"/>
                        <a:pt x="3843" y="4200"/>
                        <a:pt x="3559" y="4470"/>
                      </a:cubicBezTo>
                      <a:cubicBezTo>
                        <a:pt x="3454" y="4571"/>
                        <a:pt x="3429" y="4650"/>
                        <a:pt x="3494" y="4793"/>
                      </a:cubicBezTo>
                      <a:cubicBezTo>
                        <a:pt x="3803" y="5475"/>
                        <a:pt x="4092" y="6165"/>
                        <a:pt x="4399" y="6848"/>
                      </a:cubicBezTo>
                      <a:cubicBezTo>
                        <a:pt x="4511" y="7096"/>
                        <a:pt x="4525" y="7326"/>
                        <a:pt x="4413" y="7576"/>
                      </a:cubicBezTo>
                      <a:cubicBezTo>
                        <a:pt x="4262" y="7914"/>
                        <a:pt x="4119" y="8256"/>
                        <a:pt x="3986" y="8602"/>
                      </a:cubicBezTo>
                      <a:cubicBezTo>
                        <a:pt x="3894" y="8841"/>
                        <a:pt x="3735" y="8984"/>
                        <a:pt x="3503" y="9079"/>
                      </a:cubicBezTo>
                      <a:cubicBezTo>
                        <a:pt x="2790" y="9369"/>
                        <a:pt x="2085" y="9676"/>
                        <a:pt x="1372" y="9968"/>
                      </a:cubicBezTo>
                      <a:cubicBezTo>
                        <a:pt x="1234" y="10025"/>
                        <a:pt x="1188" y="10102"/>
                        <a:pt x="1192" y="10251"/>
                      </a:cubicBezTo>
                      <a:cubicBezTo>
                        <a:pt x="1201" y="10630"/>
                        <a:pt x="1205" y="11011"/>
                        <a:pt x="1191" y="11390"/>
                      </a:cubicBezTo>
                      <a:cubicBezTo>
                        <a:pt x="1185" y="11556"/>
                        <a:pt x="1246" y="11627"/>
                        <a:pt x="1390" y="11682"/>
                      </a:cubicBezTo>
                      <a:cubicBezTo>
                        <a:pt x="2088" y="11947"/>
                        <a:pt x="2779" y="12228"/>
                        <a:pt x="3478" y="12489"/>
                      </a:cubicBezTo>
                      <a:cubicBezTo>
                        <a:pt x="3738" y="12586"/>
                        <a:pt x="3910" y="12746"/>
                        <a:pt x="4010" y="13010"/>
                      </a:cubicBezTo>
                      <a:cubicBezTo>
                        <a:pt x="4135" y="13341"/>
                        <a:pt x="4269" y="13670"/>
                        <a:pt x="4413" y="13993"/>
                      </a:cubicBezTo>
                      <a:cubicBezTo>
                        <a:pt x="4525" y="14242"/>
                        <a:pt x="4515" y="14473"/>
                        <a:pt x="4410" y="14724"/>
                      </a:cubicBezTo>
                      <a:cubicBezTo>
                        <a:pt x="4116" y="15421"/>
                        <a:pt x="3841" y="16126"/>
                        <a:pt x="3550" y="16824"/>
                      </a:cubicBezTo>
                      <a:cubicBezTo>
                        <a:pt x="3492" y="16963"/>
                        <a:pt x="3510" y="17050"/>
                        <a:pt x="3617" y="17152"/>
                      </a:cubicBezTo>
                      <a:cubicBezTo>
                        <a:pt x="3901" y="17423"/>
                        <a:pt x="4179" y="17700"/>
                        <a:pt x="4448" y="17985"/>
                      </a:cubicBezTo>
                      <a:cubicBezTo>
                        <a:pt x="4551" y="18094"/>
                        <a:pt x="4640" y="18105"/>
                        <a:pt x="4772" y="18046"/>
                      </a:cubicBezTo>
                      <a:cubicBezTo>
                        <a:pt x="5447" y="17745"/>
                        <a:pt x="6128" y="17460"/>
                        <a:pt x="6800" y="17153"/>
                      </a:cubicBezTo>
                      <a:cubicBezTo>
                        <a:pt x="7074" y="17028"/>
                        <a:pt x="7327" y="17009"/>
                        <a:pt x="7604" y="17139"/>
                      </a:cubicBezTo>
                      <a:cubicBezTo>
                        <a:pt x="7913" y="17285"/>
                        <a:pt x="8231" y="17412"/>
                        <a:pt x="8551" y="17531"/>
                      </a:cubicBezTo>
                      <a:cubicBezTo>
                        <a:pt x="8811" y="17629"/>
                        <a:pt x="8967" y="17804"/>
                        <a:pt x="9071" y="18065"/>
                      </a:cubicBezTo>
                      <a:cubicBezTo>
                        <a:pt x="9351" y="18759"/>
                        <a:pt x="9654" y="19444"/>
                        <a:pt x="9940" y="20135"/>
                      </a:cubicBezTo>
                      <a:cubicBezTo>
                        <a:pt x="9999" y="20278"/>
                        <a:pt x="10069" y="20340"/>
                        <a:pt x="10231" y="20334"/>
                      </a:cubicBezTo>
                      <a:cubicBezTo>
                        <a:pt x="10627" y="20320"/>
                        <a:pt x="11023" y="20322"/>
                        <a:pt x="11419" y="20333"/>
                      </a:cubicBezTo>
                      <a:cubicBezTo>
                        <a:pt x="11566" y="20337"/>
                        <a:pt x="11639" y="20290"/>
                        <a:pt x="11692" y="20150"/>
                      </a:cubicBezTo>
                      <a:cubicBezTo>
                        <a:pt x="11962" y="19443"/>
                        <a:pt x="12246" y="18741"/>
                        <a:pt x="12514" y="18034"/>
                      </a:cubicBezTo>
                      <a:cubicBezTo>
                        <a:pt x="12608" y="17789"/>
                        <a:pt x="12759" y="17624"/>
                        <a:pt x="13002" y="17531"/>
                      </a:cubicBezTo>
                      <a:cubicBezTo>
                        <a:pt x="13342" y="17400"/>
                        <a:pt x="13679" y="17257"/>
                        <a:pt x="14016" y="17114"/>
                      </a:cubicBezTo>
                      <a:cubicBezTo>
                        <a:pt x="14250" y="17015"/>
                        <a:pt x="14473" y="17013"/>
                        <a:pt x="14712" y="17115"/>
                      </a:cubicBezTo>
                      <a:cubicBezTo>
                        <a:pt x="15420" y="17415"/>
                        <a:pt x="16136" y="17696"/>
                        <a:pt x="16847" y="17993"/>
                      </a:cubicBezTo>
                      <a:cubicBezTo>
                        <a:pt x="16980" y="18048"/>
                        <a:pt x="17067" y="18033"/>
                        <a:pt x="17169" y="17924"/>
                      </a:cubicBezTo>
                      <a:cubicBezTo>
                        <a:pt x="17438" y="17638"/>
                        <a:pt x="17717" y="17362"/>
                        <a:pt x="18000" y="17092"/>
                      </a:cubicBezTo>
                      <a:cubicBezTo>
                        <a:pt x="18105" y="16991"/>
                        <a:pt x="18131" y="16912"/>
                        <a:pt x="18066" y="16769"/>
                      </a:cubicBezTo>
                      <a:cubicBezTo>
                        <a:pt x="17754" y="16080"/>
                        <a:pt x="17460" y="15383"/>
                        <a:pt x="17150" y="14693"/>
                      </a:cubicBezTo>
                      <a:cubicBezTo>
                        <a:pt x="17046" y="14461"/>
                        <a:pt x="17037" y="14241"/>
                        <a:pt x="17137" y="14008"/>
                      </a:cubicBezTo>
                      <a:cubicBezTo>
                        <a:pt x="17282" y="13667"/>
                        <a:pt x="17429" y="13327"/>
                        <a:pt x="17561" y="12981"/>
                      </a:cubicBezTo>
                      <a:cubicBezTo>
                        <a:pt x="17654" y="12735"/>
                        <a:pt x="17814" y="12582"/>
                        <a:pt x="18055" y="12484"/>
                      </a:cubicBezTo>
                      <a:cubicBezTo>
                        <a:pt x="18768" y="12195"/>
                        <a:pt x="19473" y="11886"/>
                        <a:pt x="20185" y="11594"/>
                      </a:cubicBezTo>
                      <a:cubicBezTo>
                        <a:pt x="20322" y="11537"/>
                        <a:pt x="20369" y="11460"/>
                        <a:pt x="20365" y="11312"/>
                      </a:cubicBezTo>
                      <a:cubicBezTo>
                        <a:pt x="20356" y="10932"/>
                        <a:pt x="20353" y="10552"/>
                        <a:pt x="20366" y="10172"/>
                      </a:cubicBezTo>
                      <a:cubicBezTo>
                        <a:pt x="20372" y="10008"/>
                        <a:pt x="20313" y="9935"/>
                        <a:pt x="20168" y="9880"/>
                      </a:cubicBezTo>
                      <a:cubicBezTo>
                        <a:pt x="19463" y="9613"/>
                        <a:pt x="18763" y="9332"/>
                        <a:pt x="18058" y="9067"/>
                      </a:cubicBezTo>
                      <a:cubicBezTo>
                        <a:pt x="17815" y="8975"/>
                        <a:pt x="17652" y="8825"/>
                        <a:pt x="17557" y="8577"/>
                      </a:cubicBezTo>
                      <a:cubicBezTo>
                        <a:pt x="17425" y="8231"/>
                        <a:pt x="17280" y="7890"/>
                        <a:pt x="17134" y="7550"/>
                      </a:cubicBezTo>
                      <a:cubicBezTo>
                        <a:pt x="17034" y="7318"/>
                        <a:pt x="17037" y="7098"/>
                        <a:pt x="17135" y="6863"/>
                      </a:cubicBezTo>
                      <a:cubicBezTo>
                        <a:pt x="17424" y="6173"/>
                        <a:pt x="17703" y="5478"/>
                        <a:pt x="17985" y="4785"/>
                      </a:cubicBezTo>
                      <a:cubicBezTo>
                        <a:pt x="18015" y="4716"/>
                        <a:pt x="18036" y="4649"/>
                        <a:pt x="18069" y="4560"/>
                      </a:cubicBezTo>
                      <a:close/>
                      <a:moveTo>
                        <a:pt x="18069" y="456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25"/>
                <p:cNvSpPr/>
                <p:nvPr/>
              </p:nvSpPr>
              <p:spPr bwMode="auto">
                <a:xfrm>
                  <a:off x="88" y="87"/>
                  <a:ext cx="95" cy="9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37" h="21552">
                      <a:moveTo>
                        <a:pt x="10796" y="21552"/>
                      </a:moveTo>
                      <a:cubicBezTo>
                        <a:pt x="4882" y="21576"/>
                        <a:pt x="33" y="16749"/>
                        <a:pt x="0" y="10805"/>
                      </a:cubicBezTo>
                      <a:cubicBezTo>
                        <a:pt x="-34" y="4891"/>
                        <a:pt x="4804" y="24"/>
                        <a:pt x="10740" y="0"/>
                      </a:cubicBezTo>
                      <a:cubicBezTo>
                        <a:pt x="16656" y="-24"/>
                        <a:pt x="21506" y="4804"/>
                        <a:pt x="21537" y="10745"/>
                      </a:cubicBezTo>
                      <a:cubicBezTo>
                        <a:pt x="21566" y="16661"/>
                        <a:pt x="16728" y="21528"/>
                        <a:pt x="10796" y="21552"/>
                      </a:cubicBezTo>
                      <a:close/>
                      <a:moveTo>
                        <a:pt x="18191" y="10829"/>
                      </a:moveTo>
                      <a:cubicBezTo>
                        <a:pt x="18215" y="6734"/>
                        <a:pt x="14903" y="3399"/>
                        <a:pt x="10790" y="3377"/>
                      </a:cubicBezTo>
                      <a:cubicBezTo>
                        <a:pt x="6729" y="3355"/>
                        <a:pt x="3372" y="6667"/>
                        <a:pt x="3348" y="10721"/>
                      </a:cubicBezTo>
                      <a:cubicBezTo>
                        <a:pt x="3323" y="14811"/>
                        <a:pt x="6642" y="18155"/>
                        <a:pt x="10751" y="18177"/>
                      </a:cubicBezTo>
                      <a:cubicBezTo>
                        <a:pt x="14807" y="18201"/>
                        <a:pt x="18167" y="14883"/>
                        <a:pt x="18191" y="10829"/>
                      </a:cubicBezTo>
                      <a:close/>
                      <a:moveTo>
                        <a:pt x="18191" y="10829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8" name="Freeform: Shape 18"/>
              <p:cNvSpPr/>
              <p:nvPr/>
            </p:nvSpPr>
            <p:spPr bwMode="auto">
              <a:xfrm>
                <a:off x="880" y="1496"/>
                <a:ext cx="215" cy="298"/>
              </a:xfrm>
              <a:custGeom>
                <a:avLst/>
                <a:gdLst/>
                <a:ahLst/>
                <a:cxnLst/>
                <a:rect l="0" t="0" r="r" b="b"/>
                <a:pathLst>
                  <a:path w="21587" h="20762">
                    <a:moveTo>
                      <a:pt x="9" y="20762"/>
                    </a:moveTo>
                    <a:cubicBezTo>
                      <a:pt x="9" y="16351"/>
                      <a:pt x="-13" y="11939"/>
                      <a:pt x="13" y="7527"/>
                    </a:cubicBezTo>
                    <a:cubicBezTo>
                      <a:pt x="34" y="3937"/>
                      <a:pt x="3453" y="992"/>
                      <a:pt x="8467" y="187"/>
                    </a:cubicBezTo>
                    <a:cubicBezTo>
                      <a:pt x="14850" y="-838"/>
                      <a:pt x="21184" y="2477"/>
                      <a:pt x="21560" y="7042"/>
                    </a:cubicBezTo>
                    <a:cubicBezTo>
                      <a:pt x="21581" y="7303"/>
                      <a:pt x="21585" y="7565"/>
                      <a:pt x="21585" y="7826"/>
                    </a:cubicBezTo>
                    <a:cubicBezTo>
                      <a:pt x="21587" y="12138"/>
                      <a:pt x="21587" y="16450"/>
                      <a:pt x="21587" y="20762"/>
                    </a:cubicBezTo>
                    <a:cubicBezTo>
                      <a:pt x="14395" y="20762"/>
                      <a:pt x="7202" y="20762"/>
                      <a:pt x="9" y="20762"/>
                    </a:cubicBezTo>
                    <a:close/>
                    <a:moveTo>
                      <a:pt x="9" y="2076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9"/>
              <p:cNvSpPr/>
              <p:nvPr/>
            </p:nvSpPr>
            <p:spPr bwMode="auto">
              <a:xfrm>
                <a:off x="920" y="1336"/>
                <a:ext cx="137" cy="137"/>
              </a:xfrm>
              <a:custGeom>
                <a:avLst/>
                <a:gdLst/>
                <a:ahLst/>
                <a:cxnLst/>
                <a:rect l="0" t="0" r="r" b="b"/>
                <a:pathLst>
                  <a:path w="20067" h="21556">
                    <a:moveTo>
                      <a:pt x="11304" y="0"/>
                    </a:moveTo>
                    <a:cubicBezTo>
                      <a:pt x="12025" y="223"/>
                      <a:pt x="12761" y="401"/>
                      <a:pt x="13465" y="674"/>
                    </a:cubicBezTo>
                    <a:cubicBezTo>
                      <a:pt x="18041" y="2449"/>
                      <a:pt x="20727" y="7436"/>
                      <a:pt x="19927" y="12635"/>
                    </a:cubicBezTo>
                    <a:cubicBezTo>
                      <a:pt x="19150" y="17692"/>
                      <a:pt x="14931" y="21512"/>
                      <a:pt x="10073" y="21556"/>
                    </a:cubicBezTo>
                    <a:cubicBezTo>
                      <a:pt x="5300" y="21600"/>
                      <a:pt x="1081" y="17864"/>
                      <a:pt x="177" y="12792"/>
                    </a:cubicBezTo>
                    <a:cubicBezTo>
                      <a:pt x="-873" y="6899"/>
                      <a:pt x="2852" y="1154"/>
                      <a:pt x="8361" y="164"/>
                    </a:cubicBezTo>
                    <a:cubicBezTo>
                      <a:pt x="8508" y="137"/>
                      <a:pt x="8645" y="55"/>
                      <a:pt x="8786" y="0"/>
                    </a:cubicBezTo>
                    <a:cubicBezTo>
                      <a:pt x="9626" y="0"/>
                      <a:pt x="10464" y="0"/>
                      <a:pt x="11304" y="0"/>
                    </a:cubicBezTo>
                    <a:close/>
                    <a:moveTo>
                      <a:pt x="11304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0"/>
              <p:cNvSpPr/>
              <p:nvPr/>
            </p:nvSpPr>
            <p:spPr bwMode="auto">
              <a:xfrm>
                <a:off x="768" y="184"/>
                <a:ext cx="455" cy="277"/>
              </a:xfrm>
              <a:custGeom>
                <a:avLst/>
                <a:gdLst/>
                <a:ahLst/>
                <a:cxnLst/>
                <a:rect l="0" t="0" r="r" b="b"/>
                <a:pathLst>
                  <a:path w="21373" h="21321">
                    <a:moveTo>
                      <a:pt x="2847" y="9318"/>
                    </a:moveTo>
                    <a:cubicBezTo>
                      <a:pt x="2847" y="9318"/>
                      <a:pt x="158" y="10543"/>
                      <a:pt x="8" y="13972"/>
                    </a:cubicBezTo>
                    <a:cubicBezTo>
                      <a:pt x="-141" y="17402"/>
                      <a:pt x="1652" y="21321"/>
                      <a:pt x="3594" y="21321"/>
                    </a:cubicBezTo>
                    <a:cubicBezTo>
                      <a:pt x="5536" y="21321"/>
                      <a:pt x="16739" y="21321"/>
                      <a:pt x="17785" y="21321"/>
                    </a:cubicBezTo>
                    <a:cubicBezTo>
                      <a:pt x="18831" y="21321"/>
                      <a:pt x="21459" y="17889"/>
                      <a:pt x="21370" y="13972"/>
                    </a:cubicBezTo>
                    <a:cubicBezTo>
                      <a:pt x="21221" y="7358"/>
                      <a:pt x="16142" y="5889"/>
                      <a:pt x="16142" y="5889"/>
                    </a:cubicBezTo>
                    <a:cubicBezTo>
                      <a:pt x="16142" y="5889"/>
                      <a:pt x="16139" y="-279"/>
                      <a:pt x="11212" y="10"/>
                    </a:cubicBezTo>
                    <a:cubicBezTo>
                      <a:pt x="7029" y="255"/>
                      <a:pt x="6581" y="5154"/>
                      <a:pt x="6581" y="5154"/>
                    </a:cubicBezTo>
                    <a:cubicBezTo>
                      <a:pt x="6581" y="5154"/>
                      <a:pt x="4883" y="3808"/>
                      <a:pt x="3444" y="5644"/>
                    </a:cubicBezTo>
                    <a:cubicBezTo>
                      <a:pt x="2100" y="7359"/>
                      <a:pt x="2847" y="9318"/>
                      <a:pt x="2847" y="9318"/>
                    </a:cubicBezTo>
                    <a:close/>
                    <a:moveTo>
                      <a:pt x="2847" y="931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1"/>
              <p:cNvSpPr/>
              <p:nvPr/>
            </p:nvSpPr>
            <p:spPr bwMode="auto">
              <a:xfrm>
                <a:off x="1576" y="2392"/>
                <a:ext cx="359" cy="35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033"/>
                    </a:moveTo>
                    <a:lnTo>
                      <a:pt x="13190" y="9033"/>
                    </a:lnTo>
                    <a:lnTo>
                      <a:pt x="13190" y="0"/>
                    </a:lnTo>
                    <a:lnTo>
                      <a:pt x="8984" y="0"/>
                    </a:lnTo>
                    <a:lnTo>
                      <a:pt x="8984" y="9033"/>
                    </a:lnTo>
                    <a:lnTo>
                      <a:pt x="0" y="9033"/>
                    </a:lnTo>
                    <a:lnTo>
                      <a:pt x="0" y="13352"/>
                    </a:lnTo>
                    <a:lnTo>
                      <a:pt x="8984" y="13352"/>
                    </a:lnTo>
                    <a:lnTo>
                      <a:pt x="8984" y="21600"/>
                    </a:lnTo>
                    <a:lnTo>
                      <a:pt x="13190" y="21600"/>
                    </a:lnTo>
                    <a:lnTo>
                      <a:pt x="13190" y="13352"/>
                    </a:lnTo>
                    <a:lnTo>
                      <a:pt x="21600" y="13352"/>
                    </a:lnTo>
                    <a:close/>
                    <a:moveTo>
                      <a:pt x="21600" y="90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2"/>
              <p:cNvSpPr/>
              <p:nvPr/>
            </p:nvSpPr>
            <p:spPr bwMode="auto">
              <a:xfrm>
                <a:off x="792" y="3584"/>
                <a:ext cx="1280" cy="1177"/>
              </a:xfrm>
              <a:custGeom>
                <a:avLst/>
                <a:gdLst/>
                <a:ahLst/>
                <a:cxnLst/>
                <a:rect l="0" t="0" r="r" b="b"/>
                <a:pathLst>
                  <a:path w="21555" h="21600">
                    <a:moveTo>
                      <a:pt x="169" y="0"/>
                    </a:moveTo>
                    <a:lnTo>
                      <a:pt x="21073" y="0"/>
                    </a:lnTo>
                    <a:lnTo>
                      <a:pt x="21073" y="1868"/>
                    </a:lnTo>
                    <a:cubicBezTo>
                      <a:pt x="21073" y="1868"/>
                      <a:pt x="21555" y="2277"/>
                      <a:pt x="21555" y="2977"/>
                    </a:cubicBezTo>
                    <a:cubicBezTo>
                      <a:pt x="21555" y="3678"/>
                      <a:pt x="20537" y="4203"/>
                      <a:pt x="20537" y="4729"/>
                    </a:cubicBezTo>
                    <a:cubicBezTo>
                      <a:pt x="20537" y="5254"/>
                      <a:pt x="21394" y="5546"/>
                      <a:pt x="21394" y="6246"/>
                    </a:cubicBezTo>
                    <a:cubicBezTo>
                      <a:pt x="21394" y="6947"/>
                      <a:pt x="20483" y="7531"/>
                      <a:pt x="20537" y="8231"/>
                    </a:cubicBezTo>
                    <a:cubicBezTo>
                      <a:pt x="20590" y="8932"/>
                      <a:pt x="21394" y="8990"/>
                      <a:pt x="21341" y="9574"/>
                    </a:cubicBezTo>
                    <a:cubicBezTo>
                      <a:pt x="21287" y="10158"/>
                      <a:pt x="20537" y="10683"/>
                      <a:pt x="20537" y="11209"/>
                    </a:cubicBezTo>
                    <a:cubicBezTo>
                      <a:pt x="20537" y="11734"/>
                      <a:pt x="21341" y="12143"/>
                      <a:pt x="21341" y="12726"/>
                    </a:cubicBezTo>
                    <a:cubicBezTo>
                      <a:pt x="21341" y="13310"/>
                      <a:pt x="20537" y="13836"/>
                      <a:pt x="20483" y="14419"/>
                    </a:cubicBezTo>
                    <a:cubicBezTo>
                      <a:pt x="20429" y="15003"/>
                      <a:pt x="21019" y="15120"/>
                      <a:pt x="21019" y="15529"/>
                    </a:cubicBezTo>
                    <a:cubicBezTo>
                      <a:pt x="21019" y="15937"/>
                      <a:pt x="20751" y="16813"/>
                      <a:pt x="19304" y="18156"/>
                    </a:cubicBezTo>
                    <a:cubicBezTo>
                      <a:pt x="17857" y="19498"/>
                      <a:pt x="15659" y="21600"/>
                      <a:pt x="15659" y="21600"/>
                    </a:cubicBezTo>
                    <a:lnTo>
                      <a:pt x="5797" y="21600"/>
                    </a:lnTo>
                    <a:lnTo>
                      <a:pt x="1245" y="17452"/>
                    </a:lnTo>
                    <a:cubicBezTo>
                      <a:pt x="1134" y="16930"/>
                      <a:pt x="1134" y="16054"/>
                      <a:pt x="1027" y="15704"/>
                    </a:cubicBezTo>
                    <a:cubicBezTo>
                      <a:pt x="920" y="15353"/>
                      <a:pt x="9" y="14828"/>
                      <a:pt x="9" y="14244"/>
                    </a:cubicBezTo>
                    <a:cubicBezTo>
                      <a:pt x="9" y="13660"/>
                      <a:pt x="813" y="13427"/>
                      <a:pt x="813" y="13018"/>
                    </a:cubicBezTo>
                    <a:cubicBezTo>
                      <a:pt x="813" y="12610"/>
                      <a:pt x="-45" y="11559"/>
                      <a:pt x="9" y="10800"/>
                    </a:cubicBezTo>
                    <a:cubicBezTo>
                      <a:pt x="62" y="10041"/>
                      <a:pt x="652" y="9866"/>
                      <a:pt x="706" y="9457"/>
                    </a:cubicBezTo>
                    <a:cubicBezTo>
                      <a:pt x="759" y="9049"/>
                      <a:pt x="116" y="8406"/>
                      <a:pt x="116" y="7823"/>
                    </a:cubicBezTo>
                    <a:cubicBezTo>
                      <a:pt x="116" y="7239"/>
                      <a:pt x="759" y="6655"/>
                      <a:pt x="759" y="6130"/>
                    </a:cubicBezTo>
                    <a:cubicBezTo>
                      <a:pt x="759" y="5604"/>
                      <a:pt x="62" y="5254"/>
                      <a:pt x="9" y="4378"/>
                    </a:cubicBezTo>
                    <a:cubicBezTo>
                      <a:pt x="-45" y="3503"/>
                      <a:pt x="169" y="0"/>
                      <a:pt x="169" y="0"/>
                    </a:cubicBezTo>
                    <a:close/>
                    <a:moveTo>
                      <a:pt x="169" y="0"/>
                    </a:move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23"/>
              <p:cNvSpPr/>
              <p:nvPr/>
            </p:nvSpPr>
            <p:spPr bwMode="auto">
              <a:xfrm>
                <a:off x="1152" y="4800"/>
                <a:ext cx="531" cy="7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0" y="0"/>
                    </a:moveTo>
                    <a:lnTo>
                      <a:pt x="21600" y="0"/>
                    </a:lnTo>
                    <a:cubicBezTo>
                      <a:pt x="21600" y="0"/>
                      <a:pt x="19272" y="21598"/>
                      <a:pt x="18108" y="21598"/>
                    </a:cubicBezTo>
                    <a:cubicBezTo>
                      <a:pt x="16944" y="21598"/>
                      <a:pt x="5044" y="21598"/>
                      <a:pt x="4010" y="21598"/>
                    </a:cubicBezTo>
                    <a:cubicBezTo>
                      <a:pt x="2975" y="21600"/>
                      <a:pt x="0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5" name="Straight Connector 32"/>
            <p:cNvCxnSpPr/>
            <p:nvPr/>
          </p:nvCxnSpPr>
          <p:spPr>
            <a:xfrm>
              <a:off x="6748311" y="1963720"/>
              <a:ext cx="1392552" cy="0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3"/>
            <p:cNvCxnSpPr/>
            <p:nvPr/>
          </p:nvCxnSpPr>
          <p:spPr>
            <a:xfrm>
              <a:off x="7041045" y="2924932"/>
              <a:ext cx="1099819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4"/>
            <p:cNvCxnSpPr/>
            <p:nvPr/>
          </p:nvCxnSpPr>
          <p:spPr>
            <a:xfrm flipH="1">
              <a:off x="3975079" y="3912986"/>
              <a:ext cx="1141017" cy="0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5"/>
            <p:cNvCxnSpPr/>
            <p:nvPr/>
          </p:nvCxnSpPr>
          <p:spPr>
            <a:xfrm>
              <a:off x="6415040" y="4596969"/>
              <a:ext cx="1725823" cy="0"/>
            </a:xfrm>
            <a:prstGeom prst="line">
              <a:avLst/>
            </a:prstGeom>
            <a:ln w="12700" cmpd="sng">
              <a:solidFill>
                <a:schemeClr val="accent6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9"/>
            <p:cNvCxnSpPr/>
            <p:nvPr/>
          </p:nvCxnSpPr>
          <p:spPr>
            <a:xfrm flipH="1">
              <a:off x="3975079" y="2509388"/>
              <a:ext cx="1141017" cy="0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1660645" y="2147462"/>
            <a:ext cx="2191036" cy="723852"/>
            <a:chOff x="1454811" y="2057192"/>
            <a:chExt cx="2191036" cy="723852"/>
          </a:xfrm>
        </p:grpSpPr>
        <p:sp>
          <p:nvSpPr>
            <p:cNvPr id="23" name="TextBox 40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4" name="Rectangle 2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660645" y="3551060"/>
            <a:ext cx="2191036" cy="723852"/>
            <a:chOff x="1454811" y="2057192"/>
            <a:chExt cx="2191036" cy="723852"/>
          </a:xfrm>
        </p:grpSpPr>
        <p:sp>
          <p:nvSpPr>
            <p:cNvPr id="21" name="TextBox 43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2" name="Rectangle 46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千图PPT彼岸天：ID 8661124库_组合 47"/>
          <p:cNvGrpSpPr/>
          <p:nvPr>
            <p:custDataLst>
              <p:tags r:id="rId4"/>
            </p:custDataLst>
          </p:nvPr>
        </p:nvGrpSpPr>
        <p:grpSpPr>
          <a:xfrm>
            <a:off x="8292244" y="1601794"/>
            <a:ext cx="2191036" cy="723852"/>
            <a:chOff x="1454811" y="2057192"/>
            <a:chExt cx="2191036" cy="723852"/>
          </a:xfrm>
        </p:grpSpPr>
        <p:sp>
          <p:nvSpPr>
            <p:cNvPr id="19" name="TextBox 48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0" name="Rectangle 49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千图PPT彼岸天：ID 8661124库_组合 53"/>
          <p:cNvGrpSpPr/>
          <p:nvPr>
            <p:custDataLst>
              <p:tags r:id="rId5"/>
            </p:custDataLst>
          </p:nvPr>
        </p:nvGrpSpPr>
        <p:grpSpPr>
          <a:xfrm>
            <a:off x="8292244" y="2595364"/>
            <a:ext cx="2191036" cy="723852"/>
            <a:chOff x="1454811" y="2057192"/>
            <a:chExt cx="2191036" cy="723852"/>
          </a:xfrm>
        </p:grpSpPr>
        <p:sp>
          <p:nvSpPr>
            <p:cNvPr id="17" name="TextBox 54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8" name="Rectangle 55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4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8292244" y="4235043"/>
            <a:ext cx="2191036" cy="723852"/>
            <a:chOff x="1454811" y="2057192"/>
            <a:chExt cx="2191036" cy="723852"/>
          </a:xfrm>
        </p:grpSpPr>
        <p:sp>
          <p:nvSpPr>
            <p:cNvPr id="15" name="TextBox 57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6" name="Rectangle 58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207706" y="1116819"/>
            <a:ext cx="8036023" cy="2473987"/>
            <a:chOff x="86517" y="1124744"/>
            <a:chExt cx="13589718" cy="2456959"/>
          </a:xfrm>
        </p:grpSpPr>
        <p:sp>
          <p:nvSpPr>
            <p:cNvPr id="40" name="Freeform: Shape 47"/>
            <p:cNvSpPr/>
            <p:nvPr/>
          </p:nvSpPr>
          <p:spPr bwMode="auto">
            <a:xfrm>
              <a:off x="10443784" y="2236622"/>
              <a:ext cx="3232451" cy="966704"/>
            </a:xfrm>
            <a:custGeom>
              <a:avLst/>
              <a:gdLst>
                <a:gd name="T0" fmla="*/ 300 w 425"/>
                <a:gd name="T1" fmla="*/ 28 h 220"/>
                <a:gd name="T2" fmla="*/ 257 w 425"/>
                <a:gd name="T3" fmla="*/ 33 h 220"/>
                <a:gd name="T4" fmla="*/ 179 w 425"/>
                <a:gd name="T5" fmla="*/ 0 h 220"/>
                <a:gd name="T6" fmla="*/ 75 w 425"/>
                <a:gd name="T7" fmla="*/ 84 h 220"/>
                <a:gd name="T8" fmla="*/ 71 w 425"/>
                <a:gd name="T9" fmla="*/ 84 h 220"/>
                <a:gd name="T10" fmla="*/ 0 w 425"/>
                <a:gd name="T11" fmla="*/ 152 h 220"/>
                <a:gd name="T12" fmla="*/ 71 w 425"/>
                <a:gd name="T13" fmla="*/ 220 h 220"/>
                <a:gd name="T14" fmla="*/ 73 w 425"/>
                <a:gd name="T15" fmla="*/ 220 h 220"/>
                <a:gd name="T16" fmla="*/ 73 w 425"/>
                <a:gd name="T17" fmla="*/ 220 h 220"/>
                <a:gd name="T18" fmla="*/ 300 w 425"/>
                <a:gd name="T19" fmla="*/ 220 h 220"/>
                <a:gd name="T20" fmla="*/ 425 w 425"/>
                <a:gd name="T21" fmla="*/ 124 h 220"/>
                <a:gd name="T22" fmla="*/ 300 w 425"/>
                <a:gd name="T23" fmla="*/ 2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5" h="220">
                  <a:moveTo>
                    <a:pt x="300" y="28"/>
                  </a:moveTo>
                  <a:cubicBezTo>
                    <a:pt x="285" y="28"/>
                    <a:pt x="271" y="30"/>
                    <a:pt x="257" y="33"/>
                  </a:cubicBezTo>
                  <a:cubicBezTo>
                    <a:pt x="238" y="13"/>
                    <a:pt x="210" y="0"/>
                    <a:pt x="179" y="0"/>
                  </a:cubicBezTo>
                  <a:cubicBezTo>
                    <a:pt x="127" y="0"/>
                    <a:pt x="84" y="36"/>
                    <a:pt x="75" y="84"/>
                  </a:cubicBezTo>
                  <a:cubicBezTo>
                    <a:pt x="73" y="84"/>
                    <a:pt x="72" y="84"/>
                    <a:pt x="71" y="84"/>
                  </a:cubicBezTo>
                  <a:cubicBezTo>
                    <a:pt x="32" y="84"/>
                    <a:pt x="0" y="114"/>
                    <a:pt x="0" y="152"/>
                  </a:cubicBezTo>
                  <a:cubicBezTo>
                    <a:pt x="0" y="190"/>
                    <a:pt x="32" y="220"/>
                    <a:pt x="71" y="220"/>
                  </a:cubicBezTo>
                  <a:cubicBezTo>
                    <a:pt x="72" y="220"/>
                    <a:pt x="72" y="220"/>
                    <a:pt x="73" y="22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300" y="220"/>
                    <a:pt x="300" y="220"/>
                    <a:pt x="300" y="220"/>
                  </a:cubicBezTo>
                  <a:cubicBezTo>
                    <a:pt x="369" y="220"/>
                    <a:pt x="425" y="177"/>
                    <a:pt x="425" y="124"/>
                  </a:cubicBezTo>
                  <a:cubicBezTo>
                    <a:pt x="425" y="71"/>
                    <a:pt x="369" y="28"/>
                    <a:pt x="300" y="2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46"/>
            <p:cNvSpPr/>
            <p:nvPr/>
          </p:nvSpPr>
          <p:spPr bwMode="auto">
            <a:xfrm>
              <a:off x="8494749" y="2360958"/>
              <a:ext cx="4081911" cy="1220745"/>
            </a:xfrm>
            <a:custGeom>
              <a:avLst/>
              <a:gdLst>
                <a:gd name="T0" fmla="*/ 300 w 425"/>
                <a:gd name="T1" fmla="*/ 28 h 220"/>
                <a:gd name="T2" fmla="*/ 257 w 425"/>
                <a:gd name="T3" fmla="*/ 33 h 220"/>
                <a:gd name="T4" fmla="*/ 179 w 425"/>
                <a:gd name="T5" fmla="*/ 0 h 220"/>
                <a:gd name="T6" fmla="*/ 75 w 425"/>
                <a:gd name="T7" fmla="*/ 84 h 220"/>
                <a:gd name="T8" fmla="*/ 71 w 425"/>
                <a:gd name="T9" fmla="*/ 84 h 220"/>
                <a:gd name="T10" fmla="*/ 0 w 425"/>
                <a:gd name="T11" fmla="*/ 152 h 220"/>
                <a:gd name="T12" fmla="*/ 71 w 425"/>
                <a:gd name="T13" fmla="*/ 220 h 220"/>
                <a:gd name="T14" fmla="*/ 73 w 425"/>
                <a:gd name="T15" fmla="*/ 220 h 220"/>
                <a:gd name="T16" fmla="*/ 73 w 425"/>
                <a:gd name="T17" fmla="*/ 220 h 220"/>
                <a:gd name="T18" fmla="*/ 300 w 425"/>
                <a:gd name="T19" fmla="*/ 220 h 220"/>
                <a:gd name="T20" fmla="*/ 425 w 425"/>
                <a:gd name="T21" fmla="*/ 124 h 220"/>
                <a:gd name="T22" fmla="*/ 300 w 425"/>
                <a:gd name="T23" fmla="*/ 2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5" h="220">
                  <a:moveTo>
                    <a:pt x="300" y="28"/>
                  </a:moveTo>
                  <a:cubicBezTo>
                    <a:pt x="285" y="28"/>
                    <a:pt x="271" y="30"/>
                    <a:pt x="257" y="33"/>
                  </a:cubicBezTo>
                  <a:cubicBezTo>
                    <a:pt x="238" y="13"/>
                    <a:pt x="210" y="0"/>
                    <a:pt x="179" y="0"/>
                  </a:cubicBezTo>
                  <a:cubicBezTo>
                    <a:pt x="127" y="0"/>
                    <a:pt x="84" y="36"/>
                    <a:pt x="75" y="84"/>
                  </a:cubicBezTo>
                  <a:cubicBezTo>
                    <a:pt x="73" y="84"/>
                    <a:pt x="72" y="84"/>
                    <a:pt x="71" y="84"/>
                  </a:cubicBezTo>
                  <a:cubicBezTo>
                    <a:pt x="32" y="84"/>
                    <a:pt x="0" y="114"/>
                    <a:pt x="0" y="152"/>
                  </a:cubicBezTo>
                  <a:cubicBezTo>
                    <a:pt x="0" y="190"/>
                    <a:pt x="32" y="220"/>
                    <a:pt x="71" y="220"/>
                  </a:cubicBezTo>
                  <a:cubicBezTo>
                    <a:pt x="72" y="220"/>
                    <a:pt x="72" y="220"/>
                    <a:pt x="73" y="22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300" y="220"/>
                    <a:pt x="300" y="220"/>
                    <a:pt x="300" y="220"/>
                  </a:cubicBezTo>
                  <a:cubicBezTo>
                    <a:pt x="369" y="220"/>
                    <a:pt x="425" y="177"/>
                    <a:pt x="425" y="124"/>
                  </a:cubicBezTo>
                  <a:cubicBezTo>
                    <a:pt x="425" y="71"/>
                    <a:pt x="369" y="28"/>
                    <a:pt x="300" y="2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86517" y="2332579"/>
              <a:ext cx="3173072" cy="948946"/>
            </a:xfrm>
            <a:custGeom>
              <a:avLst/>
              <a:gdLst>
                <a:gd name="T0" fmla="*/ 300 w 425"/>
                <a:gd name="T1" fmla="*/ 28 h 220"/>
                <a:gd name="T2" fmla="*/ 257 w 425"/>
                <a:gd name="T3" fmla="*/ 33 h 220"/>
                <a:gd name="T4" fmla="*/ 179 w 425"/>
                <a:gd name="T5" fmla="*/ 0 h 220"/>
                <a:gd name="T6" fmla="*/ 75 w 425"/>
                <a:gd name="T7" fmla="*/ 84 h 220"/>
                <a:gd name="T8" fmla="*/ 71 w 425"/>
                <a:gd name="T9" fmla="*/ 84 h 220"/>
                <a:gd name="T10" fmla="*/ 0 w 425"/>
                <a:gd name="T11" fmla="*/ 152 h 220"/>
                <a:gd name="T12" fmla="*/ 71 w 425"/>
                <a:gd name="T13" fmla="*/ 220 h 220"/>
                <a:gd name="T14" fmla="*/ 73 w 425"/>
                <a:gd name="T15" fmla="*/ 220 h 220"/>
                <a:gd name="T16" fmla="*/ 73 w 425"/>
                <a:gd name="T17" fmla="*/ 220 h 220"/>
                <a:gd name="T18" fmla="*/ 300 w 425"/>
                <a:gd name="T19" fmla="*/ 220 h 220"/>
                <a:gd name="T20" fmla="*/ 425 w 425"/>
                <a:gd name="T21" fmla="*/ 124 h 220"/>
                <a:gd name="T22" fmla="*/ 300 w 425"/>
                <a:gd name="T23" fmla="*/ 2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5" h="220">
                  <a:moveTo>
                    <a:pt x="300" y="28"/>
                  </a:moveTo>
                  <a:cubicBezTo>
                    <a:pt x="285" y="28"/>
                    <a:pt x="271" y="30"/>
                    <a:pt x="257" y="33"/>
                  </a:cubicBezTo>
                  <a:cubicBezTo>
                    <a:pt x="238" y="13"/>
                    <a:pt x="210" y="0"/>
                    <a:pt x="179" y="0"/>
                  </a:cubicBezTo>
                  <a:cubicBezTo>
                    <a:pt x="127" y="0"/>
                    <a:pt x="84" y="36"/>
                    <a:pt x="75" y="84"/>
                  </a:cubicBezTo>
                  <a:cubicBezTo>
                    <a:pt x="73" y="84"/>
                    <a:pt x="72" y="84"/>
                    <a:pt x="71" y="84"/>
                  </a:cubicBezTo>
                  <a:cubicBezTo>
                    <a:pt x="32" y="84"/>
                    <a:pt x="0" y="114"/>
                    <a:pt x="0" y="152"/>
                  </a:cubicBezTo>
                  <a:cubicBezTo>
                    <a:pt x="0" y="190"/>
                    <a:pt x="32" y="220"/>
                    <a:pt x="71" y="220"/>
                  </a:cubicBezTo>
                  <a:cubicBezTo>
                    <a:pt x="72" y="220"/>
                    <a:pt x="72" y="220"/>
                    <a:pt x="73" y="22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300" y="220"/>
                    <a:pt x="300" y="220"/>
                    <a:pt x="300" y="220"/>
                  </a:cubicBezTo>
                  <a:cubicBezTo>
                    <a:pt x="369" y="220"/>
                    <a:pt x="425" y="177"/>
                    <a:pt x="425" y="124"/>
                  </a:cubicBezTo>
                  <a:cubicBezTo>
                    <a:pt x="425" y="71"/>
                    <a:pt x="369" y="28"/>
                    <a:pt x="300" y="2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7"/>
            <p:cNvSpPr/>
            <p:nvPr/>
          </p:nvSpPr>
          <p:spPr bwMode="auto">
            <a:xfrm>
              <a:off x="3787659" y="1124744"/>
              <a:ext cx="5042016" cy="1696261"/>
            </a:xfrm>
            <a:custGeom>
              <a:avLst/>
              <a:gdLst>
                <a:gd name="T0" fmla="*/ 546 w 733"/>
                <a:gd name="T1" fmla="*/ 393 h 393"/>
                <a:gd name="T2" fmla="*/ 176 w 733"/>
                <a:gd name="T3" fmla="*/ 393 h 393"/>
                <a:gd name="T4" fmla="*/ 0 w 733"/>
                <a:gd name="T5" fmla="*/ 228 h 393"/>
                <a:gd name="T6" fmla="*/ 176 w 733"/>
                <a:gd name="T7" fmla="*/ 63 h 393"/>
                <a:gd name="T8" fmla="*/ 206 w 733"/>
                <a:gd name="T9" fmla="*/ 65 h 393"/>
                <a:gd name="T10" fmla="*/ 329 w 733"/>
                <a:gd name="T11" fmla="*/ 0 h 393"/>
                <a:gd name="T12" fmla="*/ 432 w 733"/>
                <a:gd name="T13" fmla="*/ 42 h 393"/>
                <a:gd name="T14" fmla="*/ 459 w 733"/>
                <a:gd name="T15" fmla="*/ 38 h 393"/>
                <a:gd name="T16" fmla="*/ 539 w 733"/>
                <a:gd name="T17" fmla="*/ 94 h 393"/>
                <a:gd name="T18" fmla="*/ 733 w 733"/>
                <a:gd name="T19" fmla="*/ 243 h 393"/>
                <a:gd name="T20" fmla="*/ 546 w 733"/>
                <a:gd name="T21" fmla="*/ 393 h 393"/>
                <a:gd name="T22" fmla="*/ 176 w 733"/>
                <a:gd name="T23" fmla="*/ 111 h 393"/>
                <a:gd name="T24" fmla="*/ 48 w 733"/>
                <a:gd name="T25" fmla="*/ 228 h 393"/>
                <a:gd name="T26" fmla="*/ 176 w 733"/>
                <a:gd name="T27" fmla="*/ 345 h 393"/>
                <a:gd name="T28" fmla="*/ 546 w 733"/>
                <a:gd name="T29" fmla="*/ 345 h 393"/>
                <a:gd name="T30" fmla="*/ 685 w 733"/>
                <a:gd name="T31" fmla="*/ 243 h 393"/>
                <a:gd name="T32" fmla="*/ 546 w 733"/>
                <a:gd name="T33" fmla="*/ 142 h 393"/>
                <a:gd name="T34" fmla="*/ 521 w 733"/>
                <a:gd name="T35" fmla="*/ 144 h 393"/>
                <a:gd name="T36" fmla="*/ 500 w 733"/>
                <a:gd name="T37" fmla="*/ 137 h 393"/>
                <a:gd name="T38" fmla="*/ 494 w 733"/>
                <a:gd name="T39" fmla="*/ 117 h 393"/>
                <a:gd name="T40" fmla="*/ 494 w 733"/>
                <a:gd name="T41" fmla="*/ 113 h 393"/>
                <a:gd name="T42" fmla="*/ 459 w 733"/>
                <a:gd name="T43" fmla="*/ 86 h 393"/>
                <a:gd name="T44" fmla="*/ 439 w 733"/>
                <a:gd name="T45" fmla="*/ 92 h 393"/>
                <a:gd name="T46" fmla="*/ 408 w 733"/>
                <a:gd name="T47" fmla="*/ 87 h 393"/>
                <a:gd name="T48" fmla="*/ 329 w 733"/>
                <a:gd name="T49" fmla="*/ 48 h 393"/>
                <a:gd name="T50" fmla="*/ 237 w 733"/>
                <a:gd name="T51" fmla="*/ 105 h 393"/>
                <a:gd name="T52" fmla="*/ 211 w 733"/>
                <a:gd name="T53" fmla="*/ 115 h 393"/>
                <a:gd name="T54" fmla="*/ 176 w 733"/>
                <a:gd name="T55" fmla="*/ 11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33" h="393">
                  <a:moveTo>
                    <a:pt x="546" y="393"/>
                  </a:moveTo>
                  <a:cubicBezTo>
                    <a:pt x="176" y="393"/>
                    <a:pt x="176" y="393"/>
                    <a:pt x="176" y="393"/>
                  </a:cubicBezTo>
                  <a:cubicBezTo>
                    <a:pt x="79" y="393"/>
                    <a:pt x="0" y="319"/>
                    <a:pt x="0" y="228"/>
                  </a:cubicBezTo>
                  <a:cubicBezTo>
                    <a:pt x="0" y="137"/>
                    <a:pt x="79" y="63"/>
                    <a:pt x="176" y="63"/>
                  </a:cubicBezTo>
                  <a:cubicBezTo>
                    <a:pt x="186" y="63"/>
                    <a:pt x="196" y="64"/>
                    <a:pt x="206" y="65"/>
                  </a:cubicBezTo>
                  <a:cubicBezTo>
                    <a:pt x="237" y="24"/>
                    <a:pt x="281" y="0"/>
                    <a:pt x="329" y="0"/>
                  </a:cubicBezTo>
                  <a:cubicBezTo>
                    <a:pt x="367" y="0"/>
                    <a:pt x="403" y="15"/>
                    <a:pt x="432" y="42"/>
                  </a:cubicBezTo>
                  <a:cubicBezTo>
                    <a:pt x="440" y="39"/>
                    <a:pt x="450" y="38"/>
                    <a:pt x="459" y="38"/>
                  </a:cubicBezTo>
                  <a:cubicBezTo>
                    <a:pt x="498" y="38"/>
                    <a:pt x="530" y="62"/>
                    <a:pt x="539" y="94"/>
                  </a:cubicBezTo>
                  <a:cubicBezTo>
                    <a:pt x="645" y="91"/>
                    <a:pt x="733" y="159"/>
                    <a:pt x="733" y="243"/>
                  </a:cubicBezTo>
                  <a:cubicBezTo>
                    <a:pt x="733" y="326"/>
                    <a:pt x="649" y="393"/>
                    <a:pt x="546" y="393"/>
                  </a:cubicBezTo>
                  <a:close/>
                  <a:moveTo>
                    <a:pt x="176" y="111"/>
                  </a:moveTo>
                  <a:cubicBezTo>
                    <a:pt x="105" y="111"/>
                    <a:pt x="48" y="163"/>
                    <a:pt x="48" y="228"/>
                  </a:cubicBezTo>
                  <a:cubicBezTo>
                    <a:pt x="48" y="292"/>
                    <a:pt x="105" y="345"/>
                    <a:pt x="176" y="345"/>
                  </a:cubicBezTo>
                  <a:cubicBezTo>
                    <a:pt x="546" y="345"/>
                    <a:pt x="546" y="345"/>
                    <a:pt x="546" y="345"/>
                  </a:cubicBezTo>
                  <a:cubicBezTo>
                    <a:pt x="622" y="345"/>
                    <a:pt x="685" y="299"/>
                    <a:pt x="685" y="243"/>
                  </a:cubicBezTo>
                  <a:cubicBezTo>
                    <a:pt x="685" y="188"/>
                    <a:pt x="622" y="142"/>
                    <a:pt x="546" y="142"/>
                  </a:cubicBezTo>
                  <a:cubicBezTo>
                    <a:pt x="538" y="142"/>
                    <a:pt x="529" y="143"/>
                    <a:pt x="521" y="144"/>
                  </a:cubicBezTo>
                  <a:cubicBezTo>
                    <a:pt x="513" y="145"/>
                    <a:pt x="506" y="142"/>
                    <a:pt x="500" y="137"/>
                  </a:cubicBezTo>
                  <a:cubicBezTo>
                    <a:pt x="495" y="132"/>
                    <a:pt x="492" y="124"/>
                    <a:pt x="494" y="117"/>
                  </a:cubicBezTo>
                  <a:cubicBezTo>
                    <a:pt x="494" y="115"/>
                    <a:pt x="494" y="114"/>
                    <a:pt x="494" y="113"/>
                  </a:cubicBezTo>
                  <a:cubicBezTo>
                    <a:pt x="494" y="98"/>
                    <a:pt x="478" y="86"/>
                    <a:pt x="459" y="86"/>
                  </a:cubicBezTo>
                  <a:cubicBezTo>
                    <a:pt x="452" y="86"/>
                    <a:pt x="445" y="88"/>
                    <a:pt x="439" y="92"/>
                  </a:cubicBezTo>
                  <a:cubicBezTo>
                    <a:pt x="429" y="98"/>
                    <a:pt x="416" y="96"/>
                    <a:pt x="408" y="87"/>
                  </a:cubicBezTo>
                  <a:cubicBezTo>
                    <a:pt x="386" y="62"/>
                    <a:pt x="358" y="48"/>
                    <a:pt x="329" y="48"/>
                  </a:cubicBezTo>
                  <a:cubicBezTo>
                    <a:pt x="293" y="48"/>
                    <a:pt x="259" y="69"/>
                    <a:pt x="237" y="105"/>
                  </a:cubicBezTo>
                  <a:cubicBezTo>
                    <a:pt x="232" y="114"/>
                    <a:pt x="221" y="118"/>
                    <a:pt x="211" y="115"/>
                  </a:cubicBezTo>
                  <a:cubicBezTo>
                    <a:pt x="199" y="112"/>
                    <a:pt x="188" y="111"/>
                    <a:pt x="176" y="11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8"/>
            <p:cNvSpPr/>
            <p:nvPr/>
          </p:nvSpPr>
          <p:spPr bwMode="auto">
            <a:xfrm>
              <a:off x="2164414" y="2096094"/>
              <a:ext cx="3173072" cy="948946"/>
            </a:xfrm>
            <a:custGeom>
              <a:avLst/>
              <a:gdLst>
                <a:gd name="T0" fmla="*/ 300 w 425"/>
                <a:gd name="T1" fmla="*/ 28 h 220"/>
                <a:gd name="T2" fmla="*/ 257 w 425"/>
                <a:gd name="T3" fmla="*/ 33 h 220"/>
                <a:gd name="T4" fmla="*/ 179 w 425"/>
                <a:gd name="T5" fmla="*/ 0 h 220"/>
                <a:gd name="T6" fmla="*/ 75 w 425"/>
                <a:gd name="T7" fmla="*/ 84 h 220"/>
                <a:gd name="T8" fmla="*/ 71 w 425"/>
                <a:gd name="T9" fmla="*/ 84 h 220"/>
                <a:gd name="T10" fmla="*/ 0 w 425"/>
                <a:gd name="T11" fmla="*/ 152 h 220"/>
                <a:gd name="T12" fmla="*/ 71 w 425"/>
                <a:gd name="T13" fmla="*/ 220 h 220"/>
                <a:gd name="T14" fmla="*/ 73 w 425"/>
                <a:gd name="T15" fmla="*/ 220 h 220"/>
                <a:gd name="T16" fmla="*/ 73 w 425"/>
                <a:gd name="T17" fmla="*/ 220 h 220"/>
                <a:gd name="T18" fmla="*/ 300 w 425"/>
                <a:gd name="T19" fmla="*/ 220 h 220"/>
                <a:gd name="T20" fmla="*/ 425 w 425"/>
                <a:gd name="T21" fmla="*/ 124 h 220"/>
                <a:gd name="T22" fmla="*/ 300 w 425"/>
                <a:gd name="T23" fmla="*/ 2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5" h="220">
                  <a:moveTo>
                    <a:pt x="300" y="28"/>
                  </a:moveTo>
                  <a:cubicBezTo>
                    <a:pt x="285" y="28"/>
                    <a:pt x="271" y="30"/>
                    <a:pt x="257" y="33"/>
                  </a:cubicBezTo>
                  <a:cubicBezTo>
                    <a:pt x="238" y="13"/>
                    <a:pt x="210" y="0"/>
                    <a:pt x="179" y="0"/>
                  </a:cubicBezTo>
                  <a:cubicBezTo>
                    <a:pt x="127" y="0"/>
                    <a:pt x="84" y="36"/>
                    <a:pt x="75" y="84"/>
                  </a:cubicBezTo>
                  <a:cubicBezTo>
                    <a:pt x="73" y="84"/>
                    <a:pt x="72" y="84"/>
                    <a:pt x="71" y="84"/>
                  </a:cubicBezTo>
                  <a:cubicBezTo>
                    <a:pt x="32" y="84"/>
                    <a:pt x="0" y="114"/>
                    <a:pt x="0" y="152"/>
                  </a:cubicBezTo>
                  <a:cubicBezTo>
                    <a:pt x="0" y="190"/>
                    <a:pt x="32" y="220"/>
                    <a:pt x="71" y="220"/>
                  </a:cubicBezTo>
                  <a:cubicBezTo>
                    <a:pt x="72" y="220"/>
                    <a:pt x="72" y="220"/>
                    <a:pt x="73" y="22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300" y="220"/>
                    <a:pt x="300" y="220"/>
                    <a:pt x="300" y="220"/>
                  </a:cubicBezTo>
                  <a:cubicBezTo>
                    <a:pt x="369" y="220"/>
                    <a:pt x="425" y="177"/>
                    <a:pt x="425" y="124"/>
                  </a:cubicBezTo>
                  <a:cubicBezTo>
                    <a:pt x="425" y="71"/>
                    <a:pt x="369" y="28"/>
                    <a:pt x="300" y="2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10"/>
            <p:cNvSpPr/>
            <p:nvPr/>
          </p:nvSpPr>
          <p:spPr bwMode="auto">
            <a:xfrm>
              <a:off x="4829290" y="1784099"/>
              <a:ext cx="5181486" cy="1627451"/>
            </a:xfrm>
            <a:custGeom>
              <a:avLst/>
              <a:gdLst>
                <a:gd name="T0" fmla="*/ 506 w 694"/>
                <a:gd name="T1" fmla="*/ 88 h 377"/>
                <a:gd name="T2" fmla="*/ 464 w 694"/>
                <a:gd name="T3" fmla="*/ 91 h 377"/>
                <a:gd name="T4" fmla="*/ 324 w 694"/>
                <a:gd name="T5" fmla="*/ 0 h 377"/>
                <a:gd name="T6" fmla="*/ 195 w 694"/>
                <a:gd name="T7" fmla="*/ 74 h 377"/>
                <a:gd name="T8" fmla="*/ 162 w 694"/>
                <a:gd name="T9" fmla="*/ 70 h 377"/>
                <a:gd name="T10" fmla="*/ 0 w 694"/>
                <a:gd name="T11" fmla="*/ 224 h 377"/>
                <a:gd name="T12" fmla="*/ 162 w 694"/>
                <a:gd name="T13" fmla="*/ 377 h 377"/>
                <a:gd name="T14" fmla="*/ 164 w 694"/>
                <a:gd name="T15" fmla="*/ 377 h 377"/>
                <a:gd name="T16" fmla="*/ 164 w 694"/>
                <a:gd name="T17" fmla="*/ 377 h 377"/>
                <a:gd name="T18" fmla="*/ 506 w 694"/>
                <a:gd name="T19" fmla="*/ 377 h 377"/>
                <a:gd name="T20" fmla="*/ 694 w 694"/>
                <a:gd name="T21" fmla="*/ 232 h 377"/>
                <a:gd name="T22" fmla="*/ 506 w 694"/>
                <a:gd name="T23" fmla="*/ 88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4" h="377">
                  <a:moveTo>
                    <a:pt x="506" y="88"/>
                  </a:moveTo>
                  <a:cubicBezTo>
                    <a:pt x="492" y="88"/>
                    <a:pt x="477" y="89"/>
                    <a:pt x="464" y="91"/>
                  </a:cubicBezTo>
                  <a:cubicBezTo>
                    <a:pt x="436" y="37"/>
                    <a:pt x="384" y="0"/>
                    <a:pt x="324" y="0"/>
                  </a:cubicBezTo>
                  <a:cubicBezTo>
                    <a:pt x="271" y="0"/>
                    <a:pt x="224" y="29"/>
                    <a:pt x="195" y="74"/>
                  </a:cubicBezTo>
                  <a:cubicBezTo>
                    <a:pt x="184" y="72"/>
                    <a:pt x="173" y="70"/>
                    <a:pt x="162" y="70"/>
                  </a:cubicBezTo>
                  <a:cubicBezTo>
                    <a:pt x="73" y="70"/>
                    <a:pt x="0" y="139"/>
                    <a:pt x="0" y="224"/>
                  </a:cubicBezTo>
                  <a:cubicBezTo>
                    <a:pt x="0" y="308"/>
                    <a:pt x="73" y="377"/>
                    <a:pt x="162" y="377"/>
                  </a:cubicBezTo>
                  <a:cubicBezTo>
                    <a:pt x="163" y="377"/>
                    <a:pt x="164" y="377"/>
                    <a:pt x="164" y="377"/>
                  </a:cubicBezTo>
                  <a:cubicBezTo>
                    <a:pt x="164" y="377"/>
                    <a:pt x="164" y="377"/>
                    <a:pt x="164" y="377"/>
                  </a:cubicBezTo>
                  <a:cubicBezTo>
                    <a:pt x="506" y="377"/>
                    <a:pt x="506" y="377"/>
                    <a:pt x="506" y="377"/>
                  </a:cubicBezTo>
                  <a:cubicBezTo>
                    <a:pt x="610" y="377"/>
                    <a:pt x="694" y="312"/>
                    <a:pt x="694" y="232"/>
                  </a:cubicBezTo>
                  <a:cubicBezTo>
                    <a:pt x="694" y="152"/>
                    <a:pt x="610" y="88"/>
                    <a:pt x="506" y="88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bg1"/>
              </a:solidFill>
            </a:ln>
            <a:effectLst/>
          </p:spPr>
          <p:txBody>
            <a:bodyPr vert="horz" wrap="none" lIns="121920" tIns="60960" rIns="121920" bIns="60960" anchor="ctr" anchorCtr="1" compatLnSpc="1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394217" y="3174662"/>
            <a:ext cx="2001270" cy="2294846"/>
            <a:chOff x="1394217" y="3174662"/>
            <a:chExt cx="2001270" cy="2294846"/>
          </a:xfrm>
        </p:grpSpPr>
        <p:sp>
          <p:nvSpPr>
            <p:cNvPr id="5" name="Straight Connector 2"/>
            <p:cNvSpPr/>
            <p:nvPr/>
          </p:nvSpPr>
          <p:spPr bwMode="auto">
            <a:xfrm flipV="1">
              <a:off x="2388658" y="3174662"/>
              <a:ext cx="0" cy="440068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4"/>
            <p:cNvSpPr/>
            <p:nvPr/>
          </p:nvSpPr>
          <p:spPr bwMode="auto">
            <a:xfrm>
              <a:off x="2197439" y="3794057"/>
              <a:ext cx="381735" cy="381736"/>
            </a:xfrm>
            <a:custGeom>
              <a:avLst/>
              <a:gdLst>
                <a:gd name="T0" fmla="*/ 545 w 913"/>
                <a:gd name="T1" fmla="*/ 9 h 913"/>
                <a:gd name="T2" fmla="*/ 367 w 913"/>
                <a:gd name="T3" fmla="*/ 9 h 913"/>
                <a:gd name="T4" fmla="*/ 0 w 913"/>
                <a:gd name="T5" fmla="*/ 456 h 913"/>
                <a:gd name="T6" fmla="*/ 367 w 913"/>
                <a:gd name="T7" fmla="*/ 904 h 913"/>
                <a:gd name="T8" fmla="*/ 545 w 913"/>
                <a:gd name="T9" fmla="*/ 904 h 913"/>
                <a:gd name="T10" fmla="*/ 913 w 913"/>
                <a:gd name="T11" fmla="*/ 456 h 913"/>
                <a:gd name="T12" fmla="*/ 339 w 913"/>
                <a:gd name="T13" fmla="*/ 108 h 913"/>
                <a:gd name="T14" fmla="*/ 171 w 913"/>
                <a:gd name="T15" fmla="*/ 225 h 913"/>
                <a:gd name="T16" fmla="*/ 118 w 913"/>
                <a:gd name="T17" fmla="*/ 314 h 913"/>
                <a:gd name="T18" fmla="*/ 181 w 913"/>
                <a:gd name="T19" fmla="*/ 403 h 913"/>
                <a:gd name="T20" fmla="*/ 118 w 913"/>
                <a:gd name="T21" fmla="*/ 314 h 913"/>
                <a:gd name="T22" fmla="*/ 91 w 913"/>
                <a:gd name="T23" fmla="*/ 492 h 913"/>
                <a:gd name="T24" fmla="*/ 196 w 913"/>
                <a:gd name="T25" fmla="*/ 581 h 913"/>
                <a:gd name="T26" fmla="*/ 158 w 913"/>
                <a:gd name="T27" fmla="*/ 670 h 913"/>
                <a:gd name="T28" fmla="*/ 339 w 913"/>
                <a:gd name="T29" fmla="*/ 804 h 913"/>
                <a:gd name="T30" fmla="*/ 412 w 913"/>
                <a:gd name="T31" fmla="*/ 748 h 913"/>
                <a:gd name="T32" fmla="*/ 412 w 913"/>
                <a:gd name="T33" fmla="*/ 670 h 913"/>
                <a:gd name="T34" fmla="*/ 412 w 913"/>
                <a:gd name="T35" fmla="*/ 581 h 913"/>
                <a:gd name="T36" fmla="*/ 269 w 913"/>
                <a:gd name="T37" fmla="*/ 492 h 913"/>
                <a:gd name="T38" fmla="*/ 412 w 913"/>
                <a:gd name="T39" fmla="*/ 581 h 913"/>
                <a:gd name="T40" fmla="*/ 271 w 913"/>
                <a:gd name="T41" fmla="*/ 403 h 913"/>
                <a:gd name="T42" fmla="*/ 412 w 913"/>
                <a:gd name="T43" fmla="*/ 314 h 913"/>
                <a:gd name="T44" fmla="*/ 412 w 913"/>
                <a:gd name="T45" fmla="*/ 225 h 913"/>
                <a:gd name="T46" fmla="*/ 412 w 913"/>
                <a:gd name="T47" fmla="*/ 165 h 913"/>
                <a:gd name="T48" fmla="*/ 795 w 913"/>
                <a:gd name="T49" fmla="*/ 314 h 913"/>
                <a:gd name="T50" fmla="*/ 732 w 913"/>
                <a:gd name="T51" fmla="*/ 403 h 913"/>
                <a:gd name="T52" fmla="*/ 795 w 913"/>
                <a:gd name="T53" fmla="*/ 314 h 913"/>
                <a:gd name="T54" fmla="*/ 672 w 913"/>
                <a:gd name="T55" fmla="*/ 225 h 913"/>
                <a:gd name="T56" fmla="*/ 742 w 913"/>
                <a:gd name="T57" fmla="*/ 225 h 913"/>
                <a:gd name="T58" fmla="*/ 564 w 913"/>
                <a:gd name="T59" fmla="*/ 225 h 913"/>
                <a:gd name="T60" fmla="*/ 501 w 913"/>
                <a:gd name="T61" fmla="*/ 165 h 913"/>
                <a:gd name="T62" fmla="*/ 617 w 913"/>
                <a:gd name="T63" fmla="*/ 314 h 913"/>
                <a:gd name="T64" fmla="*/ 501 w 913"/>
                <a:gd name="T65" fmla="*/ 403 h 913"/>
                <a:gd name="T66" fmla="*/ 501 w 913"/>
                <a:gd name="T67" fmla="*/ 492 h 913"/>
                <a:gd name="T68" fmla="*/ 624 w 913"/>
                <a:gd name="T69" fmla="*/ 581 h 913"/>
                <a:gd name="T70" fmla="*/ 501 w 913"/>
                <a:gd name="T71" fmla="*/ 492 h 913"/>
                <a:gd name="T72" fmla="*/ 501 w 913"/>
                <a:gd name="T73" fmla="*/ 670 h 913"/>
                <a:gd name="T74" fmla="*/ 501 w 913"/>
                <a:gd name="T75" fmla="*/ 748 h 913"/>
                <a:gd name="T76" fmla="*/ 682 w 913"/>
                <a:gd name="T77" fmla="*/ 670 h 913"/>
                <a:gd name="T78" fmla="*/ 573 w 913"/>
                <a:gd name="T79" fmla="*/ 804 h 913"/>
                <a:gd name="T80" fmla="*/ 733 w 913"/>
                <a:gd name="T81" fmla="*/ 492 h 913"/>
                <a:gd name="T82" fmla="*/ 802 w 913"/>
                <a:gd name="T83" fmla="*/ 58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3" h="913">
                  <a:moveTo>
                    <a:pt x="751" y="108"/>
                  </a:moveTo>
                  <a:cubicBezTo>
                    <a:pt x="693" y="59"/>
                    <a:pt x="623" y="24"/>
                    <a:pt x="545" y="9"/>
                  </a:cubicBezTo>
                  <a:cubicBezTo>
                    <a:pt x="517" y="3"/>
                    <a:pt x="487" y="0"/>
                    <a:pt x="456" y="0"/>
                  </a:cubicBezTo>
                  <a:cubicBezTo>
                    <a:pt x="426" y="0"/>
                    <a:pt x="396" y="3"/>
                    <a:pt x="367" y="9"/>
                  </a:cubicBezTo>
                  <a:cubicBezTo>
                    <a:pt x="290" y="24"/>
                    <a:pt x="219" y="59"/>
                    <a:pt x="161" y="108"/>
                  </a:cubicBezTo>
                  <a:cubicBezTo>
                    <a:pt x="63" y="192"/>
                    <a:pt x="0" y="317"/>
                    <a:pt x="0" y="456"/>
                  </a:cubicBezTo>
                  <a:cubicBezTo>
                    <a:pt x="0" y="596"/>
                    <a:pt x="63" y="721"/>
                    <a:pt x="161" y="804"/>
                  </a:cubicBezTo>
                  <a:cubicBezTo>
                    <a:pt x="219" y="854"/>
                    <a:pt x="290" y="889"/>
                    <a:pt x="367" y="904"/>
                  </a:cubicBezTo>
                  <a:cubicBezTo>
                    <a:pt x="396" y="910"/>
                    <a:pt x="426" y="913"/>
                    <a:pt x="456" y="913"/>
                  </a:cubicBezTo>
                  <a:cubicBezTo>
                    <a:pt x="487" y="913"/>
                    <a:pt x="517" y="910"/>
                    <a:pt x="545" y="904"/>
                  </a:cubicBezTo>
                  <a:cubicBezTo>
                    <a:pt x="623" y="889"/>
                    <a:pt x="693" y="854"/>
                    <a:pt x="751" y="804"/>
                  </a:cubicBezTo>
                  <a:cubicBezTo>
                    <a:pt x="850" y="721"/>
                    <a:pt x="913" y="596"/>
                    <a:pt x="913" y="456"/>
                  </a:cubicBezTo>
                  <a:cubicBezTo>
                    <a:pt x="913" y="317"/>
                    <a:pt x="850" y="192"/>
                    <a:pt x="751" y="108"/>
                  </a:cubicBezTo>
                  <a:close/>
                  <a:moveTo>
                    <a:pt x="339" y="108"/>
                  </a:moveTo>
                  <a:cubicBezTo>
                    <a:pt x="301" y="141"/>
                    <a:pt x="267" y="181"/>
                    <a:pt x="241" y="225"/>
                  </a:cubicBezTo>
                  <a:cubicBezTo>
                    <a:pt x="171" y="225"/>
                    <a:pt x="171" y="225"/>
                    <a:pt x="171" y="225"/>
                  </a:cubicBezTo>
                  <a:cubicBezTo>
                    <a:pt x="215" y="172"/>
                    <a:pt x="273" y="131"/>
                    <a:pt x="339" y="108"/>
                  </a:cubicBezTo>
                  <a:close/>
                  <a:moveTo>
                    <a:pt x="118" y="314"/>
                  </a:moveTo>
                  <a:cubicBezTo>
                    <a:pt x="201" y="314"/>
                    <a:pt x="201" y="314"/>
                    <a:pt x="201" y="314"/>
                  </a:cubicBezTo>
                  <a:cubicBezTo>
                    <a:pt x="191" y="343"/>
                    <a:pt x="185" y="372"/>
                    <a:pt x="181" y="403"/>
                  </a:cubicBezTo>
                  <a:cubicBezTo>
                    <a:pt x="93" y="403"/>
                    <a:pt x="93" y="403"/>
                    <a:pt x="93" y="403"/>
                  </a:cubicBezTo>
                  <a:cubicBezTo>
                    <a:pt x="98" y="372"/>
                    <a:pt x="106" y="342"/>
                    <a:pt x="118" y="314"/>
                  </a:cubicBezTo>
                  <a:close/>
                  <a:moveTo>
                    <a:pt x="111" y="581"/>
                  </a:moveTo>
                  <a:cubicBezTo>
                    <a:pt x="101" y="553"/>
                    <a:pt x="94" y="523"/>
                    <a:pt x="91" y="492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2" y="523"/>
                    <a:pt x="188" y="553"/>
                    <a:pt x="196" y="581"/>
                  </a:cubicBezTo>
                  <a:lnTo>
                    <a:pt x="111" y="581"/>
                  </a:lnTo>
                  <a:close/>
                  <a:moveTo>
                    <a:pt x="158" y="670"/>
                  </a:moveTo>
                  <a:cubicBezTo>
                    <a:pt x="231" y="670"/>
                    <a:pt x="231" y="670"/>
                    <a:pt x="231" y="670"/>
                  </a:cubicBezTo>
                  <a:cubicBezTo>
                    <a:pt x="259" y="722"/>
                    <a:pt x="295" y="767"/>
                    <a:pt x="339" y="804"/>
                  </a:cubicBezTo>
                  <a:cubicBezTo>
                    <a:pt x="266" y="780"/>
                    <a:pt x="203" y="732"/>
                    <a:pt x="158" y="670"/>
                  </a:cubicBezTo>
                  <a:close/>
                  <a:moveTo>
                    <a:pt x="412" y="748"/>
                  </a:moveTo>
                  <a:cubicBezTo>
                    <a:pt x="383" y="726"/>
                    <a:pt x="357" y="700"/>
                    <a:pt x="336" y="670"/>
                  </a:cubicBezTo>
                  <a:cubicBezTo>
                    <a:pt x="412" y="670"/>
                    <a:pt x="412" y="670"/>
                    <a:pt x="412" y="670"/>
                  </a:cubicBezTo>
                  <a:lnTo>
                    <a:pt x="412" y="748"/>
                  </a:lnTo>
                  <a:close/>
                  <a:moveTo>
                    <a:pt x="412" y="581"/>
                  </a:moveTo>
                  <a:cubicBezTo>
                    <a:pt x="289" y="581"/>
                    <a:pt x="289" y="581"/>
                    <a:pt x="289" y="581"/>
                  </a:cubicBezTo>
                  <a:cubicBezTo>
                    <a:pt x="279" y="553"/>
                    <a:pt x="272" y="523"/>
                    <a:pt x="269" y="492"/>
                  </a:cubicBezTo>
                  <a:cubicBezTo>
                    <a:pt x="412" y="492"/>
                    <a:pt x="412" y="492"/>
                    <a:pt x="412" y="492"/>
                  </a:cubicBezTo>
                  <a:lnTo>
                    <a:pt x="412" y="581"/>
                  </a:lnTo>
                  <a:close/>
                  <a:moveTo>
                    <a:pt x="412" y="403"/>
                  </a:moveTo>
                  <a:cubicBezTo>
                    <a:pt x="271" y="403"/>
                    <a:pt x="271" y="403"/>
                    <a:pt x="271" y="403"/>
                  </a:cubicBezTo>
                  <a:cubicBezTo>
                    <a:pt x="276" y="372"/>
                    <a:pt x="284" y="342"/>
                    <a:pt x="296" y="314"/>
                  </a:cubicBezTo>
                  <a:cubicBezTo>
                    <a:pt x="412" y="314"/>
                    <a:pt x="412" y="314"/>
                    <a:pt x="412" y="314"/>
                  </a:cubicBezTo>
                  <a:lnTo>
                    <a:pt x="412" y="403"/>
                  </a:lnTo>
                  <a:close/>
                  <a:moveTo>
                    <a:pt x="412" y="225"/>
                  </a:moveTo>
                  <a:cubicBezTo>
                    <a:pt x="349" y="225"/>
                    <a:pt x="349" y="225"/>
                    <a:pt x="349" y="225"/>
                  </a:cubicBezTo>
                  <a:cubicBezTo>
                    <a:pt x="368" y="202"/>
                    <a:pt x="389" y="182"/>
                    <a:pt x="412" y="165"/>
                  </a:cubicBezTo>
                  <a:lnTo>
                    <a:pt x="412" y="225"/>
                  </a:lnTo>
                  <a:close/>
                  <a:moveTo>
                    <a:pt x="795" y="314"/>
                  </a:moveTo>
                  <a:cubicBezTo>
                    <a:pt x="807" y="342"/>
                    <a:pt x="815" y="372"/>
                    <a:pt x="820" y="403"/>
                  </a:cubicBezTo>
                  <a:cubicBezTo>
                    <a:pt x="732" y="403"/>
                    <a:pt x="732" y="403"/>
                    <a:pt x="732" y="403"/>
                  </a:cubicBezTo>
                  <a:cubicBezTo>
                    <a:pt x="728" y="372"/>
                    <a:pt x="721" y="343"/>
                    <a:pt x="712" y="314"/>
                  </a:cubicBezTo>
                  <a:lnTo>
                    <a:pt x="795" y="314"/>
                  </a:lnTo>
                  <a:close/>
                  <a:moveTo>
                    <a:pt x="742" y="225"/>
                  </a:moveTo>
                  <a:cubicBezTo>
                    <a:pt x="672" y="225"/>
                    <a:pt x="672" y="225"/>
                    <a:pt x="672" y="225"/>
                  </a:cubicBezTo>
                  <a:cubicBezTo>
                    <a:pt x="645" y="181"/>
                    <a:pt x="612" y="141"/>
                    <a:pt x="573" y="108"/>
                  </a:cubicBezTo>
                  <a:cubicBezTo>
                    <a:pt x="640" y="131"/>
                    <a:pt x="698" y="172"/>
                    <a:pt x="742" y="225"/>
                  </a:cubicBezTo>
                  <a:close/>
                  <a:moveTo>
                    <a:pt x="501" y="165"/>
                  </a:moveTo>
                  <a:cubicBezTo>
                    <a:pt x="524" y="182"/>
                    <a:pt x="545" y="202"/>
                    <a:pt x="564" y="225"/>
                  </a:cubicBezTo>
                  <a:cubicBezTo>
                    <a:pt x="501" y="225"/>
                    <a:pt x="501" y="225"/>
                    <a:pt x="501" y="225"/>
                  </a:cubicBezTo>
                  <a:lnTo>
                    <a:pt x="501" y="165"/>
                  </a:lnTo>
                  <a:close/>
                  <a:moveTo>
                    <a:pt x="501" y="314"/>
                  </a:moveTo>
                  <a:cubicBezTo>
                    <a:pt x="617" y="314"/>
                    <a:pt x="617" y="314"/>
                    <a:pt x="617" y="314"/>
                  </a:cubicBezTo>
                  <a:cubicBezTo>
                    <a:pt x="629" y="342"/>
                    <a:pt x="637" y="372"/>
                    <a:pt x="642" y="403"/>
                  </a:cubicBezTo>
                  <a:cubicBezTo>
                    <a:pt x="501" y="403"/>
                    <a:pt x="501" y="403"/>
                    <a:pt x="501" y="403"/>
                  </a:cubicBezTo>
                  <a:lnTo>
                    <a:pt x="501" y="314"/>
                  </a:lnTo>
                  <a:close/>
                  <a:moveTo>
                    <a:pt x="501" y="492"/>
                  </a:moveTo>
                  <a:cubicBezTo>
                    <a:pt x="644" y="492"/>
                    <a:pt x="644" y="492"/>
                    <a:pt x="644" y="492"/>
                  </a:cubicBezTo>
                  <a:cubicBezTo>
                    <a:pt x="641" y="523"/>
                    <a:pt x="634" y="553"/>
                    <a:pt x="624" y="581"/>
                  </a:cubicBezTo>
                  <a:cubicBezTo>
                    <a:pt x="501" y="581"/>
                    <a:pt x="501" y="581"/>
                    <a:pt x="501" y="581"/>
                  </a:cubicBezTo>
                  <a:lnTo>
                    <a:pt x="501" y="492"/>
                  </a:lnTo>
                  <a:close/>
                  <a:moveTo>
                    <a:pt x="501" y="748"/>
                  </a:moveTo>
                  <a:cubicBezTo>
                    <a:pt x="501" y="670"/>
                    <a:pt x="501" y="670"/>
                    <a:pt x="501" y="670"/>
                  </a:cubicBezTo>
                  <a:cubicBezTo>
                    <a:pt x="577" y="670"/>
                    <a:pt x="577" y="670"/>
                    <a:pt x="577" y="670"/>
                  </a:cubicBezTo>
                  <a:cubicBezTo>
                    <a:pt x="555" y="700"/>
                    <a:pt x="530" y="726"/>
                    <a:pt x="501" y="748"/>
                  </a:cubicBezTo>
                  <a:close/>
                  <a:moveTo>
                    <a:pt x="573" y="804"/>
                  </a:moveTo>
                  <a:cubicBezTo>
                    <a:pt x="617" y="767"/>
                    <a:pt x="654" y="722"/>
                    <a:pt x="682" y="670"/>
                  </a:cubicBezTo>
                  <a:cubicBezTo>
                    <a:pt x="755" y="670"/>
                    <a:pt x="755" y="670"/>
                    <a:pt x="755" y="670"/>
                  </a:cubicBezTo>
                  <a:cubicBezTo>
                    <a:pt x="710" y="732"/>
                    <a:pt x="647" y="780"/>
                    <a:pt x="573" y="804"/>
                  </a:cubicBezTo>
                  <a:close/>
                  <a:moveTo>
                    <a:pt x="717" y="581"/>
                  </a:moveTo>
                  <a:cubicBezTo>
                    <a:pt x="725" y="553"/>
                    <a:pt x="731" y="523"/>
                    <a:pt x="733" y="492"/>
                  </a:cubicBezTo>
                  <a:cubicBezTo>
                    <a:pt x="822" y="492"/>
                    <a:pt x="822" y="492"/>
                    <a:pt x="822" y="492"/>
                  </a:cubicBezTo>
                  <a:cubicBezTo>
                    <a:pt x="819" y="523"/>
                    <a:pt x="812" y="553"/>
                    <a:pt x="802" y="581"/>
                  </a:cubicBezTo>
                  <a:lnTo>
                    <a:pt x="717" y="5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38"/>
            <p:cNvGrpSpPr/>
            <p:nvPr/>
          </p:nvGrpSpPr>
          <p:grpSpPr>
            <a:xfrm>
              <a:off x="1394217" y="4175793"/>
              <a:ext cx="2001270" cy="1293715"/>
              <a:chOff x="4948086" y="299433"/>
              <a:chExt cx="2549181" cy="1293715"/>
            </a:xfrm>
          </p:grpSpPr>
          <p:sp>
            <p:nvSpPr>
              <p:cNvPr id="27" name="TextBox 39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40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5072779" y="3503965"/>
            <a:ext cx="2048972" cy="1592670"/>
            <a:chOff x="5072779" y="3503965"/>
            <a:chExt cx="2048972" cy="1592670"/>
          </a:xfrm>
        </p:grpSpPr>
        <p:grpSp>
          <p:nvGrpSpPr>
            <p:cNvPr id="7" name="Group 17"/>
            <p:cNvGrpSpPr/>
            <p:nvPr/>
          </p:nvGrpSpPr>
          <p:grpSpPr>
            <a:xfrm>
              <a:off x="5957812" y="3503965"/>
              <a:ext cx="317514" cy="298959"/>
              <a:chOff x="3870325" y="1641476"/>
              <a:chExt cx="488950" cy="460375"/>
            </a:xfrm>
            <a:solidFill>
              <a:schemeClr val="accent4"/>
            </a:solidFill>
          </p:grpSpPr>
          <p:sp>
            <p:nvSpPr>
              <p:cNvPr id="38" name="Freeform: Shape 18"/>
              <p:cNvSpPr/>
              <p:nvPr/>
            </p:nvSpPr>
            <p:spPr bwMode="auto">
              <a:xfrm>
                <a:off x="4184650" y="1830388"/>
                <a:ext cx="174625" cy="120650"/>
              </a:xfrm>
              <a:custGeom>
                <a:avLst/>
                <a:gdLst>
                  <a:gd name="T0" fmla="*/ 0 w 261"/>
                  <a:gd name="T1" fmla="*/ 57 h 179"/>
                  <a:gd name="T2" fmla="*/ 0 w 261"/>
                  <a:gd name="T3" fmla="*/ 122 h 179"/>
                  <a:gd name="T4" fmla="*/ 58 w 261"/>
                  <a:gd name="T5" fmla="*/ 179 h 179"/>
                  <a:gd name="T6" fmla="*/ 261 w 261"/>
                  <a:gd name="T7" fmla="*/ 179 h 179"/>
                  <a:gd name="T8" fmla="*/ 261 w 261"/>
                  <a:gd name="T9" fmla="*/ 0 h 179"/>
                  <a:gd name="T10" fmla="*/ 58 w 261"/>
                  <a:gd name="T11" fmla="*/ 0 h 179"/>
                  <a:gd name="T12" fmla="*/ 0 w 261"/>
                  <a:gd name="T13" fmla="*/ 57 h 179"/>
                  <a:gd name="T14" fmla="*/ 143 w 261"/>
                  <a:gd name="T15" fmla="*/ 89 h 179"/>
                  <a:gd name="T16" fmla="*/ 93 w 261"/>
                  <a:gd name="T17" fmla="*/ 140 h 179"/>
                  <a:gd name="T18" fmla="*/ 42 w 261"/>
                  <a:gd name="T19" fmla="*/ 89 h 179"/>
                  <a:gd name="T20" fmla="*/ 93 w 261"/>
                  <a:gd name="T21" fmla="*/ 39 h 179"/>
                  <a:gd name="T22" fmla="*/ 143 w 261"/>
                  <a:gd name="T23" fmla="*/ 8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1" h="179">
                    <a:moveTo>
                      <a:pt x="0" y="57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53"/>
                      <a:pt x="26" y="179"/>
                      <a:pt x="58" y="179"/>
                    </a:cubicBezTo>
                    <a:cubicBezTo>
                      <a:pt x="261" y="179"/>
                      <a:pt x="261" y="179"/>
                      <a:pt x="261" y="179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6" y="0"/>
                      <a:pt x="0" y="25"/>
                      <a:pt x="0" y="57"/>
                    </a:cubicBezTo>
                    <a:close/>
                    <a:moveTo>
                      <a:pt x="143" y="89"/>
                    </a:moveTo>
                    <a:cubicBezTo>
                      <a:pt x="143" y="117"/>
                      <a:pt x="120" y="140"/>
                      <a:pt x="93" y="140"/>
                    </a:cubicBezTo>
                    <a:cubicBezTo>
                      <a:pt x="65" y="140"/>
                      <a:pt x="42" y="117"/>
                      <a:pt x="42" y="89"/>
                    </a:cubicBezTo>
                    <a:cubicBezTo>
                      <a:pt x="42" y="62"/>
                      <a:pt x="65" y="39"/>
                      <a:pt x="93" y="39"/>
                    </a:cubicBezTo>
                    <a:cubicBezTo>
                      <a:pt x="120" y="39"/>
                      <a:pt x="143" y="62"/>
                      <a:pt x="143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9"/>
              <p:cNvSpPr/>
              <p:nvPr/>
            </p:nvSpPr>
            <p:spPr bwMode="auto">
              <a:xfrm>
                <a:off x="3870325" y="1641476"/>
                <a:ext cx="488950" cy="460375"/>
              </a:xfrm>
              <a:custGeom>
                <a:avLst/>
                <a:gdLst>
                  <a:gd name="T0" fmla="*/ 62 w 731"/>
                  <a:gd name="T1" fmla="*/ 19 h 688"/>
                  <a:gd name="T2" fmla="*/ 617 w 731"/>
                  <a:gd name="T3" fmla="*/ 19 h 688"/>
                  <a:gd name="T4" fmla="*/ 660 w 731"/>
                  <a:gd name="T5" fmla="*/ 19 h 688"/>
                  <a:gd name="T6" fmla="*/ 673 w 731"/>
                  <a:gd name="T7" fmla="*/ 19 h 688"/>
                  <a:gd name="T8" fmla="*/ 711 w 731"/>
                  <a:gd name="T9" fmla="*/ 50 h 688"/>
                  <a:gd name="T10" fmla="*/ 731 w 731"/>
                  <a:gd name="T11" fmla="*/ 66 h 688"/>
                  <a:gd name="T12" fmla="*/ 731 w 731"/>
                  <a:gd name="T13" fmla="*/ 57 h 688"/>
                  <a:gd name="T14" fmla="*/ 716 w 731"/>
                  <a:gd name="T15" fmla="*/ 19 h 688"/>
                  <a:gd name="T16" fmla="*/ 673 w 731"/>
                  <a:gd name="T17" fmla="*/ 0 h 688"/>
                  <a:gd name="T18" fmla="*/ 660 w 731"/>
                  <a:gd name="T19" fmla="*/ 0 h 688"/>
                  <a:gd name="T20" fmla="*/ 56 w 731"/>
                  <a:gd name="T21" fmla="*/ 0 h 688"/>
                  <a:gd name="T22" fmla="*/ 1 w 731"/>
                  <a:gd name="T23" fmla="*/ 28 h 688"/>
                  <a:gd name="T24" fmla="*/ 1 w 731"/>
                  <a:gd name="T25" fmla="*/ 50 h 688"/>
                  <a:gd name="T26" fmla="*/ 1 w 731"/>
                  <a:gd name="T27" fmla="*/ 62 h 688"/>
                  <a:gd name="T28" fmla="*/ 1 w 731"/>
                  <a:gd name="T29" fmla="*/ 72 h 688"/>
                  <a:gd name="T30" fmla="*/ 1 w 731"/>
                  <a:gd name="T31" fmla="*/ 116 h 688"/>
                  <a:gd name="T32" fmla="*/ 1 w 731"/>
                  <a:gd name="T33" fmla="*/ 174 h 688"/>
                  <a:gd name="T34" fmla="*/ 1 w 731"/>
                  <a:gd name="T35" fmla="*/ 243 h 688"/>
                  <a:gd name="T36" fmla="*/ 1 w 731"/>
                  <a:gd name="T37" fmla="*/ 317 h 688"/>
                  <a:gd name="T38" fmla="*/ 1 w 731"/>
                  <a:gd name="T39" fmla="*/ 390 h 688"/>
                  <a:gd name="T40" fmla="*/ 1 w 731"/>
                  <a:gd name="T41" fmla="*/ 458 h 688"/>
                  <a:gd name="T42" fmla="*/ 1 w 731"/>
                  <a:gd name="T43" fmla="*/ 515 h 688"/>
                  <a:gd name="T44" fmla="*/ 1 w 731"/>
                  <a:gd name="T45" fmla="*/ 556 h 688"/>
                  <a:gd name="T46" fmla="*/ 1 w 731"/>
                  <a:gd name="T47" fmla="*/ 575 h 688"/>
                  <a:gd name="T48" fmla="*/ 1 w 731"/>
                  <a:gd name="T49" fmla="*/ 575 h 688"/>
                  <a:gd name="T50" fmla="*/ 1 w 731"/>
                  <a:gd name="T51" fmla="*/ 630 h 688"/>
                  <a:gd name="T52" fmla="*/ 58 w 731"/>
                  <a:gd name="T53" fmla="*/ 688 h 688"/>
                  <a:gd name="T54" fmla="*/ 673 w 731"/>
                  <a:gd name="T55" fmla="*/ 688 h 688"/>
                  <a:gd name="T56" fmla="*/ 731 w 731"/>
                  <a:gd name="T57" fmla="*/ 630 h 688"/>
                  <a:gd name="T58" fmla="*/ 731 w 731"/>
                  <a:gd name="T59" fmla="*/ 584 h 688"/>
                  <a:gd name="T60" fmla="*/ 731 w 731"/>
                  <a:gd name="T61" fmla="*/ 492 h 688"/>
                  <a:gd name="T62" fmla="*/ 528 w 731"/>
                  <a:gd name="T63" fmla="*/ 492 h 688"/>
                  <a:gd name="T64" fmla="*/ 442 w 731"/>
                  <a:gd name="T65" fmla="*/ 406 h 688"/>
                  <a:gd name="T66" fmla="*/ 442 w 731"/>
                  <a:gd name="T67" fmla="*/ 341 h 688"/>
                  <a:gd name="T68" fmla="*/ 528 w 731"/>
                  <a:gd name="T69" fmla="*/ 255 h 688"/>
                  <a:gd name="T70" fmla="*/ 731 w 731"/>
                  <a:gd name="T71" fmla="*/ 255 h 688"/>
                  <a:gd name="T72" fmla="*/ 731 w 731"/>
                  <a:gd name="T73" fmla="*/ 191 h 688"/>
                  <a:gd name="T74" fmla="*/ 731 w 731"/>
                  <a:gd name="T75" fmla="*/ 179 h 688"/>
                  <a:gd name="T76" fmla="*/ 731 w 731"/>
                  <a:gd name="T77" fmla="*/ 175 h 688"/>
                  <a:gd name="T78" fmla="*/ 731 w 731"/>
                  <a:gd name="T79" fmla="*/ 141 h 688"/>
                  <a:gd name="T80" fmla="*/ 731 w 731"/>
                  <a:gd name="T81" fmla="*/ 116 h 688"/>
                  <a:gd name="T82" fmla="*/ 673 w 731"/>
                  <a:gd name="T83" fmla="*/ 59 h 688"/>
                  <a:gd name="T84" fmla="*/ 624 w 731"/>
                  <a:gd name="T85" fmla="*/ 59 h 688"/>
                  <a:gd name="T86" fmla="*/ 622 w 731"/>
                  <a:gd name="T87" fmla="*/ 59 h 688"/>
                  <a:gd name="T88" fmla="*/ 613 w 731"/>
                  <a:gd name="T89" fmla="*/ 59 h 688"/>
                  <a:gd name="T90" fmla="*/ 602 w 731"/>
                  <a:gd name="T91" fmla="*/ 59 h 688"/>
                  <a:gd name="T92" fmla="*/ 590 w 731"/>
                  <a:gd name="T93" fmla="*/ 59 h 688"/>
                  <a:gd name="T94" fmla="*/ 574 w 731"/>
                  <a:gd name="T95" fmla="*/ 59 h 688"/>
                  <a:gd name="T96" fmla="*/ 554 w 731"/>
                  <a:gd name="T97" fmla="*/ 59 h 688"/>
                  <a:gd name="T98" fmla="*/ 62 w 731"/>
                  <a:gd name="T99" fmla="*/ 59 h 688"/>
                  <a:gd name="T100" fmla="*/ 24 w 731"/>
                  <a:gd name="T101" fmla="*/ 37 h 688"/>
                  <a:gd name="T102" fmla="*/ 62 w 731"/>
                  <a:gd name="T103" fmla="*/ 19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31" h="688">
                    <a:moveTo>
                      <a:pt x="62" y="19"/>
                    </a:moveTo>
                    <a:cubicBezTo>
                      <a:pt x="62" y="19"/>
                      <a:pt x="617" y="19"/>
                      <a:pt x="617" y="19"/>
                    </a:cubicBezTo>
                    <a:cubicBezTo>
                      <a:pt x="660" y="19"/>
                      <a:pt x="660" y="19"/>
                      <a:pt x="660" y="19"/>
                    </a:cubicBezTo>
                    <a:cubicBezTo>
                      <a:pt x="673" y="19"/>
                      <a:pt x="673" y="19"/>
                      <a:pt x="673" y="19"/>
                    </a:cubicBezTo>
                    <a:cubicBezTo>
                      <a:pt x="692" y="19"/>
                      <a:pt x="707" y="32"/>
                      <a:pt x="711" y="50"/>
                    </a:cubicBezTo>
                    <a:cubicBezTo>
                      <a:pt x="718" y="54"/>
                      <a:pt x="725" y="59"/>
                      <a:pt x="731" y="66"/>
                    </a:cubicBezTo>
                    <a:cubicBezTo>
                      <a:pt x="731" y="57"/>
                      <a:pt x="731" y="57"/>
                      <a:pt x="731" y="57"/>
                    </a:cubicBezTo>
                    <a:cubicBezTo>
                      <a:pt x="731" y="42"/>
                      <a:pt x="725" y="29"/>
                      <a:pt x="716" y="19"/>
                    </a:cubicBezTo>
                    <a:cubicBezTo>
                      <a:pt x="705" y="7"/>
                      <a:pt x="690" y="0"/>
                      <a:pt x="673" y="0"/>
                    </a:cubicBezTo>
                    <a:cubicBezTo>
                      <a:pt x="660" y="0"/>
                      <a:pt x="660" y="0"/>
                      <a:pt x="660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37" y="0"/>
                      <a:pt x="6" y="6"/>
                      <a:pt x="1" y="28"/>
                    </a:cubicBezTo>
                    <a:cubicBezTo>
                      <a:pt x="0" y="35"/>
                      <a:pt x="1" y="43"/>
                      <a:pt x="1" y="50"/>
                    </a:cubicBezTo>
                    <a:cubicBezTo>
                      <a:pt x="1" y="54"/>
                      <a:pt x="1" y="58"/>
                      <a:pt x="1" y="62"/>
                    </a:cubicBezTo>
                    <a:cubicBezTo>
                      <a:pt x="1" y="66"/>
                      <a:pt x="1" y="69"/>
                      <a:pt x="1" y="72"/>
                    </a:cubicBezTo>
                    <a:cubicBezTo>
                      <a:pt x="1" y="86"/>
                      <a:pt x="1" y="101"/>
                      <a:pt x="1" y="116"/>
                    </a:cubicBezTo>
                    <a:cubicBezTo>
                      <a:pt x="1" y="135"/>
                      <a:pt x="1" y="155"/>
                      <a:pt x="1" y="174"/>
                    </a:cubicBezTo>
                    <a:cubicBezTo>
                      <a:pt x="1" y="197"/>
                      <a:pt x="1" y="220"/>
                      <a:pt x="1" y="243"/>
                    </a:cubicBezTo>
                    <a:cubicBezTo>
                      <a:pt x="1" y="268"/>
                      <a:pt x="1" y="292"/>
                      <a:pt x="1" y="317"/>
                    </a:cubicBezTo>
                    <a:cubicBezTo>
                      <a:pt x="1" y="341"/>
                      <a:pt x="1" y="366"/>
                      <a:pt x="1" y="390"/>
                    </a:cubicBezTo>
                    <a:cubicBezTo>
                      <a:pt x="1" y="413"/>
                      <a:pt x="1" y="436"/>
                      <a:pt x="1" y="458"/>
                    </a:cubicBezTo>
                    <a:cubicBezTo>
                      <a:pt x="1" y="477"/>
                      <a:pt x="1" y="496"/>
                      <a:pt x="1" y="515"/>
                    </a:cubicBezTo>
                    <a:cubicBezTo>
                      <a:pt x="1" y="529"/>
                      <a:pt x="1" y="542"/>
                      <a:pt x="1" y="556"/>
                    </a:cubicBezTo>
                    <a:cubicBezTo>
                      <a:pt x="1" y="562"/>
                      <a:pt x="1" y="568"/>
                      <a:pt x="1" y="575"/>
                    </a:cubicBezTo>
                    <a:cubicBezTo>
                      <a:pt x="1" y="575"/>
                      <a:pt x="1" y="575"/>
                      <a:pt x="1" y="575"/>
                    </a:cubicBezTo>
                    <a:cubicBezTo>
                      <a:pt x="1" y="630"/>
                      <a:pt x="1" y="630"/>
                      <a:pt x="1" y="630"/>
                    </a:cubicBezTo>
                    <a:cubicBezTo>
                      <a:pt x="1" y="662"/>
                      <a:pt x="26" y="688"/>
                      <a:pt x="58" y="688"/>
                    </a:cubicBezTo>
                    <a:cubicBezTo>
                      <a:pt x="673" y="688"/>
                      <a:pt x="673" y="688"/>
                      <a:pt x="673" y="688"/>
                    </a:cubicBezTo>
                    <a:cubicBezTo>
                      <a:pt x="705" y="688"/>
                      <a:pt x="731" y="662"/>
                      <a:pt x="731" y="630"/>
                    </a:cubicBezTo>
                    <a:cubicBezTo>
                      <a:pt x="731" y="584"/>
                      <a:pt x="731" y="584"/>
                      <a:pt x="731" y="584"/>
                    </a:cubicBezTo>
                    <a:cubicBezTo>
                      <a:pt x="731" y="492"/>
                      <a:pt x="731" y="492"/>
                      <a:pt x="731" y="492"/>
                    </a:cubicBezTo>
                    <a:cubicBezTo>
                      <a:pt x="528" y="492"/>
                      <a:pt x="528" y="492"/>
                      <a:pt x="528" y="492"/>
                    </a:cubicBezTo>
                    <a:cubicBezTo>
                      <a:pt x="480" y="492"/>
                      <a:pt x="442" y="453"/>
                      <a:pt x="442" y="406"/>
                    </a:cubicBezTo>
                    <a:cubicBezTo>
                      <a:pt x="442" y="341"/>
                      <a:pt x="442" y="341"/>
                      <a:pt x="442" y="341"/>
                    </a:cubicBezTo>
                    <a:cubicBezTo>
                      <a:pt x="442" y="294"/>
                      <a:pt x="480" y="255"/>
                      <a:pt x="528" y="255"/>
                    </a:cubicBezTo>
                    <a:cubicBezTo>
                      <a:pt x="731" y="255"/>
                      <a:pt x="731" y="255"/>
                      <a:pt x="731" y="255"/>
                    </a:cubicBezTo>
                    <a:cubicBezTo>
                      <a:pt x="731" y="191"/>
                      <a:pt x="731" y="191"/>
                      <a:pt x="731" y="191"/>
                    </a:cubicBezTo>
                    <a:cubicBezTo>
                      <a:pt x="731" y="179"/>
                      <a:pt x="731" y="179"/>
                      <a:pt x="731" y="179"/>
                    </a:cubicBezTo>
                    <a:cubicBezTo>
                      <a:pt x="731" y="175"/>
                      <a:pt x="731" y="175"/>
                      <a:pt x="731" y="175"/>
                    </a:cubicBezTo>
                    <a:cubicBezTo>
                      <a:pt x="731" y="141"/>
                      <a:pt x="731" y="141"/>
                      <a:pt x="731" y="141"/>
                    </a:cubicBezTo>
                    <a:cubicBezTo>
                      <a:pt x="731" y="116"/>
                      <a:pt x="731" y="116"/>
                      <a:pt x="731" y="116"/>
                    </a:cubicBezTo>
                    <a:cubicBezTo>
                      <a:pt x="731" y="84"/>
                      <a:pt x="705" y="59"/>
                      <a:pt x="673" y="59"/>
                    </a:cubicBezTo>
                    <a:cubicBezTo>
                      <a:pt x="624" y="59"/>
                      <a:pt x="624" y="59"/>
                      <a:pt x="624" y="59"/>
                    </a:cubicBezTo>
                    <a:cubicBezTo>
                      <a:pt x="622" y="59"/>
                      <a:pt x="622" y="59"/>
                      <a:pt x="622" y="59"/>
                    </a:cubicBezTo>
                    <a:cubicBezTo>
                      <a:pt x="613" y="59"/>
                      <a:pt x="613" y="59"/>
                      <a:pt x="613" y="59"/>
                    </a:cubicBezTo>
                    <a:cubicBezTo>
                      <a:pt x="602" y="59"/>
                      <a:pt x="602" y="59"/>
                      <a:pt x="602" y="59"/>
                    </a:cubicBezTo>
                    <a:cubicBezTo>
                      <a:pt x="590" y="59"/>
                      <a:pt x="590" y="59"/>
                      <a:pt x="590" y="59"/>
                    </a:cubicBezTo>
                    <a:cubicBezTo>
                      <a:pt x="574" y="59"/>
                      <a:pt x="574" y="59"/>
                      <a:pt x="574" y="59"/>
                    </a:cubicBezTo>
                    <a:cubicBezTo>
                      <a:pt x="554" y="59"/>
                      <a:pt x="554" y="59"/>
                      <a:pt x="554" y="59"/>
                    </a:cubicBezTo>
                    <a:cubicBezTo>
                      <a:pt x="554" y="59"/>
                      <a:pt x="63" y="59"/>
                      <a:pt x="62" y="59"/>
                    </a:cubicBezTo>
                    <a:cubicBezTo>
                      <a:pt x="50" y="59"/>
                      <a:pt x="22" y="56"/>
                      <a:pt x="24" y="37"/>
                    </a:cubicBezTo>
                    <a:cubicBezTo>
                      <a:pt x="27" y="21"/>
                      <a:pt x="50" y="19"/>
                      <a:pt x="6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41"/>
            <p:cNvGrpSpPr/>
            <p:nvPr/>
          </p:nvGrpSpPr>
          <p:grpSpPr>
            <a:xfrm>
              <a:off x="5072779" y="3802920"/>
              <a:ext cx="2048972" cy="1293715"/>
              <a:chOff x="4948086" y="299433"/>
              <a:chExt cx="2549181" cy="1293715"/>
            </a:xfrm>
          </p:grpSpPr>
          <p:sp>
            <p:nvSpPr>
              <p:cNvPr id="25" name="TextBox 42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43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3395298" y="2996952"/>
            <a:ext cx="2050966" cy="3087691"/>
            <a:chOff x="3395298" y="2996952"/>
            <a:chExt cx="2050966" cy="3087691"/>
          </a:xfrm>
        </p:grpSpPr>
        <p:sp>
          <p:nvSpPr>
            <p:cNvPr id="10" name="Straight Connector 6"/>
            <p:cNvSpPr/>
            <p:nvPr/>
          </p:nvSpPr>
          <p:spPr bwMode="auto">
            <a:xfrm flipV="1">
              <a:off x="4420781" y="2996952"/>
              <a:ext cx="0" cy="1292757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4233801" y="4416964"/>
              <a:ext cx="373964" cy="373964"/>
              <a:chOff x="1981200" y="163513"/>
              <a:chExt cx="609600" cy="609600"/>
            </a:xfrm>
            <a:solidFill>
              <a:schemeClr val="accent3"/>
            </a:solidFill>
          </p:grpSpPr>
          <p:sp>
            <p:nvSpPr>
              <p:cNvPr id="32" name="Freeform: Shape 29"/>
              <p:cNvSpPr/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912 h 912"/>
                  <a:gd name="T2" fmla="*/ 0 w 912"/>
                  <a:gd name="T3" fmla="*/ 456 h 912"/>
                  <a:gd name="T4" fmla="*/ 456 w 912"/>
                  <a:gd name="T5" fmla="*/ 0 h 912"/>
                  <a:gd name="T6" fmla="*/ 912 w 912"/>
                  <a:gd name="T7" fmla="*/ 456 h 912"/>
                  <a:gd name="T8" fmla="*/ 456 w 912"/>
                  <a:gd name="T9" fmla="*/ 912 h 912"/>
                  <a:gd name="T10" fmla="*/ 456 w 912"/>
                  <a:gd name="T11" fmla="*/ 114 h 912"/>
                  <a:gd name="T12" fmla="*/ 114 w 912"/>
                  <a:gd name="T13" fmla="*/ 456 h 912"/>
                  <a:gd name="T14" fmla="*/ 456 w 912"/>
                  <a:gd name="T15" fmla="*/ 798 h 912"/>
                  <a:gd name="T16" fmla="*/ 798 w 912"/>
                  <a:gd name="T17" fmla="*/ 456 h 912"/>
                  <a:gd name="T18" fmla="*/ 456 w 912"/>
                  <a:gd name="T19" fmla="*/ 114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2" h="912">
                    <a:moveTo>
                      <a:pt x="456" y="912"/>
                    </a:moveTo>
                    <a:cubicBezTo>
                      <a:pt x="204" y="912"/>
                      <a:pt x="0" y="708"/>
                      <a:pt x="0" y="456"/>
                    </a:cubicBezTo>
                    <a:cubicBezTo>
                      <a:pt x="0" y="205"/>
                      <a:pt x="204" y="0"/>
                      <a:pt x="456" y="0"/>
                    </a:cubicBezTo>
                    <a:cubicBezTo>
                      <a:pt x="707" y="0"/>
                      <a:pt x="912" y="205"/>
                      <a:pt x="912" y="456"/>
                    </a:cubicBezTo>
                    <a:cubicBezTo>
                      <a:pt x="912" y="708"/>
                      <a:pt x="707" y="912"/>
                      <a:pt x="456" y="912"/>
                    </a:cubicBezTo>
                    <a:close/>
                    <a:moveTo>
                      <a:pt x="456" y="114"/>
                    </a:moveTo>
                    <a:cubicBezTo>
                      <a:pt x="267" y="114"/>
                      <a:pt x="114" y="267"/>
                      <a:pt x="114" y="456"/>
                    </a:cubicBezTo>
                    <a:cubicBezTo>
                      <a:pt x="114" y="645"/>
                      <a:pt x="267" y="798"/>
                      <a:pt x="456" y="798"/>
                    </a:cubicBezTo>
                    <a:cubicBezTo>
                      <a:pt x="644" y="798"/>
                      <a:pt x="798" y="645"/>
                      <a:pt x="798" y="456"/>
                    </a:cubicBezTo>
                    <a:cubicBezTo>
                      <a:pt x="798" y="267"/>
                      <a:pt x="644" y="114"/>
                      <a:pt x="456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0"/>
              <p:cNvSpPr/>
              <p:nvPr/>
            </p:nvSpPr>
            <p:spPr bwMode="auto">
              <a:xfrm>
                <a:off x="2178050" y="328613"/>
                <a:ext cx="261938" cy="209550"/>
              </a:xfrm>
              <a:custGeom>
                <a:avLst/>
                <a:gdLst>
                  <a:gd name="T0" fmla="*/ 199 w 394"/>
                  <a:gd name="T1" fmla="*/ 112 h 313"/>
                  <a:gd name="T2" fmla="*/ 162 w 394"/>
                  <a:gd name="T3" fmla="*/ 105 h 313"/>
                  <a:gd name="T4" fmla="*/ 136 w 394"/>
                  <a:gd name="T5" fmla="*/ 108 h 313"/>
                  <a:gd name="T6" fmla="*/ 0 w 394"/>
                  <a:gd name="T7" fmla="*/ 42 h 313"/>
                  <a:gd name="T8" fmla="*/ 60 w 394"/>
                  <a:gd name="T9" fmla="*/ 187 h 313"/>
                  <a:gd name="T10" fmla="*/ 57 w 394"/>
                  <a:gd name="T11" fmla="*/ 209 h 313"/>
                  <a:gd name="T12" fmla="*/ 162 w 394"/>
                  <a:gd name="T13" fmla="*/ 313 h 313"/>
                  <a:gd name="T14" fmla="*/ 266 w 394"/>
                  <a:gd name="T15" fmla="*/ 209 h 313"/>
                  <a:gd name="T16" fmla="*/ 266 w 394"/>
                  <a:gd name="T17" fmla="*/ 203 h 313"/>
                  <a:gd name="T18" fmla="*/ 394 w 394"/>
                  <a:gd name="T19" fmla="*/ 0 h 313"/>
                  <a:gd name="T20" fmla="*/ 199 w 394"/>
                  <a:gd name="T21" fmla="*/ 112 h 313"/>
                  <a:gd name="T22" fmla="*/ 162 w 394"/>
                  <a:gd name="T23" fmla="*/ 248 h 313"/>
                  <a:gd name="T24" fmla="*/ 123 w 394"/>
                  <a:gd name="T25" fmla="*/ 209 h 313"/>
                  <a:gd name="T26" fmla="*/ 162 w 394"/>
                  <a:gd name="T27" fmla="*/ 170 h 313"/>
                  <a:gd name="T28" fmla="*/ 200 w 394"/>
                  <a:gd name="T29" fmla="*/ 209 h 313"/>
                  <a:gd name="T30" fmla="*/ 162 w 394"/>
                  <a:gd name="T31" fmla="*/ 24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4" h="313">
                    <a:moveTo>
                      <a:pt x="199" y="112"/>
                    </a:moveTo>
                    <a:cubicBezTo>
                      <a:pt x="188" y="107"/>
                      <a:pt x="175" y="105"/>
                      <a:pt x="162" y="105"/>
                    </a:cubicBezTo>
                    <a:cubicBezTo>
                      <a:pt x="153" y="105"/>
                      <a:pt x="145" y="106"/>
                      <a:pt x="136" y="10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58" y="194"/>
                      <a:pt x="57" y="201"/>
                      <a:pt x="57" y="209"/>
                    </a:cubicBezTo>
                    <a:cubicBezTo>
                      <a:pt x="57" y="267"/>
                      <a:pt x="104" y="313"/>
                      <a:pt x="162" y="313"/>
                    </a:cubicBezTo>
                    <a:cubicBezTo>
                      <a:pt x="219" y="313"/>
                      <a:pt x="266" y="267"/>
                      <a:pt x="266" y="209"/>
                    </a:cubicBezTo>
                    <a:cubicBezTo>
                      <a:pt x="266" y="207"/>
                      <a:pt x="266" y="205"/>
                      <a:pt x="266" y="203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199" y="112"/>
                    </a:lnTo>
                    <a:close/>
                    <a:moveTo>
                      <a:pt x="162" y="248"/>
                    </a:moveTo>
                    <a:cubicBezTo>
                      <a:pt x="140" y="248"/>
                      <a:pt x="123" y="230"/>
                      <a:pt x="123" y="209"/>
                    </a:cubicBezTo>
                    <a:cubicBezTo>
                      <a:pt x="123" y="188"/>
                      <a:pt x="140" y="170"/>
                      <a:pt x="162" y="170"/>
                    </a:cubicBezTo>
                    <a:cubicBezTo>
                      <a:pt x="183" y="170"/>
                      <a:pt x="200" y="188"/>
                      <a:pt x="200" y="209"/>
                    </a:cubicBezTo>
                    <a:cubicBezTo>
                      <a:pt x="200" y="230"/>
                      <a:pt x="183" y="248"/>
                      <a:pt x="162" y="2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1"/>
              <p:cNvSpPr/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0 h 912"/>
                  <a:gd name="T2" fmla="*/ 0 w 912"/>
                  <a:gd name="T3" fmla="*/ 456 h 912"/>
                  <a:gd name="T4" fmla="*/ 456 w 912"/>
                  <a:gd name="T5" fmla="*/ 912 h 912"/>
                  <a:gd name="T6" fmla="*/ 912 w 912"/>
                  <a:gd name="T7" fmla="*/ 456 h 912"/>
                  <a:gd name="T8" fmla="*/ 456 w 912"/>
                  <a:gd name="T9" fmla="*/ 0 h 912"/>
                  <a:gd name="T10" fmla="*/ 477 w 912"/>
                  <a:gd name="T11" fmla="*/ 797 h 912"/>
                  <a:gd name="T12" fmla="*/ 477 w 912"/>
                  <a:gd name="T13" fmla="*/ 754 h 912"/>
                  <a:gd name="T14" fmla="*/ 453 w 912"/>
                  <a:gd name="T15" fmla="*/ 730 h 912"/>
                  <a:gd name="T16" fmla="*/ 429 w 912"/>
                  <a:gd name="T17" fmla="*/ 754 h 912"/>
                  <a:gd name="T18" fmla="*/ 429 w 912"/>
                  <a:gd name="T19" fmla="*/ 797 h 912"/>
                  <a:gd name="T20" fmla="*/ 115 w 912"/>
                  <a:gd name="T21" fmla="*/ 479 h 912"/>
                  <a:gd name="T22" fmla="*/ 157 w 912"/>
                  <a:gd name="T23" fmla="*/ 479 h 912"/>
                  <a:gd name="T24" fmla="*/ 181 w 912"/>
                  <a:gd name="T25" fmla="*/ 455 h 912"/>
                  <a:gd name="T26" fmla="*/ 157 w 912"/>
                  <a:gd name="T27" fmla="*/ 431 h 912"/>
                  <a:gd name="T28" fmla="*/ 115 w 912"/>
                  <a:gd name="T29" fmla="*/ 431 h 912"/>
                  <a:gd name="T30" fmla="*/ 431 w 912"/>
                  <a:gd name="T31" fmla="*/ 115 h 912"/>
                  <a:gd name="T32" fmla="*/ 431 w 912"/>
                  <a:gd name="T33" fmla="*/ 159 h 912"/>
                  <a:gd name="T34" fmla="*/ 456 w 912"/>
                  <a:gd name="T35" fmla="*/ 183 h 912"/>
                  <a:gd name="T36" fmla="*/ 480 w 912"/>
                  <a:gd name="T37" fmla="*/ 159 h 912"/>
                  <a:gd name="T38" fmla="*/ 480 w 912"/>
                  <a:gd name="T39" fmla="*/ 115 h 912"/>
                  <a:gd name="T40" fmla="*/ 797 w 912"/>
                  <a:gd name="T41" fmla="*/ 433 h 912"/>
                  <a:gd name="T42" fmla="*/ 752 w 912"/>
                  <a:gd name="T43" fmla="*/ 433 h 912"/>
                  <a:gd name="T44" fmla="*/ 728 w 912"/>
                  <a:gd name="T45" fmla="*/ 458 h 912"/>
                  <a:gd name="T46" fmla="*/ 752 w 912"/>
                  <a:gd name="T47" fmla="*/ 482 h 912"/>
                  <a:gd name="T48" fmla="*/ 796 w 912"/>
                  <a:gd name="T49" fmla="*/ 482 h 912"/>
                  <a:gd name="T50" fmla="*/ 477 w 912"/>
                  <a:gd name="T51" fmla="*/ 79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12" h="912">
                    <a:moveTo>
                      <a:pt x="456" y="0"/>
                    </a:moveTo>
                    <a:cubicBezTo>
                      <a:pt x="204" y="0"/>
                      <a:pt x="0" y="205"/>
                      <a:pt x="0" y="456"/>
                    </a:cubicBezTo>
                    <a:cubicBezTo>
                      <a:pt x="0" y="708"/>
                      <a:pt x="204" y="912"/>
                      <a:pt x="456" y="912"/>
                    </a:cubicBezTo>
                    <a:cubicBezTo>
                      <a:pt x="707" y="912"/>
                      <a:pt x="912" y="708"/>
                      <a:pt x="912" y="456"/>
                    </a:cubicBezTo>
                    <a:cubicBezTo>
                      <a:pt x="912" y="205"/>
                      <a:pt x="707" y="0"/>
                      <a:pt x="456" y="0"/>
                    </a:cubicBezTo>
                    <a:close/>
                    <a:moveTo>
                      <a:pt x="477" y="797"/>
                    </a:moveTo>
                    <a:cubicBezTo>
                      <a:pt x="477" y="754"/>
                      <a:pt x="477" y="754"/>
                      <a:pt x="477" y="754"/>
                    </a:cubicBezTo>
                    <a:cubicBezTo>
                      <a:pt x="477" y="741"/>
                      <a:pt x="467" y="730"/>
                      <a:pt x="453" y="730"/>
                    </a:cubicBezTo>
                    <a:cubicBezTo>
                      <a:pt x="440" y="730"/>
                      <a:pt x="429" y="741"/>
                      <a:pt x="429" y="754"/>
                    </a:cubicBezTo>
                    <a:cubicBezTo>
                      <a:pt x="429" y="797"/>
                      <a:pt x="429" y="797"/>
                      <a:pt x="429" y="797"/>
                    </a:cubicBezTo>
                    <a:cubicBezTo>
                      <a:pt x="261" y="784"/>
                      <a:pt x="126" y="648"/>
                      <a:pt x="115" y="479"/>
                    </a:cubicBezTo>
                    <a:cubicBezTo>
                      <a:pt x="157" y="479"/>
                      <a:pt x="157" y="479"/>
                      <a:pt x="157" y="479"/>
                    </a:cubicBezTo>
                    <a:cubicBezTo>
                      <a:pt x="170" y="479"/>
                      <a:pt x="181" y="469"/>
                      <a:pt x="181" y="455"/>
                    </a:cubicBezTo>
                    <a:cubicBezTo>
                      <a:pt x="181" y="442"/>
                      <a:pt x="170" y="431"/>
                      <a:pt x="157" y="431"/>
                    </a:cubicBezTo>
                    <a:cubicBezTo>
                      <a:pt x="115" y="431"/>
                      <a:pt x="115" y="431"/>
                      <a:pt x="115" y="431"/>
                    </a:cubicBezTo>
                    <a:cubicBezTo>
                      <a:pt x="127" y="262"/>
                      <a:pt x="262" y="127"/>
                      <a:pt x="431" y="115"/>
                    </a:cubicBezTo>
                    <a:cubicBezTo>
                      <a:pt x="431" y="159"/>
                      <a:pt x="431" y="159"/>
                      <a:pt x="431" y="159"/>
                    </a:cubicBezTo>
                    <a:cubicBezTo>
                      <a:pt x="431" y="172"/>
                      <a:pt x="442" y="183"/>
                      <a:pt x="456" y="183"/>
                    </a:cubicBezTo>
                    <a:cubicBezTo>
                      <a:pt x="469" y="183"/>
                      <a:pt x="480" y="172"/>
                      <a:pt x="480" y="159"/>
                    </a:cubicBezTo>
                    <a:cubicBezTo>
                      <a:pt x="480" y="115"/>
                      <a:pt x="480" y="115"/>
                      <a:pt x="480" y="115"/>
                    </a:cubicBezTo>
                    <a:cubicBezTo>
                      <a:pt x="650" y="127"/>
                      <a:pt x="785" y="263"/>
                      <a:pt x="797" y="433"/>
                    </a:cubicBezTo>
                    <a:cubicBezTo>
                      <a:pt x="752" y="433"/>
                      <a:pt x="752" y="433"/>
                      <a:pt x="752" y="433"/>
                    </a:cubicBezTo>
                    <a:cubicBezTo>
                      <a:pt x="739" y="433"/>
                      <a:pt x="728" y="444"/>
                      <a:pt x="728" y="458"/>
                    </a:cubicBezTo>
                    <a:cubicBezTo>
                      <a:pt x="728" y="471"/>
                      <a:pt x="739" y="482"/>
                      <a:pt x="752" y="482"/>
                    </a:cubicBezTo>
                    <a:cubicBezTo>
                      <a:pt x="796" y="482"/>
                      <a:pt x="796" y="482"/>
                      <a:pt x="796" y="482"/>
                    </a:cubicBezTo>
                    <a:cubicBezTo>
                      <a:pt x="784" y="651"/>
                      <a:pt x="647" y="786"/>
                      <a:pt x="477" y="7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44"/>
            <p:cNvGrpSpPr/>
            <p:nvPr/>
          </p:nvGrpSpPr>
          <p:grpSpPr>
            <a:xfrm>
              <a:off x="3395298" y="4790928"/>
              <a:ext cx="2050966" cy="1293715"/>
              <a:chOff x="4948086" y="299433"/>
              <a:chExt cx="2549181" cy="1293715"/>
            </a:xfrm>
          </p:grpSpPr>
          <p:sp>
            <p:nvSpPr>
              <p:cNvPr id="23" name="TextBox 51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52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5"/>
            </p:custDataLst>
          </p:nvPr>
        </p:nvGrpSpPr>
        <p:grpSpPr>
          <a:xfrm>
            <a:off x="6795474" y="3405695"/>
            <a:ext cx="2180846" cy="2902770"/>
            <a:chOff x="6795474" y="3405695"/>
            <a:chExt cx="2180846" cy="2902770"/>
          </a:xfrm>
        </p:grpSpPr>
        <p:sp>
          <p:nvSpPr>
            <p:cNvPr id="8" name="Straight Connector 4"/>
            <p:cNvSpPr/>
            <p:nvPr/>
          </p:nvSpPr>
          <p:spPr bwMode="auto">
            <a:xfrm flipV="1">
              <a:off x="7888532" y="3405695"/>
              <a:ext cx="0" cy="991183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" name="Group 22"/>
            <p:cNvGrpSpPr/>
            <p:nvPr/>
          </p:nvGrpSpPr>
          <p:grpSpPr>
            <a:xfrm>
              <a:off x="7712436" y="4563180"/>
              <a:ext cx="347817" cy="299812"/>
              <a:chOff x="2895600" y="206376"/>
              <a:chExt cx="609600" cy="525462"/>
            </a:xfrm>
            <a:solidFill>
              <a:schemeClr val="accent5"/>
            </a:solidFill>
          </p:grpSpPr>
          <p:sp>
            <p:nvSpPr>
              <p:cNvPr id="35" name="Freeform: Shape 23"/>
              <p:cNvSpPr/>
              <p:nvPr/>
            </p:nvSpPr>
            <p:spPr bwMode="auto">
              <a:xfrm>
                <a:off x="3040063" y="206376"/>
                <a:ext cx="319088" cy="109538"/>
              </a:xfrm>
              <a:custGeom>
                <a:avLst/>
                <a:gdLst>
                  <a:gd name="T0" fmla="*/ 238 w 476"/>
                  <a:gd name="T1" fmla="*/ 44 h 166"/>
                  <a:gd name="T2" fmla="*/ 427 w 476"/>
                  <a:gd name="T3" fmla="*/ 166 h 166"/>
                  <a:gd name="T4" fmla="*/ 476 w 476"/>
                  <a:gd name="T5" fmla="*/ 166 h 166"/>
                  <a:gd name="T6" fmla="*/ 238 w 476"/>
                  <a:gd name="T7" fmla="*/ 0 h 166"/>
                  <a:gd name="T8" fmla="*/ 0 w 476"/>
                  <a:gd name="T9" fmla="*/ 166 h 166"/>
                  <a:gd name="T10" fmla="*/ 48 w 476"/>
                  <a:gd name="T11" fmla="*/ 166 h 166"/>
                  <a:gd name="T12" fmla="*/ 238 w 476"/>
                  <a:gd name="T13" fmla="*/ 44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6" h="166">
                    <a:moveTo>
                      <a:pt x="238" y="44"/>
                    </a:moveTo>
                    <a:cubicBezTo>
                      <a:pt x="322" y="44"/>
                      <a:pt x="395" y="94"/>
                      <a:pt x="427" y="166"/>
                    </a:cubicBezTo>
                    <a:cubicBezTo>
                      <a:pt x="476" y="166"/>
                      <a:pt x="476" y="166"/>
                      <a:pt x="476" y="166"/>
                    </a:cubicBezTo>
                    <a:cubicBezTo>
                      <a:pt x="440" y="69"/>
                      <a:pt x="347" y="0"/>
                      <a:pt x="238" y="0"/>
                    </a:cubicBezTo>
                    <a:cubicBezTo>
                      <a:pt x="128" y="0"/>
                      <a:pt x="35" y="69"/>
                      <a:pt x="0" y="166"/>
                    </a:cubicBezTo>
                    <a:cubicBezTo>
                      <a:pt x="48" y="166"/>
                      <a:pt x="48" y="166"/>
                      <a:pt x="48" y="166"/>
                    </a:cubicBezTo>
                    <a:cubicBezTo>
                      <a:pt x="81" y="94"/>
                      <a:pt x="153" y="44"/>
                      <a:pt x="23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4"/>
              <p:cNvSpPr/>
              <p:nvPr/>
            </p:nvSpPr>
            <p:spPr bwMode="auto">
              <a:xfrm>
                <a:off x="2895600" y="338138"/>
                <a:ext cx="609600" cy="174625"/>
              </a:xfrm>
              <a:custGeom>
                <a:avLst/>
                <a:gdLst>
                  <a:gd name="T0" fmla="*/ 856 w 912"/>
                  <a:gd name="T1" fmla="*/ 0 h 261"/>
                  <a:gd name="T2" fmla="*/ 55 w 912"/>
                  <a:gd name="T3" fmla="*/ 0 h 261"/>
                  <a:gd name="T4" fmla="*/ 0 w 912"/>
                  <a:gd name="T5" fmla="*/ 56 h 261"/>
                  <a:gd name="T6" fmla="*/ 0 w 912"/>
                  <a:gd name="T7" fmla="*/ 163 h 261"/>
                  <a:gd name="T8" fmla="*/ 456 w 912"/>
                  <a:gd name="T9" fmla="*/ 261 h 261"/>
                  <a:gd name="T10" fmla="*/ 912 w 912"/>
                  <a:gd name="T11" fmla="*/ 173 h 261"/>
                  <a:gd name="T12" fmla="*/ 912 w 912"/>
                  <a:gd name="T13" fmla="*/ 56 h 261"/>
                  <a:gd name="T14" fmla="*/ 856 w 912"/>
                  <a:gd name="T15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2" h="261">
                    <a:moveTo>
                      <a:pt x="856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456" y="261"/>
                      <a:pt x="456" y="261"/>
                      <a:pt x="456" y="261"/>
                    </a:cubicBezTo>
                    <a:cubicBezTo>
                      <a:pt x="912" y="173"/>
                      <a:pt x="912" y="173"/>
                      <a:pt x="912" y="173"/>
                    </a:cubicBezTo>
                    <a:cubicBezTo>
                      <a:pt x="912" y="56"/>
                      <a:pt x="912" y="56"/>
                      <a:pt x="912" y="56"/>
                    </a:cubicBezTo>
                    <a:cubicBezTo>
                      <a:pt x="912" y="25"/>
                      <a:pt x="887" y="0"/>
                      <a:pt x="8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5"/>
              <p:cNvSpPr/>
              <p:nvPr/>
            </p:nvSpPr>
            <p:spPr bwMode="auto">
              <a:xfrm>
                <a:off x="2895600" y="493713"/>
                <a:ext cx="609600" cy="238125"/>
              </a:xfrm>
              <a:custGeom>
                <a:avLst/>
                <a:gdLst>
                  <a:gd name="T0" fmla="*/ 0 w 912"/>
                  <a:gd name="T1" fmla="*/ 0 h 358"/>
                  <a:gd name="T2" fmla="*/ 0 w 912"/>
                  <a:gd name="T3" fmla="*/ 303 h 358"/>
                  <a:gd name="T4" fmla="*/ 55 w 912"/>
                  <a:gd name="T5" fmla="*/ 358 h 358"/>
                  <a:gd name="T6" fmla="*/ 856 w 912"/>
                  <a:gd name="T7" fmla="*/ 358 h 358"/>
                  <a:gd name="T8" fmla="*/ 912 w 912"/>
                  <a:gd name="T9" fmla="*/ 303 h 358"/>
                  <a:gd name="T10" fmla="*/ 912 w 912"/>
                  <a:gd name="T11" fmla="*/ 10 h 358"/>
                  <a:gd name="T12" fmla="*/ 455 w 912"/>
                  <a:gd name="T13" fmla="*/ 98 h 358"/>
                  <a:gd name="T14" fmla="*/ 0 w 912"/>
                  <a:gd name="T15" fmla="*/ 0 h 358"/>
                  <a:gd name="T16" fmla="*/ 112 w 912"/>
                  <a:gd name="T17" fmla="*/ 288 h 358"/>
                  <a:gd name="T18" fmla="*/ 49 w 912"/>
                  <a:gd name="T19" fmla="*/ 288 h 358"/>
                  <a:gd name="T20" fmla="*/ 49 w 912"/>
                  <a:gd name="T21" fmla="*/ 266 h 358"/>
                  <a:gd name="T22" fmla="*/ 112 w 912"/>
                  <a:gd name="T23" fmla="*/ 266 h 358"/>
                  <a:gd name="T24" fmla="*/ 112 w 912"/>
                  <a:gd name="T25" fmla="*/ 288 h 358"/>
                  <a:gd name="T26" fmla="*/ 237 w 912"/>
                  <a:gd name="T27" fmla="*/ 288 h 358"/>
                  <a:gd name="T28" fmla="*/ 174 w 912"/>
                  <a:gd name="T29" fmla="*/ 288 h 358"/>
                  <a:gd name="T30" fmla="*/ 174 w 912"/>
                  <a:gd name="T31" fmla="*/ 266 h 358"/>
                  <a:gd name="T32" fmla="*/ 237 w 912"/>
                  <a:gd name="T33" fmla="*/ 266 h 358"/>
                  <a:gd name="T34" fmla="*/ 237 w 912"/>
                  <a:gd name="T35" fmla="*/ 288 h 358"/>
                  <a:gd name="T36" fmla="*/ 362 w 912"/>
                  <a:gd name="T37" fmla="*/ 288 h 358"/>
                  <a:gd name="T38" fmla="*/ 299 w 912"/>
                  <a:gd name="T39" fmla="*/ 288 h 358"/>
                  <a:gd name="T40" fmla="*/ 299 w 912"/>
                  <a:gd name="T41" fmla="*/ 266 h 358"/>
                  <a:gd name="T42" fmla="*/ 362 w 912"/>
                  <a:gd name="T43" fmla="*/ 266 h 358"/>
                  <a:gd name="T44" fmla="*/ 362 w 912"/>
                  <a:gd name="T45" fmla="*/ 288 h 358"/>
                  <a:gd name="T46" fmla="*/ 800 w 912"/>
                  <a:gd name="T47" fmla="*/ 266 h 358"/>
                  <a:gd name="T48" fmla="*/ 862 w 912"/>
                  <a:gd name="T49" fmla="*/ 266 h 358"/>
                  <a:gd name="T50" fmla="*/ 862 w 912"/>
                  <a:gd name="T51" fmla="*/ 288 h 358"/>
                  <a:gd name="T52" fmla="*/ 800 w 912"/>
                  <a:gd name="T53" fmla="*/ 288 h 358"/>
                  <a:gd name="T54" fmla="*/ 800 w 912"/>
                  <a:gd name="T55" fmla="*/ 266 h 358"/>
                  <a:gd name="T56" fmla="*/ 675 w 912"/>
                  <a:gd name="T57" fmla="*/ 266 h 358"/>
                  <a:gd name="T58" fmla="*/ 737 w 912"/>
                  <a:gd name="T59" fmla="*/ 266 h 358"/>
                  <a:gd name="T60" fmla="*/ 737 w 912"/>
                  <a:gd name="T61" fmla="*/ 288 h 358"/>
                  <a:gd name="T62" fmla="*/ 675 w 912"/>
                  <a:gd name="T63" fmla="*/ 288 h 358"/>
                  <a:gd name="T64" fmla="*/ 675 w 912"/>
                  <a:gd name="T65" fmla="*/ 266 h 358"/>
                  <a:gd name="T66" fmla="*/ 550 w 912"/>
                  <a:gd name="T67" fmla="*/ 266 h 358"/>
                  <a:gd name="T68" fmla="*/ 612 w 912"/>
                  <a:gd name="T69" fmla="*/ 266 h 358"/>
                  <a:gd name="T70" fmla="*/ 612 w 912"/>
                  <a:gd name="T71" fmla="*/ 288 h 358"/>
                  <a:gd name="T72" fmla="*/ 550 w 912"/>
                  <a:gd name="T73" fmla="*/ 288 h 358"/>
                  <a:gd name="T74" fmla="*/ 550 w 912"/>
                  <a:gd name="T75" fmla="*/ 266 h 358"/>
                  <a:gd name="T76" fmla="*/ 487 w 912"/>
                  <a:gd name="T77" fmla="*/ 288 h 358"/>
                  <a:gd name="T78" fmla="*/ 424 w 912"/>
                  <a:gd name="T79" fmla="*/ 288 h 358"/>
                  <a:gd name="T80" fmla="*/ 424 w 912"/>
                  <a:gd name="T81" fmla="*/ 266 h 358"/>
                  <a:gd name="T82" fmla="*/ 487 w 912"/>
                  <a:gd name="T83" fmla="*/ 266 h 358"/>
                  <a:gd name="T84" fmla="*/ 487 w 912"/>
                  <a:gd name="T85" fmla="*/ 288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12" h="358">
                    <a:moveTo>
                      <a:pt x="0" y="0"/>
                    </a:moveTo>
                    <a:cubicBezTo>
                      <a:pt x="0" y="303"/>
                      <a:pt x="0" y="303"/>
                      <a:pt x="0" y="303"/>
                    </a:cubicBezTo>
                    <a:cubicBezTo>
                      <a:pt x="0" y="333"/>
                      <a:pt x="25" y="358"/>
                      <a:pt x="55" y="358"/>
                    </a:cubicBezTo>
                    <a:cubicBezTo>
                      <a:pt x="856" y="358"/>
                      <a:pt x="856" y="358"/>
                      <a:pt x="856" y="358"/>
                    </a:cubicBezTo>
                    <a:cubicBezTo>
                      <a:pt x="887" y="358"/>
                      <a:pt x="912" y="333"/>
                      <a:pt x="912" y="303"/>
                    </a:cubicBezTo>
                    <a:cubicBezTo>
                      <a:pt x="912" y="10"/>
                      <a:pt x="912" y="10"/>
                      <a:pt x="912" y="10"/>
                    </a:cubicBezTo>
                    <a:cubicBezTo>
                      <a:pt x="455" y="98"/>
                      <a:pt x="455" y="98"/>
                      <a:pt x="455" y="98"/>
                    </a:cubicBezTo>
                    <a:lnTo>
                      <a:pt x="0" y="0"/>
                    </a:lnTo>
                    <a:close/>
                    <a:moveTo>
                      <a:pt x="112" y="288"/>
                    </a:moveTo>
                    <a:cubicBezTo>
                      <a:pt x="49" y="288"/>
                      <a:pt x="49" y="288"/>
                      <a:pt x="49" y="288"/>
                    </a:cubicBezTo>
                    <a:cubicBezTo>
                      <a:pt x="49" y="266"/>
                      <a:pt x="49" y="266"/>
                      <a:pt x="49" y="266"/>
                    </a:cubicBezTo>
                    <a:cubicBezTo>
                      <a:pt x="112" y="266"/>
                      <a:pt x="112" y="266"/>
                      <a:pt x="112" y="266"/>
                    </a:cubicBezTo>
                    <a:lnTo>
                      <a:pt x="112" y="288"/>
                    </a:lnTo>
                    <a:close/>
                    <a:moveTo>
                      <a:pt x="237" y="288"/>
                    </a:moveTo>
                    <a:cubicBezTo>
                      <a:pt x="174" y="288"/>
                      <a:pt x="174" y="288"/>
                      <a:pt x="174" y="288"/>
                    </a:cubicBezTo>
                    <a:cubicBezTo>
                      <a:pt x="174" y="266"/>
                      <a:pt x="174" y="266"/>
                      <a:pt x="174" y="266"/>
                    </a:cubicBezTo>
                    <a:cubicBezTo>
                      <a:pt x="237" y="266"/>
                      <a:pt x="237" y="266"/>
                      <a:pt x="237" y="266"/>
                    </a:cubicBezTo>
                    <a:lnTo>
                      <a:pt x="237" y="288"/>
                    </a:lnTo>
                    <a:close/>
                    <a:moveTo>
                      <a:pt x="362" y="288"/>
                    </a:moveTo>
                    <a:cubicBezTo>
                      <a:pt x="299" y="288"/>
                      <a:pt x="299" y="288"/>
                      <a:pt x="299" y="288"/>
                    </a:cubicBezTo>
                    <a:cubicBezTo>
                      <a:pt x="299" y="266"/>
                      <a:pt x="299" y="266"/>
                      <a:pt x="299" y="266"/>
                    </a:cubicBezTo>
                    <a:cubicBezTo>
                      <a:pt x="362" y="266"/>
                      <a:pt x="362" y="266"/>
                      <a:pt x="362" y="266"/>
                    </a:cubicBezTo>
                    <a:lnTo>
                      <a:pt x="362" y="288"/>
                    </a:lnTo>
                    <a:close/>
                    <a:moveTo>
                      <a:pt x="800" y="266"/>
                    </a:moveTo>
                    <a:cubicBezTo>
                      <a:pt x="862" y="266"/>
                      <a:pt x="862" y="266"/>
                      <a:pt x="862" y="266"/>
                    </a:cubicBezTo>
                    <a:cubicBezTo>
                      <a:pt x="862" y="288"/>
                      <a:pt x="862" y="288"/>
                      <a:pt x="862" y="288"/>
                    </a:cubicBezTo>
                    <a:cubicBezTo>
                      <a:pt x="800" y="288"/>
                      <a:pt x="800" y="288"/>
                      <a:pt x="800" y="288"/>
                    </a:cubicBezTo>
                    <a:lnTo>
                      <a:pt x="800" y="266"/>
                    </a:lnTo>
                    <a:close/>
                    <a:moveTo>
                      <a:pt x="675" y="266"/>
                    </a:moveTo>
                    <a:cubicBezTo>
                      <a:pt x="737" y="266"/>
                      <a:pt x="737" y="266"/>
                      <a:pt x="737" y="266"/>
                    </a:cubicBezTo>
                    <a:cubicBezTo>
                      <a:pt x="737" y="288"/>
                      <a:pt x="737" y="288"/>
                      <a:pt x="737" y="288"/>
                    </a:cubicBezTo>
                    <a:cubicBezTo>
                      <a:pt x="675" y="288"/>
                      <a:pt x="675" y="288"/>
                      <a:pt x="675" y="288"/>
                    </a:cubicBezTo>
                    <a:lnTo>
                      <a:pt x="675" y="266"/>
                    </a:lnTo>
                    <a:close/>
                    <a:moveTo>
                      <a:pt x="550" y="266"/>
                    </a:moveTo>
                    <a:cubicBezTo>
                      <a:pt x="612" y="266"/>
                      <a:pt x="612" y="266"/>
                      <a:pt x="612" y="266"/>
                    </a:cubicBezTo>
                    <a:cubicBezTo>
                      <a:pt x="612" y="288"/>
                      <a:pt x="612" y="288"/>
                      <a:pt x="612" y="288"/>
                    </a:cubicBezTo>
                    <a:cubicBezTo>
                      <a:pt x="550" y="288"/>
                      <a:pt x="550" y="288"/>
                      <a:pt x="550" y="288"/>
                    </a:cubicBezTo>
                    <a:lnTo>
                      <a:pt x="550" y="266"/>
                    </a:lnTo>
                    <a:close/>
                    <a:moveTo>
                      <a:pt x="487" y="288"/>
                    </a:moveTo>
                    <a:cubicBezTo>
                      <a:pt x="424" y="288"/>
                      <a:pt x="424" y="288"/>
                      <a:pt x="424" y="288"/>
                    </a:cubicBezTo>
                    <a:cubicBezTo>
                      <a:pt x="424" y="266"/>
                      <a:pt x="424" y="266"/>
                      <a:pt x="424" y="266"/>
                    </a:cubicBezTo>
                    <a:cubicBezTo>
                      <a:pt x="487" y="266"/>
                      <a:pt x="487" y="266"/>
                      <a:pt x="487" y="266"/>
                    </a:cubicBezTo>
                    <a:lnTo>
                      <a:pt x="487" y="2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53"/>
            <p:cNvGrpSpPr/>
            <p:nvPr/>
          </p:nvGrpSpPr>
          <p:grpSpPr>
            <a:xfrm>
              <a:off x="6795474" y="5014750"/>
              <a:ext cx="2180846" cy="1293715"/>
              <a:chOff x="4948086" y="299433"/>
              <a:chExt cx="2549181" cy="1293715"/>
            </a:xfrm>
          </p:grpSpPr>
          <p:sp>
            <p:nvSpPr>
              <p:cNvPr id="21" name="TextBox 54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55"/>
              <p:cNvSpPr txBox="1"/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6"/>
            </p:custDataLst>
          </p:nvPr>
        </p:nvGrpSpPr>
        <p:grpSpPr>
          <a:xfrm>
            <a:off x="8650949" y="3064726"/>
            <a:ext cx="2053564" cy="2179566"/>
            <a:chOff x="8650949" y="3064726"/>
            <a:chExt cx="2053564" cy="2179566"/>
          </a:xfrm>
        </p:grpSpPr>
        <p:sp>
          <p:nvSpPr>
            <p:cNvPr id="12" name="Straight Connector 5"/>
            <p:cNvSpPr/>
            <p:nvPr/>
          </p:nvSpPr>
          <p:spPr bwMode="auto">
            <a:xfrm flipV="1">
              <a:off x="9666838" y="3064726"/>
              <a:ext cx="0" cy="409306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34"/>
            <p:cNvGrpSpPr/>
            <p:nvPr/>
          </p:nvGrpSpPr>
          <p:grpSpPr>
            <a:xfrm>
              <a:off x="9456718" y="3586797"/>
              <a:ext cx="420241" cy="363779"/>
              <a:chOff x="152400" y="198438"/>
              <a:chExt cx="609600" cy="541338"/>
            </a:xfrm>
            <a:solidFill>
              <a:schemeClr val="accent6"/>
            </a:solidFill>
          </p:grpSpPr>
          <p:sp>
            <p:nvSpPr>
              <p:cNvPr id="29" name="Freeform: Shape 35"/>
              <p:cNvSpPr/>
              <p:nvPr/>
            </p:nvSpPr>
            <p:spPr bwMode="auto">
              <a:xfrm>
                <a:off x="350838" y="384176"/>
                <a:ext cx="36513" cy="31750"/>
              </a:xfrm>
              <a:custGeom>
                <a:avLst/>
                <a:gdLst>
                  <a:gd name="T0" fmla="*/ 23 w 23"/>
                  <a:gd name="T1" fmla="*/ 7 h 20"/>
                  <a:gd name="T2" fmla="*/ 0 w 23"/>
                  <a:gd name="T3" fmla="*/ 20 h 20"/>
                  <a:gd name="T4" fmla="*/ 0 w 23"/>
                  <a:gd name="T5" fmla="*/ 0 h 20"/>
                  <a:gd name="T6" fmla="*/ 23 w 23"/>
                  <a:gd name="T7" fmla="*/ 0 h 20"/>
                  <a:gd name="T8" fmla="*/ 23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3" y="7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36"/>
              <p:cNvSpPr/>
              <p:nvPr/>
            </p:nvSpPr>
            <p:spPr bwMode="auto">
              <a:xfrm>
                <a:off x="523875" y="384176"/>
                <a:ext cx="36513" cy="31750"/>
              </a:xfrm>
              <a:custGeom>
                <a:avLst/>
                <a:gdLst>
                  <a:gd name="T0" fmla="*/ 0 w 23"/>
                  <a:gd name="T1" fmla="*/ 7 h 20"/>
                  <a:gd name="T2" fmla="*/ 23 w 23"/>
                  <a:gd name="T3" fmla="*/ 20 h 20"/>
                  <a:gd name="T4" fmla="*/ 23 w 23"/>
                  <a:gd name="T5" fmla="*/ 0 h 20"/>
                  <a:gd name="T6" fmla="*/ 0 w 23"/>
                  <a:gd name="T7" fmla="*/ 0 h 20"/>
                  <a:gd name="T8" fmla="*/ 0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0" y="7"/>
                    </a:moveTo>
                    <a:lnTo>
                      <a:pt x="23" y="2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7"/>
              <p:cNvSpPr/>
              <p:nvPr/>
            </p:nvSpPr>
            <p:spPr bwMode="auto">
              <a:xfrm>
                <a:off x="152400" y="198438"/>
                <a:ext cx="609600" cy="541338"/>
              </a:xfrm>
              <a:custGeom>
                <a:avLst/>
                <a:gdLst>
                  <a:gd name="T0" fmla="*/ 499 w 912"/>
                  <a:gd name="T1" fmla="*/ 451 h 810"/>
                  <a:gd name="T2" fmla="*/ 560 w 912"/>
                  <a:gd name="T3" fmla="*/ 451 h 810"/>
                  <a:gd name="T4" fmla="*/ 912 w 912"/>
                  <a:gd name="T5" fmla="*/ 560 h 810"/>
                  <a:gd name="T6" fmla="*/ 912 w 912"/>
                  <a:gd name="T7" fmla="*/ 526 h 810"/>
                  <a:gd name="T8" fmla="*/ 499 w 912"/>
                  <a:gd name="T9" fmla="*/ 290 h 810"/>
                  <a:gd name="T10" fmla="*/ 499 w 912"/>
                  <a:gd name="T11" fmla="*/ 97 h 810"/>
                  <a:gd name="T12" fmla="*/ 456 w 912"/>
                  <a:gd name="T13" fmla="*/ 0 h 810"/>
                  <a:gd name="T14" fmla="*/ 413 w 912"/>
                  <a:gd name="T15" fmla="*/ 97 h 810"/>
                  <a:gd name="T16" fmla="*/ 413 w 912"/>
                  <a:gd name="T17" fmla="*/ 290 h 810"/>
                  <a:gd name="T18" fmla="*/ 0 w 912"/>
                  <a:gd name="T19" fmla="*/ 526 h 810"/>
                  <a:gd name="T20" fmla="*/ 0 w 912"/>
                  <a:gd name="T21" fmla="*/ 560 h 810"/>
                  <a:gd name="T22" fmla="*/ 353 w 912"/>
                  <a:gd name="T23" fmla="*/ 451 h 810"/>
                  <a:gd name="T24" fmla="*/ 413 w 912"/>
                  <a:gd name="T25" fmla="*/ 451 h 810"/>
                  <a:gd name="T26" fmla="*/ 413 w 912"/>
                  <a:gd name="T27" fmla="*/ 653 h 810"/>
                  <a:gd name="T28" fmla="*/ 414 w 912"/>
                  <a:gd name="T29" fmla="*/ 658 h 810"/>
                  <a:gd name="T30" fmla="*/ 279 w 912"/>
                  <a:gd name="T31" fmla="*/ 746 h 810"/>
                  <a:gd name="T32" fmla="*/ 279 w 912"/>
                  <a:gd name="T33" fmla="*/ 772 h 810"/>
                  <a:gd name="T34" fmla="*/ 429 w 912"/>
                  <a:gd name="T35" fmla="*/ 746 h 810"/>
                  <a:gd name="T36" fmla="*/ 456 w 912"/>
                  <a:gd name="T37" fmla="*/ 810 h 810"/>
                  <a:gd name="T38" fmla="*/ 483 w 912"/>
                  <a:gd name="T39" fmla="*/ 746 h 810"/>
                  <a:gd name="T40" fmla="*/ 633 w 912"/>
                  <a:gd name="T41" fmla="*/ 772 h 810"/>
                  <a:gd name="T42" fmla="*/ 633 w 912"/>
                  <a:gd name="T43" fmla="*/ 746 h 810"/>
                  <a:gd name="T44" fmla="*/ 498 w 912"/>
                  <a:gd name="T45" fmla="*/ 658 h 810"/>
                  <a:gd name="T46" fmla="*/ 499 w 912"/>
                  <a:gd name="T47" fmla="*/ 653 h 810"/>
                  <a:gd name="T48" fmla="*/ 499 w 912"/>
                  <a:gd name="T49" fmla="*/ 451 h 810"/>
                  <a:gd name="T50" fmla="*/ 424 w 912"/>
                  <a:gd name="T51" fmla="*/ 61 h 810"/>
                  <a:gd name="T52" fmla="*/ 456 w 912"/>
                  <a:gd name="T53" fmla="*/ 33 h 810"/>
                  <a:gd name="T54" fmla="*/ 488 w 912"/>
                  <a:gd name="T55" fmla="*/ 61 h 810"/>
                  <a:gd name="T56" fmla="*/ 456 w 912"/>
                  <a:gd name="T57" fmla="*/ 49 h 810"/>
                  <a:gd name="T58" fmla="*/ 424 w 912"/>
                  <a:gd name="T59" fmla="*/ 6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2" h="810">
                    <a:moveTo>
                      <a:pt x="499" y="451"/>
                    </a:moveTo>
                    <a:cubicBezTo>
                      <a:pt x="560" y="451"/>
                      <a:pt x="560" y="451"/>
                      <a:pt x="560" y="451"/>
                    </a:cubicBezTo>
                    <a:cubicBezTo>
                      <a:pt x="912" y="560"/>
                      <a:pt x="912" y="560"/>
                      <a:pt x="912" y="560"/>
                    </a:cubicBezTo>
                    <a:cubicBezTo>
                      <a:pt x="912" y="526"/>
                      <a:pt x="912" y="526"/>
                      <a:pt x="912" y="526"/>
                    </a:cubicBezTo>
                    <a:cubicBezTo>
                      <a:pt x="499" y="290"/>
                      <a:pt x="499" y="290"/>
                      <a:pt x="499" y="290"/>
                    </a:cubicBezTo>
                    <a:cubicBezTo>
                      <a:pt x="499" y="219"/>
                      <a:pt x="499" y="139"/>
                      <a:pt x="499" y="97"/>
                    </a:cubicBezTo>
                    <a:cubicBezTo>
                      <a:pt x="499" y="11"/>
                      <a:pt x="456" y="0"/>
                      <a:pt x="456" y="0"/>
                    </a:cubicBezTo>
                    <a:cubicBezTo>
                      <a:pt x="456" y="0"/>
                      <a:pt x="413" y="11"/>
                      <a:pt x="413" y="97"/>
                    </a:cubicBezTo>
                    <a:cubicBezTo>
                      <a:pt x="413" y="140"/>
                      <a:pt x="413" y="220"/>
                      <a:pt x="413" y="290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353" y="451"/>
                      <a:pt x="353" y="451"/>
                      <a:pt x="353" y="451"/>
                    </a:cubicBezTo>
                    <a:cubicBezTo>
                      <a:pt x="413" y="451"/>
                      <a:pt x="413" y="451"/>
                      <a:pt x="413" y="451"/>
                    </a:cubicBezTo>
                    <a:cubicBezTo>
                      <a:pt x="413" y="524"/>
                      <a:pt x="413" y="608"/>
                      <a:pt x="413" y="653"/>
                    </a:cubicBezTo>
                    <a:cubicBezTo>
                      <a:pt x="413" y="654"/>
                      <a:pt x="414" y="656"/>
                      <a:pt x="414" y="658"/>
                    </a:cubicBezTo>
                    <a:cubicBezTo>
                      <a:pt x="279" y="746"/>
                      <a:pt x="279" y="746"/>
                      <a:pt x="279" y="746"/>
                    </a:cubicBezTo>
                    <a:cubicBezTo>
                      <a:pt x="279" y="772"/>
                      <a:pt x="279" y="772"/>
                      <a:pt x="279" y="772"/>
                    </a:cubicBezTo>
                    <a:cubicBezTo>
                      <a:pt x="429" y="746"/>
                      <a:pt x="429" y="746"/>
                      <a:pt x="429" y="746"/>
                    </a:cubicBezTo>
                    <a:cubicBezTo>
                      <a:pt x="441" y="785"/>
                      <a:pt x="456" y="810"/>
                      <a:pt x="456" y="810"/>
                    </a:cubicBezTo>
                    <a:cubicBezTo>
                      <a:pt x="456" y="810"/>
                      <a:pt x="471" y="785"/>
                      <a:pt x="483" y="746"/>
                    </a:cubicBezTo>
                    <a:cubicBezTo>
                      <a:pt x="633" y="772"/>
                      <a:pt x="633" y="772"/>
                      <a:pt x="633" y="772"/>
                    </a:cubicBezTo>
                    <a:cubicBezTo>
                      <a:pt x="633" y="746"/>
                      <a:pt x="633" y="746"/>
                      <a:pt x="633" y="746"/>
                    </a:cubicBezTo>
                    <a:cubicBezTo>
                      <a:pt x="498" y="658"/>
                      <a:pt x="498" y="658"/>
                      <a:pt x="498" y="658"/>
                    </a:cubicBezTo>
                    <a:cubicBezTo>
                      <a:pt x="498" y="656"/>
                      <a:pt x="499" y="654"/>
                      <a:pt x="499" y="653"/>
                    </a:cubicBezTo>
                    <a:cubicBezTo>
                      <a:pt x="499" y="608"/>
                      <a:pt x="499" y="524"/>
                      <a:pt x="499" y="451"/>
                    </a:cubicBezTo>
                    <a:close/>
                    <a:moveTo>
                      <a:pt x="424" y="61"/>
                    </a:moveTo>
                    <a:cubicBezTo>
                      <a:pt x="428" y="47"/>
                      <a:pt x="441" y="33"/>
                      <a:pt x="456" y="33"/>
                    </a:cubicBezTo>
                    <a:cubicBezTo>
                      <a:pt x="471" y="33"/>
                      <a:pt x="484" y="47"/>
                      <a:pt x="488" y="61"/>
                    </a:cubicBezTo>
                    <a:cubicBezTo>
                      <a:pt x="481" y="51"/>
                      <a:pt x="470" y="49"/>
                      <a:pt x="456" y="49"/>
                    </a:cubicBezTo>
                    <a:cubicBezTo>
                      <a:pt x="442" y="49"/>
                      <a:pt x="431" y="51"/>
                      <a:pt x="4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56"/>
            <p:cNvGrpSpPr/>
            <p:nvPr/>
          </p:nvGrpSpPr>
          <p:grpSpPr>
            <a:xfrm>
              <a:off x="8650949" y="3950577"/>
              <a:ext cx="2053564" cy="1293715"/>
              <a:chOff x="5195895" y="299433"/>
              <a:chExt cx="2053564" cy="1293715"/>
            </a:xfrm>
          </p:grpSpPr>
          <p:sp>
            <p:nvSpPr>
              <p:cNvPr id="19" name="TextBox 57"/>
              <p:cNvSpPr txBox="1"/>
              <p:nvPr/>
            </p:nvSpPr>
            <p:spPr>
              <a:xfrm>
                <a:off x="5195896" y="299433"/>
                <a:ext cx="2053562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58"/>
              <p:cNvSpPr txBox="1"/>
              <p:nvPr/>
            </p:nvSpPr>
            <p:spPr>
              <a:xfrm>
                <a:off x="5195895" y="727586"/>
                <a:ext cx="2053564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 flipV="1">
            <a:off x="5943600" y="2235200"/>
            <a:ext cx="495300" cy="444500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4414315" y="1110831"/>
            <a:ext cx="495300" cy="444500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753572" y="582523"/>
            <a:ext cx="1659429" cy="20971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00" dirty="0">
                <a:solidFill>
                  <a:srgbClr val="26223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感</a:t>
            </a:r>
            <a:endParaRPr lang="zh-CN" altLang="en-US" sz="11500" dirty="0">
              <a:solidFill>
                <a:srgbClr val="26223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682999" y="1282281"/>
            <a:ext cx="3131637" cy="4304532"/>
            <a:chOff x="3682999" y="1282281"/>
            <a:chExt cx="3131637" cy="4304532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686" y="3669113"/>
              <a:ext cx="1917700" cy="19177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884066" y="1282281"/>
              <a:ext cx="2341067" cy="3798137"/>
            </a:xfrm>
            <a:custGeom>
              <a:avLst/>
              <a:gdLst>
                <a:gd name="connsiteX0" fmla="*/ 0 w 2341067"/>
                <a:gd name="connsiteY0" fmla="*/ 0 h 3798137"/>
                <a:gd name="connsiteX1" fmla="*/ 814934 w 2341067"/>
                <a:gd name="connsiteY1" fmla="*/ 0 h 3798137"/>
                <a:gd name="connsiteX2" fmla="*/ 814934 w 2341067"/>
                <a:gd name="connsiteY2" fmla="*/ 1168819 h 3798137"/>
                <a:gd name="connsiteX3" fmla="*/ 2341067 w 2341067"/>
                <a:gd name="connsiteY3" fmla="*/ 1168819 h 3798137"/>
                <a:gd name="connsiteX4" fmla="*/ 2341067 w 2341067"/>
                <a:gd name="connsiteY4" fmla="*/ 1397419 h 3798137"/>
                <a:gd name="connsiteX5" fmla="*/ 1443584 w 2341067"/>
                <a:gd name="connsiteY5" fmla="*/ 1397419 h 3798137"/>
                <a:gd name="connsiteX6" fmla="*/ 1443584 w 2341067"/>
                <a:gd name="connsiteY6" fmla="*/ 2680119 h 3798137"/>
                <a:gd name="connsiteX7" fmla="*/ 2341067 w 2341067"/>
                <a:gd name="connsiteY7" fmla="*/ 2680119 h 3798137"/>
                <a:gd name="connsiteX8" fmla="*/ 2341067 w 2341067"/>
                <a:gd name="connsiteY8" fmla="*/ 3270669 h 3798137"/>
                <a:gd name="connsiteX9" fmla="*/ 1697584 w 2341067"/>
                <a:gd name="connsiteY9" fmla="*/ 3270669 h 3798137"/>
                <a:gd name="connsiteX10" fmla="*/ 1697584 w 2341067"/>
                <a:gd name="connsiteY10" fmla="*/ 3798137 h 3798137"/>
                <a:gd name="connsiteX11" fmla="*/ 0 w 2341067"/>
                <a:gd name="connsiteY11" fmla="*/ 3798137 h 3798137"/>
                <a:gd name="connsiteX12" fmla="*/ 0 w 2341067"/>
                <a:gd name="connsiteY12" fmla="*/ 2896019 h 3798137"/>
                <a:gd name="connsiteX13" fmla="*/ 414884 w 2341067"/>
                <a:gd name="connsiteY13" fmla="*/ 2896019 h 3798137"/>
                <a:gd name="connsiteX14" fmla="*/ 414884 w 2341067"/>
                <a:gd name="connsiteY14" fmla="*/ 838619 h 3798137"/>
                <a:gd name="connsiteX15" fmla="*/ 0 w 2341067"/>
                <a:gd name="connsiteY15" fmla="*/ 838619 h 379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1067" h="3798137">
                  <a:moveTo>
                    <a:pt x="0" y="0"/>
                  </a:moveTo>
                  <a:lnTo>
                    <a:pt x="814934" y="0"/>
                  </a:lnTo>
                  <a:lnTo>
                    <a:pt x="814934" y="1168819"/>
                  </a:lnTo>
                  <a:lnTo>
                    <a:pt x="2341067" y="1168819"/>
                  </a:lnTo>
                  <a:lnTo>
                    <a:pt x="2341067" y="1397419"/>
                  </a:lnTo>
                  <a:lnTo>
                    <a:pt x="1443584" y="1397419"/>
                  </a:lnTo>
                  <a:lnTo>
                    <a:pt x="1443584" y="2680119"/>
                  </a:lnTo>
                  <a:lnTo>
                    <a:pt x="2341067" y="2680119"/>
                  </a:lnTo>
                  <a:lnTo>
                    <a:pt x="2341067" y="3270669"/>
                  </a:lnTo>
                  <a:lnTo>
                    <a:pt x="1697584" y="3270669"/>
                  </a:lnTo>
                  <a:lnTo>
                    <a:pt x="1697584" y="3798137"/>
                  </a:lnTo>
                  <a:lnTo>
                    <a:pt x="0" y="3798137"/>
                  </a:lnTo>
                  <a:lnTo>
                    <a:pt x="0" y="2896019"/>
                  </a:lnTo>
                  <a:lnTo>
                    <a:pt x="414884" y="2896019"/>
                  </a:lnTo>
                  <a:lnTo>
                    <a:pt x="414884" y="838619"/>
                  </a:lnTo>
                  <a:lnTo>
                    <a:pt x="0" y="838619"/>
                  </a:lnTo>
                  <a:close/>
                </a:path>
              </a:pathLst>
            </a:custGeom>
          </p:spPr>
        </p:pic>
        <p:sp>
          <p:nvSpPr>
            <p:cNvPr id="22" name="矩形 21"/>
            <p:cNvSpPr/>
            <p:nvPr/>
          </p:nvSpPr>
          <p:spPr>
            <a:xfrm>
              <a:off x="3682999" y="2117724"/>
              <a:ext cx="419101" cy="2060575"/>
            </a:xfrm>
            <a:prstGeom prst="rect">
              <a:avLst/>
            </a:prstGeom>
            <a:noFill/>
            <a:ln>
              <a:solidFill>
                <a:srgbClr val="2722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8864" y="2381250"/>
              <a:ext cx="1415772" cy="17659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600" dirty="0">
                  <a:solidFill>
                    <a:srgbClr val="26223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谢</a:t>
              </a:r>
              <a:endParaRPr lang="zh-CN" altLang="en-US" sz="9600" dirty="0">
                <a:solidFill>
                  <a:srgbClr val="26223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655329" y="2184927"/>
            <a:ext cx="517065" cy="1897314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商务通用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模板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358892" y="3842484"/>
            <a:ext cx="3337773" cy="609398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年终汇报总结</a:t>
            </a:r>
            <a:r>
              <a:rPr lang="en-US" altLang="zh-CN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79075" y="1692319"/>
            <a:ext cx="738664" cy="337427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Lorem ipsum dolor sit amet, consectetuer adipiscing elit.</a:t>
            </a:r>
            <a:endParaRPr lang="zh-CN" altLang="en-US" sz="9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r>
              <a:rPr lang="zh-CN" altLang="en-US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commodo ligula eget dolor. Aenean massa. </a:t>
            </a:r>
            <a:r>
              <a:rPr lang="fr-FR" altLang="zh-CN" sz="9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massa. Cum sociis natoque penatibus et magnis dis parturient montes,nascetur ridiculus mus.</a:t>
            </a:r>
            <a:endParaRPr lang="zh-CN" altLang="en-US" sz="9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9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07462"/>
      </a:accent1>
      <a:accent2>
        <a:srgbClr val="818181"/>
      </a:accent2>
      <a:accent3>
        <a:srgbClr val="EAA25F"/>
      </a:accent3>
      <a:accent4>
        <a:srgbClr val="A07462"/>
      </a:accent4>
      <a:accent5>
        <a:srgbClr val="818181"/>
      </a:accent5>
      <a:accent6>
        <a:srgbClr val="EAA25F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3072</Words>
  <Application>WPS 演示</Application>
  <PresentationFormat>宽屏</PresentationFormat>
  <Paragraphs>536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方正品尚黑简体</vt:lpstr>
      <vt:lpstr>方正大标宋简体</vt:lpstr>
      <vt:lpstr>华文新魏</vt:lpstr>
      <vt:lpstr>微软雅黑</vt:lpstr>
      <vt:lpstr>Impact</vt:lpstr>
      <vt:lpstr>Arial Unicode MS</vt:lpstr>
      <vt:lpstr>黑体</vt:lpstr>
      <vt:lpstr>等线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</dc:title>
  <dc:creator>柚子设计</dc:creator>
  <cp:keywords>MC-PPT模板</cp:keywords>
  <cp:category>模板</cp:category>
  <cp:lastModifiedBy>拉普耶鲁</cp:lastModifiedBy>
  <cp:revision>11</cp:revision>
  <dcterms:created xsi:type="dcterms:W3CDTF">2017-11-17T23:48:00Z</dcterms:created>
  <dcterms:modified xsi:type="dcterms:W3CDTF">2018-12-14T03:33:46Z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