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316" r:id="rId3"/>
    <p:sldId id="317" r:id="rId4"/>
    <p:sldId id="315" r:id="rId5"/>
    <p:sldId id="304" r:id="rId6"/>
    <p:sldId id="308" r:id="rId7"/>
    <p:sldId id="298" r:id="rId8"/>
    <p:sldId id="307" r:id="rId9"/>
    <p:sldId id="318" r:id="rId10"/>
    <p:sldId id="300" r:id="rId11"/>
    <p:sldId id="305" r:id="rId12"/>
    <p:sldId id="309" r:id="rId13"/>
    <p:sldId id="301" r:id="rId14"/>
    <p:sldId id="302" r:id="rId15"/>
    <p:sldId id="319" r:id="rId16"/>
    <p:sldId id="293" r:id="rId17"/>
    <p:sldId id="310" r:id="rId18"/>
    <p:sldId id="311" r:id="rId19"/>
    <p:sldId id="303" r:id="rId20"/>
    <p:sldId id="313" r:id="rId21"/>
    <p:sldId id="320" r:id="rId22"/>
    <p:sldId id="290" r:id="rId23"/>
    <p:sldId id="291" r:id="rId24"/>
    <p:sldId id="292" r:id="rId25"/>
    <p:sldId id="299" r:id="rId26"/>
    <p:sldId id="312" r:id="rId27"/>
    <p:sldId id="321"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50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2020/5/29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407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05774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a:t>
            </a:fld>
            <a:endParaRPr lang="zh-CN" altLang="en-US"/>
          </a:p>
        </p:txBody>
      </p:sp>
    </p:spTree>
    <p:extLst>
      <p:ext uri="{BB962C8B-B14F-4D97-AF65-F5344CB8AC3E}">
        <p14:creationId xmlns:p14="http://schemas.microsoft.com/office/powerpoint/2010/main" val="3525052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5</a:t>
            </a:fld>
            <a:endParaRPr lang="zh-CN" altLang="en-US"/>
          </a:p>
        </p:txBody>
      </p:sp>
    </p:spTree>
    <p:extLst>
      <p:ext uri="{BB962C8B-B14F-4D97-AF65-F5344CB8AC3E}">
        <p14:creationId xmlns:p14="http://schemas.microsoft.com/office/powerpoint/2010/main" val="1811117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3842360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3534264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8</a:t>
            </a:fld>
            <a:endParaRPr lang="zh-CN" altLang="en-US"/>
          </a:p>
        </p:txBody>
      </p:sp>
    </p:spTree>
    <p:extLst>
      <p:ext uri="{BB962C8B-B14F-4D97-AF65-F5344CB8AC3E}">
        <p14:creationId xmlns:p14="http://schemas.microsoft.com/office/powerpoint/2010/main" val="1412040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81507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10</a:t>
            </a:fld>
            <a:endParaRPr lang="zh-CN" altLang="en-US"/>
          </a:p>
        </p:txBody>
      </p:sp>
    </p:spTree>
    <p:extLst>
      <p:ext uri="{BB962C8B-B14F-4D97-AF65-F5344CB8AC3E}">
        <p14:creationId xmlns:p14="http://schemas.microsoft.com/office/powerpoint/2010/main" val="696978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17737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2046084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1666069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3358652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92449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16</a:t>
            </a:fld>
            <a:endParaRPr lang="zh-CN" altLang="en-US"/>
          </a:p>
        </p:txBody>
      </p:sp>
    </p:spTree>
    <p:extLst>
      <p:ext uri="{BB962C8B-B14F-4D97-AF65-F5344CB8AC3E}">
        <p14:creationId xmlns:p14="http://schemas.microsoft.com/office/powerpoint/2010/main" val="2998903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3936727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3415720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2543096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20</a:t>
            </a:fld>
            <a:endParaRPr lang="zh-CN" altLang="en-US"/>
          </a:p>
        </p:txBody>
      </p:sp>
    </p:spTree>
    <p:extLst>
      <p:ext uri="{BB962C8B-B14F-4D97-AF65-F5344CB8AC3E}">
        <p14:creationId xmlns:p14="http://schemas.microsoft.com/office/powerpoint/2010/main" val="2152327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77510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22</a:t>
            </a:fld>
            <a:endParaRPr lang="zh-CN" altLang="en-US"/>
          </a:p>
        </p:txBody>
      </p:sp>
    </p:spTree>
    <p:extLst>
      <p:ext uri="{BB962C8B-B14F-4D97-AF65-F5344CB8AC3E}">
        <p14:creationId xmlns:p14="http://schemas.microsoft.com/office/powerpoint/2010/main" val="27279809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3399091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288646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12041638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26</a:t>
            </a:fld>
            <a:endParaRPr lang="zh-CN" altLang="en-US"/>
          </a:p>
        </p:txBody>
      </p:sp>
    </p:spTree>
    <p:extLst>
      <p:ext uri="{BB962C8B-B14F-4D97-AF65-F5344CB8AC3E}">
        <p14:creationId xmlns:p14="http://schemas.microsoft.com/office/powerpoint/2010/main" val="3868942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198365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6979028" y="4780125"/>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rcRect/>
          <a:stretch/>
        </p:blipFill>
        <p:spPr>
          <a:xfrm>
            <a:off x="0" y="0"/>
            <a:ext cx="9144000" cy="581055"/>
          </a:xfrm>
          <a:prstGeom prst="rect">
            <a:avLst/>
          </a:prstGeom>
        </p:spPr>
      </p:pic>
      <p:sp>
        <p:nvSpPr>
          <p:cNvPr id="2" name="标题 1"/>
          <p:cNvSpPr>
            <a:spLocks noGrp="1"/>
          </p:cNvSpPr>
          <p:nvPr>
            <p:ph type="title"/>
          </p:nvPr>
        </p:nvSpPr>
        <p:spPr>
          <a:xfrm>
            <a:off x="95250" y="0"/>
            <a:ext cx="7886700" cy="581055"/>
          </a:xfrm>
        </p:spPr>
        <p:txBody>
          <a:bodyPr>
            <a:normAutofit/>
          </a:bodyPr>
          <a:lstStyle>
            <a:lvl1pPr>
              <a:defRPr sz="2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2020/5/29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647700" y="2318435"/>
            <a:ext cx="5016500" cy="64633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69720" y="2318435"/>
            <a:ext cx="5006499" cy="584775"/>
          </a:xfrm>
          <a:prstGeom prst="rect">
            <a:avLst/>
          </a:prstGeom>
          <a:noFill/>
        </p:spPr>
        <p:txBody>
          <a:bodyPr wrap="none" rtlCol="0">
            <a:spAutoFit/>
          </a:bodyPr>
          <a:lstStyle/>
          <a:p>
            <a:r>
              <a:rPr lang="zh-CN" altLang="en-US" sz="3200" b="1" dirty="0">
                <a:solidFill>
                  <a:srgbClr val="935011"/>
                </a:solidFill>
                <a:latin typeface="微软雅黑" panose="020B0503020204020204" pitchFamily="34" charset="-122"/>
                <a:ea typeface="微软雅黑" panose="020B0503020204020204" pitchFamily="34" charset="-122"/>
              </a:rPr>
              <a:t>别墅装修设计方案</a:t>
            </a:r>
            <a:r>
              <a:rPr lang="en-US" altLang="zh-CN" sz="3200" b="1" dirty="0" err="1">
                <a:solidFill>
                  <a:srgbClr val="935011"/>
                </a:solidFill>
                <a:latin typeface="微软雅黑" panose="020B0503020204020204" pitchFamily="34" charset="-122"/>
                <a:ea typeface="微软雅黑" panose="020B0503020204020204" pitchFamily="34" charset="-122"/>
              </a:rPr>
              <a:t>ppt</a:t>
            </a:r>
            <a:r>
              <a:rPr lang="zh-CN" altLang="en-US" sz="3200" b="1" dirty="0">
                <a:solidFill>
                  <a:srgbClr val="935011"/>
                </a:solidFill>
                <a:latin typeface="微软雅黑" panose="020B0503020204020204" pitchFamily="34" charset="-122"/>
                <a:ea typeface="微软雅黑" panose="020B0503020204020204" pitchFamily="34" charset="-122"/>
              </a:rPr>
              <a:t>模板</a:t>
            </a:r>
            <a:endParaRPr lang="zh-CN" altLang="en-US" sz="3200" b="1" dirty="0">
              <a:solidFill>
                <a:srgbClr val="93501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683752" y="1727200"/>
            <a:ext cx="2944396" cy="523220"/>
          </a:xfrm>
          <a:prstGeom prst="rect">
            <a:avLst/>
          </a:prstGeom>
          <a:noFill/>
        </p:spPr>
        <p:txBody>
          <a:bodyPr wrap="none" rtlCol="0">
            <a:spAutoFit/>
          </a:bodyPr>
          <a:lstStyle/>
          <a:p>
            <a:r>
              <a:rPr lang="en-US" altLang="zh-CN" sz="2800" dirty="0" smtClean="0">
                <a:solidFill>
                  <a:schemeClr val="bg1"/>
                </a:solidFill>
              </a:rPr>
              <a:t>20XXPOWERPOINT</a:t>
            </a:r>
            <a:endParaRPr lang="zh-CN" altLang="en-US" sz="2800" dirty="0">
              <a:solidFill>
                <a:schemeClr val="bg1"/>
              </a:solidFill>
            </a:endParaRP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cTn>
                              </p:par>
                            </p:childTnLst>
                          </p:cTn>
                        </p:par>
                        <p:par>
                          <p:cTn id="16" fill="hold">
                            <p:stCondLst>
                              <p:cond delay="3000"/>
                            </p:stCondLst>
                            <p:childTnLst>
                              <p:par>
                                <p:cTn id="17" presetID="12" presetClass="entr" presetSubtype="4" fill="hold" grpId="0" nodeType="afterEffect">
                                  <p:stCondLst>
                                    <p:cond delay="0"/>
                                  </p:stCondLst>
                                  <p:iterate type="lt">
                                    <p:tmPct val="13000"/>
                                  </p:iterate>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同侧圆角矩形 6"/>
          <p:cNvSpPr/>
          <p:nvPr/>
        </p:nvSpPr>
        <p:spPr>
          <a:xfrm rot="16200000">
            <a:off x="486471" y="2037354"/>
            <a:ext cx="2453453" cy="1288273"/>
          </a:xfrm>
          <a:prstGeom prst="round2SameRect">
            <a:avLst>
              <a:gd name="adj1" fmla="val 23877"/>
              <a:gd name="adj2" fmla="val 0"/>
            </a:avLst>
          </a:prstGeom>
          <a:solidFill>
            <a:schemeClr val="accent1"/>
          </a:solidFill>
          <a:ln w="15875">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1452552" y="1588345"/>
            <a:ext cx="505896" cy="600164"/>
            <a:chOff x="4560808" y="1584759"/>
            <a:chExt cx="674440" cy="800403"/>
          </a:xfrm>
        </p:grpSpPr>
        <p:sp>
          <p:nvSpPr>
            <p:cNvPr id="9" name="椭圆 8"/>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935011"/>
                </a:solidFill>
              </a:endParaRPr>
            </a:p>
          </p:txBody>
        </p:sp>
        <p:sp>
          <p:nvSpPr>
            <p:cNvPr id="10" name="文本框 63"/>
            <p:cNvSpPr txBox="1"/>
            <p:nvPr/>
          </p:nvSpPr>
          <p:spPr>
            <a:xfrm>
              <a:off x="4606787" y="1584759"/>
              <a:ext cx="561699" cy="800403"/>
            </a:xfrm>
            <a:prstGeom prst="rect">
              <a:avLst/>
            </a:prstGeom>
            <a:noFill/>
          </p:spPr>
          <p:txBody>
            <a:bodyPr wrap="square" rtlCol="0">
              <a:spAutoFit/>
            </a:bodyPr>
            <a:lstStyle/>
            <a:p>
              <a:pPr algn="ctr"/>
              <a:r>
                <a:rPr lang="en-US" altLang="zh-CN" sz="3300" dirty="0">
                  <a:solidFill>
                    <a:srgbClr val="935011"/>
                  </a:solidFill>
                  <a:latin typeface="Impact" panose="020B0806030902050204" pitchFamily="34" charset="0"/>
                </a:rPr>
                <a:t>1</a:t>
              </a:r>
              <a:endParaRPr lang="zh-CN" altLang="en-US" sz="3300" dirty="0">
                <a:solidFill>
                  <a:srgbClr val="935011"/>
                </a:solidFill>
                <a:latin typeface="Impact" panose="020B0806030902050204" pitchFamily="34" charset="0"/>
              </a:endParaRPr>
            </a:p>
          </p:txBody>
        </p:sp>
      </p:grpSp>
      <p:grpSp>
        <p:nvGrpSpPr>
          <p:cNvPr id="11" name="组合 10"/>
          <p:cNvGrpSpPr/>
          <p:nvPr/>
        </p:nvGrpSpPr>
        <p:grpSpPr>
          <a:xfrm>
            <a:off x="1133721" y="2348789"/>
            <a:ext cx="1104688" cy="876182"/>
            <a:chOff x="4389724" y="2598921"/>
            <a:chExt cx="1472725" cy="1168513"/>
          </a:xfrm>
        </p:grpSpPr>
        <p:sp>
          <p:nvSpPr>
            <p:cNvPr id="12" name="文本框 68"/>
            <p:cNvSpPr txBox="1"/>
            <p:nvPr/>
          </p:nvSpPr>
          <p:spPr>
            <a:xfrm>
              <a:off x="4389724" y="2598921"/>
              <a:ext cx="1472725" cy="369417"/>
            </a:xfrm>
            <a:prstGeom prst="rect">
              <a:avLst/>
            </a:prstGeom>
            <a:noFill/>
          </p:spPr>
          <p:txBody>
            <a:bodyPr wrap="square" rtlCol="0">
              <a:spAutoFit/>
            </a:bodyPr>
            <a:lstStyle/>
            <a:p>
              <a:pPr algn="ctr"/>
              <a:r>
                <a:rPr lang="zh-CN" altLang="en-US" sz="1200" dirty="0">
                  <a:solidFill>
                    <a:prstClr val="white"/>
                  </a:solidFill>
                  <a:latin typeface="时尚中黑简体" panose="01010104010101010101" pitchFamily="2" charset="-122"/>
                  <a:ea typeface="时尚中黑简体" panose="01010104010101010101" pitchFamily="2" charset="-122"/>
                </a:rPr>
                <a:t>添加标题</a:t>
              </a:r>
            </a:p>
          </p:txBody>
        </p:sp>
        <p:sp>
          <p:nvSpPr>
            <p:cNvPr id="13"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4" name="同侧圆角矩形 13"/>
          <p:cNvSpPr/>
          <p:nvPr/>
        </p:nvSpPr>
        <p:spPr>
          <a:xfrm rot="16200000">
            <a:off x="2388452" y="2047516"/>
            <a:ext cx="2453453" cy="1288273"/>
          </a:xfrm>
          <a:prstGeom prst="round2SameRect">
            <a:avLst>
              <a:gd name="adj1" fmla="val 23877"/>
              <a:gd name="adj2" fmla="val 0"/>
            </a:avLst>
          </a:prstGeom>
          <a:solidFill>
            <a:schemeClr val="accent2"/>
          </a:solidFill>
          <a:ln w="15875">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组合 14"/>
          <p:cNvGrpSpPr/>
          <p:nvPr/>
        </p:nvGrpSpPr>
        <p:grpSpPr>
          <a:xfrm>
            <a:off x="3385060" y="1630238"/>
            <a:ext cx="505896" cy="600164"/>
            <a:chOff x="6197474" y="2097937"/>
            <a:chExt cx="674440" cy="800405"/>
          </a:xfrm>
        </p:grpSpPr>
        <p:sp>
          <p:nvSpPr>
            <p:cNvPr id="16" name="椭圆 15"/>
            <p:cNvSpPr/>
            <p:nvPr/>
          </p:nvSpPr>
          <p:spPr>
            <a:xfrm>
              <a:off x="6197474" y="2139438"/>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935011"/>
                </a:solidFill>
              </a:endParaRPr>
            </a:p>
          </p:txBody>
        </p:sp>
        <p:sp>
          <p:nvSpPr>
            <p:cNvPr id="17" name="文本框 64"/>
            <p:cNvSpPr txBox="1"/>
            <p:nvPr/>
          </p:nvSpPr>
          <p:spPr>
            <a:xfrm>
              <a:off x="6266542" y="2097937"/>
              <a:ext cx="561699" cy="800405"/>
            </a:xfrm>
            <a:prstGeom prst="rect">
              <a:avLst/>
            </a:prstGeom>
            <a:noFill/>
          </p:spPr>
          <p:txBody>
            <a:bodyPr wrap="square" rtlCol="0">
              <a:spAutoFit/>
            </a:bodyPr>
            <a:lstStyle/>
            <a:p>
              <a:pPr algn="ctr"/>
              <a:r>
                <a:rPr lang="en-US" altLang="zh-CN" sz="3300" dirty="0">
                  <a:solidFill>
                    <a:srgbClr val="935011"/>
                  </a:solidFill>
                  <a:latin typeface="Impact" panose="020B0806030902050204" pitchFamily="34" charset="0"/>
                </a:rPr>
                <a:t>2</a:t>
              </a:r>
              <a:endParaRPr lang="zh-CN" altLang="en-US" sz="3300" dirty="0">
                <a:solidFill>
                  <a:srgbClr val="935011"/>
                </a:solidFill>
                <a:latin typeface="Impact" panose="020B0806030902050204" pitchFamily="34" charset="0"/>
              </a:endParaRPr>
            </a:p>
          </p:txBody>
        </p:sp>
      </p:grpSp>
      <p:grpSp>
        <p:nvGrpSpPr>
          <p:cNvPr id="18" name="组合 17"/>
          <p:cNvGrpSpPr/>
          <p:nvPr/>
        </p:nvGrpSpPr>
        <p:grpSpPr>
          <a:xfrm>
            <a:off x="3058704" y="2381807"/>
            <a:ext cx="1104688" cy="884627"/>
            <a:chOff x="6016358" y="3100260"/>
            <a:chExt cx="1472725" cy="1179776"/>
          </a:xfrm>
        </p:grpSpPr>
        <p:sp>
          <p:nvSpPr>
            <p:cNvPr id="19" name="文本框 71"/>
            <p:cNvSpPr txBox="1"/>
            <p:nvPr/>
          </p:nvSpPr>
          <p:spPr>
            <a:xfrm>
              <a:off x="6016358" y="3100260"/>
              <a:ext cx="1472725" cy="369417"/>
            </a:xfrm>
            <a:prstGeom prst="rect">
              <a:avLst/>
            </a:prstGeom>
            <a:noFill/>
          </p:spPr>
          <p:txBody>
            <a:bodyPr wrap="square" rtlCol="0">
              <a:spAutoFit/>
            </a:bodyPr>
            <a:lstStyle/>
            <a:p>
              <a:pPr algn="ctr"/>
              <a:r>
                <a:rPr lang="zh-CN" altLang="en-US" sz="1200" dirty="0">
                  <a:solidFill>
                    <a:prstClr val="white"/>
                  </a:solidFill>
                  <a:latin typeface="时尚中黑简体" panose="01010104010101010101" pitchFamily="2" charset="-122"/>
                  <a:ea typeface="时尚中黑简体" panose="01010104010101010101" pitchFamily="2" charset="-122"/>
                </a:rPr>
                <a:t>添加标题</a:t>
              </a:r>
            </a:p>
          </p:txBody>
        </p:sp>
        <p:sp>
          <p:nvSpPr>
            <p:cNvPr id="20" name="文本框 129"/>
            <p:cNvSpPr txBox="1"/>
            <p:nvPr/>
          </p:nvSpPr>
          <p:spPr>
            <a:xfrm>
              <a:off x="6159067"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1" name="同侧圆角矩形 20"/>
          <p:cNvSpPr/>
          <p:nvPr/>
        </p:nvSpPr>
        <p:spPr>
          <a:xfrm rot="16200000">
            <a:off x="4290434" y="2047430"/>
            <a:ext cx="2453453" cy="1288273"/>
          </a:xfrm>
          <a:prstGeom prst="round2SameRect">
            <a:avLst>
              <a:gd name="adj1" fmla="val 23877"/>
              <a:gd name="adj2" fmla="val 0"/>
            </a:avLst>
          </a:prstGeom>
          <a:solidFill>
            <a:schemeClr val="accent3"/>
          </a:solidFill>
          <a:ln w="15875">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5268024" y="1619941"/>
            <a:ext cx="505896" cy="600164"/>
            <a:chOff x="7768088" y="2579617"/>
            <a:chExt cx="674440" cy="800403"/>
          </a:xfrm>
        </p:grpSpPr>
        <p:sp>
          <p:nvSpPr>
            <p:cNvPr id="23" name="椭圆 22"/>
            <p:cNvSpPr/>
            <p:nvPr/>
          </p:nvSpPr>
          <p:spPr>
            <a:xfrm>
              <a:off x="7768088" y="2614418"/>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935011"/>
                </a:solidFill>
              </a:endParaRPr>
            </a:p>
          </p:txBody>
        </p:sp>
        <p:sp>
          <p:nvSpPr>
            <p:cNvPr id="24" name="文本框 65"/>
            <p:cNvSpPr txBox="1"/>
            <p:nvPr/>
          </p:nvSpPr>
          <p:spPr>
            <a:xfrm>
              <a:off x="7846774" y="2579617"/>
              <a:ext cx="561699" cy="800403"/>
            </a:xfrm>
            <a:prstGeom prst="rect">
              <a:avLst/>
            </a:prstGeom>
            <a:noFill/>
          </p:spPr>
          <p:txBody>
            <a:bodyPr wrap="square" rtlCol="0">
              <a:spAutoFit/>
            </a:bodyPr>
            <a:lstStyle/>
            <a:p>
              <a:pPr algn="ctr"/>
              <a:r>
                <a:rPr lang="en-US" altLang="zh-CN" sz="3300" dirty="0">
                  <a:solidFill>
                    <a:srgbClr val="935011"/>
                  </a:solidFill>
                  <a:latin typeface="Impact" panose="020B0806030902050204" pitchFamily="34" charset="0"/>
                </a:rPr>
                <a:t>3</a:t>
              </a:r>
              <a:endParaRPr lang="zh-CN" altLang="en-US" sz="3300" dirty="0">
                <a:solidFill>
                  <a:srgbClr val="935011"/>
                </a:solidFill>
                <a:latin typeface="Impact" panose="020B0806030902050204" pitchFamily="34" charset="0"/>
              </a:endParaRPr>
            </a:p>
          </p:txBody>
        </p:sp>
      </p:grpSp>
      <p:grpSp>
        <p:nvGrpSpPr>
          <p:cNvPr id="25" name="组合 24"/>
          <p:cNvGrpSpPr/>
          <p:nvPr/>
        </p:nvGrpSpPr>
        <p:grpSpPr>
          <a:xfrm>
            <a:off x="5373955" y="3398170"/>
            <a:ext cx="342251" cy="344441"/>
            <a:chOff x="5042691" y="2273920"/>
            <a:chExt cx="702937" cy="707692"/>
          </a:xfrm>
          <a:solidFill>
            <a:schemeClr val="bg1"/>
          </a:solidFill>
        </p:grpSpPr>
        <p:sp>
          <p:nvSpPr>
            <p:cNvPr id="2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a:off x="4980672" y="2338870"/>
            <a:ext cx="1110574" cy="854224"/>
            <a:chOff x="7638970" y="3538410"/>
            <a:chExt cx="1480572" cy="1139229"/>
          </a:xfrm>
        </p:grpSpPr>
        <p:sp>
          <p:nvSpPr>
            <p:cNvPr id="29" name="文本框 74"/>
            <p:cNvSpPr txBox="1"/>
            <p:nvPr/>
          </p:nvSpPr>
          <p:spPr>
            <a:xfrm>
              <a:off x="7638970" y="3538410"/>
              <a:ext cx="1472725" cy="369417"/>
            </a:xfrm>
            <a:prstGeom prst="rect">
              <a:avLst/>
            </a:prstGeom>
            <a:noFill/>
          </p:spPr>
          <p:txBody>
            <a:bodyPr wrap="square" rtlCol="0">
              <a:spAutoFit/>
            </a:bodyPr>
            <a:lstStyle/>
            <a:p>
              <a:pPr algn="ctr"/>
              <a:r>
                <a:rPr lang="zh-CN" altLang="en-US" sz="1200" dirty="0">
                  <a:solidFill>
                    <a:prstClr val="white"/>
                  </a:solidFill>
                  <a:latin typeface="时尚中黑简体" panose="01010104010101010101" pitchFamily="2" charset="-122"/>
                  <a:ea typeface="时尚中黑简体" panose="01010104010101010101" pitchFamily="2" charset="-122"/>
                </a:rPr>
                <a:t>添加标题</a:t>
              </a:r>
            </a:p>
          </p:txBody>
        </p:sp>
        <p:sp>
          <p:nvSpPr>
            <p:cNvPr id="30" name="文本框 129"/>
            <p:cNvSpPr txBox="1"/>
            <p:nvPr/>
          </p:nvSpPr>
          <p:spPr>
            <a:xfrm>
              <a:off x="7806591" y="3861842"/>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31" name="同侧圆角矩形 30"/>
          <p:cNvSpPr/>
          <p:nvPr/>
        </p:nvSpPr>
        <p:spPr>
          <a:xfrm rot="16200000">
            <a:off x="6192415" y="2047342"/>
            <a:ext cx="2453452" cy="1288273"/>
          </a:xfrm>
          <a:prstGeom prst="round2SameRect">
            <a:avLst>
              <a:gd name="adj1" fmla="val 23877"/>
              <a:gd name="adj2" fmla="val 0"/>
            </a:avLst>
          </a:prstGeom>
          <a:solidFill>
            <a:schemeClr val="accent4"/>
          </a:solidFill>
          <a:ln w="15875">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组合 31"/>
          <p:cNvGrpSpPr/>
          <p:nvPr/>
        </p:nvGrpSpPr>
        <p:grpSpPr>
          <a:xfrm>
            <a:off x="7176324" y="1623253"/>
            <a:ext cx="505896" cy="600164"/>
            <a:chOff x="9372478" y="3066745"/>
            <a:chExt cx="674440" cy="800403"/>
          </a:xfrm>
        </p:grpSpPr>
        <p:sp>
          <p:nvSpPr>
            <p:cNvPr id="33" name="椭圆 32"/>
            <p:cNvSpPr/>
            <p:nvPr/>
          </p:nvSpPr>
          <p:spPr>
            <a:xfrm>
              <a:off x="9372478" y="3094380"/>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935011"/>
                </a:solidFill>
              </a:endParaRPr>
            </a:p>
          </p:txBody>
        </p:sp>
        <p:sp>
          <p:nvSpPr>
            <p:cNvPr id="34" name="文本框 66"/>
            <p:cNvSpPr txBox="1"/>
            <p:nvPr/>
          </p:nvSpPr>
          <p:spPr>
            <a:xfrm>
              <a:off x="9403451" y="3066745"/>
              <a:ext cx="561699" cy="800403"/>
            </a:xfrm>
            <a:prstGeom prst="rect">
              <a:avLst/>
            </a:prstGeom>
            <a:noFill/>
          </p:spPr>
          <p:txBody>
            <a:bodyPr wrap="square" rtlCol="0">
              <a:spAutoFit/>
            </a:bodyPr>
            <a:lstStyle/>
            <a:p>
              <a:pPr algn="ctr"/>
              <a:r>
                <a:rPr lang="en-US" altLang="zh-CN" sz="3300" dirty="0">
                  <a:solidFill>
                    <a:srgbClr val="935011"/>
                  </a:solidFill>
                  <a:latin typeface="Impact" panose="020B0806030902050204" pitchFamily="34" charset="0"/>
                </a:rPr>
                <a:t>4</a:t>
              </a:r>
              <a:endParaRPr lang="zh-CN" altLang="en-US" sz="3300" dirty="0">
                <a:solidFill>
                  <a:srgbClr val="935011"/>
                </a:solidFill>
                <a:latin typeface="Impact" panose="020B0806030902050204" pitchFamily="34" charset="0"/>
              </a:endParaRPr>
            </a:p>
          </p:txBody>
        </p:sp>
      </p:grpSp>
      <p:grpSp>
        <p:nvGrpSpPr>
          <p:cNvPr id="35" name="组合 34"/>
          <p:cNvGrpSpPr/>
          <p:nvPr/>
        </p:nvGrpSpPr>
        <p:grpSpPr>
          <a:xfrm>
            <a:off x="6886084" y="2346947"/>
            <a:ext cx="1104688" cy="888648"/>
            <a:chOff x="9239511" y="4031895"/>
            <a:chExt cx="1472725" cy="1185139"/>
          </a:xfrm>
        </p:grpSpPr>
        <p:sp>
          <p:nvSpPr>
            <p:cNvPr id="36" name="文本框 77"/>
            <p:cNvSpPr txBox="1"/>
            <p:nvPr/>
          </p:nvSpPr>
          <p:spPr>
            <a:xfrm>
              <a:off x="9239511" y="4031895"/>
              <a:ext cx="1472725" cy="369418"/>
            </a:xfrm>
            <a:prstGeom prst="rect">
              <a:avLst/>
            </a:prstGeom>
            <a:noFill/>
          </p:spPr>
          <p:txBody>
            <a:bodyPr wrap="square" rtlCol="0">
              <a:spAutoFit/>
            </a:bodyPr>
            <a:lstStyle/>
            <a:p>
              <a:pPr algn="ctr"/>
              <a:r>
                <a:rPr lang="zh-CN" altLang="en-US" sz="1200" dirty="0">
                  <a:solidFill>
                    <a:prstClr val="white"/>
                  </a:solidFill>
                  <a:latin typeface="时尚中黑简体" panose="01010104010101010101" pitchFamily="2" charset="-122"/>
                  <a:ea typeface="时尚中黑简体" panose="01010104010101010101" pitchFamily="2" charset="-122"/>
                </a:rPr>
                <a:t>添加标题</a:t>
              </a:r>
            </a:p>
          </p:txBody>
        </p:sp>
        <p:sp>
          <p:nvSpPr>
            <p:cNvPr id="37"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8" name="组合 37"/>
          <p:cNvGrpSpPr/>
          <p:nvPr/>
        </p:nvGrpSpPr>
        <p:grpSpPr>
          <a:xfrm>
            <a:off x="7267162" y="3398170"/>
            <a:ext cx="354351" cy="315645"/>
            <a:chOff x="12534321" y="-1120753"/>
            <a:chExt cx="472468" cy="420860"/>
          </a:xfrm>
          <a:solidFill>
            <a:schemeClr val="bg1"/>
          </a:solidFill>
        </p:grpSpPr>
        <p:sp>
          <p:nvSpPr>
            <p:cNvPr id="39" name="Freeform 237"/>
            <p:cNvSpPr>
              <a:spLocks/>
            </p:cNvSpPr>
            <p:nvPr/>
          </p:nvSpPr>
          <p:spPr bwMode="auto">
            <a:xfrm>
              <a:off x="12641911" y="-979298"/>
              <a:ext cx="99406" cy="201077"/>
            </a:xfrm>
            <a:custGeom>
              <a:avLst/>
              <a:gdLst>
                <a:gd name="T0" fmla="*/ 10 w 36"/>
                <a:gd name="T1" fmla="*/ 47 h 73"/>
                <a:gd name="T2" fmla="*/ 18 w 36"/>
                <a:gd name="T3" fmla="*/ 56 h 73"/>
                <a:gd name="T4" fmla="*/ 26 w 36"/>
                <a:gd name="T5" fmla="*/ 49 h 73"/>
                <a:gd name="T6" fmla="*/ 17 w 36"/>
                <a:gd name="T7" fmla="*/ 41 h 73"/>
                <a:gd name="T8" fmla="*/ 6 w 36"/>
                <a:gd name="T9" fmla="*/ 36 h 73"/>
                <a:gd name="T10" fmla="*/ 0 w 36"/>
                <a:gd name="T11" fmla="*/ 24 h 73"/>
                <a:gd name="T12" fmla="*/ 13 w 36"/>
                <a:gd name="T13" fmla="*/ 8 h 73"/>
                <a:gd name="T14" fmla="*/ 13 w 36"/>
                <a:gd name="T15" fmla="*/ 0 h 73"/>
                <a:gd name="T16" fmla="*/ 21 w 36"/>
                <a:gd name="T17" fmla="*/ 0 h 73"/>
                <a:gd name="T18" fmla="*/ 21 w 36"/>
                <a:gd name="T19" fmla="*/ 9 h 73"/>
                <a:gd name="T20" fmla="*/ 26 w 36"/>
                <a:gd name="T21" fmla="*/ 12 h 73"/>
                <a:gd name="T22" fmla="*/ 26 w 36"/>
                <a:gd name="T23" fmla="*/ 9 h 73"/>
                <a:gd name="T24" fmla="*/ 33 w 36"/>
                <a:gd name="T25" fmla="*/ 9 h 73"/>
                <a:gd name="T26" fmla="*/ 33 w 36"/>
                <a:gd name="T27" fmla="*/ 24 h 73"/>
                <a:gd name="T28" fmla="*/ 24 w 36"/>
                <a:gd name="T29" fmla="*/ 24 h 73"/>
                <a:gd name="T30" fmla="*/ 17 w 36"/>
                <a:gd name="T31" fmla="*/ 17 h 73"/>
                <a:gd name="T32" fmla="*/ 10 w 36"/>
                <a:gd name="T33" fmla="*/ 24 h 73"/>
                <a:gd name="T34" fmla="*/ 17 w 36"/>
                <a:gd name="T35" fmla="*/ 31 h 73"/>
                <a:gd name="T36" fmla="*/ 29 w 36"/>
                <a:gd name="T37" fmla="*/ 35 h 73"/>
                <a:gd name="T38" fmla="*/ 36 w 36"/>
                <a:gd name="T39" fmla="*/ 48 h 73"/>
                <a:gd name="T40" fmla="*/ 21 w 36"/>
                <a:gd name="T41" fmla="*/ 65 h 73"/>
                <a:gd name="T42" fmla="*/ 21 w 36"/>
                <a:gd name="T43" fmla="*/ 73 h 73"/>
                <a:gd name="T44" fmla="*/ 13 w 36"/>
                <a:gd name="T45" fmla="*/ 73 h 73"/>
                <a:gd name="T46" fmla="*/ 13 w 36"/>
                <a:gd name="T47" fmla="*/ 63 h 73"/>
                <a:gd name="T48" fmla="*/ 13 w 36"/>
                <a:gd name="T49" fmla="*/ 63 h 73"/>
                <a:gd name="T50" fmla="*/ 8 w 36"/>
                <a:gd name="T51" fmla="*/ 60 h 73"/>
                <a:gd name="T52" fmla="*/ 8 w 36"/>
                <a:gd name="T53" fmla="*/ 63 h 73"/>
                <a:gd name="T54" fmla="*/ 0 w 36"/>
                <a:gd name="T55" fmla="*/ 63 h 73"/>
                <a:gd name="T56" fmla="*/ 0 w 36"/>
                <a:gd name="T57" fmla="*/ 47 h 73"/>
                <a:gd name="T58" fmla="*/ 10 w 36"/>
                <a:gd name="T59"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3">
                  <a:moveTo>
                    <a:pt x="10" y="47"/>
                  </a:moveTo>
                  <a:cubicBezTo>
                    <a:pt x="9" y="52"/>
                    <a:pt x="13" y="56"/>
                    <a:pt x="18" y="56"/>
                  </a:cubicBezTo>
                  <a:cubicBezTo>
                    <a:pt x="22" y="56"/>
                    <a:pt x="26" y="53"/>
                    <a:pt x="26" y="49"/>
                  </a:cubicBezTo>
                  <a:cubicBezTo>
                    <a:pt x="26" y="44"/>
                    <a:pt x="21" y="42"/>
                    <a:pt x="17" y="41"/>
                  </a:cubicBezTo>
                  <a:cubicBezTo>
                    <a:pt x="13" y="39"/>
                    <a:pt x="9" y="38"/>
                    <a:pt x="6" y="36"/>
                  </a:cubicBezTo>
                  <a:cubicBezTo>
                    <a:pt x="2" y="33"/>
                    <a:pt x="0" y="29"/>
                    <a:pt x="0" y="24"/>
                  </a:cubicBezTo>
                  <a:cubicBezTo>
                    <a:pt x="0" y="16"/>
                    <a:pt x="6" y="9"/>
                    <a:pt x="13" y="8"/>
                  </a:cubicBezTo>
                  <a:cubicBezTo>
                    <a:pt x="13" y="0"/>
                    <a:pt x="13" y="0"/>
                    <a:pt x="13" y="0"/>
                  </a:cubicBezTo>
                  <a:cubicBezTo>
                    <a:pt x="21" y="0"/>
                    <a:pt x="21" y="0"/>
                    <a:pt x="21" y="0"/>
                  </a:cubicBezTo>
                  <a:cubicBezTo>
                    <a:pt x="21" y="9"/>
                    <a:pt x="21" y="9"/>
                    <a:pt x="21" y="9"/>
                  </a:cubicBezTo>
                  <a:cubicBezTo>
                    <a:pt x="23" y="10"/>
                    <a:pt x="25" y="11"/>
                    <a:pt x="26" y="12"/>
                  </a:cubicBezTo>
                  <a:cubicBezTo>
                    <a:pt x="26" y="9"/>
                    <a:pt x="26" y="9"/>
                    <a:pt x="26" y="9"/>
                  </a:cubicBezTo>
                  <a:cubicBezTo>
                    <a:pt x="33" y="9"/>
                    <a:pt x="33" y="9"/>
                    <a:pt x="33" y="9"/>
                  </a:cubicBezTo>
                  <a:cubicBezTo>
                    <a:pt x="33" y="24"/>
                    <a:pt x="33" y="24"/>
                    <a:pt x="33" y="24"/>
                  </a:cubicBezTo>
                  <a:cubicBezTo>
                    <a:pt x="24" y="24"/>
                    <a:pt x="24" y="24"/>
                    <a:pt x="24" y="24"/>
                  </a:cubicBezTo>
                  <a:cubicBezTo>
                    <a:pt x="24" y="20"/>
                    <a:pt x="21" y="17"/>
                    <a:pt x="17" y="17"/>
                  </a:cubicBezTo>
                  <a:cubicBezTo>
                    <a:pt x="13" y="17"/>
                    <a:pt x="10" y="19"/>
                    <a:pt x="10" y="24"/>
                  </a:cubicBezTo>
                  <a:cubicBezTo>
                    <a:pt x="10" y="28"/>
                    <a:pt x="14" y="30"/>
                    <a:pt x="17" y="31"/>
                  </a:cubicBezTo>
                  <a:cubicBezTo>
                    <a:pt x="21" y="32"/>
                    <a:pt x="26" y="33"/>
                    <a:pt x="29" y="35"/>
                  </a:cubicBezTo>
                  <a:cubicBezTo>
                    <a:pt x="34" y="38"/>
                    <a:pt x="36" y="43"/>
                    <a:pt x="36" y="48"/>
                  </a:cubicBezTo>
                  <a:cubicBezTo>
                    <a:pt x="36" y="57"/>
                    <a:pt x="30" y="63"/>
                    <a:pt x="21" y="65"/>
                  </a:cubicBezTo>
                  <a:cubicBezTo>
                    <a:pt x="21" y="73"/>
                    <a:pt x="21" y="73"/>
                    <a:pt x="21" y="73"/>
                  </a:cubicBezTo>
                  <a:cubicBezTo>
                    <a:pt x="13" y="73"/>
                    <a:pt x="13" y="73"/>
                    <a:pt x="13" y="73"/>
                  </a:cubicBezTo>
                  <a:cubicBezTo>
                    <a:pt x="13" y="63"/>
                    <a:pt x="13" y="63"/>
                    <a:pt x="13" y="63"/>
                  </a:cubicBezTo>
                  <a:cubicBezTo>
                    <a:pt x="13" y="63"/>
                    <a:pt x="13" y="63"/>
                    <a:pt x="13" y="63"/>
                  </a:cubicBezTo>
                  <a:cubicBezTo>
                    <a:pt x="10" y="63"/>
                    <a:pt x="10" y="62"/>
                    <a:pt x="8" y="60"/>
                  </a:cubicBezTo>
                  <a:cubicBezTo>
                    <a:pt x="8" y="63"/>
                    <a:pt x="8" y="63"/>
                    <a:pt x="8" y="63"/>
                  </a:cubicBezTo>
                  <a:cubicBezTo>
                    <a:pt x="0" y="63"/>
                    <a:pt x="0" y="63"/>
                    <a:pt x="0" y="63"/>
                  </a:cubicBezTo>
                  <a:cubicBezTo>
                    <a:pt x="0" y="47"/>
                    <a:pt x="0" y="47"/>
                    <a:pt x="0" y="47"/>
                  </a:cubicBezTo>
                  <a:lnTo>
                    <a:pt x="10" y="47"/>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238"/>
            <p:cNvSpPr>
              <a:spLocks/>
            </p:cNvSpPr>
            <p:nvPr/>
          </p:nvSpPr>
          <p:spPr bwMode="auto">
            <a:xfrm>
              <a:off x="12796282" y="-907985"/>
              <a:ext cx="143846" cy="143794"/>
            </a:xfrm>
            <a:custGeom>
              <a:avLst/>
              <a:gdLst>
                <a:gd name="T0" fmla="*/ 123 w 123"/>
                <a:gd name="T1" fmla="*/ 92 h 123"/>
                <a:gd name="T2" fmla="*/ 93 w 123"/>
                <a:gd name="T3" fmla="*/ 123 h 123"/>
                <a:gd name="T4" fmla="*/ 52 w 123"/>
                <a:gd name="T5" fmla="*/ 85 h 123"/>
                <a:gd name="T6" fmla="*/ 31 w 123"/>
                <a:gd name="T7" fmla="*/ 123 h 123"/>
                <a:gd name="T8" fmla="*/ 0 w 123"/>
                <a:gd name="T9" fmla="*/ 0 h 123"/>
                <a:gd name="T10" fmla="*/ 123 w 123"/>
                <a:gd name="T11" fmla="*/ 33 h 123"/>
                <a:gd name="T12" fmla="*/ 83 w 123"/>
                <a:gd name="T13" fmla="*/ 55 h 123"/>
                <a:gd name="T14" fmla="*/ 123 w 123"/>
                <a:gd name="T15" fmla="*/ 92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3">
                  <a:moveTo>
                    <a:pt x="123" y="92"/>
                  </a:moveTo>
                  <a:lnTo>
                    <a:pt x="93" y="123"/>
                  </a:lnTo>
                  <a:lnTo>
                    <a:pt x="52" y="85"/>
                  </a:lnTo>
                  <a:lnTo>
                    <a:pt x="31" y="123"/>
                  </a:lnTo>
                  <a:lnTo>
                    <a:pt x="0" y="0"/>
                  </a:lnTo>
                  <a:lnTo>
                    <a:pt x="123" y="33"/>
                  </a:lnTo>
                  <a:lnTo>
                    <a:pt x="83" y="55"/>
                  </a:lnTo>
                  <a:lnTo>
                    <a:pt x="123" y="9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239"/>
            <p:cNvSpPr>
              <a:spLocks noEditPoints="1"/>
            </p:cNvSpPr>
            <p:nvPr/>
          </p:nvSpPr>
          <p:spPr bwMode="auto">
            <a:xfrm>
              <a:off x="12534321" y="-1120753"/>
              <a:ext cx="472468" cy="42086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2" name="组合 41"/>
          <p:cNvGrpSpPr/>
          <p:nvPr/>
        </p:nvGrpSpPr>
        <p:grpSpPr>
          <a:xfrm>
            <a:off x="1528324" y="3398170"/>
            <a:ext cx="354351" cy="315645"/>
            <a:chOff x="9030568" y="-1120753"/>
            <a:chExt cx="472468" cy="420860"/>
          </a:xfrm>
          <a:solidFill>
            <a:schemeClr val="bg1"/>
          </a:solidFill>
        </p:grpSpPr>
        <p:sp>
          <p:nvSpPr>
            <p:cNvPr id="43" name="Freeform 270"/>
            <p:cNvSpPr>
              <a:spLocks noEditPoints="1"/>
            </p:cNvSpPr>
            <p:nvPr/>
          </p:nvSpPr>
          <p:spPr bwMode="auto">
            <a:xfrm>
              <a:off x="9030568" y="-1120753"/>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271"/>
            <p:cNvSpPr>
              <a:spLocks/>
            </p:cNvSpPr>
            <p:nvPr/>
          </p:nvSpPr>
          <p:spPr bwMode="auto">
            <a:xfrm>
              <a:off x="9156871" y="-960593"/>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5" name="组合 44"/>
          <p:cNvGrpSpPr/>
          <p:nvPr/>
        </p:nvGrpSpPr>
        <p:grpSpPr>
          <a:xfrm>
            <a:off x="3436441" y="3406648"/>
            <a:ext cx="348212" cy="322220"/>
            <a:chOff x="10191858" y="-1173361"/>
            <a:chExt cx="464282" cy="469959"/>
          </a:xfrm>
          <a:solidFill>
            <a:schemeClr val="bg1"/>
          </a:solidFill>
        </p:grpSpPr>
        <p:sp>
          <p:nvSpPr>
            <p:cNvPr id="46" name="Freeform 328"/>
            <p:cNvSpPr>
              <a:spLocks/>
            </p:cNvSpPr>
            <p:nvPr/>
          </p:nvSpPr>
          <p:spPr bwMode="auto">
            <a:xfrm>
              <a:off x="10321670" y="-1084513"/>
              <a:ext cx="157880" cy="317982"/>
            </a:xfrm>
            <a:custGeom>
              <a:avLst/>
              <a:gdLst>
                <a:gd name="T0" fmla="*/ 35 w 135"/>
                <a:gd name="T1" fmla="*/ 272 h 272"/>
                <a:gd name="T2" fmla="*/ 99 w 135"/>
                <a:gd name="T3" fmla="*/ 272 h 272"/>
                <a:gd name="T4" fmla="*/ 99 w 135"/>
                <a:gd name="T5" fmla="*/ 68 h 272"/>
                <a:gd name="T6" fmla="*/ 135 w 135"/>
                <a:gd name="T7" fmla="*/ 68 h 272"/>
                <a:gd name="T8" fmla="*/ 66 w 135"/>
                <a:gd name="T9" fmla="*/ 0 h 272"/>
                <a:gd name="T10" fmla="*/ 0 w 135"/>
                <a:gd name="T11" fmla="*/ 68 h 272"/>
                <a:gd name="T12" fmla="*/ 35 w 135"/>
                <a:gd name="T13" fmla="*/ 68 h 272"/>
                <a:gd name="T14" fmla="*/ 35 w 135"/>
                <a:gd name="T15" fmla="*/ 272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272">
                  <a:moveTo>
                    <a:pt x="35" y="272"/>
                  </a:moveTo>
                  <a:lnTo>
                    <a:pt x="99" y="272"/>
                  </a:lnTo>
                  <a:lnTo>
                    <a:pt x="99" y="68"/>
                  </a:lnTo>
                  <a:lnTo>
                    <a:pt x="135" y="68"/>
                  </a:lnTo>
                  <a:lnTo>
                    <a:pt x="66" y="0"/>
                  </a:lnTo>
                  <a:lnTo>
                    <a:pt x="0" y="68"/>
                  </a:lnTo>
                  <a:lnTo>
                    <a:pt x="35" y="68"/>
                  </a:lnTo>
                  <a:lnTo>
                    <a:pt x="35" y="27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329"/>
            <p:cNvSpPr>
              <a:spLocks/>
            </p:cNvSpPr>
            <p:nvPr/>
          </p:nvSpPr>
          <p:spPr bwMode="auto">
            <a:xfrm>
              <a:off x="10194196" y="-960594"/>
              <a:ext cx="155540" cy="194063"/>
            </a:xfrm>
            <a:custGeom>
              <a:avLst/>
              <a:gdLst>
                <a:gd name="T0" fmla="*/ 36 w 133"/>
                <a:gd name="T1" fmla="*/ 166 h 166"/>
                <a:gd name="T2" fmla="*/ 97 w 133"/>
                <a:gd name="T3" fmla="*/ 166 h 166"/>
                <a:gd name="T4" fmla="*/ 97 w 133"/>
                <a:gd name="T5" fmla="*/ 69 h 166"/>
                <a:gd name="T6" fmla="*/ 133 w 133"/>
                <a:gd name="T7" fmla="*/ 69 h 166"/>
                <a:gd name="T8" fmla="*/ 66 w 133"/>
                <a:gd name="T9" fmla="*/ 0 h 166"/>
                <a:gd name="T10" fmla="*/ 0 w 133"/>
                <a:gd name="T11" fmla="*/ 69 h 166"/>
                <a:gd name="T12" fmla="*/ 36 w 133"/>
                <a:gd name="T13" fmla="*/ 69 h 166"/>
                <a:gd name="T14" fmla="*/ 36 w 133"/>
                <a:gd name="T15" fmla="*/ 166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166">
                  <a:moveTo>
                    <a:pt x="36" y="166"/>
                  </a:moveTo>
                  <a:lnTo>
                    <a:pt x="97" y="166"/>
                  </a:lnTo>
                  <a:lnTo>
                    <a:pt x="97" y="69"/>
                  </a:lnTo>
                  <a:lnTo>
                    <a:pt x="133" y="69"/>
                  </a:lnTo>
                  <a:lnTo>
                    <a:pt x="66" y="0"/>
                  </a:lnTo>
                  <a:lnTo>
                    <a:pt x="0" y="69"/>
                  </a:lnTo>
                  <a:lnTo>
                    <a:pt x="36" y="69"/>
                  </a:lnTo>
                  <a:lnTo>
                    <a:pt x="36" y="166"/>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330"/>
            <p:cNvSpPr>
              <a:spLocks noChangeArrowheads="1"/>
            </p:cNvSpPr>
            <p:nvPr/>
          </p:nvSpPr>
          <p:spPr bwMode="auto">
            <a:xfrm>
              <a:off x="10191858" y="-747826"/>
              <a:ext cx="464282" cy="44424"/>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Oval 331"/>
            <p:cNvSpPr>
              <a:spLocks noChangeArrowheads="1"/>
            </p:cNvSpPr>
            <p:nvPr/>
          </p:nvSpPr>
          <p:spPr bwMode="auto">
            <a:xfrm>
              <a:off x="10532175" y="-1173361"/>
              <a:ext cx="63152" cy="80664"/>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332"/>
            <p:cNvSpPr>
              <a:spLocks/>
            </p:cNvSpPr>
            <p:nvPr/>
          </p:nvSpPr>
          <p:spPr bwMode="auto">
            <a:xfrm>
              <a:off x="10487736" y="-1088020"/>
              <a:ext cx="149693" cy="321490"/>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124191002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1000"/>
                                        <p:tgtEl>
                                          <p:spTgt spid="8"/>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par>
                          <p:cTn id="18" fill="hold">
                            <p:stCondLst>
                              <p:cond delay="2500"/>
                            </p:stCondLst>
                            <p:childTnLst>
                              <p:par>
                                <p:cTn id="19" presetID="14" presetClass="entr" presetSubtype="1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21" presetClass="entr" presetSubtype="1"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heel(1)">
                                      <p:cBhvr>
                                        <p:cTn id="30" dur="1000"/>
                                        <p:tgtEl>
                                          <p:spTgt spid="15"/>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childTnLst>
                          </p:cTn>
                        </p:par>
                        <p:par>
                          <p:cTn id="39" fill="hold">
                            <p:stCondLst>
                              <p:cond delay="5500"/>
                            </p:stCondLst>
                            <p:childTnLst>
                              <p:par>
                                <p:cTn id="40" presetID="42"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21" presetClass="entr" presetSubtype="1"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heel(1)">
                                      <p:cBhvr>
                                        <p:cTn id="48" dur="1000"/>
                                        <p:tgtEl>
                                          <p:spTgt spid="22"/>
                                        </p:tgtEl>
                                      </p:cBhvr>
                                    </p:animEffect>
                                  </p:childTnLst>
                                </p:cTn>
                              </p:par>
                            </p:childTnLst>
                          </p:cTn>
                        </p:par>
                        <p:par>
                          <p:cTn id="49" fill="hold">
                            <p:stCondLst>
                              <p:cond delay="7500"/>
                            </p:stCondLst>
                            <p:childTnLst>
                              <p:par>
                                <p:cTn id="50" presetID="10" presetClass="entr" presetSubtype="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par>
                          <p:cTn id="53" fill="hold">
                            <p:stCondLst>
                              <p:cond delay="8000"/>
                            </p:stCondLst>
                            <p:childTnLst>
                              <p:par>
                                <p:cTn id="54" presetID="14" presetClass="entr" presetSubtype="10"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randombar(horizontal)">
                                      <p:cBhvr>
                                        <p:cTn id="56" dur="500"/>
                                        <p:tgtEl>
                                          <p:spTgt spid="28"/>
                                        </p:tgtEl>
                                      </p:cBhvr>
                                    </p:animEffect>
                                  </p:childTnLst>
                                </p:cTn>
                              </p:par>
                            </p:childTnLst>
                          </p:cTn>
                        </p:par>
                        <p:par>
                          <p:cTn id="57" fill="hold">
                            <p:stCondLst>
                              <p:cond delay="8500"/>
                            </p:stCondLst>
                            <p:childTnLst>
                              <p:par>
                                <p:cTn id="58" presetID="42" presetClass="entr" presetSubtype="0"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9500"/>
                            </p:stCondLst>
                            <p:childTnLst>
                              <p:par>
                                <p:cTn id="64" presetID="21" presetClass="entr" presetSubtype="1" fill="hold"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heel(1)">
                                      <p:cBhvr>
                                        <p:cTn id="66" dur="1000"/>
                                        <p:tgtEl>
                                          <p:spTgt spid="32"/>
                                        </p:tgtEl>
                                      </p:cBhvr>
                                    </p:animEffect>
                                  </p:childTnLst>
                                </p:cTn>
                              </p:par>
                            </p:childTnLst>
                          </p:cTn>
                        </p:par>
                        <p:par>
                          <p:cTn id="67" fill="hold">
                            <p:stCondLst>
                              <p:cond delay="10500"/>
                            </p:stCondLst>
                            <p:childTnLst>
                              <p:par>
                                <p:cTn id="68" presetID="10" presetClass="entr" presetSubtype="0"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childTnLst>
                          </p:cTn>
                        </p:par>
                        <p:par>
                          <p:cTn id="71" fill="hold">
                            <p:stCondLst>
                              <p:cond delay="11000"/>
                            </p:stCondLst>
                            <p:childTnLst>
                              <p:par>
                                <p:cTn id="72" presetID="14" presetClass="entr" presetSubtype="10" fill="hold"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randombar(horizontal)">
                                      <p:cBhvr>
                                        <p:cTn id="7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21"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1498600" y="1923443"/>
            <a:ext cx="7645400" cy="141665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762817" y="2075327"/>
            <a:ext cx="1062033" cy="1107996"/>
            <a:chOff x="4560808" y="1616490"/>
            <a:chExt cx="674440" cy="703883"/>
          </a:xfrm>
        </p:grpSpPr>
        <p:sp>
          <p:nvSpPr>
            <p:cNvPr id="52" name="椭圆 51"/>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935011"/>
                </a:solidFill>
              </a:endParaRPr>
            </a:p>
          </p:txBody>
        </p:sp>
        <p:sp>
          <p:nvSpPr>
            <p:cNvPr id="53" name="文本框 63"/>
            <p:cNvSpPr txBox="1"/>
            <p:nvPr/>
          </p:nvSpPr>
          <p:spPr>
            <a:xfrm>
              <a:off x="4596598" y="1616490"/>
              <a:ext cx="561699" cy="703883"/>
            </a:xfrm>
            <a:prstGeom prst="rect">
              <a:avLst/>
            </a:prstGeom>
            <a:noFill/>
          </p:spPr>
          <p:txBody>
            <a:bodyPr wrap="square" rtlCol="0">
              <a:spAutoFit/>
            </a:bodyPr>
            <a:lstStyle/>
            <a:p>
              <a:pPr algn="ctr"/>
              <a:r>
                <a:rPr lang="en-US" altLang="zh-CN" sz="6600" dirty="0">
                  <a:solidFill>
                    <a:srgbClr val="935011"/>
                  </a:solidFill>
                  <a:latin typeface="Impact" panose="020B0806030902050204" pitchFamily="34" charset="0"/>
                </a:rPr>
                <a:t>1</a:t>
              </a:r>
              <a:endParaRPr lang="zh-CN" altLang="en-US" sz="6600" dirty="0">
                <a:solidFill>
                  <a:srgbClr val="935011"/>
                </a:solidFill>
                <a:latin typeface="Impact" panose="020B0806030902050204" pitchFamily="34" charset="0"/>
              </a:endParaRPr>
            </a:p>
          </p:txBody>
        </p:sp>
      </p:grpSp>
      <p:sp>
        <p:nvSpPr>
          <p:cNvPr id="4" name="文本框 3"/>
          <p:cNvSpPr txBox="1"/>
          <p:nvPr/>
        </p:nvSpPr>
        <p:spPr>
          <a:xfrm>
            <a:off x="3247025" y="2305050"/>
            <a:ext cx="4801314"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6599602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1000"/>
                                        <p:tgtEl>
                                          <p:spTgt spid="51"/>
                                        </p:tgtEl>
                                      </p:cBhvr>
                                    </p:animEffect>
                                  </p:childTnLst>
                                </p:cTn>
                              </p:par>
                            </p:childTnLst>
                          </p:cTn>
                        </p:par>
                        <p:par>
                          <p:cTn id="12" fill="hold">
                            <p:stCondLst>
                              <p:cond delay="175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 name="Oval 65"/>
          <p:cNvSpPr>
            <a:spLocks noChangeArrowheads="1"/>
          </p:cNvSpPr>
          <p:nvPr/>
        </p:nvSpPr>
        <p:spPr bwMode="auto">
          <a:xfrm rot="10800000" flipV="1">
            <a:off x="2086951" y="3639598"/>
            <a:ext cx="4473825" cy="6938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latin typeface="Arial" pitchFamily="34" charset="0"/>
              <a:ea typeface="宋体"/>
            </a:endParaRPr>
          </a:p>
        </p:txBody>
      </p:sp>
      <p:sp>
        <p:nvSpPr>
          <p:cNvPr id="653" name="任意多边形 652"/>
          <p:cNvSpPr/>
          <p:nvPr/>
        </p:nvSpPr>
        <p:spPr>
          <a:xfrm>
            <a:off x="3987158" y="1144513"/>
            <a:ext cx="1374514" cy="140937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28" fmla="*/ 0 w 1768701"/>
              <a:gd name="connsiteY28" fmla="*/ 0 h 1819275"/>
              <a:gd name="connsiteX0" fmla="*/ 0 w 1774058"/>
              <a:gd name="connsiteY0" fmla="*/ 0 h 1819275"/>
              <a:gd name="connsiteX1" fmla="*/ 1239837 w 1774058"/>
              <a:gd name="connsiteY1" fmla="*/ 0 h 1819275"/>
              <a:gd name="connsiteX2" fmla="*/ 1425575 w 1774058"/>
              <a:gd name="connsiteY2" fmla="*/ 1819275 h 1819275"/>
              <a:gd name="connsiteX3" fmla="*/ 1217011 w 1774058"/>
              <a:gd name="connsiteY3" fmla="*/ 1151279 h 1819275"/>
              <a:gd name="connsiteX4" fmla="*/ 1120532 w 1774058"/>
              <a:gd name="connsiteY4" fmla="*/ 960656 h 1819275"/>
              <a:gd name="connsiteX5" fmla="*/ 1125218 w 1774058"/>
              <a:gd name="connsiteY5" fmla="*/ 962449 h 1819275"/>
              <a:gd name="connsiteX6" fmla="*/ 1087312 w 1774058"/>
              <a:gd name="connsiteY6" fmla="*/ 895020 h 1819275"/>
              <a:gd name="connsiteX7" fmla="*/ 1067594 w 1774058"/>
              <a:gd name="connsiteY7" fmla="*/ 856060 h 1819275"/>
              <a:gd name="connsiteX8" fmla="*/ 1044723 w 1774058"/>
              <a:gd name="connsiteY8" fmla="*/ 819259 h 1819275"/>
              <a:gd name="connsiteX9" fmla="*/ 1032247 w 1774058"/>
              <a:gd name="connsiteY9" fmla="*/ 797066 h 1819275"/>
              <a:gd name="connsiteX10" fmla="*/ 1011074 w 1774058"/>
              <a:gd name="connsiteY10" fmla="*/ 765115 h 1819275"/>
              <a:gd name="connsiteX11" fmla="*/ 976419 w 1774058"/>
              <a:gd name="connsiteY11" fmla="*/ 709350 h 1819275"/>
              <a:gd name="connsiteX12" fmla="*/ 949071 w 1774058"/>
              <a:gd name="connsiteY12" fmla="*/ 671548 h 1819275"/>
              <a:gd name="connsiteX13" fmla="*/ 932625 w 1774058"/>
              <a:gd name="connsiteY13" fmla="*/ 646730 h 1819275"/>
              <a:gd name="connsiteX14" fmla="*/ 911183 w 1774058"/>
              <a:gd name="connsiteY14" fmla="*/ 619176 h 1819275"/>
              <a:gd name="connsiteX15" fmla="*/ 873826 w 1774058"/>
              <a:gd name="connsiteY15" fmla="*/ 567538 h 1819275"/>
              <a:gd name="connsiteX16" fmla="*/ 842456 w 1774058"/>
              <a:gd name="connsiteY16" fmla="*/ 530859 h 1819275"/>
              <a:gd name="connsiteX17" fmla="*/ 827460 w 1774058"/>
              <a:gd name="connsiteY17" fmla="*/ 511589 h 1819275"/>
              <a:gd name="connsiteX18" fmla="*/ 804660 w 1774058"/>
              <a:gd name="connsiteY18" fmla="*/ 486667 h 1819275"/>
              <a:gd name="connsiteX19" fmla="*/ 759485 w 1774058"/>
              <a:gd name="connsiteY19" fmla="*/ 433846 h 1819275"/>
              <a:gd name="connsiteX20" fmla="*/ 732019 w 1774058"/>
              <a:gd name="connsiteY20" fmla="*/ 407265 h 1819275"/>
              <a:gd name="connsiteX21" fmla="*/ 717863 w 1774058"/>
              <a:gd name="connsiteY21" fmla="*/ 391791 h 1819275"/>
              <a:gd name="connsiteX22" fmla="*/ 677622 w 1774058"/>
              <a:gd name="connsiteY22" fmla="*/ 354620 h 1819275"/>
              <a:gd name="connsiteX23" fmla="*/ 633065 w 1774058"/>
              <a:gd name="connsiteY23" fmla="*/ 311498 h 1819275"/>
              <a:gd name="connsiteX24" fmla="*/ 619739 w 1774058"/>
              <a:gd name="connsiteY24" fmla="*/ 301151 h 1819275"/>
              <a:gd name="connsiteX25" fmla="*/ 604942 w 1774058"/>
              <a:gd name="connsiteY25" fmla="*/ 287483 h 1819275"/>
              <a:gd name="connsiteX26" fmla="*/ 29334 w 1774058"/>
              <a:gd name="connsiteY26" fmla="*/ 3471 h 1819275"/>
              <a:gd name="connsiteX27" fmla="*/ 7152 w 1774058"/>
              <a:gd name="connsiteY27" fmla="*/ 1798 h 1819275"/>
              <a:gd name="connsiteX28" fmla="*/ 0 w 1774058"/>
              <a:gd name="connsiteY28" fmla="*/ 0 h 1819275"/>
              <a:gd name="connsiteX0" fmla="*/ 0 w 1775399"/>
              <a:gd name="connsiteY0" fmla="*/ 0 h 1819275"/>
              <a:gd name="connsiteX1" fmla="*/ 1239837 w 1775399"/>
              <a:gd name="connsiteY1" fmla="*/ 0 h 1819275"/>
              <a:gd name="connsiteX2" fmla="*/ 1425575 w 1775399"/>
              <a:gd name="connsiteY2" fmla="*/ 1819275 h 1819275"/>
              <a:gd name="connsiteX3" fmla="*/ 1217011 w 1775399"/>
              <a:gd name="connsiteY3" fmla="*/ 1151279 h 1819275"/>
              <a:gd name="connsiteX4" fmla="*/ 1120532 w 1775399"/>
              <a:gd name="connsiteY4" fmla="*/ 960656 h 1819275"/>
              <a:gd name="connsiteX5" fmla="*/ 1125218 w 1775399"/>
              <a:gd name="connsiteY5" fmla="*/ 962449 h 1819275"/>
              <a:gd name="connsiteX6" fmla="*/ 1087312 w 1775399"/>
              <a:gd name="connsiteY6" fmla="*/ 895020 h 1819275"/>
              <a:gd name="connsiteX7" fmla="*/ 1067594 w 1775399"/>
              <a:gd name="connsiteY7" fmla="*/ 856060 h 1819275"/>
              <a:gd name="connsiteX8" fmla="*/ 1044723 w 1775399"/>
              <a:gd name="connsiteY8" fmla="*/ 819259 h 1819275"/>
              <a:gd name="connsiteX9" fmla="*/ 1032247 w 1775399"/>
              <a:gd name="connsiteY9" fmla="*/ 797066 h 1819275"/>
              <a:gd name="connsiteX10" fmla="*/ 1011074 w 1775399"/>
              <a:gd name="connsiteY10" fmla="*/ 765115 h 1819275"/>
              <a:gd name="connsiteX11" fmla="*/ 976419 w 1775399"/>
              <a:gd name="connsiteY11" fmla="*/ 709350 h 1819275"/>
              <a:gd name="connsiteX12" fmla="*/ 949071 w 1775399"/>
              <a:gd name="connsiteY12" fmla="*/ 671548 h 1819275"/>
              <a:gd name="connsiteX13" fmla="*/ 932625 w 1775399"/>
              <a:gd name="connsiteY13" fmla="*/ 646730 h 1819275"/>
              <a:gd name="connsiteX14" fmla="*/ 911183 w 1775399"/>
              <a:gd name="connsiteY14" fmla="*/ 619176 h 1819275"/>
              <a:gd name="connsiteX15" fmla="*/ 873826 w 1775399"/>
              <a:gd name="connsiteY15" fmla="*/ 567538 h 1819275"/>
              <a:gd name="connsiteX16" fmla="*/ 842456 w 1775399"/>
              <a:gd name="connsiteY16" fmla="*/ 530859 h 1819275"/>
              <a:gd name="connsiteX17" fmla="*/ 827460 w 1775399"/>
              <a:gd name="connsiteY17" fmla="*/ 511589 h 1819275"/>
              <a:gd name="connsiteX18" fmla="*/ 804660 w 1775399"/>
              <a:gd name="connsiteY18" fmla="*/ 486667 h 1819275"/>
              <a:gd name="connsiteX19" fmla="*/ 759485 w 1775399"/>
              <a:gd name="connsiteY19" fmla="*/ 433846 h 1819275"/>
              <a:gd name="connsiteX20" fmla="*/ 732019 w 1775399"/>
              <a:gd name="connsiteY20" fmla="*/ 407265 h 1819275"/>
              <a:gd name="connsiteX21" fmla="*/ 717863 w 1775399"/>
              <a:gd name="connsiteY21" fmla="*/ 391791 h 1819275"/>
              <a:gd name="connsiteX22" fmla="*/ 677622 w 1775399"/>
              <a:gd name="connsiteY22" fmla="*/ 354620 h 1819275"/>
              <a:gd name="connsiteX23" fmla="*/ 633065 w 1775399"/>
              <a:gd name="connsiteY23" fmla="*/ 311498 h 1819275"/>
              <a:gd name="connsiteX24" fmla="*/ 619739 w 1775399"/>
              <a:gd name="connsiteY24" fmla="*/ 301151 h 1819275"/>
              <a:gd name="connsiteX25" fmla="*/ 604942 w 1775399"/>
              <a:gd name="connsiteY25" fmla="*/ 287483 h 1819275"/>
              <a:gd name="connsiteX26" fmla="*/ 29334 w 1775399"/>
              <a:gd name="connsiteY26" fmla="*/ 3471 h 1819275"/>
              <a:gd name="connsiteX27" fmla="*/ 7152 w 1775399"/>
              <a:gd name="connsiteY27" fmla="*/ 1798 h 1819275"/>
              <a:gd name="connsiteX28" fmla="*/ 0 w 1775399"/>
              <a:gd name="connsiteY28" fmla="*/ 0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4" name="任意多边形 653"/>
          <p:cNvSpPr/>
          <p:nvPr/>
        </p:nvSpPr>
        <p:spPr>
          <a:xfrm rot="18018922">
            <a:off x="3356730" y="1194523"/>
            <a:ext cx="1368452" cy="1407854"/>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5" name="任意多边形 654"/>
          <p:cNvSpPr/>
          <p:nvPr/>
        </p:nvSpPr>
        <p:spPr>
          <a:xfrm rot="14427225">
            <a:off x="3077131" y="1760545"/>
            <a:ext cx="1368452" cy="1409369"/>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6" name="任意多边形 655"/>
          <p:cNvSpPr/>
          <p:nvPr/>
        </p:nvSpPr>
        <p:spPr>
          <a:xfrm rot="10859581">
            <a:off x="3427956" y="2291709"/>
            <a:ext cx="1369967" cy="140937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7" name="任意多边形 656"/>
          <p:cNvSpPr/>
          <p:nvPr/>
        </p:nvSpPr>
        <p:spPr>
          <a:xfrm rot="7267884">
            <a:off x="4056111" y="2251550"/>
            <a:ext cx="1369968" cy="1407854"/>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8" name="任意多边形 657"/>
          <p:cNvSpPr/>
          <p:nvPr/>
        </p:nvSpPr>
        <p:spPr>
          <a:xfrm rot="3662163">
            <a:off x="4337986" y="1687803"/>
            <a:ext cx="1368452" cy="1409369"/>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659" name="任意多边形 658"/>
          <p:cNvSpPr/>
          <p:nvPr/>
        </p:nvSpPr>
        <p:spPr>
          <a:xfrm flipH="1">
            <a:off x="2708119" y="1076317"/>
            <a:ext cx="1098702" cy="39401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bg1">
                <a:lumMod val="65000"/>
              </a:schemeClr>
            </a:solidFill>
            <a:prstDash val="sysDot"/>
            <a:miter lim="800000"/>
            <a:headEnd type="oval" w="sm" len="sm"/>
            <a:tailEnd type="oval" w="sm" len="sm"/>
          </a:ln>
          <a:effectLst/>
        </p:spPr>
        <p:txBody>
          <a:bodyPr anchor="ctr"/>
          <a:lstStyle/>
          <a:p>
            <a:pPr algn="ctr">
              <a:defRPr/>
            </a:pPr>
            <a:endParaRPr lang="zh-CN" altLang="en-US" sz="1200" kern="0">
              <a:solidFill>
                <a:sysClr val="window" lastClr="FFFFFF"/>
              </a:solidFill>
              <a:latin typeface="Calibri"/>
              <a:ea typeface="宋体"/>
            </a:endParaRPr>
          </a:p>
        </p:txBody>
      </p:sp>
      <p:sp>
        <p:nvSpPr>
          <p:cNvPr id="660" name="任意多边形 659"/>
          <p:cNvSpPr/>
          <p:nvPr/>
        </p:nvSpPr>
        <p:spPr>
          <a:xfrm>
            <a:off x="4946438" y="1076317"/>
            <a:ext cx="1098703" cy="39401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bg1">
                <a:lumMod val="65000"/>
              </a:schemeClr>
            </a:solidFill>
            <a:prstDash val="sysDot"/>
            <a:miter lim="800000"/>
            <a:headEnd type="oval" w="sm" len="sm"/>
            <a:tailEnd type="oval" w="sm" len="sm"/>
          </a:ln>
          <a:effectLst/>
        </p:spPr>
        <p:txBody>
          <a:bodyPr anchor="ctr"/>
          <a:lstStyle/>
          <a:p>
            <a:pPr algn="ctr">
              <a:defRPr/>
            </a:pPr>
            <a:endParaRPr lang="zh-CN" altLang="en-US" sz="1200" kern="0">
              <a:solidFill>
                <a:sysClr val="window" lastClr="FFFFFF"/>
              </a:solidFill>
              <a:latin typeface="Calibri"/>
              <a:ea typeface="宋体"/>
            </a:endParaRPr>
          </a:p>
        </p:txBody>
      </p:sp>
      <p:sp>
        <p:nvSpPr>
          <p:cNvPr id="661" name="任意多边形 660"/>
          <p:cNvSpPr/>
          <p:nvPr/>
        </p:nvSpPr>
        <p:spPr>
          <a:xfrm flipH="1" flipV="1">
            <a:off x="2708119" y="3413143"/>
            <a:ext cx="1098702" cy="39401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bg1">
                <a:lumMod val="65000"/>
              </a:schemeClr>
            </a:solidFill>
            <a:prstDash val="sysDot"/>
            <a:miter lim="800000"/>
            <a:headEnd type="oval" w="sm" len="sm"/>
            <a:tailEnd type="oval" w="sm" len="sm"/>
          </a:ln>
          <a:effectLst/>
        </p:spPr>
        <p:txBody>
          <a:bodyPr anchor="ctr"/>
          <a:lstStyle/>
          <a:p>
            <a:pPr algn="ctr">
              <a:defRPr/>
            </a:pPr>
            <a:endParaRPr lang="zh-CN" altLang="en-US" sz="1200" kern="0">
              <a:solidFill>
                <a:sysClr val="window" lastClr="FFFFFF"/>
              </a:solidFill>
              <a:latin typeface="Calibri"/>
              <a:ea typeface="宋体"/>
            </a:endParaRPr>
          </a:p>
        </p:txBody>
      </p:sp>
      <p:sp>
        <p:nvSpPr>
          <p:cNvPr id="662" name="任意多边形 661"/>
          <p:cNvSpPr/>
          <p:nvPr/>
        </p:nvSpPr>
        <p:spPr>
          <a:xfrm flipV="1">
            <a:off x="4946438" y="3413143"/>
            <a:ext cx="1098703" cy="394017"/>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bg1">
                <a:lumMod val="65000"/>
              </a:schemeClr>
            </a:solidFill>
            <a:prstDash val="sysDot"/>
            <a:miter lim="800000"/>
            <a:headEnd type="oval" w="sm" len="sm"/>
            <a:tailEnd type="oval" w="sm" len="sm"/>
          </a:ln>
          <a:effectLst/>
        </p:spPr>
        <p:txBody>
          <a:bodyPr anchor="ctr"/>
          <a:lstStyle/>
          <a:p>
            <a:pPr algn="ctr">
              <a:defRPr/>
            </a:pPr>
            <a:endParaRPr lang="zh-CN" altLang="en-US" sz="1200" kern="0">
              <a:solidFill>
                <a:sysClr val="window" lastClr="FFFFFF"/>
              </a:solidFill>
              <a:latin typeface="Calibri"/>
              <a:ea typeface="宋体"/>
            </a:endParaRPr>
          </a:p>
        </p:txBody>
      </p:sp>
      <p:cxnSp>
        <p:nvCxnSpPr>
          <p:cNvPr id="663" name="直接箭头连接符 662"/>
          <p:cNvCxnSpPr/>
          <p:nvPr/>
        </p:nvCxnSpPr>
        <p:spPr>
          <a:xfrm flipH="1">
            <a:off x="5426836" y="2465986"/>
            <a:ext cx="618305" cy="10608"/>
          </a:xfrm>
          <a:prstGeom prst="straightConnector1">
            <a:avLst/>
          </a:prstGeom>
          <a:noFill/>
          <a:ln w="19050" cap="flat" cmpd="sng" algn="ctr">
            <a:solidFill>
              <a:schemeClr val="bg1">
                <a:lumMod val="65000"/>
              </a:schemeClr>
            </a:solidFill>
            <a:prstDash val="sysDot"/>
            <a:miter lim="800000"/>
            <a:headEnd type="oval" w="sm" len="sm"/>
            <a:tailEnd type="oval" w="sm" len="sm"/>
          </a:ln>
          <a:effectLst/>
        </p:spPr>
      </p:cxnSp>
      <p:cxnSp>
        <p:nvCxnSpPr>
          <p:cNvPr id="664" name="直接箭头连接符 663"/>
          <p:cNvCxnSpPr/>
          <p:nvPr/>
        </p:nvCxnSpPr>
        <p:spPr>
          <a:xfrm flipH="1">
            <a:off x="2708118" y="2482656"/>
            <a:ext cx="464166" cy="1"/>
          </a:xfrm>
          <a:prstGeom prst="straightConnector1">
            <a:avLst/>
          </a:prstGeom>
          <a:noFill/>
          <a:ln w="19050" cap="flat" cmpd="sng" algn="ctr">
            <a:solidFill>
              <a:schemeClr val="bg1">
                <a:lumMod val="65000"/>
              </a:schemeClr>
            </a:solidFill>
            <a:prstDash val="sysDot"/>
            <a:miter lim="800000"/>
            <a:headEnd type="oval" w="sm" len="sm"/>
            <a:tailEnd type="oval" w="sm" len="sm"/>
          </a:ln>
          <a:effectLst/>
        </p:spPr>
      </p:cxnSp>
      <p:sp>
        <p:nvSpPr>
          <p:cNvPr id="665" name="文本框 3"/>
          <p:cNvSpPr txBox="1"/>
          <p:nvPr/>
        </p:nvSpPr>
        <p:spPr>
          <a:xfrm>
            <a:off x="3891220" y="2221737"/>
            <a:ext cx="1107996" cy="369332"/>
          </a:xfrm>
          <a:prstGeom prst="rect">
            <a:avLst/>
          </a:prstGeom>
          <a:noFill/>
        </p:spPr>
        <p:txBody>
          <a:bodyPr wrap="none" rtlCol="0">
            <a:spAutoFit/>
          </a:bodyPr>
          <a:lstStyle/>
          <a:p>
            <a:r>
              <a:rPr lang="zh-CN" altLang="en-US" sz="18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66" name="Rectangle 47"/>
          <p:cNvSpPr>
            <a:spLocks noChangeArrowheads="1"/>
          </p:cNvSpPr>
          <p:nvPr/>
        </p:nvSpPr>
        <p:spPr bwMode="auto">
          <a:xfrm>
            <a:off x="1038230" y="1143730"/>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7" name="Rectangle 48"/>
          <p:cNvSpPr>
            <a:spLocks noChangeArrowheads="1"/>
          </p:cNvSpPr>
          <p:nvPr/>
        </p:nvSpPr>
        <p:spPr bwMode="auto">
          <a:xfrm>
            <a:off x="1741826" y="897600"/>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68" name="Rectangle 47"/>
          <p:cNvSpPr>
            <a:spLocks noChangeArrowheads="1"/>
          </p:cNvSpPr>
          <p:nvPr/>
        </p:nvSpPr>
        <p:spPr bwMode="auto">
          <a:xfrm>
            <a:off x="1048499" y="2546865"/>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9" name="Rectangle 48"/>
          <p:cNvSpPr>
            <a:spLocks noChangeArrowheads="1"/>
          </p:cNvSpPr>
          <p:nvPr/>
        </p:nvSpPr>
        <p:spPr bwMode="auto">
          <a:xfrm>
            <a:off x="1752095" y="2315022"/>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0" name="Rectangle 47"/>
          <p:cNvSpPr>
            <a:spLocks noChangeArrowheads="1"/>
          </p:cNvSpPr>
          <p:nvPr/>
        </p:nvSpPr>
        <p:spPr bwMode="auto">
          <a:xfrm>
            <a:off x="1065912" y="3827163"/>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1" name="Rectangle 48"/>
          <p:cNvSpPr>
            <a:spLocks noChangeArrowheads="1"/>
          </p:cNvSpPr>
          <p:nvPr/>
        </p:nvSpPr>
        <p:spPr bwMode="auto">
          <a:xfrm>
            <a:off x="1769508" y="3595320"/>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2" name="Rectangle 47"/>
          <p:cNvSpPr>
            <a:spLocks noChangeArrowheads="1"/>
          </p:cNvSpPr>
          <p:nvPr/>
        </p:nvSpPr>
        <p:spPr bwMode="auto">
          <a:xfrm>
            <a:off x="6231737" y="1155724"/>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3" name="Rectangle 48"/>
          <p:cNvSpPr>
            <a:spLocks noChangeArrowheads="1"/>
          </p:cNvSpPr>
          <p:nvPr/>
        </p:nvSpPr>
        <p:spPr bwMode="auto">
          <a:xfrm>
            <a:off x="6242388" y="909594"/>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4" name="Rectangle 47"/>
          <p:cNvSpPr>
            <a:spLocks noChangeArrowheads="1"/>
          </p:cNvSpPr>
          <p:nvPr/>
        </p:nvSpPr>
        <p:spPr bwMode="auto">
          <a:xfrm>
            <a:off x="6242006" y="2558859"/>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5" name="Rectangle 48"/>
          <p:cNvSpPr>
            <a:spLocks noChangeArrowheads="1"/>
          </p:cNvSpPr>
          <p:nvPr/>
        </p:nvSpPr>
        <p:spPr bwMode="auto">
          <a:xfrm>
            <a:off x="6252657" y="232701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6" name="Rectangle 47"/>
          <p:cNvSpPr>
            <a:spLocks noChangeArrowheads="1"/>
          </p:cNvSpPr>
          <p:nvPr/>
        </p:nvSpPr>
        <p:spPr bwMode="auto">
          <a:xfrm>
            <a:off x="6259418" y="3839157"/>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7" name="Rectangle 48"/>
          <p:cNvSpPr>
            <a:spLocks noChangeArrowheads="1"/>
          </p:cNvSpPr>
          <p:nvPr/>
        </p:nvSpPr>
        <p:spPr bwMode="auto">
          <a:xfrm>
            <a:off x="6270070" y="3607314"/>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8596742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53"/>
                                        </p:tgtEl>
                                        <p:attrNameLst>
                                          <p:attrName>style.visibility</p:attrName>
                                        </p:attrNameLst>
                                      </p:cBhvr>
                                      <p:to>
                                        <p:strVal val="visible"/>
                                      </p:to>
                                    </p:set>
                                    <p:animEffect transition="in" filter="wipe(up)">
                                      <p:cBhvr>
                                        <p:cTn id="7" dur="500"/>
                                        <p:tgtEl>
                                          <p:spTgt spid="653"/>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658"/>
                                        </p:tgtEl>
                                        <p:attrNameLst>
                                          <p:attrName>style.visibility</p:attrName>
                                        </p:attrNameLst>
                                      </p:cBhvr>
                                      <p:to>
                                        <p:strVal val="visible"/>
                                      </p:to>
                                    </p:set>
                                    <p:animEffect transition="in" filter="wipe(up)">
                                      <p:cBhvr>
                                        <p:cTn id="10" dur="500"/>
                                        <p:tgtEl>
                                          <p:spTgt spid="658"/>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60"/>
                                        </p:tgtEl>
                                        <p:attrNameLst>
                                          <p:attrName>style.visibility</p:attrName>
                                        </p:attrNameLst>
                                      </p:cBhvr>
                                      <p:to>
                                        <p:strVal val="visible"/>
                                      </p:to>
                                    </p:set>
                                    <p:animEffect transition="in" filter="wipe(left)">
                                      <p:cBhvr>
                                        <p:cTn id="13" dur="500"/>
                                        <p:tgtEl>
                                          <p:spTgt spid="660"/>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52"/>
                                        </p:tgtEl>
                                        <p:attrNameLst>
                                          <p:attrName>style.visibility</p:attrName>
                                        </p:attrNameLst>
                                      </p:cBhvr>
                                      <p:to>
                                        <p:strVal val="visible"/>
                                      </p:to>
                                    </p:set>
                                    <p:animEffect transition="in" filter="fade">
                                      <p:cBhvr>
                                        <p:cTn id="16" dur="500"/>
                                        <p:tgtEl>
                                          <p:spTgt spid="652"/>
                                        </p:tgtEl>
                                      </p:cBhvr>
                                    </p:animEffect>
                                  </p:childTnLst>
                                </p:cTn>
                              </p:par>
                              <p:par>
                                <p:cTn id="17" presetID="22" presetClass="entr" presetSubtype="8" fill="hold" nodeType="withEffect">
                                  <p:stCondLst>
                                    <p:cond delay="250"/>
                                  </p:stCondLst>
                                  <p:childTnLst>
                                    <p:set>
                                      <p:cBhvr>
                                        <p:cTn id="18" dur="1" fill="hold">
                                          <p:stCondLst>
                                            <p:cond delay="0"/>
                                          </p:stCondLst>
                                        </p:cTn>
                                        <p:tgtEl>
                                          <p:spTgt spid="663"/>
                                        </p:tgtEl>
                                        <p:attrNameLst>
                                          <p:attrName>style.visibility</p:attrName>
                                        </p:attrNameLst>
                                      </p:cBhvr>
                                      <p:to>
                                        <p:strVal val="visible"/>
                                      </p:to>
                                    </p:set>
                                    <p:animEffect transition="in" filter="wipe(left)">
                                      <p:cBhvr>
                                        <p:cTn id="19" dur="500"/>
                                        <p:tgtEl>
                                          <p:spTgt spid="663"/>
                                        </p:tgtEl>
                                      </p:cBhvr>
                                    </p:animEffect>
                                  </p:childTnLst>
                                </p:cTn>
                              </p:par>
                            </p:childTnLst>
                          </p:cTn>
                        </p:par>
                        <p:par>
                          <p:cTn id="20" fill="hold">
                            <p:stCondLst>
                              <p:cond delay="750"/>
                            </p:stCondLst>
                            <p:childTnLst>
                              <p:par>
                                <p:cTn id="21" presetID="22" presetClass="entr" presetSubtype="2" fill="hold" grpId="0" nodeType="afterEffect">
                                  <p:stCondLst>
                                    <p:cond delay="0"/>
                                  </p:stCondLst>
                                  <p:childTnLst>
                                    <p:set>
                                      <p:cBhvr>
                                        <p:cTn id="22" dur="1" fill="hold">
                                          <p:stCondLst>
                                            <p:cond delay="0"/>
                                          </p:stCondLst>
                                        </p:cTn>
                                        <p:tgtEl>
                                          <p:spTgt spid="657"/>
                                        </p:tgtEl>
                                        <p:attrNameLst>
                                          <p:attrName>style.visibility</p:attrName>
                                        </p:attrNameLst>
                                      </p:cBhvr>
                                      <p:to>
                                        <p:strVal val="visible"/>
                                      </p:to>
                                    </p:set>
                                    <p:animEffect transition="in" filter="wipe(right)">
                                      <p:cBhvr>
                                        <p:cTn id="23" dur="500"/>
                                        <p:tgtEl>
                                          <p:spTgt spid="657"/>
                                        </p:tgtEl>
                                      </p:cBhvr>
                                    </p:animEffect>
                                  </p:childTnLst>
                                </p:cTn>
                              </p:par>
                              <p:par>
                                <p:cTn id="24" presetID="22" presetClass="entr" presetSubtype="2" fill="hold" grpId="0" nodeType="withEffect">
                                  <p:stCondLst>
                                    <p:cond delay="250"/>
                                  </p:stCondLst>
                                  <p:childTnLst>
                                    <p:set>
                                      <p:cBhvr>
                                        <p:cTn id="25" dur="1" fill="hold">
                                          <p:stCondLst>
                                            <p:cond delay="0"/>
                                          </p:stCondLst>
                                        </p:cTn>
                                        <p:tgtEl>
                                          <p:spTgt spid="656"/>
                                        </p:tgtEl>
                                        <p:attrNameLst>
                                          <p:attrName>style.visibility</p:attrName>
                                        </p:attrNameLst>
                                      </p:cBhvr>
                                      <p:to>
                                        <p:strVal val="visible"/>
                                      </p:to>
                                    </p:set>
                                    <p:animEffect transition="in" filter="wipe(right)">
                                      <p:cBhvr>
                                        <p:cTn id="26" dur="500"/>
                                        <p:tgtEl>
                                          <p:spTgt spid="656"/>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662"/>
                                        </p:tgtEl>
                                        <p:attrNameLst>
                                          <p:attrName>style.visibility</p:attrName>
                                        </p:attrNameLst>
                                      </p:cBhvr>
                                      <p:to>
                                        <p:strVal val="visible"/>
                                      </p:to>
                                    </p:set>
                                    <p:animEffect transition="in" filter="wipe(left)">
                                      <p:cBhvr>
                                        <p:cTn id="29" dur="500"/>
                                        <p:tgtEl>
                                          <p:spTgt spid="662"/>
                                        </p:tgtEl>
                                      </p:cBhvr>
                                    </p:animEffect>
                                  </p:childTnLst>
                                </p:cTn>
                              </p:par>
                              <p:par>
                                <p:cTn id="30" presetID="22" presetClass="entr" presetSubtype="2" fill="hold" grpId="0" nodeType="withEffect">
                                  <p:stCondLst>
                                    <p:cond delay="250"/>
                                  </p:stCondLst>
                                  <p:childTnLst>
                                    <p:set>
                                      <p:cBhvr>
                                        <p:cTn id="31" dur="1" fill="hold">
                                          <p:stCondLst>
                                            <p:cond delay="0"/>
                                          </p:stCondLst>
                                        </p:cTn>
                                        <p:tgtEl>
                                          <p:spTgt spid="661"/>
                                        </p:tgtEl>
                                        <p:attrNameLst>
                                          <p:attrName>style.visibility</p:attrName>
                                        </p:attrNameLst>
                                      </p:cBhvr>
                                      <p:to>
                                        <p:strVal val="visible"/>
                                      </p:to>
                                    </p:set>
                                    <p:animEffect transition="in" filter="wipe(right)">
                                      <p:cBhvr>
                                        <p:cTn id="32" dur="500"/>
                                        <p:tgtEl>
                                          <p:spTgt spid="661"/>
                                        </p:tgtEl>
                                      </p:cBhvr>
                                    </p:animEffect>
                                  </p:childTnLst>
                                </p:cTn>
                              </p:par>
                            </p:childTnLst>
                          </p:cTn>
                        </p:par>
                        <p:par>
                          <p:cTn id="33" fill="hold">
                            <p:stCondLst>
                              <p:cond delay="1500"/>
                            </p:stCondLst>
                            <p:childTnLst>
                              <p:par>
                                <p:cTn id="34" presetID="22" presetClass="entr" presetSubtype="4" fill="hold" grpId="0" nodeType="afterEffect">
                                  <p:stCondLst>
                                    <p:cond delay="0"/>
                                  </p:stCondLst>
                                  <p:childTnLst>
                                    <p:set>
                                      <p:cBhvr>
                                        <p:cTn id="35" dur="1" fill="hold">
                                          <p:stCondLst>
                                            <p:cond delay="0"/>
                                          </p:stCondLst>
                                        </p:cTn>
                                        <p:tgtEl>
                                          <p:spTgt spid="655"/>
                                        </p:tgtEl>
                                        <p:attrNameLst>
                                          <p:attrName>style.visibility</p:attrName>
                                        </p:attrNameLst>
                                      </p:cBhvr>
                                      <p:to>
                                        <p:strVal val="visible"/>
                                      </p:to>
                                    </p:set>
                                    <p:animEffect transition="in" filter="wipe(down)">
                                      <p:cBhvr>
                                        <p:cTn id="36" dur="500"/>
                                        <p:tgtEl>
                                          <p:spTgt spid="655"/>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654"/>
                                        </p:tgtEl>
                                        <p:attrNameLst>
                                          <p:attrName>style.visibility</p:attrName>
                                        </p:attrNameLst>
                                      </p:cBhvr>
                                      <p:to>
                                        <p:strVal val="visible"/>
                                      </p:to>
                                    </p:set>
                                    <p:animEffect transition="in" filter="wipe(left)">
                                      <p:cBhvr>
                                        <p:cTn id="39" dur="500"/>
                                        <p:tgtEl>
                                          <p:spTgt spid="654"/>
                                        </p:tgtEl>
                                      </p:cBhvr>
                                    </p:animEffect>
                                  </p:childTnLst>
                                </p:cTn>
                              </p:par>
                              <p:par>
                                <p:cTn id="40" presetID="22" presetClass="entr" presetSubtype="8" fill="hold" nodeType="withEffect">
                                  <p:stCondLst>
                                    <p:cond delay="250"/>
                                  </p:stCondLst>
                                  <p:childTnLst>
                                    <p:set>
                                      <p:cBhvr>
                                        <p:cTn id="41" dur="1" fill="hold">
                                          <p:stCondLst>
                                            <p:cond delay="0"/>
                                          </p:stCondLst>
                                        </p:cTn>
                                        <p:tgtEl>
                                          <p:spTgt spid="664"/>
                                        </p:tgtEl>
                                        <p:attrNameLst>
                                          <p:attrName>style.visibility</p:attrName>
                                        </p:attrNameLst>
                                      </p:cBhvr>
                                      <p:to>
                                        <p:strVal val="visible"/>
                                      </p:to>
                                    </p:set>
                                    <p:animEffect transition="in" filter="wipe(left)">
                                      <p:cBhvr>
                                        <p:cTn id="42" dur="500"/>
                                        <p:tgtEl>
                                          <p:spTgt spid="664"/>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659"/>
                                        </p:tgtEl>
                                        <p:attrNameLst>
                                          <p:attrName>style.visibility</p:attrName>
                                        </p:attrNameLst>
                                      </p:cBhvr>
                                      <p:to>
                                        <p:strVal val="visible"/>
                                      </p:to>
                                    </p:set>
                                    <p:animEffect transition="in" filter="wipe(right)">
                                      <p:cBhvr>
                                        <p:cTn id="45" dur="500"/>
                                        <p:tgtEl>
                                          <p:spTgt spid="659"/>
                                        </p:tgtEl>
                                      </p:cBhvr>
                                    </p:animEffect>
                                  </p:childTnLst>
                                </p:cTn>
                              </p:par>
                            </p:childTnLst>
                          </p:cTn>
                        </p:par>
                        <p:par>
                          <p:cTn id="46" fill="hold">
                            <p:stCondLst>
                              <p:cond delay="2250"/>
                            </p:stCondLst>
                            <p:childTnLst>
                              <p:par>
                                <p:cTn id="47" presetID="53" presetClass="entr" presetSubtype="528" fill="hold" grpId="0" nodeType="afterEffect">
                                  <p:stCondLst>
                                    <p:cond delay="0"/>
                                  </p:stCondLst>
                                  <p:childTnLst>
                                    <p:set>
                                      <p:cBhvr>
                                        <p:cTn id="48" dur="1" fill="hold">
                                          <p:stCondLst>
                                            <p:cond delay="0"/>
                                          </p:stCondLst>
                                        </p:cTn>
                                        <p:tgtEl>
                                          <p:spTgt spid="665"/>
                                        </p:tgtEl>
                                        <p:attrNameLst>
                                          <p:attrName>style.visibility</p:attrName>
                                        </p:attrNameLst>
                                      </p:cBhvr>
                                      <p:to>
                                        <p:strVal val="visible"/>
                                      </p:to>
                                    </p:set>
                                    <p:anim calcmode="lin" valueType="num">
                                      <p:cBhvr>
                                        <p:cTn id="49" dur="500" fill="hold"/>
                                        <p:tgtEl>
                                          <p:spTgt spid="665"/>
                                        </p:tgtEl>
                                        <p:attrNameLst>
                                          <p:attrName>ppt_w</p:attrName>
                                        </p:attrNameLst>
                                      </p:cBhvr>
                                      <p:tavLst>
                                        <p:tav tm="0">
                                          <p:val>
                                            <p:fltVal val="0"/>
                                          </p:val>
                                        </p:tav>
                                        <p:tav tm="100000">
                                          <p:val>
                                            <p:strVal val="#ppt_w"/>
                                          </p:val>
                                        </p:tav>
                                      </p:tavLst>
                                    </p:anim>
                                    <p:anim calcmode="lin" valueType="num">
                                      <p:cBhvr>
                                        <p:cTn id="50" dur="500" fill="hold"/>
                                        <p:tgtEl>
                                          <p:spTgt spid="665"/>
                                        </p:tgtEl>
                                        <p:attrNameLst>
                                          <p:attrName>ppt_h</p:attrName>
                                        </p:attrNameLst>
                                      </p:cBhvr>
                                      <p:tavLst>
                                        <p:tav tm="0">
                                          <p:val>
                                            <p:fltVal val="0"/>
                                          </p:val>
                                        </p:tav>
                                        <p:tav tm="100000">
                                          <p:val>
                                            <p:strVal val="#ppt_h"/>
                                          </p:val>
                                        </p:tav>
                                      </p:tavLst>
                                    </p:anim>
                                    <p:animEffect transition="in" filter="fade">
                                      <p:cBhvr>
                                        <p:cTn id="51" dur="500"/>
                                        <p:tgtEl>
                                          <p:spTgt spid="665"/>
                                        </p:tgtEl>
                                      </p:cBhvr>
                                    </p:animEffect>
                                    <p:anim calcmode="lin" valueType="num">
                                      <p:cBhvr>
                                        <p:cTn id="52" dur="500" fill="hold"/>
                                        <p:tgtEl>
                                          <p:spTgt spid="665"/>
                                        </p:tgtEl>
                                        <p:attrNameLst>
                                          <p:attrName>ppt_x</p:attrName>
                                        </p:attrNameLst>
                                      </p:cBhvr>
                                      <p:tavLst>
                                        <p:tav tm="0">
                                          <p:val>
                                            <p:fltVal val="0.5"/>
                                          </p:val>
                                        </p:tav>
                                        <p:tav tm="100000">
                                          <p:val>
                                            <p:strVal val="#ppt_x"/>
                                          </p:val>
                                        </p:tav>
                                      </p:tavLst>
                                    </p:anim>
                                    <p:anim calcmode="lin" valueType="num">
                                      <p:cBhvr>
                                        <p:cTn id="53" dur="500" fill="hold"/>
                                        <p:tgtEl>
                                          <p:spTgt spid="665"/>
                                        </p:tgtEl>
                                        <p:attrNameLst>
                                          <p:attrName>ppt_y</p:attrName>
                                        </p:attrNameLst>
                                      </p:cBhvr>
                                      <p:tavLst>
                                        <p:tav tm="0">
                                          <p:val>
                                            <p:fltVal val="0.5"/>
                                          </p:val>
                                        </p:tav>
                                        <p:tav tm="100000">
                                          <p:val>
                                            <p:strVal val="#ppt_y"/>
                                          </p:val>
                                        </p:tav>
                                      </p:tavLst>
                                    </p:anim>
                                  </p:childTnLst>
                                </p:cTn>
                              </p:par>
                            </p:childTnLst>
                          </p:cTn>
                        </p:par>
                        <p:par>
                          <p:cTn id="54" fill="hold">
                            <p:stCondLst>
                              <p:cond delay="2750"/>
                            </p:stCondLst>
                            <p:childTnLst>
                              <p:par>
                                <p:cTn id="55" presetID="22" presetClass="entr" presetSubtype="2" fill="hold" grpId="0" nodeType="afterEffect">
                                  <p:stCondLst>
                                    <p:cond delay="0"/>
                                  </p:stCondLst>
                                  <p:childTnLst>
                                    <p:set>
                                      <p:cBhvr>
                                        <p:cTn id="56" dur="1" fill="hold">
                                          <p:stCondLst>
                                            <p:cond delay="0"/>
                                          </p:stCondLst>
                                        </p:cTn>
                                        <p:tgtEl>
                                          <p:spTgt spid="667"/>
                                        </p:tgtEl>
                                        <p:attrNameLst>
                                          <p:attrName>style.visibility</p:attrName>
                                        </p:attrNameLst>
                                      </p:cBhvr>
                                      <p:to>
                                        <p:strVal val="visible"/>
                                      </p:to>
                                    </p:set>
                                    <p:animEffect transition="in" filter="wipe(right)">
                                      <p:cBhvr>
                                        <p:cTn id="57" dur="500"/>
                                        <p:tgtEl>
                                          <p:spTgt spid="667"/>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66"/>
                                        </p:tgtEl>
                                        <p:attrNameLst>
                                          <p:attrName>style.visibility</p:attrName>
                                        </p:attrNameLst>
                                      </p:cBhvr>
                                      <p:to>
                                        <p:strVal val="visible"/>
                                      </p:to>
                                    </p:set>
                                    <p:animEffect transition="in" filter="randombar(horizontal)">
                                      <p:cBhvr>
                                        <p:cTn id="60" dur="500"/>
                                        <p:tgtEl>
                                          <p:spTgt spid="666"/>
                                        </p:tgtEl>
                                      </p:cBhvr>
                                    </p:animEffect>
                                  </p:childTnLst>
                                </p:cTn>
                              </p:par>
                            </p:childTnLst>
                          </p:cTn>
                        </p:par>
                        <p:par>
                          <p:cTn id="61" fill="hold">
                            <p:stCondLst>
                              <p:cond delay="3250"/>
                            </p:stCondLst>
                            <p:childTnLst>
                              <p:par>
                                <p:cTn id="62" presetID="22" presetClass="entr" presetSubtype="2" fill="hold" grpId="0" nodeType="afterEffect">
                                  <p:stCondLst>
                                    <p:cond delay="0"/>
                                  </p:stCondLst>
                                  <p:childTnLst>
                                    <p:set>
                                      <p:cBhvr>
                                        <p:cTn id="63" dur="1" fill="hold">
                                          <p:stCondLst>
                                            <p:cond delay="0"/>
                                          </p:stCondLst>
                                        </p:cTn>
                                        <p:tgtEl>
                                          <p:spTgt spid="669"/>
                                        </p:tgtEl>
                                        <p:attrNameLst>
                                          <p:attrName>style.visibility</p:attrName>
                                        </p:attrNameLst>
                                      </p:cBhvr>
                                      <p:to>
                                        <p:strVal val="visible"/>
                                      </p:to>
                                    </p:set>
                                    <p:animEffect transition="in" filter="wipe(right)">
                                      <p:cBhvr>
                                        <p:cTn id="64" dur="500"/>
                                        <p:tgtEl>
                                          <p:spTgt spid="66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68"/>
                                        </p:tgtEl>
                                        <p:attrNameLst>
                                          <p:attrName>style.visibility</p:attrName>
                                        </p:attrNameLst>
                                      </p:cBhvr>
                                      <p:to>
                                        <p:strVal val="visible"/>
                                      </p:to>
                                    </p:set>
                                    <p:animEffect transition="in" filter="randombar(horizontal)">
                                      <p:cBhvr>
                                        <p:cTn id="67" dur="500"/>
                                        <p:tgtEl>
                                          <p:spTgt spid="668"/>
                                        </p:tgtEl>
                                      </p:cBhvr>
                                    </p:animEffect>
                                  </p:childTnLst>
                                </p:cTn>
                              </p:par>
                            </p:childTnLst>
                          </p:cTn>
                        </p:par>
                        <p:par>
                          <p:cTn id="68" fill="hold">
                            <p:stCondLst>
                              <p:cond delay="3750"/>
                            </p:stCondLst>
                            <p:childTnLst>
                              <p:par>
                                <p:cTn id="69" presetID="22" presetClass="entr" presetSubtype="2" fill="hold" grpId="0" nodeType="afterEffect">
                                  <p:stCondLst>
                                    <p:cond delay="0"/>
                                  </p:stCondLst>
                                  <p:childTnLst>
                                    <p:set>
                                      <p:cBhvr>
                                        <p:cTn id="70" dur="1" fill="hold">
                                          <p:stCondLst>
                                            <p:cond delay="0"/>
                                          </p:stCondLst>
                                        </p:cTn>
                                        <p:tgtEl>
                                          <p:spTgt spid="671"/>
                                        </p:tgtEl>
                                        <p:attrNameLst>
                                          <p:attrName>style.visibility</p:attrName>
                                        </p:attrNameLst>
                                      </p:cBhvr>
                                      <p:to>
                                        <p:strVal val="visible"/>
                                      </p:to>
                                    </p:set>
                                    <p:animEffect transition="in" filter="wipe(right)">
                                      <p:cBhvr>
                                        <p:cTn id="71" dur="500"/>
                                        <p:tgtEl>
                                          <p:spTgt spid="671"/>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670"/>
                                        </p:tgtEl>
                                        <p:attrNameLst>
                                          <p:attrName>style.visibility</p:attrName>
                                        </p:attrNameLst>
                                      </p:cBhvr>
                                      <p:to>
                                        <p:strVal val="visible"/>
                                      </p:to>
                                    </p:set>
                                    <p:animEffect transition="in" filter="randombar(horizontal)">
                                      <p:cBhvr>
                                        <p:cTn id="74" dur="500"/>
                                        <p:tgtEl>
                                          <p:spTgt spid="670"/>
                                        </p:tgtEl>
                                      </p:cBhvr>
                                    </p:animEffect>
                                  </p:childTnLst>
                                </p:cTn>
                              </p:par>
                            </p:childTnLst>
                          </p:cTn>
                        </p:par>
                        <p:par>
                          <p:cTn id="75" fill="hold">
                            <p:stCondLst>
                              <p:cond delay="4250"/>
                            </p:stCondLst>
                            <p:childTnLst>
                              <p:par>
                                <p:cTn id="76" presetID="22" presetClass="entr" presetSubtype="2" fill="hold" grpId="0" nodeType="afterEffect">
                                  <p:stCondLst>
                                    <p:cond delay="0"/>
                                  </p:stCondLst>
                                  <p:childTnLst>
                                    <p:set>
                                      <p:cBhvr>
                                        <p:cTn id="77" dur="1" fill="hold">
                                          <p:stCondLst>
                                            <p:cond delay="0"/>
                                          </p:stCondLst>
                                        </p:cTn>
                                        <p:tgtEl>
                                          <p:spTgt spid="673"/>
                                        </p:tgtEl>
                                        <p:attrNameLst>
                                          <p:attrName>style.visibility</p:attrName>
                                        </p:attrNameLst>
                                      </p:cBhvr>
                                      <p:to>
                                        <p:strVal val="visible"/>
                                      </p:to>
                                    </p:set>
                                    <p:animEffect transition="in" filter="wipe(right)">
                                      <p:cBhvr>
                                        <p:cTn id="78" dur="500"/>
                                        <p:tgtEl>
                                          <p:spTgt spid="673"/>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672"/>
                                        </p:tgtEl>
                                        <p:attrNameLst>
                                          <p:attrName>style.visibility</p:attrName>
                                        </p:attrNameLst>
                                      </p:cBhvr>
                                      <p:to>
                                        <p:strVal val="visible"/>
                                      </p:to>
                                    </p:set>
                                    <p:animEffect transition="in" filter="randombar(horizontal)">
                                      <p:cBhvr>
                                        <p:cTn id="81" dur="500"/>
                                        <p:tgtEl>
                                          <p:spTgt spid="672"/>
                                        </p:tgtEl>
                                      </p:cBhvr>
                                    </p:animEffect>
                                  </p:childTnLst>
                                </p:cTn>
                              </p:par>
                            </p:childTnLst>
                          </p:cTn>
                        </p:par>
                        <p:par>
                          <p:cTn id="82" fill="hold">
                            <p:stCondLst>
                              <p:cond delay="4750"/>
                            </p:stCondLst>
                            <p:childTnLst>
                              <p:par>
                                <p:cTn id="83" presetID="22" presetClass="entr" presetSubtype="2" fill="hold" grpId="0" nodeType="afterEffect">
                                  <p:stCondLst>
                                    <p:cond delay="0"/>
                                  </p:stCondLst>
                                  <p:childTnLst>
                                    <p:set>
                                      <p:cBhvr>
                                        <p:cTn id="84" dur="1" fill="hold">
                                          <p:stCondLst>
                                            <p:cond delay="0"/>
                                          </p:stCondLst>
                                        </p:cTn>
                                        <p:tgtEl>
                                          <p:spTgt spid="675"/>
                                        </p:tgtEl>
                                        <p:attrNameLst>
                                          <p:attrName>style.visibility</p:attrName>
                                        </p:attrNameLst>
                                      </p:cBhvr>
                                      <p:to>
                                        <p:strVal val="visible"/>
                                      </p:to>
                                    </p:set>
                                    <p:animEffect transition="in" filter="wipe(right)">
                                      <p:cBhvr>
                                        <p:cTn id="85" dur="500"/>
                                        <p:tgtEl>
                                          <p:spTgt spid="675"/>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674"/>
                                        </p:tgtEl>
                                        <p:attrNameLst>
                                          <p:attrName>style.visibility</p:attrName>
                                        </p:attrNameLst>
                                      </p:cBhvr>
                                      <p:to>
                                        <p:strVal val="visible"/>
                                      </p:to>
                                    </p:set>
                                    <p:animEffect transition="in" filter="randombar(horizontal)">
                                      <p:cBhvr>
                                        <p:cTn id="88" dur="500"/>
                                        <p:tgtEl>
                                          <p:spTgt spid="674"/>
                                        </p:tgtEl>
                                      </p:cBhvr>
                                    </p:animEffect>
                                  </p:childTnLst>
                                </p:cTn>
                              </p:par>
                            </p:childTnLst>
                          </p:cTn>
                        </p:par>
                        <p:par>
                          <p:cTn id="89" fill="hold">
                            <p:stCondLst>
                              <p:cond delay="5250"/>
                            </p:stCondLst>
                            <p:childTnLst>
                              <p:par>
                                <p:cTn id="90" presetID="22" presetClass="entr" presetSubtype="2" fill="hold" grpId="0" nodeType="afterEffect">
                                  <p:stCondLst>
                                    <p:cond delay="0"/>
                                  </p:stCondLst>
                                  <p:childTnLst>
                                    <p:set>
                                      <p:cBhvr>
                                        <p:cTn id="91" dur="1" fill="hold">
                                          <p:stCondLst>
                                            <p:cond delay="0"/>
                                          </p:stCondLst>
                                        </p:cTn>
                                        <p:tgtEl>
                                          <p:spTgt spid="677"/>
                                        </p:tgtEl>
                                        <p:attrNameLst>
                                          <p:attrName>style.visibility</p:attrName>
                                        </p:attrNameLst>
                                      </p:cBhvr>
                                      <p:to>
                                        <p:strVal val="visible"/>
                                      </p:to>
                                    </p:set>
                                    <p:animEffect transition="in" filter="wipe(right)">
                                      <p:cBhvr>
                                        <p:cTn id="92" dur="500"/>
                                        <p:tgtEl>
                                          <p:spTgt spid="677"/>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676"/>
                                        </p:tgtEl>
                                        <p:attrNameLst>
                                          <p:attrName>style.visibility</p:attrName>
                                        </p:attrNameLst>
                                      </p:cBhvr>
                                      <p:to>
                                        <p:strVal val="visible"/>
                                      </p:to>
                                    </p:set>
                                    <p:animEffect transition="in" filter="randombar(horizontal)">
                                      <p:cBhvr>
                                        <p:cTn id="95" dur="500"/>
                                        <p:tgtEl>
                                          <p:spTgt spid="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 grpId="0" animBg="1"/>
      <p:bldP spid="653" grpId="0" animBg="1"/>
      <p:bldP spid="654" grpId="0" animBg="1"/>
      <p:bldP spid="655" grpId="0" animBg="1"/>
      <p:bldP spid="656" grpId="0" animBg="1"/>
      <p:bldP spid="657" grpId="0" animBg="1"/>
      <p:bldP spid="658" grpId="0" animBg="1"/>
      <p:bldP spid="659" grpId="0" animBg="1"/>
      <p:bldP spid="660" grpId="0" animBg="1"/>
      <p:bldP spid="661" grpId="0" animBg="1"/>
      <p:bldP spid="662" grpId="0" animBg="1"/>
      <p:bldP spid="665" grpId="0"/>
      <p:bldP spid="666" grpId="0"/>
      <p:bldP spid="667" grpId="0"/>
      <p:bldP spid="668" grpId="0"/>
      <p:bldP spid="669" grpId="0"/>
      <p:bldP spid="670" grpId="0"/>
      <p:bldP spid="671" grpId="0"/>
      <p:bldP spid="672" grpId="0"/>
      <p:bldP spid="673" grpId="0"/>
      <p:bldP spid="674" grpId="0"/>
      <p:bldP spid="675" grpId="0"/>
      <p:bldP spid="676" grpId="0"/>
      <p:bldP spid="67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圆角矩形 53"/>
          <p:cNvSpPr/>
          <p:nvPr/>
        </p:nvSpPr>
        <p:spPr>
          <a:xfrm>
            <a:off x="2914139" y="1022610"/>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圆角矩形 54"/>
          <p:cNvSpPr/>
          <p:nvPr/>
        </p:nvSpPr>
        <p:spPr>
          <a:xfrm>
            <a:off x="4839612" y="1026008"/>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圆角矩形 59"/>
          <p:cNvSpPr/>
          <p:nvPr/>
        </p:nvSpPr>
        <p:spPr>
          <a:xfrm>
            <a:off x="6746106" y="1026008"/>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921836" y="1022610"/>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1" name="组合 50"/>
          <p:cNvGrpSpPr/>
          <p:nvPr/>
        </p:nvGrpSpPr>
        <p:grpSpPr>
          <a:xfrm>
            <a:off x="5320935" y="3913660"/>
            <a:ext cx="452497" cy="524706"/>
            <a:chOff x="6385349" y="5179489"/>
            <a:chExt cx="603250" cy="699770"/>
          </a:xfrm>
        </p:grpSpPr>
        <p:sp>
          <p:nvSpPr>
            <p:cNvPr id="7" name="六边形 6"/>
            <p:cNvSpPr/>
            <p:nvPr/>
          </p:nvSpPr>
          <p:spPr>
            <a:xfrm rot="16200000">
              <a:off x="6337089" y="5227749"/>
              <a:ext cx="699770" cy="603250"/>
            </a:xfrm>
            <a:prstGeom prst="hexagon">
              <a:avLst/>
            </a:prstGeom>
            <a:solidFill>
              <a:schemeClr val="accent3"/>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11"/>
            <p:cNvGrpSpPr>
              <a:grpSpLocks noChangeAspect="1"/>
            </p:cNvGrpSpPr>
            <p:nvPr/>
          </p:nvGrpSpPr>
          <p:grpSpPr bwMode="auto">
            <a:xfrm>
              <a:off x="6497846" y="5351523"/>
              <a:ext cx="409220" cy="355700"/>
              <a:chOff x="4838" y="1902"/>
              <a:chExt cx="497" cy="432"/>
            </a:xfrm>
            <a:solidFill>
              <a:schemeClr val="bg1"/>
            </a:solidFill>
            <a:effectLst>
              <a:outerShdw blurRad="38100" dist="38100" dir="2700000" algn="tl" rotWithShape="0">
                <a:prstClr val="black">
                  <a:alpha val="40000"/>
                </a:prstClr>
              </a:outerShdw>
            </a:effectLst>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2" name="组合 51"/>
          <p:cNvGrpSpPr/>
          <p:nvPr/>
        </p:nvGrpSpPr>
        <p:grpSpPr>
          <a:xfrm>
            <a:off x="7240074" y="3913660"/>
            <a:ext cx="452497" cy="524706"/>
            <a:chOff x="8993637" y="5179489"/>
            <a:chExt cx="603250" cy="699770"/>
          </a:xfrm>
        </p:grpSpPr>
        <p:sp>
          <p:nvSpPr>
            <p:cNvPr id="9" name="六边形 8"/>
            <p:cNvSpPr/>
            <p:nvPr/>
          </p:nvSpPr>
          <p:spPr>
            <a:xfrm rot="16200000">
              <a:off x="8945377" y="5227749"/>
              <a:ext cx="699770" cy="603250"/>
            </a:xfrm>
            <a:prstGeom prst="hexagon">
              <a:avLst/>
            </a:prstGeom>
            <a:solidFill>
              <a:schemeClr val="accent4"/>
            </a:solidFill>
            <a:ln>
              <a:noFill/>
            </a:ln>
            <a:effectLst>
              <a:innerShdw blurRad="101600" dist="50800" dir="18900000">
                <a:prstClr val="black">
                  <a:alpha val="5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Freeform 18"/>
            <p:cNvSpPr>
              <a:spLocks noEditPoints="1"/>
            </p:cNvSpPr>
            <p:nvPr/>
          </p:nvSpPr>
          <p:spPr bwMode="auto">
            <a:xfrm>
              <a:off x="9093000" y="5376773"/>
              <a:ext cx="404523" cy="30190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0" name="组合 49"/>
          <p:cNvGrpSpPr/>
          <p:nvPr/>
        </p:nvGrpSpPr>
        <p:grpSpPr>
          <a:xfrm>
            <a:off x="3442909" y="3913660"/>
            <a:ext cx="452497" cy="524706"/>
            <a:chOff x="3777061" y="5179489"/>
            <a:chExt cx="603250" cy="699770"/>
          </a:xfrm>
        </p:grpSpPr>
        <p:sp>
          <p:nvSpPr>
            <p:cNvPr id="5" name="六边形 4"/>
            <p:cNvSpPr/>
            <p:nvPr/>
          </p:nvSpPr>
          <p:spPr>
            <a:xfrm rot="16200000">
              <a:off x="3728801" y="5227749"/>
              <a:ext cx="699770" cy="603250"/>
            </a:xfrm>
            <a:prstGeom prst="hexagon">
              <a:avLst/>
            </a:prstGeom>
            <a:solidFill>
              <a:schemeClr val="accent2"/>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组合 14"/>
            <p:cNvGrpSpPr/>
            <p:nvPr/>
          </p:nvGrpSpPr>
          <p:grpSpPr>
            <a:xfrm>
              <a:off x="3891272" y="5379398"/>
              <a:ext cx="374827" cy="339164"/>
              <a:chOff x="8578850" y="285750"/>
              <a:chExt cx="817563" cy="739775"/>
            </a:xfrm>
            <a:solidFill>
              <a:schemeClr val="bg1"/>
            </a:solidFill>
            <a:effectLst>
              <a:outerShdw blurRad="38100" dist="38100" dir="2700000" algn="tl" rotWithShape="0">
                <a:prstClr val="black">
                  <a:alpha val="40000"/>
                </a:prstClr>
              </a:outerShdw>
            </a:effectLst>
          </p:grpSpPr>
          <p:sp>
            <p:nvSpPr>
              <p:cNvPr id="16"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9" name="组合 48"/>
          <p:cNvGrpSpPr/>
          <p:nvPr/>
        </p:nvGrpSpPr>
        <p:grpSpPr>
          <a:xfrm>
            <a:off x="1403159" y="3913660"/>
            <a:ext cx="452497" cy="524706"/>
            <a:chOff x="1168773" y="5179489"/>
            <a:chExt cx="603250" cy="699770"/>
          </a:xfrm>
        </p:grpSpPr>
        <p:sp>
          <p:nvSpPr>
            <p:cNvPr id="3" name="六边形 2"/>
            <p:cNvSpPr/>
            <p:nvPr/>
          </p:nvSpPr>
          <p:spPr>
            <a:xfrm rot="16200000">
              <a:off x="1120513" y="5227749"/>
              <a:ext cx="699770" cy="603250"/>
            </a:xfrm>
            <a:prstGeom prst="hexagon">
              <a:avLst/>
            </a:prstGeom>
            <a:solidFill>
              <a:schemeClr val="accent1"/>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Freeform 32"/>
            <p:cNvSpPr>
              <a:spLocks noEditPoints="1"/>
            </p:cNvSpPr>
            <p:nvPr/>
          </p:nvSpPr>
          <p:spPr bwMode="auto">
            <a:xfrm>
              <a:off x="1260869" y="5379398"/>
              <a:ext cx="419057" cy="29995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 name="Freeform 10"/>
          <p:cNvSpPr>
            <a:spLocks noEditPoints="1"/>
          </p:cNvSpPr>
          <p:nvPr/>
        </p:nvSpPr>
        <p:spPr bwMode="auto">
          <a:xfrm>
            <a:off x="1231456"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381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矩形 20"/>
          <p:cNvSpPr/>
          <p:nvPr/>
        </p:nvSpPr>
        <p:spPr>
          <a:xfrm>
            <a:off x="1351363"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a:off x="1471270"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Freeform 10"/>
          <p:cNvSpPr>
            <a:spLocks noEditPoints="1"/>
          </p:cNvSpPr>
          <p:nvPr/>
        </p:nvSpPr>
        <p:spPr bwMode="auto">
          <a:xfrm>
            <a:off x="3210906"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矩形 24"/>
          <p:cNvSpPr/>
          <p:nvPr/>
        </p:nvSpPr>
        <p:spPr>
          <a:xfrm>
            <a:off x="3330812"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矩形 25"/>
          <p:cNvSpPr/>
          <p:nvPr/>
        </p:nvSpPr>
        <p:spPr>
          <a:xfrm>
            <a:off x="3450719"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矩形 26"/>
          <p:cNvSpPr/>
          <p:nvPr/>
        </p:nvSpPr>
        <p:spPr>
          <a:xfrm>
            <a:off x="3579385"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Freeform 10"/>
          <p:cNvSpPr>
            <a:spLocks noEditPoints="1"/>
          </p:cNvSpPr>
          <p:nvPr/>
        </p:nvSpPr>
        <p:spPr bwMode="auto">
          <a:xfrm>
            <a:off x="5104279"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矩形 29"/>
          <p:cNvSpPr/>
          <p:nvPr/>
        </p:nvSpPr>
        <p:spPr>
          <a:xfrm>
            <a:off x="5224186"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矩形 30"/>
          <p:cNvSpPr/>
          <p:nvPr/>
        </p:nvSpPr>
        <p:spPr>
          <a:xfrm>
            <a:off x="5349809"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5483684"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5622235"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Freeform 10"/>
          <p:cNvSpPr>
            <a:spLocks noEditPoints="1"/>
          </p:cNvSpPr>
          <p:nvPr/>
        </p:nvSpPr>
        <p:spPr bwMode="auto">
          <a:xfrm>
            <a:off x="7008073"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8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矩形 35"/>
          <p:cNvSpPr/>
          <p:nvPr/>
        </p:nvSpPr>
        <p:spPr>
          <a:xfrm>
            <a:off x="7127979"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a:off x="7253602"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矩形 37"/>
          <p:cNvSpPr/>
          <p:nvPr/>
        </p:nvSpPr>
        <p:spPr>
          <a:xfrm>
            <a:off x="7393103"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矩形 38"/>
          <p:cNvSpPr/>
          <p:nvPr/>
        </p:nvSpPr>
        <p:spPr>
          <a:xfrm>
            <a:off x="7513010"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矩形 39"/>
          <p:cNvSpPr/>
          <p:nvPr/>
        </p:nvSpPr>
        <p:spPr>
          <a:xfrm>
            <a:off x="7642502"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74"/>
          <p:cNvSpPr txBox="1"/>
          <p:nvPr/>
        </p:nvSpPr>
        <p:spPr>
          <a:xfrm>
            <a:off x="1285707"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40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2" name="文本框 75"/>
          <p:cNvSpPr txBox="1"/>
          <p:nvPr/>
        </p:nvSpPr>
        <p:spPr>
          <a:xfrm>
            <a:off x="3249312"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60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3" name="文本框 76"/>
          <p:cNvSpPr txBox="1"/>
          <p:nvPr/>
        </p:nvSpPr>
        <p:spPr>
          <a:xfrm>
            <a:off x="5147895"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80</a:t>
            </a:r>
            <a:r>
              <a:rPr lang="en-US" altLang="zh-CN" sz="1500" dirty="0">
                <a:solidFill>
                  <a:schemeClr val="bg1">
                    <a:lumMod val="50000"/>
                  </a:schemeClr>
                </a:solidFill>
                <a:latin typeface="Impact" panose="020B0806030902050204" pitchFamily="34" charset="0"/>
              </a:rPr>
              <a:t>%</a:t>
            </a:r>
            <a:endParaRPr lang="zh-CN" altLang="en-US" sz="2400" dirty="0">
              <a:solidFill>
                <a:schemeClr val="bg1">
                  <a:lumMod val="50000"/>
                </a:schemeClr>
              </a:solidFill>
              <a:latin typeface="Impact" panose="020B0806030902050204" pitchFamily="34" charset="0"/>
            </a:endParaRPr>
          </a:p>
        </p:txBody>
      </p:sp>
      <p:sp>
        <p:nvSpPr>
          <p:cNvPr id="44" name="文本框 77"/>
          <p:cNvSpPr txBox="1"/>
          <p:nvPr/>
        </p:nvSpPr>
        <p:spPr>
          <a:xfrm>
            <a:off x="7032693" y="1987887"/>
            <a:ext cx="867262"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100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5" name="文本框 78"/>
          <p:cNvSpPr txBox="1"/>
          <p:nvPr/>
        </p:nvSpPr>
        <p:spPr>
          <a:xfrm>
            <a:off x="1093583"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第一季度</a:t>
            </a:r>
          </a:p>
        </p:txBody>
      </p:sp>
      <p:sp>
        <p:nvSpPr>
          <p:cNvPr id="46" name="文本框 79"/>
          <p:cNvSpPr txBox="1"/>
          <p:nvPr/>
        </p:nvSpPr>
        <p:spPr>
          <a:xfrm>
            <a:off x="3068114" y="2554438"/>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第二季度</a:t>
            </a:r>
          </a:p>
        </p:txBody>
      </p:sp>
      <p:sp>
        <p:nvSpPr>
          <p:cNvPr id="47" name="文本框 80"/>
          <p:cNvSpPr txBox="1"/>
          <p:nvPr/>
        </p:nvSpPr>
        <p:spPr>
          <a:xfrm>
            <a:off x="5000474"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第三季度</a:t>
            </a:r>
          </a:p>
        </p:txBody>
      </p:sp>
      <p:sp>
        <p:nvSpPr>
          <p:cNvPr id="48" name="文本框 81"/>
          <p:cNvSpPr txBox="1"/>
          <p:nvPr/>
        </p:nvSpPr>
        <p:spPr>
          <a:xfrm>
            <a:off x="6907581"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第四季度</a:t>
            </a:r>
          </a:p>
        </p:txBody>
      </p:sp>
      <p:sp>
        <p:nvSpPr>
          <p:cNvPr id="56" name="文本框 113"/>
          <p:cNvSpPr txBox="1"/>
          <p:nvPr/>
        </p:nvSpPr>
        <p:spPr>
          <a:xfrm>
            <a:off x="1145430" y="2912855"/>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7" name="文本框 113"/>
          <p:cNvSpPr txBox="1"/>
          <p:nvPr/>
        </p:nvSpPr>
        <p:spPr>
          <a:xfrm>
            <a:off x="3119961" y="2899426"/>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8" name="文本框 113"/>
          <p:cNvSpPr txBox="1"/>
          <p:nvPr/>
        </p:nvSpPr>
        <p:spPr>
          <a:xfrm>
            <a:off x="5036506" y="2903072"/>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6956620" y="2904895"/>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6316031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900" decel="100000" fill="hold"/>
                                        <p:tgtEl>
                                          <p:spTgt spid="1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900" decel="100000" fill="hold"/>
                                        <p:tgtEl>
                                          <p:spTgt spid="5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1000"/>
                                        <p:tgtEl>
                                          <p:spTgt spid="55"/>
                                        </p:tgtEl>
                                      </p:cBhvr>
                                    </p:animEffect>
                                    <p:anim calcmode="lin" valueType="num">
                                      <p:cBhvr>
                                        <p:cTn id="20" dur="1000" fill="hold"/>
                                        <p:tgtEl>
                                          <p:spTgt spid="55"/>
                                        </p:tgtEl>
                                        <p:attrNameLst>
                                          <p:attrName>ppt_x</p:attrName>
                                        </p:attrNameLst>
                                      </p:cBhvr>
                                      <p:tavLst>
                                        <p:tav tm="0">
                                          <p:val>
                                            <p:strVal val="#ppt_x"/>
                                          </p:val>
                                        </p:tav>
                                        <p:tav tm="100000">
                                          <p:val>
                                            <p:strVal val="#ppt_x"/>
                                          </p:val>
                                        </p:tav>
                                      </p:tavLst>
                                    </p:anim>
                                    <p:anim calcmode="lin" valueType="num">
                                      <p:cBhvr>
                                        <p:cTn id="21" dur="900" decel="100000" fill="hold"/>
                                        <p:tgtEl>
                                          <p:spTgt spid="5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1000"/>
                                        <p:tgtEl>
                                          <p:spTgt spid="60"/>
                                        </p:tgtEl>
                                      </p:cBhvr>
                                    </p:animEffect>
                                    <p:anim calcmode="lin" valueType="num">
                                      <p:cBhvr>
                                        <p:cTn id="26" dur="1000" fill="hold"/>
                                        <p:tgtEl>
                                          <p:spTgt spid="60"/>
                                        </p:tgtEl>
                                        <p:attrNameLst>
                                          <p:attrName>ppt_x</p:attrName>
                                        </p:attrNameLst>
                                      </p:cBhvr>
                                      <p:tavLst>
                                        <p:tav tm="0">
                                          <p:val>
                                            <p:strVal val="#ppt_x"/>
                                          </p:val>
                                        </p:tav>
                                        <p:tav tm="100000">
                                          <p:val>
                                            <p:strVal val="#ppt_x"/>
                                          </p:val>
                                        </p:tav>
                                      </p:tavLst>
                                    </p:anim>
                                    <p:anim calcmode="lin" valueType="num">
                                      <p:cBhvr>
                                        <p:cTn id="27" dur="900" decel="100000" fill="hold"/>
                                        <p:tgtEl>
                                          <p:spTgt spid="6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31" presetClass="entr" presetSubtype="0"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 calcmode="lin" valueType="num">
                                      <p:cBhvr>
                                        <p:cTn id="34" dur="500" fill="hold"/>
                                        <p:tgtEl>
                                          <p:spTgt spid="49"/>
                                        </p:tgtEl>
                                        <p:attrNameLst>
                                          <p:attrName>style.rotation</p:attrName>
                                        </p:attrNameLst>
                                      </p:cBhvr>
                                      <p:tavLst>
                                        <p:tav tm="0">
                                          <p:val>
                                            <p:fltVal val="90"/>
                                          </p:val>
                                        </p:tav>
                                        <p:tav tm="100000">
                                          <p:val>
                                            <p:fltVal val="0"/>
                                          </p:val>
                                        </p:tav>
                                      </p:tavLst>
                                    </p:anim>
                                    <p:animEffect transition="in" filter="fade">
                                      <p:cBhvr>
                                        <p:cTn id="35" dur="500"/>
                                        <p:tgtEl>
                                          <p:spTgt spid="49"/>
                                        </p:tgtEl>
                                      </p:cBhvr>
                                    </p:animEffect>
                                  </p:childTnLst>
                                </p:cTn>
                              </p:par>
                            </p:childTnLst>
                          </p:cTn>
                        </p:par>
                        <p:par>
                          <p:cTn id="36" fill="hold">
                            <p:stCondLst>
                              <p:cond delay="2250"/>
                            </p:stCondLst>
                            <p:childTnLst>
                              <p:par>
                                <p:cTn id="37" presetID="31"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fltVal val="0"/>
                                          </p:val>
                                        </p:tav>
                                        <p:tav tm="100000">
                                          <p:val>
                                            <p:strVal val="#ppt_w"/>
                                          </p:val>
                                        </p:tav>
                                      </p:tavLst>
                                    </p:anim>
                                    <p:anim calcmode="lin" valueType="num">
                                      <p:cBhvr>
                                        <p:cTn id="40" dur="500" fill="hold"/>
                                        <p:tgtEl>
                                          <p:spTgt spid="50"/>
                                        </p:tgtEl>
                                        <p:attrNameLst>
                                          <p:attrName>ppt_h</p:attrName>
                                        </p:attrNameLst>
                                      </p:cBhvr>
                                      <p:tavLst>
                                        <p:tav tm="0">
                                          <p:val>
                                            <p:fltVal val="0"/>
                                          </p:val>
                                        </p:tav>
                                        <p:tav tm="100000">
                                          <p:val>
                                            <p:strVal val="#ppt_h"/>
                                          </p:val>
                                        </p:tav>
                                      </p:tavLst>
                                    </p:anim>
                                    <p:anim calcmode="lin" valueType="num">
                                      <p:cBhvr>
                                        <p:cTn id="41" dur="500" fill="hold"/>
                                        <p:tgtEl>
                                          <p:spTgt spid="50"/>
                                        </p:tgtEl>
                                        <p:attrNameLst>
                                          <p:attrName>style.rotation</p:attrName>
                                        </p:attrNameLst>
                                      </p:cBhvr>
                                      <p:tavLst>
                                        <p:tav tm="0">
                                          <p:val>
                                            <p:fltVal val="90"/>
                                          </p:val>
                                        </p:tav>
                                        <p:tav tm="100000">
                                          <p:val>
                                            <p:fltVal val="0"/>
                                          </p:val>
                                        </p:tav>
                                      </p:tavLst>
                                    </p:anim>
                                    <p:animEffect transition="in" filter="fade">
                                      <p:cBhvr>
                                        <p:cTn id="42" dur="500"/>
                                        <p:tgtEl>
                                          <p:spTgt spid="50"/>
                                        </p:tgtEl>
                                      </p:cBhvr>
                                    </p:animEffect>
                                  </p:childTnLst>
                                </p:cTn>
                              </p:par>
                            </p:childTnLst>
                          </p:cTn>
                        </p:par>
                        <p:par>
                          <p:cTn id="43" fill="hold">
                            <p:stCondLst>
                              <p:cond delay="2750"/>
                            </p:stCondLst>
                            <p:childTnLst>
                              <p:par>
                                <p:cTn id="44" presetID="31" presetClass="entr" presetSubtype="0"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p:cTn id="46" dur="500" fill="hold"/>
                                        <p:tgtEl>
                                          <p:spTgt spid="51"/>
                                        </p:tgtEl>
                                        <p:attrNameLst>
                                          <p:attrName>ppt_w</p:attrName>
                                        </p:attrNameLst>
                                      </p:cBhvr>
                                      <p:tavLst>
                                        <p:tav tm="0">
                                          <p:val>
                                            <p:fltVal val="0"/>
                                          </p:val>
                                        </p:tav>
                                        <p:tav tm="100000">
                                          <p:val>
                                            <p:strVal val="#ppt_w"/>
                                          </p:val>
                                        </p:tav>
                                      </p:tavLst>
                                    </p:anim>
                                    <p:anim calcmode="lin" valueType="num">
                                      <p:cBhvr>
                                        <p:cTn id="47" dur="500" fill="hold"/>
                                        <p:tgtEl>
                                          <p:spTgt spid="51"/>
                                        </p:tgtEl>
                                        <p:attrNameLst>
                                          <p:attrName>ppt_h</p:attrName>
                                        </p:attrNameLst>
                                      </p:cBhvr>
                                      <p:tavLst>
                                        <p:tav tm="0">
                                          <p:val>
                                            <p:fltVal val="0"/>
                                          </p:val>
                                        </p:tav>
                                        <p:tav tm="100000">
                                          <p:val>
                                            <p:strVal val="#ppt_h"/>
                                          </p:val>
                                        </p:tav>
                                      </p:tavLst>
                                    </p:anim>
                                    <p:anim calcmode="lin" valueType="num">
                                      <p:cBhvr>
                                        <p:cTn id="48" dur="500" fill="hold"/>
                                        <p:tgtEl>
                                          <p:spTgt spid="51"/>
                                        </p:tgtEl>
                                        <p:attrNameLst>
                                          <p:attrName>style.rotation</p:attrName>
                                        </p:attrNameLst>
                                      </p:cBhvr>
                                      <p:tavLst>
                                        <p:tav tm="0">
                                          <p:val>
                                            <p:fltVal val="90"/>
                                          </p:val>
                                        </p:tav>
                                        <p:tav tm="100000">
                                          <p:val>
                                            <p:fltVal val="0"/>
                                          </p:val>
                                        </p:tav>
                                      </p:tavLst>
                                    </p:anim>
                                    <p:animEffect transition="in" filter="fade">
                                      <p:cBhvr>
                                        <p:cTn id="49" dur="500"/>
                                        <p:tgtEl>
                                          <p:spTgt spid="51"/>
                                        </p:tgtEl>
                                      </p:cBhvr>
                                    </p:animEffect>
                                  </p:childTnLst>
                                </p:cTn>
                              </p:par>
                            </p:childTnLst>
                          </p:cTn>
                        </p:par>
                        <p:par>
                          <p:cTn id="50" fill="hold">
                            <p:stCondLst>
                              <p:cond delay="3250"/>
                            </p:stCondLst>
                            <p:childTnLst>
                              <p:par>
                                <p:cTn id="51" presetID="31" presetClass="entr" presetSubtype="0"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style.rotation</p:attrName>
                                        </p:attrNameLst>
                                      </p:cBhvr>
                                      <p:tavLst>
                                        <p:tav tm="0">
                                          <p:val>
                                            <p:fltVal val="90"/>
                                          </p:val>
                                        </p:tav>
                                        <p:tav tm="100000">
                                          <p:val>
                                            <p:fltVal val="0"/>
                                          </p:val>
                                        </p:tav>
                                      </p:tavLst>
                                    </p:anim>
                                    <p:animEffect transition="in" filter="fade">
                                      <p:cBhvr>
                                        <p:cTn id="56" dur="500"/>
                                        <p:tgtEl>
                                          <p:spTgt spid="52"/>
                                        </p:tgtEl>
                                      </p:cBhvr>
                                    </p:animEffect>
                                  </p:childTnLst>
                                </p:cTn>
                              </p:par>
                            </p:childTnLst>
                          </p:cTn>
                        </p:par>
                        <p:par>
                          <p:cTn id="57" fill="hold">
                            <p:stCondLst>
                              <p:cond delay="3750"/>
                            </p:stCondLst>
                            <p:childTnLst>
                              <p:par>
                                <p:cTn id="58" presetID="10"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250"/>
                                        <p:tgtEl>
                                          <p:spTgt spid="20"/>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50"/>
                                        <p:tgtEl>
                                          <p:spTgt spid="21"/>
                                        </p:tgtEl>
                                      </p:cBhvr>
                                    </p:animEffect>
                                  </p:childTnLst>
                                </p:cTn>
                              </p:par>
                            </p:childTnLst>
                          </p:cTn>
                        </p:par>
                        <p:par>
                          <p:cTn id="65" fill="hold">
                            <p:stCondLst>
                              <p:cond delay="425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250"/>
                                        <p:tgtEl>
                                          <p:spTgt spid="22"/>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250"/>
                                        <p:tgtEl>
                                          <p:spTgt spid="24"/>
                                        </p:tgtEl>
                                      </p:cBhvr>
                                    </p:animEffect>
                                  </p:childTnLst>
                                </p:cTn>
                              </p:par>
                            </p:childTnLst>
                          </p:cTn>
                        </p:par>
                        <p:par>
                          <p:cTn id="73" fill="hold">
                            <p:stCondLst>
                              <p:cond delay="4750"/>
                            </p:stCondLst>
                            <p:childTnLst>
                              <p:par>
                                <p:cTn id="74" presetID="10" presetClass="entr" presetSubtype="0"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250"/>
                                        <p:tgtEl>
                                          <p:spTgt spid="25"/>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250"/>
                                        <p:tgtEl>
                                          <p:spTgt spid="26"/>
                                        </p:tgtEl>
                                      </p:cBhvr>
                                    </p:animEffect>
                                  </p:childTnLst>
                                </p:cTn>
                              </p:par>
                            </p:childTnLst>
                          </p:cTn>
                        </p:par>
                        <p:par>
                          <p:cTn id="81" fill="hold">
                            <p:stCondLst>
                              <p:cond delay="5250"/>
                            </p:stCondLst>
                            <p:childTnLst>
                              <p:par>
                                <p:cTn id="82" presetID="10" presetClass="entr" presetSubtype="0"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250"/>
                                        <p:tgtEl>
                                          <p:spTgt spid="27"/>
                                        </p:tgtEl>
                                      </p:cBhvr>
                                    </p:animEffect>
                                  </p:childTnLst>
                                </p:cTn>
                              </p:par>
                            </p:childTnLst>
                          </p:cTn>
                        </p:par>
                        <p:par>
                          <p:cTn id="85" fill="hold">
                            <p:stCondLst>
                              <p:cond delay="5500"/>
                            </p:stCondLst>
                            <p:childTnLst>
                              <p:par>
                                <p:cTn id="86" presetID="10" presetClass="entr" presetSubtype="0"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250"/>
                                        <p:tgtEl>
                                          <p:spTgt spid="29"/>
                                        </p:tgtEl>
                                      </p:cBhvr>
                                    </p:animEffect>
                                  </p:childTnLst>
                                </p:cTn>
                              </p:par>
                            </p:childTnLst>
                          </p:cTn>
                        </p:par>
                        <p:par>
                          <p:cTn id="89" fill="hold">
                            <p:stCondLst>
                              <p:cond delay="5750"/>
                            </p:stCondLst>
                            <p:childTnLst>
                              <p:par>
                                <p:cTn id="90" presetID="10" presetClass="entr" presetSubtype="0"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250"/>
                                        <p:tgtEl>
                                          <p:spTgt spid="30"/>
                                        </p:tgtEl>
                                      </p:cBhvr>
                                    </p:animEffect>
                                  </p:childTnLst>
                                </p:cTn>
                              </p:par>
                            </p:childTnLst>
                          </p:cTn>
                        </p:par>
                        <p:par>
                          <p:cTn id="93" fill="hold">
                            <p:stCondLst>
                              <p:cond delay="6000"/>
                            </p:stCondLst>
                            <p:childTnLst>
                              <p:par>
                                <p:cTn id="94" presetID="10"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250"/>
                                        <p:tgtEl>
                                          <p:spTgt spid="31"/>
                                        </p:tgtEl>
                                      </p:cBhvr>
                                    </p:animEffect>
                                  </p:childTnLst>
                                </p:cTn>
                              </p:par>
                            </p:childTnLst>
                          </p:cTn>
                        </p:par>
                        <p:par>
                          <p:cTn id="97" fill="hold">
                            <p:stCondLst>
                              <p:cond delay="6250"/>
                            </p:stCondLst>
                            <p:childTnLst>
                              <p:par>
                                <p:cTn id="98" presetID="10" presetClass="entr" presetSubtype="0" fill="hold" grpId="0" nodeType="after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250"/>
                                        <p:tgtEl>
                                          <p:spTgt spid="32"/>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250"/>
                                        <p:tgtEl>
                                          <p:spTgt spid="33"/>
                                        </p:tgtEl>
                                      </p:cBhvr>
                                    </p:animEffect>
                                  </p:childTnLst>
                                </p:cTn>
                              </p:par>
                            </p:childTnLst>
                          </p:cTn>
                        </p:par>
                        <p:par>
                          <p:cTn id="105" fill="hold">
                            <p:stCondLst>
                              <p:cond delay="6750"/>
                            </p:stCondLst>
                            <p:childTnLst>
                              <p:par>
                                <p:cTn id="106" presetID="10" presetClass="entr" presetSubtype="0" fill="hold" grpId="0" nodeType="after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250"/>
                                        <p:tgtEl>
                                          <p:spTgt spid="35"/>
                                        </p:tgtEl>
                                      </p:cBhvr>
                                    </p:animEffect>
                                  </p:childTnLst>
                                </p:cTn>
                              </p:par>
                            </p:childTnLst>
                          </p:cTn>
                        </p:par>
                        <p:par>
                          <p:cTn id="109" fill="hold">
                            <p:stCondLst>
                              <p:cond delay="7000"/>
                            </p:stCondLst>
                            <p:childTnLst>
                              <p:par>
                                <p:cTn id="110" presetID="10" presetClass="entr" presetSubtype="0" fill="hold" grpId="0" nodeType="after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fade">
                                      <p:cBhvr>
                                        <p:cTn id="112" dur="250"/>
                                        <p:tgtEl>
                                          <p:spTgt spid="36"/>
                                        </p:tgtEl>
                                      </p:cBhvr>
                                    </p:animEffect>
                                  </p:childTnLst>
                                </p:cTn>
                              </p:par>
                            </p:childTnLst>
                          </p:cTn>
                        </p:par>
                        <p:par>
                          <p:cTn id="113" fill="hold">
                            <p:stCondLst>
                              <p:cond delay="7250"/>
                            </p:stCondLst>
                            <p:childTnLst>
                              <p:par>
                                <p:cTn id="114" presetID="10"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250"/>
                                        <p:tgtEl>
                                          <p:spTgt spid="37"/>
                                        </p:tgtEl>
                                      </p:cBhvr>
                                    </p:animEffect>
                                  </p:childTnLst>
                                </p:cTn>
                              </p:par>
                            </p:childTnLst>
                          </p:cTn>
                        </p:par>
                        <p:par>
                          <p:cTn id="117" fill="hold">
                            <p:stCondLst>
                              <p:cond delay="7500"/>
                            </p:stCondLst>
                            <p:childTnLst>
                              <p:par>
                                <p:cTn id="118" presetID="10" presetClass="entr" presetSubtype="0" fill="hold" grpId="0" nodeType="after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250"/>
                                        <p:tgtEl>
                                          <p:spTgt spid="38"/>
                                        </p:tgtEl>
                                      </p:cBhvr>
                                    </p:animEffect>
                                  </p:childTnLst>
                                </p:cTn>
                              </p:par>
                            </p:childTnLst>
                          </p:cTn>
                        </p:par>
                        <p:par>
                          <p:cTn id="121" fill="hold">
                            <p:stCondLst>
                              <p:cond delay="7750"/>
                            </p:stCondLst>
                            <p:childTnLst>
                              <p:par>
                                <p:cTn id="122" presetID="10" presetClass="entr" presetSubtype="0"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250"/>
                                        <p:tgtEl>
                                          <p:spTgt spid="39"/>
                                        </p:tgtEl>
                                      </p:cBhvr>
                                    </p:animEffect>
                                  </p:childTnLst>
                                </p:cTn>
                              </p:par>
                            </p:childTnLst>
                          </p:cTn>
                        </p:par>
                        <p:par>
                          <p:cTn id="125" fill="hold">
                            <p:stCondLst>
                              <p:cond delay="8000"/>
                            </p:stCondLst>
                            <p:childTnLst>
                              <p:par>
                                <p:cTn id="126" presetID="10" presetClass="entr" presetSubtype="0" fill="hold" grpId="0" nodeType="after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250"/>
                                        <p:tgtEl>
                                          <p:spTgt spid="40"/>
                                        </p:tgtEl>
                                      </p:cBhvr>
                                    </p:animEffect>
                                  </p:childTnLst>
                                </p:cTn>
                              </p:par>
                            </p:childTnLst>
                          </p:cTn>
                        </p:par>
                        <p:par>
                          <p:cTn id="129" fill="hold">
                            <p:stCondLst>
                              <p:cond delay="8250"/>
                            </p:stCondLst>
                            <p:childTnLst>
                              <p:par>
                                <p:cTn id="130" presetID="14" presetClass="entr" presetSubtype="10" fill="hold" grpId="0" nodeType="after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randombar(horizontal)">
                                      <p:cBhvr>
                                        <p:cTn id="132" dur="500"/>
                                        <p:tgtEl>
                                          <p:spTgt spid="41"/>
                                        </p:tgtEl>
                                      </p:cBhvr>
                                    </p:animEffect>
                                  </p:childTnLst>
                                </p:cTn>
                              </p:par>
                              <p:par>
                                <p:cTn id="133" presetID="14" presetClass="entr" presetSubtype="10" fill="hold" grpId="0" nodeType="with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randombar(horizontal)">
                                      <p:cBhvr>
                                        <p:cTn id="135" dur="500"/>
                                        <p:tgtEl>
                                          <p:spTgt spid="42"/>
                                        </p:tgtEl>
                                      </p:cBhvr>
                                    </p:animEffect>
                                  </p:childTnLst>
                                </p:cTn>
                              </p:par>
                              <p:par>
                                <p:cTn id="136" presetID="14" presetClass="entr" presetSubtype="10" fill="hold" grpId="0" nodeType="withEffect">
                                  <p:stCondLst>
                                    <p:cond delay="0"/>
                                  </p:stCondLst>
                                  <p:childTnLst>
                                    <p:set>
                                      <p:cBhvr>
                                        <p:cTn id="137" dur="1" fill="hold">
                                          <p:stCondLst>
                                            <p:cond delay="0"/>
                                          </p:stCondLst>
                                        </p:cTn>
                                        <p:tgtEl>
                                          <p:spTgt spid="43"/>
                                        </p:tgtEl>
                                        <p:attrNameLst>
                                          <p:attrName>style.visibility</p:attrName>
                                        </p:attrNameLst>
                                      </p:cBhvr>
                                      <p:to>
                                        <p:strVal val="visible"/>
                                      </p:to>
                                    </p:set>
                                    <p:animEffect transition="in" filter="randombar(horizontal)">
                                      <p:cBhvr>
                                        <p:cTn id="138" dur="500"/>
                                        <p:tgtEl>
                                          <p:spTgt spid="43"/>
                                        </p:tgtEl>
                                      </p:cBhvr>
                                    </p:animEffect>
                                  </p:childTnLst>
                                </p:cTn>
                              </p:par>
                              <p:par>
                                <p:cTn id="139" presetID="14" presetClass="entr" presetSubtype="10" fill="hold" grpId="0" nodeType="withEffect">
                                  <p:stCondLst>
                                    <p:cond delay="0"/>
                                  </p:stCondLst>
                                  <p:childTnLst>
                                    <p:set>
                                      <p:cBhvr>
                                        <p:cTn id="140" dur="1" fill="hold">
                                          <p:stCondLst>
                                            <p:cond delay="0"/>
                                          </p:stCondLst>
                                        </p:cTn>
                                        <p:tgtEl>
                                          <p:spTgt spid="44"/>
                                        </p:tgtEl>
                                        <p:attrNameLst>
                                          <p:attrName>style.visibility</p:attrName>
                                        </p:attrNameLst>
                                      </p:cBhvr>
                                      <p:to>
                                        <p:strVal val="visible"/>
                                      </p:to>
                                    </p:set>
                                    <p:animEffect transition="in" filter="randombar(horizontal)">
                                      <p:cBhvr>
                                        <p:cTn id="141" dur="500"/>
                                        <p:tgtEl>
                                          <p:spTgt spid="44"/>
                                        </p:tgtEl>
                                      </p:cBhvr>
                                    </p:animEffect>
                                  </p:childTnLst>
                                </p:cTn>
                              </p:par>
                            </p:childTnLst>
                          </p:cTn>
                        </p:par>
                        <p:par>
                          <p:cTn id="142" fill="hold">
                            <p:stCondLst>
                              <p:cond delay="8750"/>
                            </p:stCondLst>
                            <p:childTnLst>
                              <p:par>
                                <p:cTn id="143" presetID="22" presetClass="entr" presetSubtype="8" fill="hold" grpId="0" nodeType="afterEffect">
                                  <p:stCondLst>
                                    <p:cond delay="0"/>
                                  </p:stCondLst>
                                  <p:childTnLst>
                                    <p:set>
                                      <p:cBhvr>
                                        <p:cTn id="144" dur="1" fill="hold">
                                          <p:stCondLst>
                                            <p:cond delay="0"/>
                                          </p:stCondLst>
                                        </p:cTn>
                                        <p:tgtEl>
                                          <p:spTgt spid="45"/>
                                        </p:tgtEl>
                                        <p:attrNameLst>
                                          <p:attrName>style.visibility</p:attrName>
                                        </p:attrNameLst>
                                      </p:cBhvr>
                                      <p:to>
                                        <p:strVal val="visible"/>
                                      </p:to>
                                    </p:set>
                                    <p:animEffect transition="in" filter="wipe(left)">
                                      <p:cBhvr>
                                        <p:cTn id="145" dur="500"/>
                                        <p:tgtEl>
                                          <p:spTgt spid="45"/>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46"/>
                                        </p:tgtEl>
                                        <p:attrNameLst>
                                          <p:attrName>style.visibility</p:attrName>
                                        </p:attrNameLst>
                                      </p:cBhvr>
                                      <p:to>
                                        <p:strVal val="visible"/>
                                      </p:to>
                                    </p:set>
                                    <p:animEffect transition="in" filter="wipe(left)">
                                      <p:cBhvr>
                                        <p:cTn id="148" dur="500"/>
                                        <p:tgtEl>
                                          <p:spTgt spid="46"/>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47"/>
                                        </p:tgtEl>
                                        <p:attrNameLst>
                                          <p:attrName>style.visibility</p:attrName>
                                        </p:attrNameLst>
                                      </p:cBhvr>
                                      <p:to>
                                        <p:strVal val="visible"/>
                                      </p:to>
                                    </p:set>
                                    <p:animEffect transition="in" filter="wipe(left)">
                                      <p:cBhvr>
                                        <p:cTn id="151" dur="500"/>
                                        <p:tgtEl>
                                          <p:spTgt spid="4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48"/>
                                        </p:tgtEl>
                                        <p:attrNameLst>
                                          <p:attrName>style.visibility</p:attrName>
                                        </p:attrNameLst>
                                      </p:cBhvr>
                                      <p:to>
                                        <p:strVal val="visible"/>
                                      </p:to>
                                    </p:set>
                                    <p:animEffect transition="in" filter="wipe(left)">
                                      <p:cBhvr>
                                        <p:cTn id="154" dur="500"/>
                                        <p:tgtEl>
                                          <p:spTgt spid="48"/>
                                        </p:tgtEl>
                                      </p:cBhvr>
                                    </p:animEffect>
                                  </p:childTnLst>
                                </p:cTn>
                              </p:par>
                            </p:childTnLst>
                          </p:cTn>
                        </p:par>
                        <p:par>
                          <p:cTn id="155" fill="hold">
                            <p:stCondLst>
                              <p:cond delay="9250"/>
                            </p:stCondLst>
                            <p:childTnLst>
                              <p:par>
                                <p:cTn id="156" presetID="22" presetClass="entr" presetSubtype="1" fill="hold" grpId="0" nodeType="afterEffect">
                                  <p:stCondLst>
                                    <p:cond delay="0"/>
                                  </p:stCondLst>
                                  <p:childTnLst>
                                    <p:set>
                                      <p:cBhvr>
                                        <p:cTn id="157" dur="1" fill="hold">
                                          <p:stCondLst>
                                            <p:cond delay="0"/>
                                          </p:stCondLst>
                                        </p:cTn>
                                        <p:tgtEl>
                                          <p:spTgt spid="56"/>
                                        </p:tgtEl>
                                        <p:attrNameLst>
                                          <p:attrName>style.visibility</p:attrName>
                                        </p:attrNameLst>
                                      </p:cBhvr>
                                      <p:to>
                                        <p:strVal val="visible"/>
                                      </p:to>
                                    </p:set>
                                    <p:animEffect transition="in" filter="wipe(up)">
                                      <p:cBhvr>
                                        <p:cTn id="158" dur="500"/>
                                        <p:tgtEl>
                                          <p:spTgt spid="56"/>
                                        </p:tgtEl>
                                      </p:cBhvr>
                                    </p:animEffect>
                                  </p:childTnLst>
                                </p:cTn>
                              </p:par>
                              <p:par>
                                <p:cTn id="159" presetID="22" presetClass="entr" presetSubtype="1" fill="hold" grpId="0" nodeType="withEffect">
                                  <p:stCondLst>
                                    <p:cond delay="0"/>
                                  </p:stCondLst>
                                  <p:childTnLst>
                                    <p:set>
                                      <p:cBhvr>
                                        <p:cTn id="160" dur="1" fill="hold">
                                          <p:stCondLst>
                                            <p:cond delay="0"/>
                                          </p:stCondLst>
                                        </p:cTn>
                                        <p:tgtEl>
                                          <p:spTgt spid="57"/>
                                        </p:tgtEl>
                                        <p:attrNameLst>
                                          <p:attrName>style.visibility</p:attrName>
                                        </p:attrNameLst>
                                      </p:cBhvr>
                                      <p:to>
                                        <p:strVal val="visible"/>
                                      </p:to>
                                    </p:set>
                                    <p:animEffect transition="in" filter="wipe(up)">
                                      <p:cBhvr>
                                        <p:cTn id="161" dur="500"/>
                                        <p:tgtEl>
                                          <p:spTgt spid="57"/>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58"/>
                                        </p:tgtEl>
                                        <p:attrNameLst>
                                          <p:attrName>style.visibility</p:attrName>
                                        </p:attrNameLst>
                                      </p:cBhvr>
                                      <p:to>
                                        <p:strVal val="visible"/>
                                      </p:to>
                                    </p:set>
                                    <p:animEffect transition="in" filter="wipe(up)">
                                      <p:cBhvr>
                                        <p:cTn id="164" dur="500"/>
                                        <p:tgtEl>
                                          <p:spTgt spid="5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59"/>
                                        </p:tgtEl>
                                        <p:attrNameLst>
                                          <p:attrName>style.visibility</p:attrName>
                                        </p:attrNameLst>
                                      </p:cBhvr>
                                      <p:to>
                                        <p:strVal val="visible"/>
                                      </p:to>
                                    </p:set>
                                    <p:animEffect transition="in" filter="wipe(up)">
                                      <p:cBhvr>
                                        <p:cTn id="16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60" grpId="0" animBg="1"/>
      <p:bldP spid="19" grpId="0" animBg="1"/>
      <p:bldP spid="20" grpId="0" animBg="1"/>
      <p:bldP spid="21" grpId="0" animBg="1"/>
      <p:bldP spid="22" grpId="0" animBg="1"/>
      <p:bldP spid="24" grpId="0" animBg="1"/>
      <p:bldP spid="25" grpId="0" animBg="1"/>
      <p:bldP spid="26" grpId="0" animBg="1"/>
      <p:bldP spid="27" grpId="0" animBg="1"/>
      <p:bldP spid="29"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56" grpId="0"/>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3494770" y="1938600"/>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846432" y="132290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任意多边形 70"/>
          <p:cNvSpPr/>
          <p:nvPr/>
        </p:nvSpPr>
        <p:spPr>
          <a:xfrm rot="18900000" flipH="1">
            <a:off x="2964781" y="143480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1"/>
          </a:solidFill>
          <a:ln w="15875">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4869815" y="132290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任意多边形 74"/>
          <p:cNvSpPr/>
          <p:nvPr/>
        </p:nvSpPr>
        <p:spPr>
          <a:xfrm rot="18900000" flipH="1">
            <a:off x="4988164" y="143480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2"/>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2846432" y="302315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rot="18900000" flipH="1">
            <a:off x="2964781" y="313505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4"/>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4869815" y="302315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rot="18900000" flipH="1">
            <a:off x="4988164" y="313505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3"/>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45"/>
          <p:cNvSpPr txBox="1"/>
          <p:nvPr/>
        </p:nvSpPr>
        <p:spPr>
          <a:xfrm>
            <a:off x="3197309" y="1785883"/>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25</a:t>
            </a:r>
            <a:r>
              <a:rPr lang="en-US" altLang="zh-CN" sz="1200" dirty="0">
                <a:solidFill>
                  <a:schemeClr val="bg1">
                    <a:lumMod val="50000"/>
                  </a:schemeClr>
                </a:solidFill>
                <a:latin typeface="Impact" panose="020B0806030902050204" pitchFamily="34" charset="0"/>
              </a:rPr>
              <a:t>%</a:t>
            </a:r>
            <a:endParaRPr lang="zh-CN" altLang="en-US" sz="1800" dirty="0">
              <a:solidFill>
                <a:schemeClr val="bg1">
                  <a:lumMod val="50000"/>
                </a:schemeClr>
              </a:solidFill>
              <a:latin typeface="Impact" panose="020B0806030902050204" pitchFamily="34" charset="0"/>
            </a:endParaRPr>
          </a:p>
        </p:txBody>
      </p:sp>
      <p:sp>
        <p:nvSpPr>
          <p:cNvPr id="85" name="文本框 46"/>
          <p:cNvSpPr txBox="1"/>
          <p:nvPr/>
        </p:nvSpPr>
        <p:spPr>
          <a:xfrm>
            <a:off x="5220692" y="1785883"/>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50</a:t>
            </a:r>
            <a:r>
              <a:rPr lang="en-US" altLang="zh-CN" sz="1200" dirty="0">
                <a:solidFill>
                  <a:schemeClr val="bg1">
                    <a:lumMod val="50000"/>
                  </a:schemeClr>
                </a:solidFill>
                <a:latin typeface="Impact" panose="020B0806030902050204" pitchFamily="34" charset="0"/>
              </a:rPr>
              <a:t>%</a:t>
            </a:r>
            <a:endParaRPr lang="zh-CN" altLang="en-US" sz="1200" dirty="0">
              <a:solidFill>
                <a:schemeClr val="bg1">
                  <a:lumMod val="50000"/>
                </a:schemeClr>
              </a:solidFill>
              <a:latin typeface="Impact" panose="020B0806030902050204" pitchFamily="34" charset="0"/>
            </a:endParaRPr>
          </a:p>
        </p:txBody>
      </p:sp>
      <p:sp>
        <p:nvSpPr>
          <p:cNvPr id="86" name="文本框 49"/>
          <p:cNvSpPr txBox="1"/>
          <p:nvPr/>
        </p:nvSpPr>
        <p:spPr>
          <a:xfrm>
            <a:off x="3212745" y="3480682"/>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75</a:t>
            </a:r>
            <a:r>
              <a:rPr lang="en-US" altLang="zh-CN" sz="1200" dirty="0">
                <a:solidFill>
                  <a:schemeClr val="bg1">
                    <a:lumMod val="50000"/>
                  </a:schemeClr>
                </a:solidFill>
                <a:latin typeface="Impact" panose="020B0806030902050204" pitchFamily="34" charset="0"/>
              </a:rPr>
              <a:t>%</a:t>
            </a:r>
            <a:endParaRPr lang="zh-CN" altLang="en-US" sz="1800" dirty="0">
              <a:solidFill>
                <a:schemeClr val="bg1">
                  <a:lumMod val="50000"/>
                </a:schemeClr>
              </a:solidFill>
              <a:latin typeface="Impact" panose="020B0806030902050204" pitchFamily="34" charset="0"/>
            </a:endParaRPr>
          </a:p>
        </p:txBody>
      </p:sp>
      <p:sp>
        <p:nvSpPr>
          <p:cNvPr id="87" name="文本框 50"/>
          <p:cNvSpPr txBox="1"/>
          <p:nvPr/>
        </p:nvSpPr>
        <p:spPr>
          <a:xfrm>
            <a:off x="5160388" y="3498415"/>
            <a:ext cx="714215"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100</a:t>
            </a:r>
            <a:r>
              <a:rPr lang="en-US" altLang="zh-CN" sz="1200" dirty="0">
                <a:solidFill>
                  <a:schemeClr val="bg1">
                    <a:lumMod val="50000"/>
                  </a:schemeClr>
                </a:solidFill>
                <a:latin typeface="Impact" panose="020B0806030902050204" pitchFamily="34" charset="0"/>
              </a:rPr>
              <a:t>%</a:t>
            </a:r>
            <a:endParaRPr lang="zh-CN" altLang="en-US" sz="1200" dirty="0">
              <a:solidFill>
                <a:schemeClr val="bg1">
                  <a:lumMod val="50000"/>
                </a:schemeClr>
              </a:solidFill>
              <a:latin typeface="Impact" panose="020B0806030902050204" pitchFamily="34" charset="0"/>
            </a:endParaRPr>
          </a:p>
        </p:txBody>
      </p:sp>
      <p:sp>
        <p:nvSpPr>
          <p:cNvPr id="68" name="Rectangle 47"/>
          <p:cNvSpPr>
            <a:spLocks noChangeArrowheads="1"/>
          </p:cNvSpPr>
          <p:nvPr/>
        </p:nvSpPr>
        <p:spPr bwMode="auto">
          <a:xfrm>
            <a:off x="1072650" y="1805501"/>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Rectangle 48"/>
          <p:cNvSpPr>
            <a:spLocks noChangeArrowheads="1"/>
          </p:cNvSpPr>
          <p:nvPr/>
        </p:nvSpPr>
        <p:spPr bwMode="auto">
          <a:xfrm>
            <a:off x="1571060" y="1516509"/>
            <a:ext cx="10054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2" name="Rectangle 47"/>
          <p:cNvSpPr>
            <a:spLocks noChangeArrowheads="1"/>
          </p:cNvSpPr>
          <p:nvPr/>
        </p:nvSpPr>
        <p:spPr bwMode="auto">
          <a:xfrm>
            <a:off x="1182458" y="3520345"/>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48"/>
          <p:cNvSpPr>
            <a:spLocks noChangeArrowheads="1"/>
          </p:cNvSpPr>
          <p:nvPr/>
        </p:nvSpPr>
        <p:spPr bwMode="auto">
          <a:xfrm>
            <a:off x="1680868" y="3256543"/>
            <a:ext cx="10054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6" name="Rectangle 47"/>
          <p:cNvSpPr>
            <a:spLocks noChangeArrowheads="1"/>
          </p:cNvSpPr>
          <p:nvPr/>
        </p:nvSpPr>
        <p:spPr bwMode="auto">
          <a:xfrm>
            <a:off x="6445539" y="1805501"/>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Rectangle 48"/>
          <p:cNvSpPr>
            <a:spLocks noChangeArrowheads="1"/>
          </p:cNvSpPr>
          <p:nvPr/>
        </p:nvSpPr>
        <p:spPr bwMode="auto">
          <a:xfrm>
            <a:off x="6433294" y="1516509"/>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80" name="Rectangle 47"/>
          <p:cNvSpPr>
            <a:spLocks noChangeArrowheads="1"/>
          </p:cNvSpPr>
          <p:nvPr/>
        </p:nvSpPr>
        <p:spPr bwMode="auto">
          <a:xfrm>
            <a:off x="6421549" y="3520345"/>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Rectangle 48"/>
          <p:cNvSpPr>
            <a:spLocks noChangeArrowheads="1"/>
          </p:cNvSpPr>
          <p:nvPr/>
        </p:nvSpPr>
        <p:spPr bwMode="auto">
          <a:xfrm>
            <a:off x="6409304" y="3231353"/>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136006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2000"/>
                                        <p:tgtEl>
                                          <p:spTgt spid="6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100" fill="hold"/>
                                        <p:tgtEl>
                                          <p:spTgt spid="70"/>
                                        </p:tgtEl>
                                        <p:attrNameLst>
                                          <p:attrName>ppt_w</p:attrName>
                                        </p:attrNameLst>
                                      </p:cBhvr>
                                      <p:tavLst>
                                        <p:tav tm="0">
                                          <p:val>
                                            <p:fltVal val="0"/>
                                          </p:val>
                                        </p:tav>
                                        <p:tav tm="100000">
                                          <p:val>
                                            <p:strVal val="#ppt_w"/>
                                          </p:val>
                                        </p:tav>
                                      </p:tavLst>
                                    </p:anim>
                                    <p:anim calcmode="lin" valueType="num">
                                      <p:cBhvr>
                                        <p:cTn id="12" dur="100" fill="hold"/>
                                        <p:tgtEl>
                                          <p:spTgt spid="70"/>
                                        </p:tgtEl>
                                        <p:attrNameLst>
                                          <p:attrName>ppt_h</p:attrName>
                                        </p:attrNameLst>
                                      </p:cBhvr>
                                      <p:tavLst>
                                        <p:tav tm="0">
                                          <p:val>
                                            <p:fltVal val="0"/>
                                          </p:val>
                                        </p:tav>
                                        <p:tav tm="100000">
                                          <p:val>
                                            <p:strVal val="#ppt_h"/>
                                          </p:val>
                                        </p:tav>
                                      </p:tavLst>
                                    </p:anim>
                                    <p:animEffect transition="in" filter="fade">
                                      <p:cBhvr>
                                        <p:cTn id="13" dur="100"/>
                                        <p:tgtEl>
                                          <p:spTgt spid="70"/>
                                        </p:tgtEl>
                                      </p:cBhvr>
                                    </p:animEffect>
                                  </p:childTnLst>
                                </p:cTn>
                              </p:par>
                              <p:par>
                                <p:cTn id="14" presetID="6" presetClass="emph" presetSubtype="0" fill="hold" grpId="1" nodeType="withEffect">
                                  <p:stCondLst>
                                    <p:cond delay="100"/>
                                  </p:stCondLst>
                                  <p:childTnLst>
                                    <p:animScale>
                                      <p:cBhvr>
                                        <p:cTn id="15" dur="100" fill="hold"/>
                                        <p:tgtEl>
                                          <p:spTgt spid="70"/>
                                        </p:tgtEl>
                                      </p:cBhvr>
                                      <p:by x="110000" y="110000"/>
                                    </p:animScale>
                                  </p:childTnLst>
                                </p:cTn>
                              </p:par>
                              <p:par>
                                <p:cTn id="16" presetID="6" presetClass="emph" presetSubtype="0" fill="hold" grpId="2" nodeType="withEffect">
                                  <p:stCondLst>
                                    <p:cond delay="200"/>
                                  </p:stCondLst>
                                  <p:childTnLst>
                                    <p:animScale>
                                      <p:cBhvr>
                                        <p:cTn id="17" dur="200" fill="hold"/>
                                        <p:tgtEl>
                                          <p:spTgt spid="70"/>
                                        </p:tgtEl>
                                      </p:cBhvr>
                                      <p:by x="90000" y="90000"/>
                                    </p:animScale>
                                  </p:childTnLst>
                                </p:cTn>
                              </p:par>
                              <p:par>
                                <p:cTn id="18" presetID="6" presetClass="emph" presetSubtype="0" fill="hold" grpId="3" nodeType="withEffect">
                                  <p:stCondLst>
                                    <p:cond delay="400"/>
                                  </p:stCondLst>
                                  <p:childTnLst>
                                    <p:animScale>
                                      <p:cBhvr>
                                        <p:cTn id="19" dur="100" fill="hold"/>
                                        <p:tgtEl>
                                          <p:spTgt spid="70"/>
                                        </p:tgtEl>
                                      </p:cBhvr>
                                      <p:by x="105000" y="105000"/>
                                    </p:animScale>
                                  </p:childTnLst>
                                </p:cTn>
                              </p:par>
                              <p:par>
                                <p:cTn id="20" presetID="6" presetClass="emph" presetSubtype="0" fill="hold" grpId="4" nodeType="withEffect">
                                  <p:stCondLst>
                                    <p:cond delay="500"/>
                                  </p:stCondLst>
                                  <p:childTnLst>
                                    <p:animScale>
                                      <p:cBhvr>
                                        <p:cTn id="21" dur="200" fill="hold"/>
                                        <p:tgtEl>
                                          <p:spTgt spid="70"/>
                                        </p:tgtEl>
                                      </p:cBhvr>
                                      <p:by x="95000" y="95000"/>
                                    </p:animScale>
                                  </p:childTnLst>
                                </p:cTn>
                              </p:par>
                            </p:childTnLst>
                          </p:cTn>
                        </p:par>
                        <p:par>
                          <p:cTn id="22" fill="hold">
                            <p:stCondLst>
                              <p:cond delay="2700"/>
                            </p:stCondLst>
                            <p:childTnLst>
                              <p:par>
                                <p:cTn id="23" presetID="53" presetClass="entr" presetSubtype="16" fill="hold" grpId="0"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p:cTn id="25" dur="100" fill="hold"/>
                                        <p:tgtEl>
                                          <p:spTgt spid="74"/>
                                        </p:tgtEl>
                                        <p:attrNameLst>
                                          <p:attrName>ppt_w</p:attrName>
                                        </p:attrNameLst>
                                      </p:cBhvr>
                                      <p:tavLst>
                                        <p:tav tm="0">
                                          <p:val>
                                            <p:fltVal val="0"/>
                                          </p:val>
                                        </p:tav>
                                        <p:tav tm="100000">
                                          <p:val>
                                            <p:strVal val="#ppt_w"/>
                                          </p:val>
                                        </p:tav>
                                      </p:tavLst>
                                    </p:anim>
                                    <p:anim calcmode="lin" valueType="num">
                                      <p:cBhvr>
                                        <p:cTn id="26" dur="100" fill="hold"/>
                                        <p:tgtEl>
                                          <p:spTgt spid="74"/>
                                        </p:tgtEl>
                                        <p:attrNameLst>
                                          <p:attrName>ppt_h</p:attrName>
                                        </p:attrNameLst>
                                      </p:cBhvr>
                                      <p:tavLst>
                                        <p:tav tm="0">
                                          <p:val>
                                            <p:fltVal val="0"/>
                                          </p:val>
                                        </p:tav>
                                        <p:tav tm="100000">
                                          <p:val>
                                            <p:strVal val="#ppt_h"/>
                                          </p:val>
                                        </p:tav>
                                      </p:tavLst>
                                    </p:anim>
                                    <p:animEffect transition="in" filter="fade">
                                      <p:cBhvr>
                                        <p:cTn id="27" dur="100"/>
                                        <p:tgtEl>
                                          <p:spTgt spid="74"/>
                                        </p:tgtEl>
                                      </p:cBhvr>
                                    </p:animEffect>
                                  </p:childTnLst>
                                </p:cTn>
                              </p:par>
                              <p:par>
                                <p:cTn id="28" presetID="6" presetClass="emph" presetSubtype="0" fill="hold" grpId="1" nodeType="withEffect">
                                  <p:stCondLst>
                                    <p:cond delay="100"/>
                                  </p:stCondLst>
                                  <p:childTnLst>
                                    <p:animScale>
                                      <p:cBhvr>
                                        <p:cTn id="29" dur="100" fill="hold"/>
                                        <p:tgtEl>
                                          <p:spTgt spid="74"/>
                                        </p:tgtEl>
                                      </p:cBhvr>
                                      <p:by x="110000" y="110000"/>
                                    </p:animScale>
                                  </p:childTnLst>
                                </p:cTn>
                              </p:par>
                              <p:par>
                                <p:cTn id="30" presetID="6" presetClass="emph" presetSubtype="0" fill="hold" grpId="2" nodeType="withEffect">
                                  <p:stCondLst>
                                    <p:cond delay="200"/>
                                  </p:stCondLst>
                                  <p:childTnLst>
                                    <p:animScale>
                                      <p:cBhvr>
                                        <p:cTn id="31" dur="200" fill="hold"/>
                                        <p:tgtEl>
                                          <p:spTgt spid="74"/>
                                        </p:tgtEl>
                                      </p:cBhvr>
                                      <p:by x="90000" y="90000"/>
                                    </p:animScale>
                                  </p:childTnLst>
                                </p:cTn>
                              </p:par>
                              <p:par>
                                <p:cTn id="32" presetID="6" presetClass="emph" presetSubtype="0" fill="hold" grpId="3" nodeType="withEffect">
                                  <p:stCondLst>
                                    <p:cond delay="400"/>
                                  </p:stCondLst>
                                  <p:childTnLst>
                                    <p:animScale>
                                      <p:cBhvr>
                                        <p:cTn id="33" dur="100" fill="hold"/>
                                        <p:tgtEl>
                                          <p:spTgt spid="74"/>
                                        </p:tgtEl>
                                      </p:cBhvr>
                                      <p:by x="105000" y="105000"/>
                                    </p:animScale>
                                  </p:childTnLst>
                                </p:cTn>
                              </p:par>
                              <p:par>
                                <p:cTn id="34" presetID="6" presetClass="emph" presetSubtype="0" fill="hold" grpId="4" nodeType="withEffect">
                                  <p:stCondLst>
                                    <p:cond delay="500"/>
                                  </p:stCondLst>
                                  <p:childTnLst>
                                    <p:animScale>
                                      <p:cBhvr>
                                        <p:cTn id="35" dur="200" fill="hold"/>
                                        <p:tgtEl>
                                          <p:spTgt spid="74"/>
                                        </p:tgtEl>
                                      </p:cBhvr>
                                      <p:by x="95000" y="95000"/>
                                    </p:animScale>
                                  </p:childTnLst>
                                </p:cTn>
                              </p:par>
                            </p:childTnLst>
                          </p:cTn>
                        </p:par>
                        <p:par>
                          <p:cTn id="36" fill="hold">
                            <p:stCondLst>
                              <p:cond delay="3400"/>
                            </p:stCondLst>
                            <p:childTnLst>
                              <p:par>
                                <p:cTn id="37" presetID="53" presetClass="entr" presetSubtype="16"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p:cTn id="39" dur="100" fill="hold"/>
                                        <p:tgtEl>
                                          <p:spTgt spid="78"/>
                                        </p:tgtEl>
                                        <p:attrNameLst>
                                          <p:attrName>ppt_w</p:attrName>
                                        </p:attrNameLst>
                                      </p:cBhvr>
                                      <p:tavLst>
                                        <p:tav tm="0">
                                          <p:val>
                                            <p:fltVal val="0"/>
                                          </p:val>
                                        </p:tav>
                                        <p:tav tm="100000">
                                          <p:val>
                                            <p:strVal val="#ppt_w"/>
                                          </p:val>
                                        </p:tav>
                                      </p:tavLst>
                                    </p:anim>
                                    <p:anim calcmode="lin" valueType="num">
                                      <p:cBhvr>
                                        <p:cTn id="40" dur="100" fill="hold"/>
                                        <p:tgtEl>
                                          <p:spTgt spid="78"/>
                                        </p:tgtEl>
                                        <p:attrNameLst>
                                          <p:attrName>ppt_h</p:attrName>
                                        </p:attrNameLst>
                                      </p:cBhvr>
                                      <p:tavLst>
                                        <p:tav tm="0">
                                          <p:val>
                                            <p:fltVal val="0"/>
                                          </p:val>
                                        </p:tav>
                                        <p:tav tm="100000">
                                          <p:val>
                                            <p:strVal val="#ppt_h"/>
                                          </p:val>
                                        </p:tav>
                                      </p:tavLst>
                                    </p:anim>
                                    <p:animEffect transition="in" filter="fade">
                                      <p:cBhvr>
                                        <p:cTn id="41" dur="100"/>
                                        <p:tgtEl>
                                          <p:spTgt spid="78"/>
                                        </p:tgtEl>
                                      </p:cBhvr>
                                    </p:animEffect>
                                  </p:childTnLst>
                                </p:cTn>
                              </p:par>
                              <p:par>
                                <p:cTn id="42" presetID="6" presetClass="emph" presetSubtype="0" fill="hold" grpId="1" nodeType="withEffect">
                                  <p:stCondLst>
                                    <p:cond delay="100"/>
                                  </p:stCondLst>
                                  <p:childTnLst>
                                    <p:animScale>
                                      <p:cBhvr>
                                        <p:cTn id="43" dur="100" fill="hold"/>
                                        <p:tgtEl>
                                          <p:spTgt spid="78"/>
                                        </p:tgtEl>
                                      </p:cBhvr>
                                      <p:by x="110000" y="110000"/>
                                    </p:animScale>
                                  </p:childTnLst>
                                </p:cTn>
                              </p:par>
                              <p:par>
                                <p:cTn id="44" presetID="6" presetClass="emph" presetSubtype="0" fill="hold" grpId="2" nodeType="withEffect">
                                  <p:stCondLst>
                                    <p:cond delay="200"/>
                                  </p:stCondLst>
                                  <p:childTnLst>
                                    <p:animScale>
                                      <p:cBhvr>
                                        <p:cTn id="45" dur="200" fill="hold"/>
                                        <p:tgtEl>
                                          <p:spTgt spid="78"/>
                                        </p:tgtEl>
                                      </p:cBhvr>
                                      <p:by x="90000" y="90000"/>
                                    </p:animScale>
                                  </p:childTnLst>
                                </p:cTn>
                              </p:par>
                              <p:par>
                                <p:cTn id="46" presetID="6" presetClass="emph" presetSubtype="0" fill="hold" grpId="3" nodeType="withEffect">
                                  <p:stCondLst>
                                    <p:cond delay="400"/>
                                  </p:stCondLst>
                                  <p:childTnLst>
                                    <p:animScale>
                                      <p:cBhvr>
                                        <p:cTn id="47" dur="100" fill="hold"/>
                                        <p:tgtEl>
                                          <p:spTgt spid="78"/>
                                        </p:tgtEl>
                                      </p:cBhvr>
                                      <p:by x="105000" y="105000"/>
                                    </p:animScale>
                                  </p:childTnLst>
                                </p:cTn>
                              </p:par>
                              <p:par>
                                <p:cTn id="48" presetID="6" presetClass="emph" presetSubtype="0" fill="hold" grpId="4" nodeType="withEffect">
                                  <p:stCondLst>
                                    <p:cond delay="500"/>
                                  </p:stCondLst>
                                  <p:childTnLst>
                                    <p:animScale>
                                      <p:cBhvr>
                                        <p:cTn id="49" dur="200" fill="hold"/>
                                        <p:tgtEl>
                                          <p:spTgt spid="78"/>
                                        </p:tgtEl>
                                      </p:cBhvr>
                                      <p:by x="95000" y="95000"/>
                                    </p:animScale>
                                  </p:childTnLst>
                                </p:cTn>
                              </p:par>
                            </p:childTnLst>
                          </p:cTn>
                        </p:par>
                        <p:par>
                          <p:cTn id="50" fill="hold">
                            <p:stCondLst>
                              <p:cond delay="4100"/>
                            </p:stCondLst>
                            <p:childTnLst>
                              <p:par>
                                <p:cTn id="51" presetID="53" presetClass="entr" presetSubtype="16"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100" fill="hold"/>
                                        <p:tgtEl>
                                          <p:spTgt spid="82"/>
                                        </p:tgtEl>
                                        <p:attrNameLst>
                                          <p:attrName>ppt_w</p:attrName>
                                        </p:attrNameLst>
                                      </p:cBhvr>
                                      <p:tavLst>
                                        <p:tav tm="0">
                                          <p:val>
                                            <p:fltVal val="0"/>
                                          </p:val>
                                        </p:tav>
                                        <p:tav tm="100000">
                                          <p:val>
                                            <p:strVal val="#ppt_w"/>
                                          </p:val>
                                        </p:tav>
                                      </p:tavLst>
                                    </p:anim>
                                    <p:anim calcmode="lin" valueType="num">
                                      <p:cBhvr>
                                        <p:cTn id="54" dur="100" fill="hold"/>
                                        <p:tgtEl>
                                          <p:spTgt spid="82"/>
                                        </p:tgtEl>
                                        <p:attrNameLst>
                                          <p:attrName>ppt_h</p:attrName>
                                        </p:attrNameLst>
                                      </p:cBhvr>
                                      <p:tavLst>
                                        <p:tav tm="0">
                                          <p:val>
                                            <p:fltVal val="0"/>
                                          </p:val>
                                        </p:tav>
                                        <p:tav tm="100000">
                                          <p:val>
                                            <p:strVal val="#ppt_h"/>
                                          </p:val>
                                        </p:tav>
                                      </p:tavLst>
                                    </p:anim>
                                    <p:animEffect transition="in" filter="fade">
                                      <p:cBhvr>
                                        <p:cTn id="55" dur="100"/>
                                        <p:tgtEl>
                                          <p:spTgt spid="82"/>
                                        </p:tgtEl>
                                      </p:cBhvr>
                                    </p:animEffect>
                                  </p:childTnLst>
                                </p:cTn>
                              </p:par>
                              <p:par>
                                <p:cTn id="56" presetID="6" presetClass="emph" presetSubtype="0" fill="hold" grpId="1" nodeType="withEffect">
                                  <p:stCondLst>
                                    <p:cond delay="100"/>
                                  </p:stCondLst>
                                  <p:childTnLst>
                                    <p:animScale>
                                      <p:cBhvr>
                                        <p:cTn id="57" dur="100" fill="hold"/>
                                        <p:tgtEl>
                                          <p:spTgt spid="82"/>
                                        </p:tgtEl>
                                      </p:cBhvr>
                                      <p:by x="110000" y="110000"/>
                                    </p:animScale>
                                  </p:childTnLst>
                                </p:cTn>
                              </p:par>
                              <p:par>
                                <p:cTn id="58" presetID="6" presetClass="emph" presetSubtype="0" fill="hold" grpId="2" nodeType="withEffect">
                                  <p:stCondLst>
                                    <p:cond delay="200"/>
                                  </p:stCondLst>
                                  <p:childTnLst>
                                    <p:animScale>
                                      <p:cBhvr>
                                        <p:cTn id="59" dur="200" fill="hold"/>
                                        <p:tgtEl>
                                          <p:spTgt spid="82"/>
                                        </p:tgtEl>
                                      </p:cBhvr>
                                      <p:by x="90000" y="90000"/>
                                    </p:animScale>
                                  </p:childTnLst>
                                </p:cTn>
                              </p:par>
                              <p:par>
                                <p:cTn id="60" presetID="6" presetClass="emph" presetSubtype="0" fill="hold" grpId="3" nodeType="withEffect">
                                  <p:stCondLst>
                                    <p:cond delay="400"/>
                                  </p:stCondLst>
                                  <p:childTnLst>
                                    <p:animScale>
                                      <p:cBhvr>
                                        <p:cTn id="61" dur="100" fill="hold"/>
                                        <p:tgtEl>
                                          <p:spTgt spid="82"/>
                                        </p:tgtEl>
                                      </p:cBhvr>
                                      <p:by x="105000" y="105000"/>
                                    </p:animScale>
                                  </p:childTnLst>
                                </p:cTn>
                              </p:par>
                              <p:par>
                                <p:cTn id="62" presetID="6" presetClass="emph" presetSubtype="0" fill="hold" grpId="4" nodeType="withEffect">
                                  <p:stCondLst>
                                    <p:cond delay="500"/>
                                  </p:stCondLst>
                                  <p:childTnLst>
                                    <p:animScale>
                                      <p:cBhvr>
                                        <p:cTn id="63" dur="200" fill="hold"/>
                                        <p:tgtEl>
                                          <p:spTgt spid="82"/>
                                        </p:tgtEl>
                                      </p:cBhvr>
                                      <p:by x="95000" y="95000"/>
                                    </p:animScale>
                                  </p:childTnLst>
                                </p:cTn>
                              </p:par>
                            </p:childTnLst>
                          </p:cTn>
                        </p:par>
                        <p:par>
                          <p:cTn id="64" fill="hold">
                            <p:stCondLst>
                              <p:cond delay="4800"/>
                            </p:stCondLst>
                            <p:childTnLst>
                              <p:par>
                                <p:cTn id="65" presetID="21" presetClass="entr" presetSubtype="1"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heel(1)">
                                      <p:cBhvr>
                                        <p:cTn id="67" dur="2000"/>
                                        <p:tgtEl>
                                          <p:spTgt spid="71"/>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heel(1)">
                                      <p:cBhvr>
                                        <p:cTn id="70" dur="2000"/>
                                        <p:tgtEl>
                                          <p:spTgt spid="75"/>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wheel(1)">
                                      <p:cBhvr>
                                        <p:cTn id="73" dur="2000"/>
                                        <p:tgtEl>
                                          <p:spTgt spid="79"/>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animEffect transition="in" filter="wheel(1)">
                                      <p:cBhvr>
                                        <p:cTn id="76" dur="2000"/>
                                        <p:tgtEl>
                                          <p:spTgt spid="83"/>
                                        </p:tgtEl>
                                      </p:cBhvr>
                                    </p:animEffect>
                                  </p:childTnLst>
                                </p:cTn>
                              </p:par>
                            </p:childTnLst>
                          </p:cTn>
                        </p:par>
                        <p:par>
                          <p:cTn id="77" fill="hold">
                            <p:stCondLst>
                              <p:cond delay="6800"/>
                            </p:stCondLst>
                            <p:childTnLst>
                              <p:par>
                                <p:cTn id="78" presetID="14" presetClass="entr" presetSubtype="5"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randombar(vertical)">
                                      <p:cBhvr>
                                        <p:cTn id="80" dur="500"/>
                                        <p:tgtEl>
                                          <p:spTgt spid="84"/>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randombar(vertical)">
                                      <p:cBhvr>
                                        <p:cTn id="83" dur="500"/>
                                        <p:tgtEl>
                                          <p:spTgt spid="85"/>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86"/>
                                        </p:tgtEl>
                                        <p:attrNameLst>
                                          <p:attrName>style.visibility</p:attrName>
                                        </p:attrNameLst>
                                      </p:cBhvr>
                                      <p:to>
                                        <p:strVal val="visible"/>
                                      </p:to>
                                    </p:set>
                                    <p:animEffect transition="in" filter="randombar(vertical)">
                                      <p:cBhvr>
                                        <p:cTn id="86" dur="500"/>
                                        <p:tgtEl>
                                          <p:spTgt spid="86"/>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randombar(vertical)">
                                      <p:cBhvr>
                                        <p:cTn id="89" dur="500"/>
                                        <p:tgtEl>
                                          <p:spTgt spid="87"/>
                                        </p:tgtEl>
                                      </p:cBhvr>
                                    </p:animEffect>
                                  </p:childTnLst>
                                </p:cTn>
                              </p:par>
                            </p:childTnLst>
                          </p:cTn>
                        </p:par>
                        <p:par>
                          <p:cTn id="90" fill="hold">
                            <p:stCondLst>
                              <p:cond delay="7300"/>
                            </p:stCondLst>
                            <p:childTnLst>
                              <p:par>
                                <p:cTn id="91" presetID="22" presetClass="entr" presetSubtype="2"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wipe(right)">
                                      <p:cBhvr>
                                        <p:cTn id="93" dur="500"/>
                                        <p:tgtEl>
                                          <p:spTgt spid="6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7"/>
                                        </p:tgtEl>
                                        <p:attrNameLst>
                                          <p:attrName>style.visibility</p:attrName>
                                        </p:attrNameLst>
                                      </p:cBhvr>
                                      <p:to>
                                        <p:strVal val="visible"/>
                                      </p:to>
                                    </p:set>
                                    <p:animEffect transition="in" filter="wipe(left)">
                                      <p:cBhvr>
                                        <p:cTn id="96" dur="500"/>
                                        <p:tgtEl>
                                          <p:spTgt spid="77"/>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wipe(right)">
                                      <p:cBhvr>
                                        <p:cTn id="99" dur="500"/>
                                        <p:tgtEl>
                                          <p:spTgt spid="73"/>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81"/>
                                        </p:tgtEl>
                                        <p:attrNameLst>
                                          <p:attrName>style.visibility</p:attrName>
                                        </p:attrNameLst>
                                      </p:cBhvr>
                                      <p:to>
                                        <p:strVal val="visible"/>
                                      </p:to>
                                    </p:set>
                                    <p:animEffect transition="in" filter="wipe(left)">
                                      <p:cBhvr>
                                        <p:cTn id="102" dur="500"/>
                                        <p:tgtEl>
                                          <p:spTgt spid="81"/>
                                        </p:tgtEl>
                                      </p:cBhvr>
                                    </p:animEffect>
                                  </p:childTnLst>
                                </p:cTn>
                              </p:par>
                            </p:childTnLst>
                          </p:cTn>
                        </p:par>
                        <p:par>
                          <p:cTn id="103" fill="hold">
                            <p:stCondLst>
                              <p:cond delay="7800"/>
                            </p:stCondLst>
                            <p:childTnLst>
                              <p:par>
                                <p:cTn id="104" presetID="14" presetClass="entr" presetSubtype="10"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randombar(horizontal)">
                                      <p:cBhvr>
                                        <p:cTn id="106" dur="500"/>
                                        <p:tgtEl>
                                          <p:spTgt spid="7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randombar(horizontal)">
                                      <p:cBhvr>
                                        <p:cTn id="109" dur="500"/>
                                        <p:tgtEl>
                                          <p:spTgt spid="68"/>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randombar(horizontal)">
                                      <p:cBhvr>
                                        <p:cTn id="112" dur="500"/>
                                        <p:tgtEl>
                                          <p:spTgt spid="72"/>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randombar(horizontal)">
                                      <p:cBhvr>
                                        <p:cTn id="11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0" grpId="0" animBg="1"/>
      <p:bldP spid="70" grpId="1" animBg="1"/>
      <p:bldP spid="70" grpId="2" animBg="1"/>
      <p:bldP spid="70" grpId="3" animBg="1"/>
      <p:bldP spid="70" grpId="4" animBg="1"/>
      <p:bldP spid="71" grpId="0" animBg="1"/>
      <p:bldP spid="74" grpId="0" animBg="1"/>
      <p:bldP spid="74" grpId="1" animBg="1"/>
      <p:bldP spid="74" grpId="2" animBg="1"/>
      <p:bldP spid="74" grpId="3" animBg="1"/>
      <p:bldP spid="74" grpId="4" animBg="1"/>
      <p:bldP spid="75" grpId="0" animBg="1"/>
      <p:bldP spid="78" grpId="0" animBg="1"/>
      <p:bldP spid="78" grpId="1" animBg="1"/>
      <p:bldP spid="78" grpId="2" animBg="1"/>
      <p:bldP spid="78" grpId="3" animBg="1"/>
      <p:bldP spid="78" grpId="4" animBg="1"/>
      <p:bldP spid="79" grpId="0" animBg="1"/>
      <p:bldP spid="82" grpId="0" animBg="1"/>
      <p:bldP spid="82" grpId="1" animBg="1"/>
      <p:bldP spid="82" grpId="2" animBg="1"/>
      <p:bldP spid="82" grpId="3" animBg="1"/>
      <p:bldP spid="82" grpId="4" animBg="1"/>
      <p:bldP spid="83" grpId="0" animBg="1"/>
      <p:bldP spid="84" grpId="0"/>
      <p:bldP spid="85" grpId="0"/>
      <p:bldP spid="86" grpId="0"/>
      <p:bldP spid="87" grpId="0"/>
      <p:bldP spid="68" grpId="0"/>
      <p:bldP spid="69" grpId="0"/>
      <p:bldP spid="72" grpId="0"/>
      <p:bldP spid="73" grpId="0"/>
      <p:bldP spid="76" grpId="0"/>
      <p:bldP spid="77" grpId="0"/>
      <p:bldP spid="80" grpId="0"/>
      <p:bldP spid="8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5854" y="1243385"/>
            <a:ext cx="1350787" cy="1196760"/>
            <a:chOff x="1367805" y="1657846"/>
            <a:chExt cx="1801049" cy="1595680"/>
          </a:xfrm>
        </p:grpSpPr>
        <p:grpSp>
          <p:nvGrpSpPr>
            <p:cNvPr id="82" name="组合 81"/>
            <p:cNvGrpSpPr/>
            <p:nvPr/>
          </p:nvGrpSpPr>
          <p:grpSpPr>
            <a:xfrm>
              <a:off x="1367805" y="1657846"/>
              <a:ext cx="1801049" cy="1595680"/>
              <a:chOff x="3295850" y="2263222"/>
              <a:chExt cx="2643765" cy="2343151"/>
            </a:xfrm>
          </p:grpSpPr>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3" name="文本框 26"/>
            <p:cNvSpPr txBox="1"/>
            <p:nvPr/>
          </p:nvSpPr>
          <p:spPr>
            <a:xfrm>
              <a:off x="1775482" y="1997507"/>
              <a:ext cx="950296" cy="861775"/>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01</a:t>
              </a:r>
              <a:endParaRPr lang="zh-CN" altLang="en-US" sz="3600" dirty="0">
                <a:solidFill>
                  <a:schemeClr val="accent1"/>
                </a:solidFill>
                <a:latin typeface="Impact" panose="020B0806030902050204" pitchFamily="34" charset="0"/>
              </a:endParaRPr>
            </a:p>
          </p:txBody>
        </p:sp>
        <p:sp>
          <p:nvSpPr>
            <p:cNvPr id="104" name="文本框 27"/>
            <p:cNvSpPr txBox="1"/>
            <p:nvPr/>
          </p:nvSpPr>
          <p:spPr>
            <a:xfrm>
              <a:off x="1800633" y="2679855"/>
              <a:ext cx="959161"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PART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938644" y="1243385"/>
            <a:ext cx="1350787" cy="1196760"/>
            <a:chOff x="3918192" y="1657846"/>
            <a:chExt cx="1801049" cy="1595680"/>
          </a:xfrm>
        </p:grpSpPr>
        <p:grpSp>
          <p:nvGrpSpPr>
            <p:cNvPr id="87" name="组合 86"/>
            <p:cNvGrpSpPr/>
            <p:nvPr/>
          </p:nvGrpSpPr>
          <p:grpSpPr>
            <a:xfrm>
              <a:off x="3918192" y="1657846"/>
              <a:ext cx="1801049" cy="1595680"/>
              <a:chOff x="3295850" y="2263222"/>
              <a:chExt cx="2643765" cy="2343151"/>
            </a:xfrm>
          </p:grpSpPr>
          <p:sp>
            <p:nvSpPr>
              <p:cNvPr id="89"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1"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32"/>
            <p:cNvSpPr txBox="1"/>
            <p:nvPr/>
          </p:nvSpPr>
          <p:spPr>
            <a:xfrm>
              <a:off x="4347871" y="2002490"/>
              <a:ext cx="950294" cy="861775"/>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02</a:t>
              </a:r>
              <a:endParaRPr lang="zh-CN" altLang="en-US" sz="3600" dirty="0">
                <a:solidFill>
                  <a:schemeClr val="accent1"/>
                </a:solidFill>
                <a:latin typeface="Impact" panose="020B0806030902050204" pitchFamily="34" charset="0"/>
              </a:endParaRPr>
            </a:p>
          </p:txBody>
        </p:sp>
        <p:sp>
          <p:nvSpPr>
            <p:cNvPr id="107" name="文本框 33"/>
            <p:cNvSpPr txBox="1"/>
            <p:nvPr/>
          </p:nvSpPr>
          <p:spPr>
            <a:xfrm>
              <a:off x="4351959" y="2684838"/>
              <a:ext cx="959161"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PART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851435" y="1243385"/>
            <a:ext cx="1350787" cy="1196760"/>
            <a:chOff x="6468579" y="1657846"/>
            <a:chExt cx="1801049" cy="1595680"/>
          </a:xfrm>
        </p:grpSpPr>
        <p:grpSp>
          <p:nvGrpSpPr>
            <p:cNvPr id="92" name="组合 91"/>
            <p:cNvGrpSpPr/>
            <p:nvPr/>
          </p:nvGrpSpPr>
          <p:grpSpPr>
            <a:xfrm>
              <a:off x="6468579" y="1657846"/>
              <a:ext cx="1801049" cy="1595680"/>
              <a:chOff x="3295850" y="2263222"/>
              <a:chExt cx="2643765" cy="2343151"/>
            </a:xfrm>
          </p:grpSpPr>
          <p:sp>
            <p:nvSpPr>
              <p:cNvPr id="9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9" name="文本框 35"/>
            <p:cNvSpPr txBox="1"/>
            <p:nvPr/>
          </p:nvSpPr>
          <p:spPr>
            <a:xfrm>
              <a:off x="6881631" y="2002489"/>
              <a:ext cx="950294" cy="861775"/>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03</a:t>
              </a:r>
              <a:endParaRPr lang="zh-CN" altLang="en-US" sz="3600" dirty="0">
                <a:solidFill>
                  <a:schemeClr val="accent1"/>
                </a:solidFill>
                <a:latin typeface="Impact" panose="020B0806030902050204" pitchFamily="34" charset="0"/>
              </a:endParaRPr>
            </a:p>
          </p:txBody>
        </p:sp>
        <p:sp>
          <p:nvSpPr>
            <p:cNvPr id="110" name="文本框 36"/>
            <p:cNvSpPr txBox="1"/>
            <p:nvPr/>
          </p:nvSpPr>
          <p:spPr>
            <a:xfrm>
              <a:off x="6885720" y="2684837"/>
              <a:ext cx="959161"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PART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764224" y="1243385"/>
            <a:ext cx="1350787" cy="1196760"/>
            <a:chOff x="9018965" y="1657846"/>
            <a:chExt cx="1801049" cy="1595680"/>
          </a:xfrm>
        </p:grpSpPr>
        <p:grpSp>
          <p:nvGrpSpPr>
            <p:cNvPr id="97" name="组合 96"/>
            <p:cNvGrpSpPr/>
            <p:nvPr/>
          </p:nvGrpSpPr>
          <p:grpSpPr>
            <a:xfrm>
              <a:off x="9018965" y="1657846"/>
              <a:ext cx="1801049" cy="1595680"/>
              <a:chOff x="3295850" y="2263222"/>
              <a:chExt cx="2643765" cy="2343151"/>
            </a:xfrm>
          </p:grpSpPr>
          <p:sp>
            <p:nvSpPr>
              <p:cNvPr id="99"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1"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2" name="文本框 38"/>
            <p:cNvSpPr txBox="1"/>
            <p:nvPr/>
          </p:nvSpPr>
          <p:spPr>
            <a:xfrm>
              <a:off x="9440024" y="1998649"/>
              <a:ext cx="950294" cy="861775"/>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04</a:t>
              </a:r>
              <a:endParaRPr lang="zh-CN" altLang="en-US" sz="3600" dirty="0">
                <a:solidFill>
                  <a:schemeClr val="accent1"/>
                </a:solidFill>
                <a:latin typeface="Impact" panose="020B0806030902050204" pitchFamily="34" charset="0"/>
              </a:endParaRPr>
            </a:p>
          </p:txBody>
        </p:sp>
        <p:sp>
          <p:nvSpPr>
            <p:cNvPr id="113" name="文本框 39"/>
            <p:cNvSpPr txBox="1"/>
            <p:nvPr/>
          </p:nvSpPr>
          <p:spPr>
            <a:xfrm>
              <a:off x="9444112" y="2680997"/>
              <a:ext cx="959161"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PART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034091" y="2532969"/>
            <a:ext cx="1297256" cy="2038308"/>
            <a:chOff x="1378788" y="3377292"/>
            <a:chExt cx="1729674" cy="2717743"/>
          </a:xfrm>
        </p:grpSpPr>
        <p:sp>
          <p:nvSpPr>
            <p:cNvPr id="158" name="文本框 102"/>
            <p:cNvSpPr txBox="1"/>
            <p:nvPr/>
          </p:nvSpPr>
          <p:spPr>
            <a:xfrm>
              <a:off x="1573815" y="4857346"/>
              <a:ext cx="1339619" cy="400109"/>
            </a:xfrm>
            <a:prstGeom prst="rect">
              <a:avLst/>
            </a:prstGeom>
            <a:noFill/>
          </p:spPr>
          <p:txBody>
            <a:bodyPr wrap="squar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添加标题</a:t>
              </a:r>
            </a:p>
          </p:txBody>
        </p:sp>
        <p:sp>
          <p:nvSpPr>
            <p:cNvPr id="181" name="文本框 113"/>
            <p:cNvSpPr txBox="1"/>
            <p:nvPr/>
          </p:nvSpPr>
          <p:spPr>
            <a:xfrm>
              <a:off x="1378788" y="5140927"/>
              <a:ext cx="1729674" cy="954108"/>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7" name="组合 6"/>
            <p:cNvGrpSpPr/>
            <p:nvPr/>
          </p:nvGrpSpPr>
          <p:grpSpPr>
            <a:xfrm>
              <a:off x="1573815" y="3377292"/>
              <a:ext cx="1395054" cy="1422904"/>
              <a:chOff x="1573815" y="3358242"/>
              <a:chExt cx="1395054" cy="1422904"/>
            </a:xfrm>
          </p:grpSpPr>
          <p:cxnSp>
            <p:nvCxnSpPr>
              <p:cNvPr id="3" name="直接连接符 2"/>
              <p:cNvCxnSpPr/>
              <p:nvPr/>
            </p:nvCxnSpPr>
            <p:spPr>
              <a:xfrm>
                <a:off x="1573815" y="4781146"/>
                <a:ext cx="139505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1342" y="3396343"/>
                <a:ext cx="0" cy="13848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238862" y="3358242"/>
                <a:ext cx="66675" cy="666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grpSp>
        <p:nvGrpSpPr>
          <p:cNvPr id="11" name="组合 10"/>
          <p:cNvGrpSpPr/>
          <p:nvPr/>
        </p:nvGrpSpPr>
        <p:grpSpPr>
          <a:xfrm>
            <a:off x="2982132" y="2532969"/>
            <a:ext cx="1292827" cy="2038308"/>
            <a:chOff x="3976176" y="3377292"/>
            <a:chExt cx="1723769" cy="2717743"/>
          </a:xfrm>
        </p:grpSpPr>
        <p:sp>
          <p:nvSpPr>
            <p:cNvPr id="154" name="文本框 96"/>
            <p:cNvSpPr txBox="1"/>
            <p:nvPr/>
          </p:nvSpPr>
          <p:spPr>
            <a:xfrm>
              <a:off x="4224397" y="4863388"/>
              <a:ext cx="1227326" cy="400109"/>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pPr algn="ctr"/>
              <a:r>
                <a:rPr lang="zh-CN" altLang="en-US" sz="1350" b="1" dirty="0">
                  <a:solidFill>
                    <a:schemeClr val="accent1"/>
                  </a:solidFill>
                  <a:latin typeface="微软雅黑" panose="020B0503020204020204" pitchFamily="34" charset="-122"/>
                  <a:ea typeface="微软雅黑" panose="020B0503020204020204" pitchFamily="34" charset="-122"/>
                </a:rPr>
                <a:t>添加标题</a:t>
              </a:r>
            </a:p>
          </p:txBody>
        </p:sp>
        <p:sp>
          <p:nvSpPr>
            <p:cNvPr id="178" name="文本框 113"/>
            <p:cNvSpPr txBox="1"/>
            <p:nvPr/>
          </p:nvSpPr>
          <p:spPr>
            <a:xfrm>
              <a:off x="3976176" y="5140927"/>
              <a:ext cx="1723769" cy="954108"/>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36" name="组合 35"/>
            <p:cNvGrpSpPr/>
            <p:nvPr/>
          </p:nvGrpSpPr>
          <p:grpSpPr>
            <a:xfrm>
              <a:off x="4125490" y="3377292"/>
              <a:ext cx="1395054" cy="1422904"/>
              <a:chOff x="1573815" y="3358242"/>
              <a:chExt cx="1395054" cy="1422904"/>
            </a:xfrm>
          </p:grpSpPr>
          <p:cxnSp>
            <p:nvCxnSpPr>
              <p:cNvPr id="37" name="直接连接符 36"/>
              <p:cNvCxnSpPr/>
              <p:nvPr/>
            </p:nvCxnSpPr>
            <p:spPr>
              <a:xfrm>
                <a:off x="1573815" y="4781146"/>
                <a:ext cx="139505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271342" y="3396343"/>
                <a:ext cx="0" cy="13848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2238862" y="3358242"/>
                <a:ext cx="66675" cy="666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grpSp>
        <p:nvGrpSpPr>
          <p:cNvPr id="12" name="组合 11"/>
          <p:cNvGrpSpPr/>
          <p:nvPr/>
        </p:nvGrpSpPr>
        <p:grpSpPr>
          <a:xfrm>
            <a:off x="4903395" y="2532969"/>
            <a:ext cx="1315904" cy="2063080"/>
            <a:chOff x="6537859" y="3377292"/>
            <a:chExt cx="1754539" cy="2750773"/>
          </a:xfrm>
        </p:grpSpPr>
        <p:sp>
          <p:nvSpPr>
            <p:cNvPr id="160" name="文本框 104"/>
            <p:cNvSpPr txBox="1"/>
            <p:nvPr/>
          </p:nvSpPr>
          <p:spPr>
            <a:xfrm>
              <a:off x="6739982" y="4863388"/>
              <a:ext cx="1350292" cy="400109"/>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pPr algn="ctr"/>
              <a:r>
                <a:rPr lang="zh-CN" altLang="en-US" sz="1350" b="1" dirty="0">
                  <a:solidFill>
                    <a:schemeClr val="accent1"/>
                  </a:solidFill>
                  <a:latin typeface="微软雅黑" panose="020B0503020204020204" pitchFamily="34" charset="-122"/>
                  <a:ea typeface="微软雅黑" panose="020B0503020204020204" pitchFamily="34" charset="-122"/>
                </a:rPr>
                <a:t>添加标题</a:t>
              </a:r>
            </a:p>
          </p:txBody>
        </p:sp>
        <p:sp>
          <p:nvSpPr>
            <p:cNvPr id="180" name="文本框 113"/>
            <p:cNvSpPr txBox="1"/>
            <p:nvPr/>
          </p:nvSpPr>
          <p:spPr>
            <a:xfrm>
              <a:off x="6537859" y="5173957"/>
              <a:ext cx="1754539" cy="954108"/>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40" name="组合 39"/>
            <p:cNvGrpSpPr/>
            <p:nvPr/>
          </p:nvGrpSpPr>
          <p:grpSpPr>
            <a:xfrm>
              <a:off x="6694580" y="3377292"/>
              <a:ext cx="1395054" cy="1422904"/>
              <a:chOff x="1573815" y="3358242"/>
              <a:chExt cx="1395054" cy="1422904"/>
            </a:xfrm>
          </p:grpSpPr>
          <p:cxnSp>
            <p:nvCxnSpPr>
              <p:cNvPr id="41" name="直接连接符 40"/>
              <p:cNvCxnSpPr/>
              <p:nvPr/>
            </p:nvCxnSpPr>
            <p:spPr>
              <a:xfrm>
                <a:off x="1573815" y="4781146"/>
                <a:ext cx="139505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271342" y="3396343"/>
                <a:ext cx="0" cy="13848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2238862" y="3358242"/>
                <a:ext cx="66675" cy="666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grpSp>
        <p:nvGrpSpPr>
          <p:cNvPr id="13" name="组合 12"/>
          <p:cNvGrpSpPr/>
          <p:nvPr/>
        </p:nvGrpSpPr>
        <p:grpSpPr>
          <a:xfrm>
            <a:off x="6797434" y="2532969"/>
            <a:ext cx="1309528" cy="2062220"/>
            <a:chOff x="9063245" y="3377292"/>
            <a:chExt cx="1746037" cy="2749626"/>
          </a:xfrm>
        </p:grpSpPr>
        <p:sp>
          <p:nvSpPr>
            <p:cNvPr id="156" name="文本框 100"/>
            <p:cNvSpPr txBox="1"/>
            <p:nvPr/>
          </p:nvSpPr>
          <p:spPr>
            <a:xfrm>
              <a:off x="9188505" y="4882480"/>
              <a:ext cx="1495516" cy="400109"/>
            </a:xfrm>
            <a:prstGeom prst="rect">
              <a:avLst/>
            </a:prstGeom>
            <a:noFill/>
          </p:spPr>
          <p:txBody>
            <a:bodyPr wrap="squar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添加标题</a:t>
              </a:r>
            </a:p>
          </p:txBody>
        </p:sp>
        <p:sp>
          <p:nvSpPr>
            <p:cNvPr id="179" name="文本框 113"/>
            <p:cNvSpPr txBox="1"/>
            <p:nvPr/>
          </p:nvSpPr>
          <p:spPr>
            <a:xfrm>
              <a:off x="9063245" y="5172810"/>
              <a:ext cx="1746037" cy="954108"/>
            </a:xfrm>
            <a:prstGeom prst="rect">
              <a:avLst/>
            </a:prstGeom>
            <a:noFill/>
          </p:spPr>
          <p:txBody>
            <a:bodyPr wrap="square"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44" name="组合 43"/>
            <p:cNvGrpSpPr/>
            <p:nvPr/>
          </p:nvGrpSpPr>
          <p:grpSpPr>
            <a:xfrm>
              <a:off x="9238736" y="3377292"/>
              <a:ext cx="1395054" cy="1422904"/>
              <a:chOff x="1573815" y="3358242"/>
              <a:chExt cx="1395054" cy="1422904"/>
            </a:xfrm>
          </p:grpSpPr>
          <p:cxnSp>
            <p:nvCxnSpPr>
              <p:cNvPr id="45" name="直接连接符 44"/>
              <p:cNvCxnSpPr/>
              <p:nvPr/>
            </p:nvCxnSpPr>
            <p:spPr>
              <a:xfrm>
                <a:off x="1573815" y="4781146"/>
                <a:ext cx="139505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271342" y="3396343"/>
                <a:ext cx="0" cy="1384803"/>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2238862" y="3358242"/>
                <a:ext cx="66675" cy="666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sp>
        <p:nvSpPr>
          <p:cNvPr id="14" name="标题 1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95727955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0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10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10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2"/>
                                            </p:tgtEl>
                                            <p:attrNameLst>
                                              <p:attrName>style.visibility</p:attrName>
                                            </p:attrNameLst>
                                          </p:cBhvr>
                                          <p:to>
                                            <p:strVal val="visible"/>
                                          </p:to>
                                        </p:set>
                                        <p:anim calcmode="lin" valueType="num" p14:bounceEnd="40000">
                                          <p:cBhvr additive="base">
                                            <p:cTn id="19"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2" presetClass="entr" presetSubtype="1"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par>
                              <p:cTn id="29" fill="hold">
                                <p:stCondLst>
                                  <p:cond delay="35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4000"/>
                                </p:stCondLst>
                                <p:childTnLst>
                                  <p:par>
                                    <p:cTn id="34" presetID="22" presetClass="entr" presetSubtype="1"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2" presetClass="entr" presetSubtype="1"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childTnLst>
                              </p:cTn>
                            </p:par>
                            <p:par>
                              <p:cTn id="29" fill="hold">
                                <p:stCondLst>
                                  <p:cond delay="35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4000"/>
                                </p:stCondLst>
                                <p:childTnLst>
                                  <p:par>
                                    <p:cTn id="34" presetID="22" presetClass="entr" presetSubtype="1"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rot="2700000">
            <a:off x="5573904" y="1420622"/>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任意多边形 46"/>
          <p:cNvSpPr/>
          <p:nvPr/>
        </p:nvSpPr>
        <p:spPr>
          <a:xfrm rot="18900000" flipH="1">
            <a:off x="3132172" y="1420623"/>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任意多边形 47"/>
          <p:cNvSpPr/>
          <p:nvPr/>
        </p:nvSpPr>
        <p:spPr>
          <a:xfrm rot="18900000" flipV="1">
            <a:off x="5573904" y="3757534"/>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任意多边形 48"/>
          <p:cNvSpPr/>
          <p:nvPr/>
        </p:nvSpPr>
        <p:spPr>
          <a:xfrm rot="2700000" flipH="1" flipV="1">
            <a:off x="3132172" y="3757535"/>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0" name="组合 49"/>
          <p:cNvGrpSpPr/>
          <p:nvPr/>
        </p:nvGrpSpPr>
        <p:grpSpPr>
          <a:xfrm>
            <a:off x="2683831" y="850925"/>
            <a:ext cx="3494368" cy="3575199"/>
            <a:chOff x="3752612" y="1386148"/>
            <a:chExt cx="4659157" cy="4766932"/>
          </a:xfrm>
        </p:grpSpPr>
        <p:grpSp>
          <p:nvGrpSpPr>
            <p:cNvPr id="51" name="组合 50"/>
            <p:cNvGrpSpPr/>
            <p:nvPr/>
          </p:nvGrpSpPr>
          <p:grpSpPr>
            <a:xfrm>
              <a:off x="4436369" y="2136478"/>
              <a:ext cx="3325661" cy="3306012"/>
              <a:chOff x="3401876" y="1085088"/>
              <a:chExt cx="4022744" cy="3998976"/>
            </a:xfrm>
            <a:effectLst>
              <a:outerShdw blurRad="63500" sx="107000" sy="107000" algn="ctr" rotWithShape="0">
                <a:prstClr val="black">
                  <a:alpha val="14000"/>
                </a:prstClr>
              </a:outerShdw>
            </a:effectLst>
          </p:grpSpPr>
          <p:sp>
            <p:nvSpPr>
              <p:cNvPr id="68" name="任意多边形 67"/>
              <p:cNvSpPr/>
              <p:nvPr/>
            </p:nvSpPr>
            <p:spPr>
              <a:xfrm>
                <a:off x="3401876"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任意多边形 68"/>
              <p:cNvSpPr/>
              <p:nvPr/>
            </p:nvSpPr>
            <p:spPr>
              <a:xfrm flipH="1">
                <a:off x="5413248"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任意多边形 69"/>
              <p:cNvSpPr/>
              <p:nvPr/>
            </p:nvSpPr>
            <p:spPr>
              <a:xfrm flipV="1">
                <a:off x="3401876"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任意多边形 70"/>
              <p:cNvSpPr/>
              <p:nvPr/>
            </p:nvSpPr>
            <p:spPr>
              <a:xfrm flipH="1" flipV="1">
                <a:off x="5413248"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2" name="圆角矩形 51"/>
            <p:cNvSpPr/>
            <p:nvPr/>
          </p:nvSpPr>
          <p:spPr>
            <a:xfrm>
              <a:off x="5902443" y="1386148"/>
              <a:ext cx="359498" cy="4766932"/>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圆角矩形 52"/>
            <p:cNvSpPr/>
            <p:nvPr/>
          </p:nvSpPr>
          <p:spPr>
            <a:xfrm rot="5400000">
              <a:off x="5902442" y="1461156"/>
              <a:ext cx="359498" cy="46591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直角三角形 53"/>
            <p:cNvSpPr/>
            <p:nvPr/>
          </p:nvSpPr>
          <p:spPr>
            <a:xfrm rot="18900000">
              <a:off x="7251011" y="3457724"/>
              <a:ext cx="296583" cy="296583"/>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直角三角形 54"/>
            <p:cNvSpPr/>
            <p:nvPr/>
          </p:nvSpPr>
          <p:spPr>
            <a:xfrm rot="2700000">
              <a:off x="6113649" y="4907286"/>
              <a:ext cx="296583" cy="296583"/>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直角三角形 55"/>
            <p:cNvSpPr/>
            <p:nvPr/>
          </p:nvSpPr>
          <p:spPr>
            <a:xfrm rot="8100000">
              <a:off x="4680916" y="3837168"/>
              <a:ext cx="296583" cy="296583"/>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直角三角形 56"/>
            <p:cNvSpPr/>
            <p:nvPr/>
          </p:nvSpPr>
          <p:spPr>
            <a:xfrm rot="18900000" flipH="1">
              <a:off x="5741192" y="2315601"/>
              <a:ext cx="296583" cy="296583"/>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8" name="组合 57"/>
            <p:cNvGrpSpPr/>
            <p:nvPr/>
          </p:nvGrpSpPr>
          <p:grpSpPr>
            <a:xfrm>
              <a:off x="8096792" y="3653853"/>
              <a:ext cx="209986" cy="231522"/>
              <a:chOff x="1917700" y="530225"/>
              <a:chExt cx="495300" cy="546100"/>
            </a:xfrm>
            <a:solidFill>
              <a:srgbClr val="3A3A3A"/>
            </a:solidFill>
          </p:grpSpPr>
          <p:sp>
            <p:nvSpPr>
              <p:cNvPr id="6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9" name="Freeform 131"/>
            <p:cNvSpPr>
              <a:spLocks noEditPoints="1"/>
            </p:cNvSpPr>
            <p:nvPr/>
          </p:nvSpPr>
          <p:spPr bwMode="auto">
            <a:xfrm>
              <a:off x="6009952" y="1497155"/>
              <a:ext cx="178494" cy="204160"/>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3A3A3A"/>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7"/>
            <p:cNvSpPr>
              <a:spLocks noEditPoints="1"/>
            </p:cNvSpPr>
            <p:nvPr/>
          </p:nvSpPr>
          <p:spPr bwMode="auto">
            <a:xfrm>
              <a:off x="5991493" y="5787620"/>
              <a:ext cx="169161" cy="267159"/>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3A3A3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163"/>
            <p:cNvSpPr>
              <a:spLocks noEditPoints="1"/>
            </p:cNvSpPr>
            <p:nvPr/>
          </p:nvSpPr>
          <p:spPr bwMode="auto">
            <a:xfrm>
              <a:off x="3885794" y="3667040"/>
              <a:ext cx="292825" cy="18899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3A3A3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文本框 50"/>
            <p:cNvSpPr txBox="1"/>
            <p:nvPr/>
          </p:nvSpPr>
          <p:spPr>
            <a:xfrm rot="18836211">
              <a:off x="4696865" y="2694348"/>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3" name="文本框 50"/>
            <p:cNvSpPr txBox="1"/>
            <p:nvPr/>
          </p:nvSpPr>
          <p:spPr>
            <a:xfrm rot="2873420">
              <a:off x="6528742" y="2700063"/>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4" name="文本框 50"/>
            <p:cNvSpPr txBox="1"/>
            <p:nvPr/>
          </p:nvSpPr>
          <p:spPr>
            <a:xfrm rot="2726449">
              <a:off x="4655231" y="4400544"/>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5" name="文本框 50"/>
            <p:cNvSpPr txBox="1"/>
            <p:nvPr/>
          </p:nvSpPr>
          <p:spPr>
            <a:xfrm rot="18983171">
              <a:off x="6476046" y="4453643"/>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grpSp>
      <p:sp>
        <p:nvSpPr>
          <p:cNvPr id="72" name="Rectangle 47"/>
          <p:cNvSpPr>
            <a:spLocks noChangeArrowheads="1"/>
          </p:cNvSpPr>
          <p:nvPr/>
        </p:nvSpPr>
        <p:spPr bwMode="auto">
          <a:xfrm>
            <a:off x="1218247" y="1473940"/>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48"/>
          <p:cNvSpPr>
            <a:spLocks noChangeArrowheads="1"/>
          </p:cNvSpPr>
          <p:nvPr/>
        </p:nvSpPr>
        <p:spPr bwMode="auto">
          <a:xfrm>
            <a:off x="1819250" y="11849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4" name="Rectangle 47"/>
          <p:cNvSpPr>
            <a:spLocks noChangeArrowheads="1"/>
          </p:cNvSpPr>
          <p:nvPr/>
        </p:nvSpPr>
        <p:spPr bwMode="auto">
          <a:xfrm>
            <a:off x="1328055" y="3760284"/>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Rectangle 48"/>
          <p:cNvSpPr>
            <a:spLocks noChangeArrowheads="1"/>
          </p:cNvSpPr>
          <p:nvPr/>
        </p:nvSpPr>
        <p:spPr bwMode="auto">
          <a:xfrm>
            <a:off x="1929058" y="3496482"/>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6" name="Rectangle 47"/>
          <p:cNvSpPr>
            <a:spLocks noChangeArrowheads="1"/>
          </p:cNvSpPr>
          <p:nvPr/>
        </p:nvSpPr>
        <p:spPr bwMode="auto">
          <a:xfrm>
            <a:off x="5991061" y="1473940"/>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Rectangle 48"/>
          <p:cNvSpPr>
            <a:spLocks noChangeArrowheads="1"/>
          </p:cNvSpPr>
          <p:nvPr/>
        </p:nvSpPr>
        <p:spPr bwMode="auto">
          <a:xfrm>
            <a:off x="5978816" y="11849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8" name="Rectangle 47"/>
          <p:cNvSpPr>
            <a:spLocks noChangeArrowheads="1"/>
          </p:cNvSpPr>
          <p:nvPr/>
        </p:nvSpPr>
        <p:spPr bwMode="auto">
          <a:xfrm>
            <a:off x="5967071" y="3760284"/>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Rectangle 48"/>
          <p:cNvSpPr>
            <a:spLocks noChangeArrowheads="1"/>
          </p:cNvSpPr>
          <p:nvPr/>
        </p:nvSpPr>
        <p:spPr bwMode="auto">
          <a:xfrm>
            <a:off x="5954826" y="3471292"/>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80" name="组合 79"/>
          <p:cNvGrpSpPr/>
          <p:nvPr/>
        </p:nvGrpSpPr>
        <p:grpSpPr>
          <a:xfrm>
            <a:off x="3740741" y="1950396"/>
            <a:ext cx="1406063" cy="1406063"/>
            <a:chOff x="5161824" y="2852108"/>
            <a:chExt cx="1874751" cy="1874751"/>
          </a:xfrm>
        </p:grpSpPr>
        <p:sp>
          <p:nvSpPr>
            <p:cNvPr id="81" name="椭圆 80"/>
            <p:cNvSpPr/>
            <p:nvPr/>
          </p:nvSpPr>
          <p:spPr>
            <a:xfrm>
              <a:off x="5161824" y="2852108"/>
              <a:ext cx="1874751" cy="1874751"/>
            </a:xfrm>
            <a:prstGeom prst="ellipse">
              <a:avLst/>
            </a:prstGeom>
            <a:gradFill>
              <a:gsLst>
                <a:gs pos="0">
                  <a:schemeClr val="bg1"/>
                </a:gs>
                <a:gs pos="25000">
                  <a:srgbClr val="FBFBFB"/>
                </a:gs>
                <a:gs pos="41000">
                  <a:srgbClr val="F8F8F8"/>
                </a:gs>
                <a:gs pos="65000">
                  <a:srgbClr val="E7E7E7"/>
                </a:gs>
              </a:gsLst>
              <a:path path="circle">
                <a:fillToRect t="100000" r="100000"/>
              </a:path>
            </a:gradFill>
            <a:ln>
              <a:noFill/>
            </a:ln>
            <a:effectLst>
              <a:outerShdw blurRad="63500" sx="102000" sy="102000" algn="ctr" rotWithShape="0">
                <a:prstClr val="black">
                  <a:alpha val="40000"/>
                </a:prstClr>
              </a:outerShdw>
            </a:effectLst>
            <a:scene3d>
              <a:camera prst="orthographicFront"/>
              <a:lightRig rig="threePt" dir="t"/>
            </a:scene3d>
            <a:sp3d>
              <a:bevelT w="114300" h="1016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2" name="椭圆 81"/>
            <p:cNvSpPr/>
            <p:nvPr/>
          </p:nvSpPr>
          <p:spPr>
            <a:xfrm>
              <a:off x="5252538" y="2942822"/>
              <a:ext cx="1693323" cy="1693323"/>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3" name="Rectangle 48"/>
          <p:cNvSpPr>
            <a:spLocks noChangeArrowheads="1"/>
          </p:cNvSpPr>
          <p:nvPr/>
        </p:nvSpPr>
        <p:spPr bwMode="auto">
          <a:xfrm>
            <a:off x="4041706" y="2275648"/>
            <a:ext cx="72327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2100" dirty="0">
                <a:solidFill>
                  <a:srgbClr val="935011"/>
                </a:solidFill>
                <a:latin typeface="微软雅黑" panose="020B0503020204020204" pitchFamily="34" charset="-122"/>
                <a:ea typeface="微软雅黑" panose="020B0503020204020204" pitchFamily="34" charset="-122"/>
              </a:rPr>
              <a:t>添加</a:t>
            </a:r>
            <a:endParaRPr lang="en-US" altLang="zh-CN" sz="2100" dirty="0">
              <a:solidFill>
                <a:srgbClr val="935011"/>
              </a:solidFill>
              <a:latin typeface="微软雅黑" panose="020B0503020204020204" pitchFamily="34" charset="-122"/>
              <a:ea typeface="微软雅黑" panose="020B0503020204020204" pitchFamily="34" charset="-122"/>
            </a:endParaRPr>
          </a:p>
          <a:p>
            <a:pPr algn="r"/>
            <a:r>
              <a:rPr lang="zh-CN" altLang="en-US" sz="2100" dirty="0">
                <a:solidFill>
                  <a:srgbClr val="935011"/>
                </a:solidFill>
                <a:latin typeface="微软雅黑" panose="020B0503020204020204" pitchFamily="34" charset="-122"/>
                <a:ea typeface="微软雅黑" panose="020B0503020204020204" pitchFamily="34" charset="-122"/>
              </a:rPr>
              <a:t>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5551295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 fill="hold"/>
                                        <p:tgtEl>
                                          <p:spTgt spid="80"/>
                                        </p:tgtEl>
                                        <p:attrNameLst>
                                          <p:attrName>ppt_w</p:attrName>
                                        </p:attrNameLst>
                                      </p:cBhvr>
                                      <p:tavLst>
                                        <p:tav tm="0">
                                          <p:val>
                                            <p:fltVal val="0"/>
                                          </p:val>
                                        </p:tav>
                                        <p:tav tm="100000">
                                          <p:val>
                                            <p:strVal val="#ppt_w"/>
                                          </p:val>
                                        </p:tav>
                                      </p:tavLst>
                                    </p:anim>
                                    <p:anim calcmode="lin" valueType="num">
                                      <p:cBhvr>
                                        <p:cTn id="8" dur="100" fill="hold"/>
                                        <p:tgtEl>
                                          <p:spTgt spid="80"/>
                                        </p:tgtEl>
                                        <p:attrNameLst>
                                          <p:attrName>ppt_h</p:attrName>
                                        </p:attrNameLst>
                                      </p:cBhvr>
                                      <p:tavLst>
                                        <p:tav tm="0">
                                          <p:val>
                                            <p:fltVal val="0"/>
                                          </p:val>
                                        </p:tav>
                                        <p:tav tm="100000">
                                          <p:val>
                                            <p:strVal val="#ppt_h"/>
                                          </p:val>
                                        </p:tav>
                                      </p:tavLst>
                                    </p:anim>
                                    <p:animEffect transition="in" filter="fade">
                                      <p:cBhvr>
                                        <p:cTn id="9" dur="100"/>
                                        <p:tgtEl>
                                          <p:spTgt spid="80"/>
                                        </p:tgtEl>
                                      </p:cBhvr>
                                    </p:animEffect>
                                  </p:childTnLst>
                                </p:cTn>
                              </p:par>
                              <p:par>
                                <p:cTn id="10" presetID="6" presetClass="emph" presetSubtype="0" fill="hold" nodeType="withEffect">
                                  <p:stCondLst>
                                    <p:cond delay="100"/>
                                  </p:stCondLst>
                                  <p:childTnLst>
                                    <p:animScale>
                                      <p:cBhvr>
                                        <p:cTn id="11" dur="100" fill="hold"/>
                                        <p:tgtEl>
                                          <p:spTgt spid="80"/>
                                        </p:tgtEl>
                                      </p:cBhvr>
                                      <p:by x="110000" y="110000"/>
                                    </p:animScale>
                                  </p:childTnLst>
                                </p:cTn>
                              </p:par>
                              <p:par>
                                <p:cTn id="12" presetID="6" presetClass="emph" presetSubtype="0" fill="hold" nodeType="withEffect">
                                  <p:stCondLst>
                                    <p:cond delay="200"/>
                                  </p:stCondLst>
                                  <p:childTnLst>
                                    <p:animScale>
                                      <p:cBhvr>
                                        <p:cTn id="13" dur="200" fill="hold"/>
                                        <p:tgtEl>
                                          <p:spTgt spid="80"/>
                                        </p:tgtEl>
                                      </p:cBhvr>
                                      <p:by x="90000" y="90000"/>
                                    </p:animScale>
                                  </p:childTnLst>
                                </p:cTn>
                              </p:par>
                              <p:par>
                                <p:cTn id="14" presetID="6" presetClass="emph" presetSubtype="0" fill="hold" nodeType="withEffect">
                                  <p:stCondLst>
                                    <p:cond delay="400"/>
                                  </p:stCondLst>
                                  <p:childTnLst>
                                    <p:animScale>
                                      <p:cBhvr>
                                        <p:cTn id="15" dur="100" fill="hold"/>
                                        <p:tgtEl>
                                          <p:spTgt spid="80"/>
                                        </p:tgtEl>
                                      </p:cBhvr>
                                      <p:by x="105000" y="105000"/>
                                    </p:animScale>
                                  </p:childTnLst>
                                </p:cTn>
                              </p:par>
                              <p:par>
                                <p:cTn id="16" presetID="6" presetClass="emph" presetSubtype="0" fill="hold" nodeType="withEffect">
                                  <p:stCondLst>
                                    <p:cond delay="500"/>
                                  </p:stCondLst>
                                  <p:childTnLst>
                                    <p:animScale>
                                      <p:cBhvr>
                                        <p:cTn id="17" dur="200" fill="hold"/>
                                        <p:tgtEl>
                                          <p:spTgt spid="80"/>
                                        </p:tgtEl>
                                      </p:cBhvr>
                                      <p:by x="95000" y="95000"/>
                                    </p:animScale>
                                  </p:childTnLst>
                                </p:cTn>
                              </p:par>
                              <p:par>
                                <p:cTn id="18" presetID="21" presetClass="entr" presetSubtype="1" fill="hold" grpId="0"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wheel(1)">
                                      <p:cBhvr>
                                        <p:cTn id="20" dur="1000"/>
                                        <p:tgtEl>
                                          <p:spTgt spid="8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childTnLst>
                                </p:cTn>
                              </p:par>
                              <p:par>
                                <p:cTn id="25" presetID="8" presetClass="emph" presetSubtype="0" fill="hold" nodeType="withEffect">
                                  <p:stCondLst>
                                    <p:cond delay="0"/>
                                  </p:stCondLst>
                                  <p:childTnLst>
                                    <p:animRot by="21600000">
                                      <p:cBhvr>
                                        <p:cTn id="26" dur="2000" fill="hold"/>
                                        <p:tgtEl>
                                          <p:spTgt spid="50"/>
                                        </p:tgtEl>
                                        <p:attrNameLst>
                                          <p:attrName>r</p:attrName>
                                        </p:attrNameLst>
                                      </p:cBhvr>
                                    </p:animRo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42" presetClass="path" presetSubtype="0" accel="50000" decel="50000" fill="hold" grpId="1" nodeType="withEffect">
                                  <p:stCondLst>
                                    <p:cond delay="0"/>
                                  </p:stCondLst>
                                  <p:childTnLst>
                                    <p:animMotion origin="layout" path="M 0.13454 0.20649 L 4.72222E-6 -4.07407E-6 " pathEditMode="relative" rAng="0" ptsTypes="AA">
                                      <p:cBhvr>
                                        <p:cTn id="32" dur="500" fill="hold"/>
                                        <p:tgtEl>
                                          <p:spTgt spid="47"/>
                                        </p:tgtEl>
                                        <p:attrNameLst>
                                          <p:attrName>ppt_x</p:attrName>
                                          <p:attrName>ppt_y</p:attrName>
                                        </p:attrNameLst>
                                      </p:cBhvr>
                                      <p:rCtr x="-6736" y="-10340"/>
                                    </p:animMotion>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42" presetClass="path" presetSubtype="0" accel="50000" decel="50000" fill="hold" grpId="1" nodeType="withEffect">
                                  <p:stCondLst>
                                    <p:cond delay="0"/>
                                  </p:stCondLst>
                                  <p:childTnLst>
                                    <p:animMotion origin="layout" path="M -0.12674 0.20649 L 8.33333E-7 -4.07407E-6 " pathEditMode="relative" rAng="0" ptsTypes="AA">
                                      <p:cBhvr>
                                        <p:cTn id="37" dur="500" fill="hold"/>
                                        <p:tgtEl>
                                          <p:spTgt spid="46"/>
                                        </p:tgtEl>
                                        <p:attrNameLst>
                                          <p:attrName>ppt_x</p:attrName>
                                          <p:attrName>ppt_y</p:attrName>
                                        </p:attrNameLst>
                                      </p:cBhvr>
                                      <p:rCtr x="6337" y="-10340"/>
                                    </p:animMotion>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42" presetClass="path" presetSubtype="0" accel="50000" decel="50000" fill="hold" grpId="1" nodeType="withEffect">
                                  <p:stCondLst>
                                    <p:cond delay="0"/>
                                  </p:stCondLst>
                                  <p:childTnLst>
                                    <p:animMotion origin="layout" path="M -0.12674 -0.24784 L 8.33333E-7 4.93827E-6 " pathEditMode="relative" rAng="0" ptsTypes="AA">
                                      <p:cBhvr>
                                        <p:cTn id="42" dur="500" fill="hold"/>
                                        <p:tgtEl>
                                          <p:spTgt spid="48"/>
                                        </p:tgtEl>
                                        <p:attrNameLst>
                                          <p:attrName>ppt_x</p:attrName>
                                          <p:attrName>ppt_y</p:attrName>
                                        </p:attrNameLst>
                                      </p:cBhvr>
                                      <p:rCtr x="6337" y="12377"/>
                                    </p:animMotion>
                                  </p:childTnLst>
                                </p:cTn>
                              </p:par>
                              <p:par>
                                <p:cTn id="43" presetID="10"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par>
                                <p:cTn id="46" presetID="42" presetClass="path" presetSubtype="0" accel="50000" decel="50000" fill="hold" grpId="1" nodeType="withEffect">
                                  <p:stCondLst>
                                    <p:cond delay="0"/>
                                  </p:stCondLst>
                                  <p:childTnLst>
                                    <p:animMotion origin="layout" path="M 0.13454 -0.24784 L 4.72222E-6 4.93827E-6 " pathEditMode="relative" rAng="0" ptsTypes="AA">
                                      <p:cBhvr>
                                        <p:cTn id="47" dur="500" fill="hold"/>
                                        <p:tgtEl>
                                          <p:spTgt spid="49"/>
                                        </p:tgtEl>
                                        <p:attrNameLst>
                                          <p:attrName>ppt_x</p:attrName>
                                          <p:attrName>ppt_y</p:attrName>
                                        </p:attrNameLst>
                                      </p:cBhvr>
                                      <p:rCtr x="-6736" y="12377"/>
                                    </p:animMotion>
                                  </p:childTnLst>
                                </p:cTn>
                              </p:par>
                            </p:childTnLst>
                          </p:cTn>
                        </p:par>
                        <p:par>
                          <p:cTn id="48" fill="hold">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right)">
                                      <p:cBhvr>
                                        <p:cTn id="51" dur="500"/>
                                        <p:tgtEl>
                                          <p:spTgt spid="7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wipe(left)">
                                      <p:cBhvr>
                                        <p:cTn id="54" dur="500"/>
                                        <p:tgtEl>
                                          <p:spTgt spid="7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right)">
                                      <p:cBhvr>
                                        <p:cTn id="57" dur="500"/>
                                        <p:tgtEl>
                                          <p:spTgt spid="7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wipe(left)">
                                      <p:cBhvr>
                                        <p:cTn id="60" dur="500"/>
                                        <p:tgtEl>
                                          <p:spTgt spid="79"/>
                                        </p:tgtEl>
                                      </p:cBhvr>
                                    </p:animEffect>
                                  </p:childTnLst>
                                </p:cTn>
                              </p:par>
                            </p:childTnLst>
                          </p:cTn>
                        </p:par>
                        <p:par>
                          <p:cTn id="61" fill="hold">
                            <p:stCondLst>
                              <p:cond delay="4000"/>
                            </p:stCondLst>
                            <p:childTnLst>
                              <p:par>
                                <p:cTn id="62" presetID="14" presetClass="entr" presetSubtype="1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randombar(horizontal)">
                                      <p:cBhvr>
                                        <p:cTn id="64" dur="500"/>
                                        <p:tgtEl>
                                          <p:spTgt spid="7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randombar(horizontal)">
                                      <p:cBhvr>
                                        <p:cTn id="67" dur="500"/>
                                        <p:tgtEl>
                                          <p:spTgt spid="7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randombar(horizontal)">
                                      <p:cBhvr>
                                        <p:cTn id="70" dur="500"/>
                                        <p:tgtEl>
                                          <p:spTgt spid="7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randombar(horizontal)">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72" grpId="0"/>
      <p:bldP spid="73" grpId="0"/>
      <p:bldP spid="74" grpId="0"/>
      <p:bldP spid="75" grpId="0"/>
      <p:bldP spid="76" grpId="0"/>
      <p:bldP spid="77" grpId="0"/>
      <p:bldP spid="78" grpId="0"/>
      <p:bldP spid="79"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1498600" y="1923443"/>
            <a:ext cx="7645400" cy="141665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762817" y="2075327"/>
            <a:ext cx="1062033" cy="1107996"/>
            <a:chOff x="4560808" y="1616490"/>
            <a:chExt cx="674440" cy="703883"/>
          </a:xfrm>
        </p:grpSpPr>
        <p:sp>
          <p:nvSpPr>
            <p:cNvPr id="52" name="椭圆 51"/>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935011"/>
                </a:solidFill>
              </a:endParaRPr>
            </a:p>
          </p:txBody>
        </p:sp>
        <p:sp>
          <p:nvSpPr>
            <p:cNvPr id="53" name="文本框 63"/>
            <p:cNvSpPr txBox="1"/>
            <p:nvPr/>
          </p:nvSpPr>
          <p:spPr>
            <a:xfrm>
              <a:off x="4596598" y="1616490"/>
              <a:ext cx="561699" cy="703883"/>
            </a:xfrm>
            <a:prstGeom prst="rect">
              <a:avLst/>
            </a:prstGeom>
            <a:noFill/>
          </p:spPr>
          <p:txBody>
            <a:bodyPr wrap="square" rtlCol="0">
              <a:spAutoFit/>
            </a:bodyPr>
            <a:lstStyle/>
            <a:p>
              <a:pPr algn="ctr"/>
              <a:r>
                <a:rPr lang="en-US" altLang="zh-CN" sz="6600" dirty="0" smtClean="0">
                  <a:solidFill>
                    <a:srgbClr val="935011"/>
                  </a:solidFill>
                  <a:latin typeface="Impact" panose="020B0806030902050204" pitchFamily="34" charset="0"/>
                </a:rPr>
                <a:t>2</a:t>
              </a:r>
              <a:endParaRPr lang="zh-CN" altLang="en-US" sz="6600" dirty="0">
                <a:solidFill>
                  <a:srgbClr val="935011"/>
                </a:solidFill>
                <a:latin typeface="Impact" panose="020B0806030902050204" pitchFamily="34" charset="0"/>
              </a:endParaRPr>
            </a:p>
          </p:txBody>
        </p:sp>
      </p:grpSp>
      <p:sp>
        <p:nvSpPr>
          <p:cNvPr id="4" name="文本框 3"/>
          <p:cNvSpPr txBox="1"/>
          <p:nvPr/>
        </p:nvSpPr>
        <p:spPr>
          <a:xfrm>
            <a:off x="3247025" y="2305050"/>
            <a:ext cx="4801314"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8155248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1000"/>
                                        <p:tgtEl>
                                          <p:spTgt spid="51"/>
                                        </p:tgtEl>
                                      </p:cBhvr>
                                    </p:animEffect>
                                  </p:childTnLst>
                                </p:cTn>
                              </p:par>
                            </p:childTnLst>
                          </p:cTn>
                        </p:par>
                        <p:par>
                          <p:cTn id="12" fill="hold">
                            <p:stCondLst>
                              <p:cond delay="175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35"/>
          <p:cNvSpPr txBox="1"/>
          <p:nvPr/>
        </p:nvSpPr>
        <p:spPr>
          <a:xfrm>
            <a:off x="2394548" y="1454740"/>
            <a:ext cx="915773" cy="553998"/>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2" name="文本框 37"/>
          <p:cNvSpPr txBox="1"/>
          <p:nvPr/>
        </p:nvSpPr>
        <p:spPr>
          <a:xfrm>
            <a:off x="2390684" y="3267396"/>
            <a:ext cx="902585" cy="553998"/>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4" name="文本框 39"/>
          <p:cNvSpPr txBox="1"/>
          <p:nvPr/>
        </p:nvSpPr>
        <p:spPr>
          <a:xfrm>
            <a:off x="5737801" y="1454740"/>
            <a:ext cx="948830"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6" name="文本框 41"/>
          <p:cNvSpPr txBox="1"/>
          <p:nvPr/>
        </p:nvSpPr>
        <p:spPr>
          <a:xfrm>
            <a:off x="5737800" y="3267396"/>
            <a:ext cx="1020268"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113"/>
          <p:cNvSpPr txBox="1"/>
          <p:nvPr/>
        </p:nvSpPr>
        <p:spPr>
          <a:xfrm>
            <a:off x="1411452" y="1770683"/>
            <a:ext cx="1898869"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r">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113"/>
          <p:cNvSpPr txBox="1"/>
          <p:nvPr/>
        </p:nvSpPr>
        <p:spPr>
          <a:xfrm>
            <a:off x="1411452" y="3586295"/>
            <a:ext cx="1898869"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r">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113"/>
          <p:cNvSpPr txBox="1"/>
          <p:nvPr/>
        </p:nvSpPr>
        <p:spPr>
          <a:xfrm>
            <a:off x="5737800" y="1739955"/>
            <a:ext cx="1898869"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113"/>
          <p:cNvSpPr txBox="1"/>
          <p:nvPr/>
        </p:nvSpPr>
        <p:spPr>
          <a:xfrm>
            <a:off x="5737800" y="3586295"/>
            <a:ext cx="1898869"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414832" y="1209170"/>
            <a:ext cx="2207546" cy="3032244"/>
            <a:chOff x="4553109" y="1612227"/>
            <a:chExt cx="2943395" cy="4042992"/>
          </a:xfrm>
        </p:grpSpPr>
        <p:sp>
          <p:nvSpPr>
            <p:cNvPr id="8" name="任意多边形 7"/>
            <p:cNvSpPr/>
            <p:nvPr/>
          </p:nvSpPr>
          <p:spPr>
            <a:xfrm rot="2700000" flipH="1">
              <a:off x="5662419" y="1625419"/>
              <a:ext cx="1026299" cy="264187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2"/>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 name="任意多边形 6"/>
            <p:cNvSpPr/>
            <p:nvPr/>
          </p:nvSpPr>
          <p:spPr>
            <a:xfrm rot="2700000" flipV="1">
              <a:off x="5360894" y="3002218"/>
              <a:ext cx="1026299" cy="2641869"/>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4"/>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18900000">
              <a:off x="5346626" y="1612227"/>
              <a:ext cx="1026299" cy="264187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1"/>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rot="18900000" flipH="1" flipV="1">
              <a:off x="5667586" y="3013350"/>
              <a:ext cx="1026299" cy="2641869"/>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3"/>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6" name="文本框 35"/>
            <p:cNvSpPr txBox="1"/>
            <p:nvPr/>
          </p:nvSpPr>
          <p:spPr>
            <a:xfrm>
              <a:off x="5047149" y="2160598"/>
              <a:ext cx="524976"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01</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7" name="文本框 35"/>
            <p:cNvSpPr txBox="1"/>
            <p:nvPr/>
          </p:nvSpPr>
          <p:spPr>
            <a:xfrm>
              <a:off x="6571149" y="2139615"/>
              <a:ext cx="515451"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02</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8" name="文本框 35"/>
            <p:cNvSpPr txBox="1"/>
            <p:nvPr/>
          </p:nvSpPr>
          <p:spPr>
            <a:xfrm>
              <a:off x="5047149" y="4741872"/>
              <a:ext cx="524976"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03</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9" name="文本框 35"/>
            <p:cNvSpPr txBox="1"/>
            <p:nvPr/>
          </p:nvSpPr>
          <p:spPr>
            <a:xfrm>
              <a:off x="6571149" y="4720890"/>
              <a:ext cx="515451"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04</a:t>
              </a:r>
              <a:endParaRPr lang="zh-CN" altLang="en-US" sz="1500" dirty="0">
                <a:solidFill>
                  <a:schemeClr val="bg1"/>
                </a:solidFill>
                <a:latin typeface="Impact" panose="020B0806030902050204" pitchFamily="34" charset="0"/>
                <a:ea typeface="微软雅黑" panose="020B0503020204020204" pitchFamily="34" charset="-122"/>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5841800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500"/>
                                        <p:tgtEl>
                                          <p:spTgt spid="3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up)">
                                      <p:cBhvr>
                                        <p:cTn id="29" dur="500"/>
                                        <p:tgtEl>
                                          <p:spTgt spid="41"/>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4" grpId="0"/>
      <p:bldP spid="36"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3607827" y="2927368"/>
            <a:ext cx="1104281" cy="985348"/>
            <a:chOff x="4809807" y="3454023"/>
            <a:chExt cx="1472183" cy="1314101"/>
          </a:xfrm>
        </p:grpSpPr>
        <p:grpSp>
          <p:nvGrpSpPr>
            <p:cNvPr id="14" name="组合 13"/>
            <p:cNvGrpSpPr/>
            <p:nvPr/>
          </p:nvGrpSpPr>
          <p:grpSpPr>
            <a:xfrm>
              <a:off x="4809807" y="3454023"/>
              <a:ext cx="1472183" cy="1314101"/>
              <a:chOff x="3342359" y="1161598"/>
              <a:chExt cx="2123116" cy="1895135"/>
            </a:xfrm>
          </p:grpSpPr>
          <p:sp>
            <p:nvSpPr>
              <p:cNvPr id="15" name="任意多边形 1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 name="组合 25"/>
            <p:cNvGrpSpPr/>
            <p:nvPr/>
          </p:nvGrpSpPr>
          <p:grpSpPr>
            <a:xfrm>
              <a:off x="5324340" y="3872674"/>
              <a:ext cx="391456" cy="405434"/>
              <a:chOff x="9450388" y="2662238"/>
              <a:chExt cx="133350" cy="138112"/>
            </a:xfrm>
            <a:solidFill>
              <a:srgbClr val="FFB850"/>
            </a:solidFill>
          </p:grpSpPr>
          <p:sp>
            <p:nvSpPr>
              <p:cNvPr id="27" name="Rectangle 239"/>
              <p:cNvSpPr>
                <a:spLocks noChangeArrowheads="1"/>
              </p:cNvSpPr>
              <p:nvPr/>
            </p:nvSpPr>
            <p:spPr bwMode="auto">
              <a:xfrm>
                <a:off x="9450388" y="2778125"/>
                <a:ext cx="26988" cy="222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Rectangle 240"/>
              <p:cNvSpPr>
                <a:spLocks noChangeArrowheads="1"/>
              </p:cNvSpPr>
              <p:nvPr/>
            </p:nvSpPr>
            <p:spPr bwMode="auto">
              <a:xfrm>
                <a:off x="9488488" y="2751138"/>
                <a:ext cx="22225" cy="492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Rectangle 241"/>
              <p:cNvSpPr>
                <a:spLocks noChangeArrowheads="1"/>
              </p:cNvSpPr>
              <p:nvPr/>
            </p:nvSpPr>
            <p:spPr bwMode="auto">
              <a:xfrm>
                <a:off x="9521825" y="2713038"/>
                <a:ext cx="23813" cy="873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5" name="组合 54"/>
          <p:cNvGrpSpPr/>
          <p:nvPr/>
        </p:nvGrpSpPr>
        <p:grpSpPr>
          <a:xfrm>
            <a:off x="3607827" y="1910840"/>
            <a:ext cx="1104281" cy="985348"/>
            <a:chOff x="4809807" y="2098338"/>
            <a:chExt cx="1472183" cy="1314101"/>
          </a:xfrm>
        </p:grpSpPr>
        <p:grpSp>
          <p:nvGrpSpPr>
            <p:cNvPr id="10" name="组合 9"/>
            <p:cNvGrpSpPr/>
            <p:nvPr/>
          </p:nvGrpSpPr>
          <p:grpSpPr>
            <a:xfrm>
              <a:off x="4809807" y="2098338"/>
              <a:ext cx="1472183" cy="1314101"/>
              <a:chOff x="3342359" y="1161598"/>
              <a:chExt cx="2123116" cy="1895135"/>
            </a:xfrm>
          </p:grpSpPr>
          <p:sp>
            <p:nvSpPr>
              <p:cNvPr id="11" name="任意多边形 1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3"/>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4"/>
            <p:cNvGrpSpPr>
              <a:grpSpLocks noChangeAspect="1"/>
            </p:cNvGrpSpPr>
            <p:nvPr/>
          </p:nvGrpSpPr>
          <p:grpSpPr bwMode="auto">
            <a:xfrm>
              <a:off x="5291820" y="2555111"/>
              <a:ext cx="510888" cy="395046"/>
              <a:chOff x="3494" y="1896"/>
              <a:chExt cx="688" cy="532"/>
            </a:xfrm>
            <a:solidFill>
              <a:srgbClr val="C65885"/>
            </a:solidFill>
          </p:grpSpPr>
          <p:sp>
            <p:nvSpPr>
              <p:cNvPr id="33" name="Rectangle 5"/>
              <p:cNvSpPr>
                <a:spLocks noChangeArrowheads="1"/>
              </p:cNvSpPr>
              <p:nvPr/>
            </p:nvSpPr>
            <p:spPr bwMode="auto">
              <a:xfrm>
                <a:off x="4124" y="2007"/>
                <a:ext cx="58" cy="42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7"/>
              <p:cNvSpPr>
                <a:spLocks noChangeArrowheads="1"/>
              </p:cNvSpPr>
              <p:nvPr/>
            </p:nvSpPr>
            <p:spPr bwMode="auto">
              <a:xfrm>
                <a:off x="3494" y="2007"/>
                <a:ext cx="57" cy="42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7" name="组合 56"/>
          <p:cNvGrpSpPr/>
          <p:nvPr/>
        </p:nvGrpSpPr>
        <p:grpSpPr>
          <a:xfrm>
            <a:off x="4489813" y="2421166"/>
            <a:ext cx="1104281" cy="985348"/>
            <a:chOff x="5985636" y="2778930"/>
            <a:chExt cx="1472183" cy="1314101"/>
          </a:xfrm>
        </p:grpSpPr>
        <p:grpSp>
          <p:nvGrpSpPr>
            <p:cNvPr id="18" name="组合 17"/>
            <p:cNvGrpSpPr/>
            <p:nvPr/>
          </p:nvGrpSpPr>
          <p:grpSpPr>
            <a:xfrm>
              <a:off x="5985636" y="2778930"/>
              <a:ext cx="1472183" cy="1314101"/>
              <a:chOff x="3342359" y="1161598"/>
              <a:chExt cx="2123116" cy="1895135"/>
            </a:xfrm>
          </p:grpSpPr>
          <p:sp>
            <p:nvSpPr>
              <p:cNvPr id="19" name="任意多边形 18"/>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4"/>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1"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6" name="组合 35"/>
            <p:cNvGrpSpPr/>
            <p:nvPr/>
          </p:nvGrpSpPr>
          <p:grpSpPr>
            <a:xfrm>
              <a:off x="6499590" y="3222679"/>
              <a:ext cx="457152" cy="458487"/>
              <a:chOff x="458010" y="4063526"/>
              <a:chExt cx="1087437" cy="1090612"/>
            </a:xfrm>
            <a:solidFill>
              <a:srgbClr val="1A9BA9"/>
            </a:solidFill>
          </p:grpSpPr>
          <p:sp>
            <p:nvSpPr>
              <p:cNvPr id="37"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12"/>
              <p:cNvSpPr>
                <a:spLocks noChangeArrowheads="1"/>
              </p:cNvSpPr>
              <p:nvPr/>
            </p:nvSpPr>
            <p:spPr bwMode="auto">
              <a:xfrm>
                <a:off x="682625" y="4338638"/>
                <a:ext cx="636587" cy="71437"/>
              </a:xfrm>
              <a:prstGeom prst="rect">
                <a:avLst/>
              </a:prstGeom>
              <a:solidFill>
                <a:schemeClr val="accent4"/>
              </a:solidFill>
              <a:ln w="9525">
                <a:noFill/>
                <a:miter lim="800000"/>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13"/>
              <p:cNvSpPr>
                <a:spLocks noChangeArrowheads="1"/>
              </p:cNvSpPr>
              <p:nvPr/>
            </p:nvSpPr>
            <p:spPr bwMode="auto">
              <a:xfrm>
                <a:off x="682625" y="4562475"/>
                <a:ext cx="636587" cy="71437"/>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14"/>
              <p:cNvSpPr>
                <a:spLocks noChangeArrowheads="1"/>
              </p:cNvSpPr>
              <p:nvPr/>
            </p:nvSpPr>
            <p:spPr bwMode="auto">
              <a:xfrm>
                <a:off x="682625" y="4786313"/>
                <a:ext cx="382587" cy="71437"/>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2" name="组合 51"/>
          <p:cNvGrpSpPr/>
          <p:nvPr/>
        </p:nvGrpSpPr>
        <p:grpSpPr>
          <a:xfrm>
            <a:off x="4163357" y="911766"/>
            <a:ext cx="1104281" cy="985348"/>
            <a:chOff x="5550418" y="765931"/>
            <a:chExt cx="1472183" cy="1314101"/>
          </a:xfrm>
        </p:grpSpPr>
        <p:grpSp>
          <p:nvGrpSpPr>
            <p:cNvPr id="22" name="组合 21"/>
            <p:cNvGrpSpPr/>
            <p:nvPr/>
          </p:nvGrpSpPr>
          <p:grpSpPr>
            <a:xfrm>
              <a:off x="5550418" y="765931"/>
              <a:ext cx="1472183" cy="1314101"/>
              <a:chOff x="3342359" y="1161598"/>
              <a:chExt cx="2123116" cy="1895135"/>
            </a:xfrm>
          </p:grpSpPr>
          <p:sp>
            <p:nvSpPr>
              <p:cNvPr id="23" name="任意多边形 2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Group 17"/>
            <p:cNvGrpSpPr>
              <a:grpSpLocks noChangeAspect="1"/>
            </p:cNvGrpSpPr>
            <p:nvPr/>
          </p:nvGrpSpPr>
          <p:grpSpPr bwMode="auto">
            <a:xfrm>
              <a:off x="6087464" y="1170184"/>
              <a:ext cx="457188" cy="490764"/>
              <a:chOff x="231" y="1205"/>
              <a:chExt cx="640" cy="687"/>
            </a:xfrm>
            <a:solidFill>
              <a:srgbClr val="00AF92"/>
            </a:solidFill>
          </p:grpSpPr>
          <p:sp>
            <p:nvSpPr>
              <p:cNvPr id="42"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9" name="组合 58"/>
          <p:cNvGrpSpPr/>
          <p:nvPr/>
        </p:nvGrpSpPr>
        <p:grpSpPr>
          <a:xfrm>
            <a:off x="3037348" y="3910194"/>
            <a:ext cx="1104281" cy="985348"/>
            <a:chOff x="4049268" y="4764761"/>
            <a:chExt cx="1472183" cy="1314101"/>
          </a:xfrm>
        </p:grpSpPr>
        <p:grpSp>
          <p:nvGrpSpPr>
            <p:cNvPr id="2" name="组合 1"/>
            <p:cNvGrpSpPr/>
            <p:nvPr/>
          </p:nvGrpSpPr>
          <p:grpSpPr>
            <a:xfrm>
              <a:off x="4049268" y="4764761"/>
              <a:ext cx="1472183" cy="1314101"/>
              <a:chOff x="3342359" y="1161598"/>
              <a:chExt cx="2123116" cy="1895135"/>
            </a:xfrm>
          </p:grpSpPr>
          <p:sp>
            <p:nvSpPr>
              <p:cNvPr id="3" name="任意多边形 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4" name="组合 43"/>
            <p:cNvGrpSpPr/>
            <p:nvPr/>
          </p:nvGrpSpPr>
          <p:grpSpPr>
            <a:xfrm>
              <a:off x="4528052" y="5320727"/>
              <a:ext cx="514609" cy="202170"/>
              <a:chOff x="9374188" y="5727700"/>
              <a:chExt cx="133350" cy="52388"/>
            </a:xfrm>
            <a:solidFill>
              <a:srgbClr val="663A77"/>
            </a:solidFill>
          </p:grpSpPr>
          <p:sp>
            <p:nvSpPr>
              <p:cNvPr id="45"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0" name="组合 49"/>
          <p:cNvGrpSpPr/>
          <p:nvPr/>
        </p:nvGrpSpPr>
        <p:grpSpPr>
          <a:xfrm>
            <a:off x="2730124" y="1394877"/>
            <a:ext cx="1104281" cy="985348"/>
            <a:chOff x="3639690" y="1410229"/>
            <a:chExt cx="1472183" cy="1314101"/>
          </a:xfrm>
        </p:grpSpPr>
        <p:grpSp>
          <p:nvGrpSpPr>
            <p:cNvPr id="6" name="组合 5"/>
            <p:cNvGrpSpPr/>
            <p:nvPr/>
          </p:nvGrpSpPr>
          <p:grpSpPr>
            <a:xfrm>
              <a:off x="3639690" y="1410229"/>
              <a:ext cx="1472183" cy="1314101"/>
              <a:chOff x="3342359" y="1161598"/>
              <a:chExt cx="2123116" cy="1895135"/>
            </a:xfrm>
          </p:grpSpPr>
          <p:sp>
            <p:nvSpPr>
              <p:cNvPr id="7" name="任意多边形 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7"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1" name="组合 80"/>
          <p:cNvGrpSpPr/>
          <p:nvPr/>
        </p:nvGrpSpPr>
        <p:grpSpPr>
          <a:xfrm>
            <a:off x="1603097" y="1863714"/>
            <a:ext cx="1023632" cy="404529"/>
            <a:chOff x="2137185" y="2035489"/>
            <a:chExt cx="1364664" cy="539497"/>
          </a:xfrm>
        </p:grpSpPr>
        <p:sp>
          <p:nvSpPr>
            <p:cNvPr id="48" name="任意多边形 47"/>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椭圆 50"/>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 name="组合 79"/>
          <p:cNvGrpSpPr/>
          <p:nvPr/>
        </p:nvGrpSpPr>
        <p:grpSpPr>
          <a:xfrm>
            <a:off x="1598666" y="3383016"/>
            <a:ext cx="1895631" cy="404529"/>
            <a:chOff x="2131277" y="4061694"/>
            <a:chExt cx="2527179" cy="539497"/>
          </a:xfrm>
        </p:grpSpPr>
        <p:sp>
          <p:nvSpPr>
            <p:cNvPr id="53" name="任意多边形 52"/>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2" name="组合 81"/>
          <p:cNvGrpSpPr/>
          <p:nvPr/>
        </p:nvGrpSpPr>
        <p:grpSpPr>
          <a:xfrm>
            <a:off x="5445439" y="1116794"/>
            <a:ext cx="1000847" cy="244098"/>
            <a:chOff x="7259641" y="1039365"/>
            <a:chExt cx="1334288" cy="325539"/>
          </a:xfrm>
        </p:grpSpPr>
        <p:sp>
          <p:nvSpPr>
            <p:cNvPr id="75" name="任意多边形 74"/>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 name="组合 82"/>
          <p:cNvGrpSpPr/>
          <p:nvPr/>
        </p:nvGrpSpPr>
        <p:grpSpPr>
          <a:xfrm>
            <a:off x="4870591" y="2179184"/>
            <a:ext cx="1578197" cy="155879"/>
            <a:chOff x="6493275" y="2456214"/>
            <a:chExt cx="2103989" cy="207886"/>
          </a:xfrm>
        </p:grpSpPr>
        <p:sp>
          <p:nvSpPr>
            <p:cNvPr id="71" name="任意多边形 70"/>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 name="组合 78"/>
          <p:cNvGrpSpPr/>
          <p:nvPr/>
        </p:nvGrpSpPr>
        <p:grpSpPr>
          <a:xfrm>
            <a:off x="4224468" y="4090381"/>
            <a:ext cx="2221818" cy="261467"/>
            <a:chOff x="5631891" y="5005066"/>
            <a:chExt cx="2962038" cy="348704"/>
          </a:xfrm>
        </p:grpSpPr>
        <p:sp>
          <p:nvSpPr>
            <p:cNvPr id="69" name="任意多边形 68"/>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a:off x="5584900" y="3192318"/>
            <a:ext cx="861386" cy="180341"/>
            <a:chOff x="7445563" y="3807371"/>
            <a:chExt cx="1148366" cy="240510"/>
          </a:xfrm>
        </p:grpSpPr>
        <p:sp>
          <p:nvSpPr>
            <p:cNvPr id="62" name="任意多边形 61"/>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1441903" y="2309204"/>
            <a:ext cx="1563719" cy="636615"/>
            <a:chOff x="1922286" y="2574951"/>
            <a:chExt cx="2084688" cy="849017"/>
          </a:xfrm>
        </p:grpSpPr>
        <p:sp>
          <p:nvSpPr>
            <p:cNvPr id="49" name="文本框 126"/>
            <p:cNvSpPr txBox="1"/>
            <p:nvPr/>
          </p:nvSpPr>
          <p:spPr>
            <a:xfrm>
              <a:off x="1922286" y="2574951"/>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5" name="文本框 113"/>
            <p:cNvSpPr txBox="1"/>
            <p:nvPr/>
          </p:nvSpPr>
          <p:spPr>
            <a:xfrm>
              <a:off x="1939506" y="2839056"/>
              <a:ext cx="2067468" cy="58491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1432377" y="3814165"/>
            <a:ext cx="1557670" cy="654477"/>
            <a:chOff x="1909586" y="4582028"/>
            <a:chExt cx="2076623" cy="872837"/>
          </a:xfrm>
        </p:grpSpPr>
        <p:sp>
          <p:nvSpPr>
            <p:cNvPr id="54" name="文本框 131"/>
            <p:cNvSpPr txBox="1"/>
            <p:nvPr/>
          </p:nvSpPr>
          <p:spPr>
            <a:xfrm>
              <a:off x="1909586" y="4582028"/>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6" name="文本框 113"/>
            <p:cNvSpPr txBox="1"/>
            <p:nvPr/>
          </p:nvSpPr>
          <p:spPr>
            <a:xfrm>
              <a:off x="1918742" y="48699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3" name="组合 72"/>
          <p:cNvGrpSpPr/>
          <p:nvPr/>
        </p:nvGrpSpPr>
        <p:grpSpPr>
          <a:xfrm>
            <a:off x="6045926" y="1438371"/>
            <a:ext cx="1550802" cy="625004"/>
            <a:chOff x="8060187" y="1413570"/>
            <a:chExt cx="2067467" cy="833531"/>
          </a:xfrm>
        </p:grpSpPr>
        <p:sp>
          <p:nvSpPr>
            <p:cNvPr id="76" name="文本框 138"/>
            <p:cNvSpPr txBox="1"/>
            <p:nvPr/>
          </p:nvSpPr>
          <p:spPr>
            <a:xfrm>
              <a:off x="8068381" y="1413570"/>
              <a:ext cx="1645309"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7" name="文本框 113"/>
            <p:cNvSpPr txBox="1"/>
            <p:nvPr/>
          </p:nvSpPr>
          <p:spPr>
            <a:xfrm>
              <a:off x="8060187" y="1662190"/>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8" name="组合 67"/>
          <p:cNvGrpSpPr/>
          <p:nvPr/>
        </p:nvGrpSpPr>
        <p:grpSpPr>
          <a:xfrm>
            <a:off x="6007334" y="2395449"/>
            <a:ext cx="1573820" cy="615368"/>
            <a:chOff x="8008735" y="2689969"/>
            <a:chExt cx="2098154" cy="820680"/>
          </a:xfrm>
        </p:grpSpPr>
        <p:sp>
          <p:nvSpPr>
            <p:cNvPr id="72" name="文本框 145"/>
            <p:cNvSpPr txBox="1"/>
            <p:nvPr/>
          </p:nvSpPr>
          <p:spPr>
            <a:xfrm>
              <a:off x="8008735" y="268996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8" name="文本框 113"/>
            <p:cNvSpPr txBox="1"/>
            <p:nvPr/>
          </p:nvSpPr>
          <p:spPr>
            <a:xfrm>
              <a:off x="8039422" y="29257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7" name="组合 66"/>
          <p:cNvGrpSpPr/>
          <p:nvPr/>
        </p:nvGrpSpPr>
        <p:grpSpPr>
          <a:xfrm>
            <a:off x="6043264" y="3421326"/>
            <a:ext cx="1553464" cy="615368"/>
            <a:chOff x="8056638" y="4058121"/>
            <a:chExt cx="2071016" cy="820680"/>
          </a:xfrm>
        </p:grpSpPr>
        <p:sp>
          <p:nvSpPr>
            <p:cNvPr id="63" name="文本框 162"/>
            <p:cNvSpPr txBox="1"/>
            <p:nvPr/>
          </p:nvSpPr>
          <p:spPr>
            <a:xfrm>
              <a:off x="8056638" y="4058121"/>
              <a:ext cx="1645307"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9" name="文本框 113"/>
            <p:cNvSpPr txBox="1"/>
            <p:nvPr/>
          </p:nvSpPr>
          <p:spPr>
            <a:xfrm>
              <a:off x="8060187" y="4293890"/>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4" name="组合 63"/>
          <p:cNvGrpSpPr/>
          <p:nvPr/>
        </p:nvGrpSpPr>
        <p:grpSpPr>
          <a:xfrm>
            <a:off x="6027849" y="4373121"/>
            <a:ext cx="1553305" cy="611017"/>
            <a:chOff x="8036086" y="5327472"/>
            <a:chExt cx="2070803" cy="814877"/>
          </a:xfrm>
        </p:grpSpPr>
        <p:sp>
          <p:nvSpPr>
            <p:cNvPr id="66"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90"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12734577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750"/>
                                        <p:tgtEl>
                                          <p:spTgt spid="58"/>
                                        </p:tgtEl>
                                      </p:cBhvr>
                                    </p:animEffect>
                                  </p:childTnLst>
                                </p:cTn>
                              </p:par>
                              <p:par>
                                <p:cTn id="8" presetID="10" presetClass="entr" presetSubtype="0" fill="hold" nodeType="withEffect">
                                  <p:stCondLst>
                                    <p:cond delay="25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750"/>
                                        <p:tgtEl>
                                          <p:spTgt spid="55"/>
                                        </p:tgtEl>
                                      </p:cBhvr>
                                    </p:animEffect>
                                  </p:childTnLst>
                                </p:cTn>
                              </p:par>
                              <p:par>
                                <p:cTn id="11" presetID="10" presetClass="entr" presetSubtype="0" fill="hold" nodeType="withEffect">
                                  <p:stCondLst>
                                    <p:cond delay="5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750"/>
                                        <p:tgtEl>
                                          <p:spTgt spid="57"/>
                                        </p:tgtEl>
                                      </p:cBhvr>
                                    </p:animEffect>
                                  </p:childTnLst>
                                </p:cTn>
                              </p:par>
                              <p:par>
                                <p:cTn id="14" presetID="10" presetClass="entr" presetSubtype="0" fill="hold" nodeType="withEffect">
                                  <p:stCondLst>
                                    <p:cond delay="75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750"/>
                                        <p:tgtEl>
                                          <p:spTgt spid="52"/>
                                        </p:tgtEl>
                                      </p:cBhvr>
                                    </p:animEffect>
                                  </p:childTnLst>
                                </p:cTn>
                              </p:par>
                              <p:par>
                                <p:cTn id="17" presetID="10" presetClass="entr" presetSubtype="0" fill="hold" nodeType="withEffect">
                                  <p:stCondLst>
                                    <p:cond delay="10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750"/>
                                        <p:tgtEl>
                                          <p:spTgt spid="59"/>
                                        </p:tgtEl>
                                      </p:cBhvr>
                                    </p:animEffect>
                                  </p:childTnLst>
                                </p:cTn>
                              </p:par>
                              <p:par>
                                <p:cTn id="20" presetID="10" presetClass="entr" presetSubtype="0" fill="hold" nodeType="withEffect">
                                  <p:stCondLst>
                                    <p:cond delay="125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750"/>
                                        <p:tgtEl>
                                          <p:spTgt spid="50"/>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right)">
                                      <p:cBhvr>
                                        <p:cTn id="26" dur="500"/>
                                        <p:tgtEl>
                                          <p:spTgt spid="81"/>
                                        </p:tgtEl>
                                      </p:cBhvr>
                                    </p:animEffect>
                                  </p:childTnLst>
                                </p:cTn>
                              </p:par>
                              <p:par>
                                <p:cTn id="27" presetID="22" presetClass="entr" presetSubtype="2"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right)">
                                      <p:cBhvr>
                                        <p:cTn id="29" dur="500"/>
                                        <p:tgtEl>
                                          <p:spTgt spid="80"/>
                                        </p:tgtEl>
                                      </p:cBhvr>
                                    </p:animEffect>
                                  </p:childTnLst>
                                </p:cTn>
                              </p:par>
                              <p:par>
                                <p:cTn id="30" presetID="22" presetClass="entr" presetSubtype="8"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500"/>
                                        <p:tgtEl>
                                          <p:spTgt spid="83"/>
                                        </p:tgtEl>
                                      </p:cBhvr>
                                    </p:animEffect>
                                  </p:childTnLst>
                                </p:cTn>
                              </p:par>
                              <p:par>
                                <p:cTn id="33" presetID="22" presetClass="entr" presetSubtype="8"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wipe(left)">
                                      <p:cBhvr>
                                        <p:cTn id="35" dur="500"/>
                                        <p:tgtEl>
                                          <p:spTgt spid="82"/>
                                        </p:tgtEl>
                                      </p:cBhvr>
                                    </p:animEffect>
                                  </p:childTnLst>
                                </p:cTn>
                              </p:par>
                              <p:par>
                                <p:cTn id="36" presetID="22" presetClass="entr" presetSubtype="8" fill="hold"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wipe(left)">
                                      <p:cBhvr>
                                        <p:cTn id="38" dur="500"/>
                                        <p:tgtEl>
                                          <p:spTgt spid="84"/>
                                        </p:tgtEl>
                                      </p:cBhvr>
                                    </p:animEffect>
                                  </p:childTnLst>
                                </p:cTn>
                              </p:par>
                              <p:par>
                                <p:cTn id="39" presetID="22" presetClass="entr" presetSubtype="8" fill="hold"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randombar(vertical)">
                                      <p:cBhvr>
                                        <p:cTn id="45" dur="500"/>
                                        <p:tgtEl>
                                          <p:spTgt spid="73"/>
                                        </p:tgtEl>
                                      </p:cBhvr>
                                    </p:animEffect>
                                  </p:childTnLst>
                                </p:cTn>
                              </p:par>
                              <p:par>
                                <p:cTn id="46" presetID="14" presetClass="entr" presetSubtype="5"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randombar(vertical)">
                                      <p:cBhvr>
                                        <p:cTn id="48" dur="500"/>
                                        <p:tgtEl>
                                          <p:spTgt spid="60"/>
                                        </p:tgtEl>
                                      </p:cBhvr>
                                    </p:animEffect>
                                  </p:childTnLst>
                                </p:cTn>
                              </p:par>
                              <p:par>
                                <p:cTn id="49" presetID="14" presetClass="entr" presetSubtype="5"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randombar(vertical)">
                                      <p:cBhvr>
                                        <p:cTn id="51" dur="500"/>
                                        <p:tgtEl>
                                          <p:spTgt spid="61"/>
                                        </p:tgtEl>
                                      </p:cBhvr>
                                    </p:animEffect>
                                  </p:childTnLst>
                                </p:cTn>
                              </p:par>
                              <p:par>
                                <p:cTn id="52" presetID="14" presetClass="entr" presetSubtype="5" fill="hold" nodeType="with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randombar(vertical)">
                                      <p:cBhvr>
                                        <p:cTn id="54" dur="500"/>
                                        <p:tgtEl>
                                          <p:spTgt spid="68"/>
                                        </p:tgtEl>
                                      </p:cBhvr>
                                    </p:animEffect>
                                  </p:childTnLst>
                                </p:cTn>
                              </p:par>
                              <p:par>
                                <p:cTn id="55" presetID="14" presetClass="entr" presetSubtype="5"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randombar(vertical)">
                                      <p:cBhvr>
                                        <p:cTn id="57" dur="500"/>
                                        <p:tgtEl>
                                          <p:spTgt spid="67"/>
                                        </p:tgtEl>
                                      </p:cBhvr>
                                    </p:animEffect>
                                  </p:childTnLst>
                                </p:cTn>
                              </p:par>
                              <p:par>
                                <p:cTn id="58" presetID="14" presetClass="entr" presetSubtype="5" fill="hold"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randombar(vertical)">
                                      <p:cBhvr>
                                        <p:cTn id="6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1486113" y="1294033"/>
            <a:ext cx="1831793" cy="369332"/>
          </a:xfrm>
          <a:prstGeom prst="rect">
            <a:avLst/>
          </a:prstGeom>
          <a:noFill/>
        </p:spPr>
        <p:txBody>
          <a:bodyPr wrap="square" rtlCol="0">
            <a:spAutoFit/>
          </a:bodyPr>
          <a:lstStyle/>
          <a:p>
            <a:pPr algn="ctr"/>
            <a:r>
              <a:rPr lang="en-US" altLang="zh-CN" sz="1800" dirty="0" smtClean="0">
                <a:solidFill>
                  <a:schemeClr val="tx1">
                    <a:lumMod val="50000"/>
                    <a:lumOff val="50000"/>
                  </a:schemeClr>
                </a:solidFill>
                <a:latin typeface="微软雅黑" panose="020B0503020204020204" pitchFamily="34" charset="-122"/>
                <a:ea typeface="微软雅黑" panose="020B0503020204020204" pitchFamily="34" charset="-122"/>
              </a:rPr>
              <a:t>201X</a:t>
            </a:r>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年度</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情况</a:t>
            </a:r>
          </a:p>
        </p:txBody>
      </p:sp>
      <p:sp>
        <p:nvSpPr>
          <p:cNvPr id="20" name="文本框 38"/>
          <p:cNvSpPr txBox="1"/>
          <p:nvPr/>
        </p:nvSpPr>
        <p:spPr>
          <a:xfrm>
            <a:off x="6072130" y="1294033"/>
            <a:ext cx="1700270" cy="369332"/>
          </a:xfrm>
          <a:prstGeom prst="rect">
            <a:avLst/>
          </a:prstGeom>
          <a:noFill/>
        </p:spPr>
        <p:txBody>
          <a:bodyPr wrap="square" rtlCol="0">
            <a:spAutoFit/>
          </a:bodyPr>
          <a:lstStyle/>
          <a:p>
            <a:pPr algn="ctr"/>
            <a:r>
              <a:rPr lang="en-US" altLang="zh-CN" sz="1800" dirty="0" smtClean="0">
                <a:solidFill>
                  <a:schemeClr val="bg1">
                    <a:lumMod val="50000"/>
                  </a:schemeClr>
                </a:solidFill>
                <a:latin typeface="微软雅黑" panose="020B0503020204020204" pitchFamily="34" charset="-122"/>
                <a:ea typeface="微软雅黑" panose="020B0503020204020204" pitchFamily="34" charset="-122"/>
              </a:rPr>
              <a:t>201X</a:t>
            </a:r>
            <a:r>
              <a:rPr lang="zh-CN" altLang="en-US" sz="1800" dirty="0" smtClean="0">
                <a:solidFill>
                  <a:schemeClr val="bg1">
                    <a:lumMod val="50000"/>
                  </a:schemeClr>
                </a:solidFill>
                <a:latin typeface="微软雅黑" panose="020B0503020204020204" pitchFamily="34" charset="-122"/>
                <a:ea typeface="微软雅黑" panose="020B0503020204020204" pitchFamily="34" charset="-122"/>
              </a:rPr>
              <a:t>年度情况</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793191" y="2398215"/>
            <a:ext cx="1720121" cy="1184969"/>
            <a:chOff x="5057588" y="3197619"/>
            <a:chExt cx="2293494" cy="1579959"/>
          </a:xfrm>
        </p:grpSpPr>
        <p:grpSp>
          <p:nvGrpSpPr>
            <p:cNvPr id="8" name="组合 7"/>
            <p:cNvGrpSpPr/>
            <p:nvPr/>
          </p:nvGrpSpPr>
          <p:grpSpPr>
            <a:xfrm>
              <a:off x="5057588" y="3197619"/>
              <a:ext cx="2293494" cy="1579959"/>
              <a:chOff x="2183817" y="975542"/>
              <a:chExt cx="1632394" cy="1407237"/>
            </a:xfrm>
          </p:grpSpPr>
          <p:sp>
            <p:nvSpPr>
              <p:cNvPr id="9" name="六边形 8"/>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六边形 9"/>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文本框 2"/>
            <p:cNvSpPr txBox="1"/>
            <p:nvPr/>
          </p:nvSpPr>
          <p:spPr>
            <a:xfrm>
              <a:off x="5538341" y="3339350"/>
              <a:ext cx="1362549" cy="738664"/>
            </a:xfrm>
            <a:prstGeom prst="rect">
              <a:avLst/>
            </a:prstGeom>
            <a:noFill/>
          </p:spPr>
          <p:txBody>
            <a:bodyPr wrap="square" rtlCol="0">
              <a:spAutoFit/>
            </a:bodyPr>
            <a:lstStyle/>
            <a:p>
              <a:pPr algn="ctr"/>
              <a:r>
                <a:rPr lang="en-US" altLang="zh-CN" sz="3000" dirty="0">
                  <a:solidFill>
                    <a:schemeClr val="bg1">
                      <a:lumMod val="50000"/>
                    </a:schemeClr>
                  </a:solidFill>
                  <a:latin typeface="Impact" panose="020B0806030902050204" pitchFamily="34" charset="0"/>
                  <a:ea typeface="方正正中黑简体" panose="02000000000000000000" pitchFamily="2" charset="-122"/>
                </a:rPr>
                <a:t>VS</a:t>
              </a:r>
              <a:endParaRPr lang="zh-CN" altLang="en-US" sz="3000" dirty="0">
                <a:solidFill>
                  <a:schemeClr val="bg1">
                    <a:lumMod val="50000"/>
                  </a:schemeClr>
                </a:solidFill>
                <a:latin typeface="Impact" panose="020B0806030902050204" pitchFamily="34" charset="0"/>
                <a:ea typeface="方正正中黑简体" panose="02000000000000000000" pitchFamily="2" charset="-122"/>
              </a:endParaRPr>
            </a:p>
          </p:txBody>
        </p:sp>
        <p:sp>
          <p:nvSpPr>
            <p:cNvPr id="51" name="文本框 2"/>
            <p:cNvSpPr txBox="1"/>
            <p:nvPr/>
          </p:nvSpPr>
          <p:spPr>
            <a:xfrm>
              <a:off x="5192572" y="4010434"/>
              <a:ext cx="1984966" cy="492443"/>
            </a:xfrm>
            <a:prstGeom prst="rect">
              <a:avLst/>
            </a:prstGeom>
            <a:noFill/>
          </p:spPr>
          <p:txBody>
            <a:bodyPr wrap="square" rtlCol="0">
              <a:spAutoFit/>
            </a:bodyPr>
            <a:lstStyle/>
            <a:p>
              <a:pPr algn="ct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与去年对比</a:t>
              </a:r>
            </a:p>
          </p:txBody>
        </p:sp>
      </p:grpSp>
      <p:grpSp>
        <p:nvGrpSpPr>
          <p:cNvPr id="18" name="组合 17"/>
          <p:cNvGrpSpPr/>
          <p:nvPr/>
        </p:nvGrpSpPr>
        <p:grpSpPr>
          <a:xfrm>
            <a:off x="5253768" y="1775314"/>
            <a:ext cx="3389017" cy="1184969"/>
            <a:chOff x="7005024" y="2367085"/>
            <a:chExt cx="4518689" cy="1579959"/>
          </a:xfrm>
        </p:grpSpPr>
        <p:grpSp>
          <p:nvGrpSpPr>
            <p:cNvPr id="12" name="组合 11"/>
            <p:cNvGrpSpPr/>
            <p:nvPr/>
          </p:nvGrpSpPr>
          <p:grpSpPr>
            <a:xfrm>
              <a:off x="7005024" y="2367085"/>
              <a:ext cx="4518689" cy="1579959"/>
              <a:chOff x="2183817" y="975542"/>
              <a:chExt cx="1632394" cy="1407237"/>
            </a:xfrm>
          </p:grpSpPr>
          <p:sp>
            <p:nvSpPr>
              <p:cNvPr id="13" name="六边形 12"/>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六边形 13"/>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文本框 70"/>
            <p:cNvSpPr txBox="1"/>
            <p:nvPr/>
          </p:nvSpPr>
          <p:spPr>
            <a:xfrm>
              <a:off x="8247680" y="2591752"/>
              <a:ext cx="1720276" cy="430887"/>
            </a:xfrm>
            <a:prstGeom prst="rect">
              <a:avLst/>
            </a:prstGeom>
            <a:noFill/>
          </p:spPr>
          <p:txBody>
            <a:bodyPr wrap="square" rtlCol="0">
              <a:spAutoFit/>
            </a:bodyPr>
            <a:lstStyle/>
            <a:p>
              <a:r>
                <a:rPr lang="zh-CN" altLang="en-US" sz="15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8249961" y="302562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1" name="组合 110"/>
            <p:cNvGrpSpPr/>
            <p:nvPr/>
          </p:nvGrpSpPr>
          <p:grpSpPr>
            <a:xfrm>
              <a:off x="7537723" y="2859740"/>
              <a:ext cx="555501" cy="599725"/>
              <a:chOff x="79836" y="1653714"/>
              <a:chExt cx="555501" cy="599725"/>
            </a:xfrm>
            <a:solidFill>
              <a:srgbClr val="00B0F0"/>
            </a:solidFill>
          </p:grpSpPr>
          <p:sp>
            <p:nvSpPr>
              <p:cNvPr id="52"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52"/>
              <p:cNvSpPr>
                <a:spLocks noChangeArrowheads="1"/>
              </p:cNvSpPr>
              <p:nvPr/>
            </p:nvSpPr>
            <p:spPr bwMode="auto">
              <a:xfrm>
                <a:off x="367527" y="2046516"/>
                <a:ext cx="111100" cy="36241"/>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Rectangle 55"/>
              <p:cNvSpPr>
                <a:spLocks noChangeArrowheads="1"/>
              </p:cNvSpPr>
              <p:nvPr/>
            </p:nvSpPr>
            <p:spPr bwMode="auto">
              <a:xfrm>
                <a:off x="361680" y="2044179"/>
                <a:ext cx="121626" cy="8183"/>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56"/>
              <p:cNvSpPr>
                <a:spLocks noChangeArrowheads="1"/>
              </p:cNvSpPr>
              <p:nvPr/>
            </p:nvSpPr>
            <p:spPr bwMode="auto">
              <a:xfrm>
                <a:off x="361680" y="2060544"/>
                <a:ext cx="121626" cy="10522"/>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3" name="组合 22"/>
          <p:cNvGrpSpPr/>
          <p:nvPr/>
        </p:nvGrpSpPr>
        <p:grpSpPr>
          <a:xfrm>
            <a:off x="5258532" y="3015703"/>
            <a:ext cx="3389017" cy="1184969"/>
            <a:chOff x="7011375" y="4020937"/>
            <a:chExt cx="4518689" cy="1579959"/>
          </a:xfrm>
        </p:grpSpPr>
        <p:grpSp>
          <p:nvGrpSpPr>
            <p:cNvPr id="15" name="组合 14"/>
            <p:cNvGrpSpPr/>
            <p:nvPr/>
          </p:nvGrpSpPr>
          <p:grpSpPr>
            <a:xfrm>
              <a:off x="7011375" y="4020937"/>
              <a:ext cx="4518689" cy="1579959"/>
              <a:chOff x="2183817" y="975542"/>
              <a:chExt cx="1632394" cy="1407237"/>
            </a:xfrm>
          </p:grpSpPr>
          <p:sp>
            <p:nvSpPr>
              <p:cNvPr id="16" name="六边形 15"/>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六边形 16"/>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5" name="文本框 72"/>
            <p:cNvSpPr txBox="1"/>
            <p:nvPr/>
          </p:nvSpPr>
          <p:spPr>
            <a:xfrm>
              <a:off x="8247680" y="4265474"/>
              <a:ext cx="1720276" cy="430887"/>
            </a:xfrm>
            <a:prstGeom prst="rect">
              <a:avLst/>
            </a:prstGeom>
            <a:noFill/>
          </p:spPr>
          <p:txBody>
            <a:bodyPr wrap="square" rtlCol="0">
              <a:spAutoFit/>
            </a:bodyPr>
            <a:lstStyle/>
            <a:p>
              <a:r>
                <a:rPr lang="zh-CN" altLang="en-US" sz="15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0" name="文本框 113"/>
            <p:cNvSpPr txBox="1"/>
            <p:nvPr/>
          </p:nvSpPr>
          <p:spPr>
            <a:xfrm>
              <a:off x="8217050" y="468563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2" name="组合 111"/>
            <p:cNvGrpSpPr/>
            <p:nvPr/>
          </p:nvGrpSpPr>
          <p:grpSpPr>
            <a:xfrm>
              <a:off x="7541187" y="4514304"/>
              <a:ext cx="495859" cy="502693"/>
              <a:chOff x="112581" y="2716334"/>
              <a:chExt cx="495859" cy="502693"/>
            </a:xfrm>
            <a:solidFill>
              <a:srgbClr val="00B0F0"/>
            </a:solidFill>
          </p:grpSpPr>
          <p:sp>
            <p:nvSpPr>
              <p:cNvPr id="72"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Rectangle 84"/>
              <p:cNvSpPr>
                <a:spLocks noChangeArrowheads="1"/>
              </p:cNvSpPr>
              <p:nvPr/>
            </p:nvSpPr>
            <p:spPr bwMode="auto">
              <a:xfrm>
                <a:off x="112581" y="2716334"/>
                <a:ext cx="495859" cy="54945"/>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90"/>
              <p:cNvSpPr>
                <a:spLocks noChangeArrowheads="1"/>
              </p:cNvSpPr>
              <p:nvPr/>
            </p:nvSpPr>
            <p:spPr bwMode="auto">
              <a:xfrm>
                <a:off x="160530" y="3047176"/>
                <a:ext cx="5730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Oval 92"/>
              <p:cNvSpPr>
                <a:spLocks noChangeArrowheads="1"/>
              </p:cNvSpPr>
              <p:nvPr/>
            </p:nvSpPr>
            <p:spPr bwMode="auto">
              <a:xfrm>
                <a:off x="309053" y="3047176"/>
                <a:ext cx="5847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Oval 94"/>
              <p:cNvSpPr>
                <a:spLocks noChangeArrowheads="1"/>
              </p:cNvSpPr>
              <p:nvPr/>
            </p:nvSpPr>
            <p:spPr bwMode="auto">
              <a:xfrm>
                <a:off x="461085" y="3047176"/>
                <a:ext cx="5847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Rectangle 96"/>
              <p:cNvSpPr>
                <a:spLocks noChangeArrowheads="1"/>
              </p:cNvSpPr>
              <p:nvPr/>
            </p:nvSpPr>
            <p:spPr bwMode="auto">
              <a:xfrm>
                <a:off x="221343" y="2868311"/>
                <a:ext cx="32745" cy="54945"/>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Rectangle 97"/>
              <p:cNvSpPr>
                <a:spLocks noChangeArrowheads="1"/>
              </p:cNvSpPr>
              <p:nvPr/>
            </p:nvSpPr>
            <p:spPr bwMode="auto">
              <a:xfrm>
                <a:off x="179241" y="2848438"/>
                <a:ext cx="30406" cy="74820"/>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Rectangle 98"/>
              <p:cNvSpPr>
                <a:spLocks noChangeArrowheads="1"/>
              </p:cNvSpPr>
              <p:nvPr/>
            </p:nvSpPr>
            <p:spPr bwMode="auto">
              <a:xfrm>
                <a:off x="265782" y="2812197"/>
                <a:ext cx="30406" cy="111060"/>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2" name="组合 21"/>
          <p:cNvGrpSpPr/>
          <p:nvPr/>
        </p:nvGrpSpPr>
        <p:grpSpPr>
          <a:xfrm>
            <a:off x="663984" y="3022369"/>
            <a:ext cx="3389017" cy="1184969"/>
            <a:chOff x="885312" y="4029825"/>
            <a:chExt cx="4518689" cy="1579959"/>
          </a:xfrm>
        </p:grpSpPr>
        <p:grpSp>
          <p:nvGrpSpPr>
            <p:cNvPr id="5" name="组合 4"/>
            <p:cNvGrpSpPr/>
            <p:nvPr/>
          </p:nvGrpSpPr>
          <p:grpSpPr>
            <a:xfrm>
              <a:off x="885312" y="4029825"/>
              <a:ext cx="4518689" cy="1579959"/>
              <a:chOff x="2183817" y="975542"/>
              <a:chExt cx="1632394" cy="1407237"/>
            </a:xfrm>
          </p:grpSpPr>
          <p:sp>
            <p:nvSpPr>
              <p:cNvPr id="6" name="六边形 5"/>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六边形 6"/>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1" name="文本框 67"/>
            <p:cNvSpPr txBox="1"/>
            <p:nvPr/>
          </p:nvSpPr>
          <p:spPr>
            <a:xfrm>
              <a:off x="2140524" y="4265474"/>
              <a:ext cx="1720276" cy="430887"/>
            </a:xfrm>
            <a:prstGeom prst="rect">
              <a:avLst/>
            </a:prstGeom>
            <a:noFill/>
          </p:spPr>
          <p:txBody>
            <a:bodyPr wrap="square"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9" name="文本框 113"/>
            <p:cNvSpPr txBox="1"/>
            <p:nvPr/>
          </p:nvSpPr>
          <p:spPr>
            <a:xfrm>
              <a:off x="2177113" y="468563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3" name="组合 112"/>
            <p:cNvGrpSpPr/>
            <p:nvPr/>
          </p:nvGrpSpPr>
          <p:grpSpPr>
            <a:xfrm>
              <a:off x="1354842" y="4483909"/>
              <a:ext cx="508721" cy="533088"/>
              <a:chOff x="140649" y="3641210"/>
              <a:chExt cx="508721" cy="533088"/>
            </a:xfrm>
            <a:solidFill>
              <a:srgbClr val="00B0F0"/>
            </a:solidFill>
          </p:grpSpPr>
          <p:sp>
            <p:nvSpPr>
              <p:cNvPr id="8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659222" y="1777219"/>
            <a:ext cx="3389017" cy="1184969"/>
            <a:chOff x="878962" y="2369624"/>
            <a:chExt cx="4518689" cy="1579959"/>
          </a:xfrm>
        </p:grpSpPr>
        <p:grpSp>
          <p:nvGrpSpPr>
            <p:cNvPr id="2" name="组合 1"/>
            <p:cNvGrpSpPr/>
            <p:nvPr/>
          </p:nvGrpSpPr>
          <p:grpSpPr>
            <a:xfrm>
              <a:off x="878962" y="2369624"/>
              <a:ext cx="4518689" cy="1579959"/>
              <a:chOff x="2183817" y="975542"/>
              <a:chExt cx="1632394" cy="1407237"/>
            </a:xfrm>
          </p:grpSpPr>
          <p:sp>
            <p:nvSpPr>
              <p:cNvPr id="3" name="六边形 2"/>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六边形 3"/>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文本框 64"/>
            <p:cNvSpPr txBox="1"/>
            <p:nvPr/>
          </p:nvSpPr>
          <p:spPr>
            <a:xfrm>
              <a:off x="2140525" y="2591752"/>
              <a:ext cx="1720276" cy="430887"/>
            </a:xfrm>
            <a:prstGeom prst="rect">
              <a:avLst/>
            </a:prstGeom>
            <a:noFill/>
          </p:spPr>
          <p:txBody>
            <a:bodyPr wrap="square"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7" name="文本框 113"/>
            <p:cNvSpPr txBox="1"/>
            <p:nvPr/>
          </p:nvSpPr>
          <p:spPr>
            <a:xfrm>
              <a:off x="2210025" y="3026863"/>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4" name="组合 113"/>
            <p:cNvGrpSpPr/>
            <p:nvPr/>
          </p:nvGrpSpPr>
          <p:grpSpPr>
            <a:xfrm>
              <a:off x="1354842" y="2861268"/>
              <a:ext cx="500535" cy="616092"/>
              <a:chOff x="110242" y="4666624"/>
              <a:chExt cx="500535" cy="616092"/>
            </a:xfrm>
            <a:solidFill>
              <a:srgbClr val="00B0F0"/>
            </a:solidFill>
          </p:grpSpPr>
          <p:sp>
            <p:nvSpPr>
              <p:cNvPr id="106"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5" name="标题 2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291199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accel="40000" fill="hold" nodeType="afterEffect" p14:presetBounceEnd="40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0000">
                                          <p:cBhvr additive="base">
                                            <p:cTn id="20" dur="10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21" dur="10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accel="40000" fill="hold" nodeType="withEffect" p14:presetBounceEnd="40000">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14:bounceEnd="40000">
                                          <p:cBhvr additive="base">
                                            <p:cTn id="24" dur="10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25" dur="10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2" accel="40000" fill="hold" nodeType="withEffect" p14:presetBounceEnd="40000">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14:bounceEnd="40000">
                                          <p:cBhvr additive="base">
                                            <p:cTn id="28" dur="10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accel="40000" fill="hold" nodeType="withEffect" p14:presetBounceEnd="40000">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14:bounceEnd="40000">
                                          <p:cBhvr additive="base">
                                            <p:cTn id="32" dur="10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33"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accel="4000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0-#ppt_w/2"/>
                                              </p:val>
                                            </p:tav>
                                            <p:tav tm="100000">
                                              <p:val>
                                                <p:strVal val="#ppt_x"/>
                                              </p:val>
                                            </p:tav>
                                          </p:tavLst>
                                        </p:anim>
                                        <p:anim calcmode="lin" valueType="num">
                                          <p:cBhvr additive="base">
                                            <p:cTn id="21" dur="10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accel="4000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1000" fill="hold"/>
                                            <p:tgtEl>
                                              <p:spTgt spid="22"/>
                                            </p:tgtEl>
                                            <p:attrNameLst>
                                              <p:attrName>ppt_x</p:attrName>
                                            </p:attrNameLst>
                                          </p:cBhvr>
                                          <p:tavLst>
                                            <p:tav tm="0">
                                              <p:val>
                                                <p:strVal val="0-#ppt_w/2"/>
                                              </p:val>
                                            </p:tav>
                                            <p:tav tm="100000">
                                              <p:val>
                                                <p:strVal val="#ppt_x"/>
                                              </p:val>
                                            </p:tav>
                                          </p:tavLst>
                                        </p:anim>
                                        <p:anim calcmode="lin" valueType="num">
                                          <p:cBhvr additive="base">
                                            <p:cTn id="25" dur="10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2" accel="4000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1+#ppt_w/2"/>
                                              </p:val>
                                            </p:tav>
                                            <p:tav tm="100000">
                                              <p:val>
                                                <p:strVal val="#ppt_x"/>
                                              </p:val>
                                            </p:tav>
                                          </p:tavLst>
                                        </p:anim>
                                        <p:anim calcmode="lin" valueType="num">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accel="4000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1000" fill="hold"/>
                                            <p:tgtEl>
                                              <p:spTgt spid="23"/>
                                            </p:tgtEl>
                                            <p:attrNameLst>
                                              <p:attrName>ppt_x</p:attrName>
                                            </p:attrNameLst>
                                          </p:cBhvr>
                                          <p:tavLst>
                                            <p:tav tm="0">
                                              <p:val>
                                                <p:strVal val="1+#ppt_w/2"/>
                                              </p:val>
                                            </p:tav>
                                            <p:tav tm="100000">
                                              <p:val>
                                                <p:strVal val="#ppt_x"/>
                                              </p:val>
                                            </p:tav>
                                          </p:tavLst>
                                        </p:anim>
                                        <p:anim calcmode="lin" valueType="num">
                                          <p:cBhvr additive="base">
                                            <p:cTn id="33"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椭圆 73"/>
          <p:cNvSpPr/>
          <p:nvPr/>
        </p:nvSpPr>
        <p:spPr>
          <a:xfrm>
            <a:off x="3534609" y="1613551"/>
            <a:ext cx="2002971" cy="2002971"/>
          </a:xfrm>
          <a:prstGeom prst="ellipse">
            <a:avLst/>
          </a:prstGeom>
          <a:gradFill flip="none" rotWithShape="1">
            <a:gsLst>
              <a:gs pos="0">
                <a:schemeClr val="bg1">
                  <a:lumMod val="98000"/>
                </a:schemeClr>
              </a:gs>
              <a:gs pos="100000">
                <a:schemeClr val="bg1">
                  <a:lumMod val="75000"/>
                </a:schemeClr>
              </a:gs>
            </a:gsLst>
            <a:lin ang="2700000" scaled="1"/>
            <a:tileRect/>
          </a:gradFill>
          <a:ln w="28575">
            <a:gradFill flip="none" rotWithShape="1">
              <a:gsLst>
                <a:gs pos="0">
                  <a:srgbClr val="F5F5F5"/>
                </a:gs>
                <a:gs pos="100000">
                  <a:schemeClr val="bg1">
                    <a:lumMod val="75000"/>
                  </a:schemeClr>
                </a:gs>
              </a:gsLst>
              <a:lin ang="2700000" scaled="1"/>
              <a:tileRect/>
            </a:gradFill>
          </a:ln>
          <a:effectLst>
            <a:innerShdw blurRad="114300">
              <a:prstClr val="black"/>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 name="组合 1"/>
          <p:cNvGrpSpPr/>
          <p:nvPr/>
        </p:nvGrpSpPr>
        <p:grpSpPr>
          <a:xfrm>
            <a:off x="2877691" y="1150027"/>
            <a:ext cx="3337037" cy="2957744"/>
            <a:chOff x="3836922" y="1533370"/>
            <a:chExt cx="4449382" cy="3943658"/>
          </a:xfrm>
        </p:grpSpPr>
        <p:grpSp>
          <p:nvGrpSpPr>
            <p:cNvPr id="4" name="组合 3"/>
            <p:cNvGrpSpPr/>
            <p:nvPr/>
          </p:nvGrpSpPr>
          <p:grpSpPr>
            <a:xfrm>
              <a:off x="4572284" y="1533370"/>
              <a:ext cx="1147993" cy="1147581"/>
              <a:chOff x="7380501" y="3019185"/>
              <a:chExt cx="1596494" cy="1596494"/>
            </a:xfrm>
            <a:effectLst>
              <a:outerShdw blurRad="330200" sx="106000" sy="106000" algn="ctr" rotWithShape="0">
                <a:prstClr val="black">
                  <a:alpha val="40000"/>
                </a:prstClr>
              </a:outerShdw>
            </a:effectLst>
          </p:grpSpPr>
          <p:sp>
            <p:nvSpPr>
              <p:cNvPr id="7" name="椭圆 6"/>
              <p:cNvSpPr/>
              <p:nvPr/>
            </p:nvSpPr>
            <p:spPr>
              <a:xfrm>
                <a:off x="7567583" y="3243358"/>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椭圆 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 name="文本框 115"/>
            <p:cNvSpPr txBox="1"/>
            <p:nvPr/>
          </p:nvSpPr>
          <p:spPr>
            <a:xfrm>
              <a:off x="4841029" y="1857243"/>
              <a:ext cx="618188"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01</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10" name="组合 9"/>
            <p:cNvGrpSpPr/>
            <p:nvPr/>
          </p:nvGrpSpPr>
          <p:grpSpPr>
            <a:xfrm>
              <a:off x="6375919" y="1533370"/>
              <a:ext cx="1147993" cy="1147581"/>
              <a:chOff x="7380501" y="3019185"/>
              <a:chExt cx="1596494" cy="1596494"/>
            </a:xfrm>
            <a:effectLst>
              <a:outerShdw blurRad="330200" sx="106000" sy="106000" algn="ctr" rotWithShape="0">
                <a:prstClr val="black">
                  <a:alpha val="40000"/>
                </a:prstClr>
              </a:outerShdw>
            </a:effectLst>
          </p:grpSpPr>
          <p:sp>
            <p:nvSpPr>
              <p:cNvPr id="13" name="椭圆 12"/>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文本框 121"/>
            <p:cNvSpPr txBox="1"/>
            <p:nvPr/>
          </p:nvSpPr>
          <p:spPr>
            <a:xfrm>
              <a:off x="6644664" y="1857243"/>
              <a:ext cx="760293"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02</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16" name="组合 15"/>
            <p:cNvGrpSpPr/>
            <p:nvPr/>
          </p:nvGrpSpPr>
          <p:grpSpPr>
            <a:xfrm>
              <a:off x="4572284" y="4329447"/>
              <a:ext cx="1147993" cy="1147581"/>
              <a:chOff x="7380501" y="3019185"/>
              <a:chExt cx="1596494" cy="1596494"/>
            </a:xfrm>
            <a:effectLst>
              <a:outerShdw blurRad="330200" sx="106000" sy="106000" algn="ctr" rotWithShape="0">
                <a:prstClr val="black">
                  <a:alpha val="40000"/>
                </a:prstClr>
              </a:outerShdw>
            </a:effectLst>
          </p:grpSpPr>
          <p:sp>
            <p:nvSpPr>
              <p:cNvPr id="19" name="椭圆 1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文本框 127"/>
            <p:cNvSpPr txBox="1"/>
            <p:nvPr/>
          </p:nvSpPr>
          <p:spPr>
            <a:xfrm>
              <a:off x="4841029" y="4653320"/>
              <a:ext cx="766552"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05</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22" name="组合 21"/>
            <p:cNvGrpSpPr/>
            <p:nvPr/>
          </p:nvGrpSpPr>
          <p:grpSpPr>
            <a:xfrm>
              <a:off x="6375919" y="4329447"/>
              <a:ext cx="1147993" cy="1147581"/>
              <a:chOff x="7380501" y="3019185"/>
              <a:chExt cx="1596494" cy="1596494"/>
            </a:xfrm>
            <a:effectLst>
              <a:outerShdw blurRad="330200" sx="106000" sy="106000" algn="ctr" rotWithShape="0">
                <a:prstClr val="black">
                  <a:alpha val="40000"/>
                </a:prstClr>
              </a:outerShdw>
            </a:effectLst>
          </p:grpSpPr>
          <p:sp>
            <p:nvSpPr>
              <p:cNvPr id="25" name="椭圆 2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3" name="文本框 133"/>
            <p:cNvSpPr txBox="1"/>
            <p:nvPr/>
          </p:nvSpPr>
          <p:spPr>
            <a:xfrm>
              <a:off x="6644664" y="4653320"/>
              <a:ext cx="747417"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04</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28" name="组合 27"/>
            <p:cNvGrpSpPr/>
            <p:nvPr/>
          </p:nvGrpSpPr>
          <p:grpSpPr>
            <a:xfrm>
              <a:off x="3836922" y="2912925"/>
              <a:ext cx="1147993" cy="1147581"/>
              <a:chOff x="7380501" y="3019185"/>
              <a:chExt cx="1596494" cy="1596494"/>
            </a:xfrm>
            <a:effectLst>
              <a:outerShdw blurRad="330200" sx="106000" sy="106000" algn="ctr" rotWithShape="0">
                <a:prstClr val="black">
                  <a:alpha val="40000"/>
                </a:prstClr>
              </a:outerShdw>
            </a:effectLst>
          </p:grpSpPr>
          <p:sp>
            <p:nvSpPr>
              <p:cNvPr id="31" name="椭圆 3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9" name="文本框 139"/>
            <p:cNvSpPr txBox="1"/>
            <p:nvPr/>
          </p:nvSpPr>
          <p:spPr>
            <a:xfrm>
              <a:off x="4046497" y="3236798"/>
              <a:ext cx="786760"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06</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34" name="组合 33"/>
            <p:cNvGrpSpPr/>
            <p:nvPr/>
          </p:nvGrpSpPr>
          <p:grpSpPr>
            <a:xfrm>
              <a:off x="7138311" y="2912925"/>
              <a:ext cx="1147993" cy="1147581"/>
              <a:chOff x="7380501" y="3019185"/>
              <a:chExt cx="1596494" cy="1596494"/>
            </a:xfrm>
            <a:effectLst>
              <a:outerShdw blurRad="330200" sx="106000" sy="106000" algn="ctr" rotWithShape="0">
                <a:prstClr val="black">
                  <a:alpha val="40000"/>
                </a:prstClr>
              </a:outerShdw>
            </a:effectLst>
          </p:grpSpPr>
          <p:sp>
            <p:nvSpPr>
              <p:cNvPr id="37" name="椭圆 36"/>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椭圆 3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5" name="文本框 145"/>
            <p:cNvSpPr txBox="1"/>
            <p:nvPr/>
          </p:nvSpPr>
          <p:spPr>
            <a:xfrm>
              <a:off x="7407056" y="3236798"/>
              <a:ext cx="717749"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03</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sp>
        <p:nvSpPr>
          <p:cNvPr id="48" name="等腰三角形 47"/>
          <p:cNvSpPr/>
          <p:nvPr/>
        </p:nvSpPr>
        <p:spPr>
          <a:xfrm rot="5400000">
            <a:off x="5814023" y="146502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等腰三角形 49"/>
          <p:cNvSpPr/>
          <p:nvPr/>
        </p:nvSpPr>
        <p:spPr>
          <a:xfrm rot="5400000">
            <a:off x="6429412"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等腰三角形 52"/>
          <p:cNvSpPr/>
          <p:nvPr/>
        </p:nvSpPr>
        <p:spPr>
          <a:xfrm rot="5400000">
            <a:off x="5809830"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等腰三角形 58"/>
          <p:cNvSpPr/>
          <p:nvPr/>
        </p:nvSpPr>
        <p:spPr>
          <a:xfrm rot="16200000" flipH="1">
            <a:off x="2520870"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等腰三角形 61"/>
          <p:cNvSpPr/>
          <p:nvPr/>
        </p:nvSpPr>
        <p:spPr>
          <a:xfrm rot="16200000" flipH="1">
            <a:off x="3085845" y="146229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等腰三角形 62"/>
          <p:cNvSpPr/>
          <p:nvPr/>
        </p:nvSpPr>
        <p:spPr>
          <a:xfrm rot="16200000" flipH="1">
            <a:off x="3082491"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9" name="组合 38"/>
          <p:cNvGrpSpPr/>
          <p:nvPr/>
        </p:nvGrpSpPr>
        <p:grpSpPr>
          <a:xfrm>
            <a:off x="1722414" y="1393156"/>
            <a:ext cx="1213371" cy="802861"/>
            <a:chOff x="2296253" y="1654732"/>
            <a:chExt cx="1617618" cy="1070732"/>
          </a:xfrm>
        </p:grpSpPr>
        <p:sp>
          <p:nvSpPr>
            <p:cNvPr id="60" name="文本框 153"/>
            <p:cNvSpPr txBox="1"/>
            <p:nvPr/>
          </p:nvSpPr>
          <p:spPr>
            <a:xfrm>
              <a:off x="2855523" y="1654732"/>
              <a:ext cx="1058348"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2296253" y="1909665"/>
              <a:ext cx="1540169"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1" name="组合 40"/>
          <p:cNvGrpSpPr/>
          <p:nvPr/>
        </p:nvGrpSpPr>
        <p:grpSpPr>
          <a:xfrm>
            <a:off x="1223192" y="2512591"/>
            <a:ext cx="1543049" cy="812707"/>
            <a:chOff x="1630710" y="3118623"/>
            <a:chExt cx="2057131" cy="1083863"/>
          </a:xfrm>
        </p:grpSpPr>
        <p:sp>
          <p:nvSpPr>
            <p:cNvPr id="64" name="文本框 167"/>
            <p:cNvSpPr txBox="1"/>
            <p:nvPr/>
          </p:nvSpPr>
          <p:spPr>
            <a:xfrm>
              <a:off x="2193991" y="3118623"/>
              <a:ext cx="1493850"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7" name="文本框 113"/>
            <p:cNvSpPr txBox="1"/>
            <p:nvPr/>
          </p:nvSpPr>
          <p:spPr>
            <a:xfrm>
              <a:off x="1630710" y="3386688"/>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1796332" y="3603647"/>
            <a:ext cx="1544855" cy="807604"/>
            <a:chOff x="2394796" y="4646298"/>
            <a:chExt cx="2059539" cy="1077058"/>
          </a:xfrm>
        </p:grpSpPr>
        <p:sp>
          <p:nvSpPr>
            <p:cNvPr id="66" name="文本框 171"/>
            <p:cNvSpPr txBox="1"/>
            <p:nvPr/>
          </p:nvSpPr>
          <p:spPr>
            <a:xfrm>
              <a:off x="2960486" y="4646298"/>
              <a:ext cx="1493849" cy="36941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8" name="文本框 113"/>
            <p:cNvSpPr txBox="1"/>
            <p:nvPr/>
          </p:nvSpPr>
          <p:spPr>
            <a:xfrm>
              <a:off x="2394796" y="4907557"/>
              <a:ext cx="1540170"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5" name="组合 64"/>
          <p:cNvGrpSpPr/>
          <p:nvPr/>
        </p:nvGrpSpPr>
        <p:grpSpPr>
          <a:xfrm>
            <a:off x="6094906" y="3598410"/>
            <a:ext cx="1161758" cy="810586"/>
            <a:chOff x="8328667" y="4711908"/>
            <a:chExt cx="1548810" cy="1081037"/>
          </a:xfrm>
        </p:grpSpPr>
        <p:sp>
          <p:nvSpPr>
            <p:cNvPr id="52" name="文本框 87"/>
            <p:cNvSpPr txBox="1"/>
            <p:nvPr/>
          </p:nvSpPr>
          <p:spPr>
            <a:xfrm>
              <a:off x="8328667" y="4711908"/>
              <a:ext cx="1493849" cy="36941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337307" y="4977144"/>
              <a:ext cx="1540170" cy="81580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2" name="组合 41"/>
          <p:cNvGrpSpPr/>
          <p:nvPr/>
        </p:nvGrpSpPr>
        <p:grpSpPr>
          <a:xfrm>
            <a:off x="6706314" y="2525046"/>
            <a:ext cx="1159221" cy="821772"/>
            <a:chOff x="9013171" y="3149753"/>
            <a:chExt cx="1545429" cy="1095951"/>
          </a:xfrm>
        </p:grpSpPr>
        <p:sp>
          <p:nvSpPr>
            <p:cNvPr id="49" name="文本框 78"/>
            <p:cNvSpPr txBox="1"/>
            <p:nvPr/>
          </p:nvSpPr>
          <p:spPr>
            <a:xfrm>
              <a:off x="9013171" y="3149753"/>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0" name="文本框 113"/>
            <p:cNvSpPr txBox="1"/>
            <p:nvPr/>
          </p:nvSpPr>
          <p:spPr>
            <a:xfrm>
              <a:off x="9018430" y="3429906"/>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0" name="组合 39"/>
          <p:cNvGrpSpPr/>
          <p:nvPr/>
        </p:nvGrpSpPr>
        <p:grpSpPr>
          <a:xfrm>
            <a:off x="6122223" y="1402011"/>
            <a:ext cx="1171414" cy="807078"/>
            <a:chOff x="8161923" y="1710098"/>
            <a:chExt cx="1561685" cy="1076356"/>
          </a:xfrm>
        </p:grpSpPr>
        <p:sp>
          <p:nvSpPr>
            <p:cNvPr id="43" name="文本框 60"/>
            <p:cNvSpPr txBox="1"/>
            <p:nvPr/>
          </p:nvSpPr>
          <p:spPr>
            <a:xfrm>
              <a:off x="8161923" y="1710098"/>
              <a:ext cx="1493848"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1" name="文本框 113"/>
            <p:cNvSpPr txBox="1"/>
            <p:nvPr/>
          </p:nvSpPr>
          <p:spPr>
            <a:xfrm>
              <a:off x="8183438" y="1970655"/>
              <a:ext cx="1540170"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2" name="文本框 153"/>
          <p:cNvSpPr txBox="1"/>
          <p:nvPr/>
        </p:nvSpPr>
        <p:spPr>
          <a:xfrm>
            <a:off x="4120473" y="2124629"/>
            <a:ext cx="1069133" cy="954107"/>
          </a:xfrm>
          <a:prstGeom prst="rect">
            <a:avLst/>
          </a:prstGeom>
          <a:noFill/>
        </p:spPr>
        <p:txBody>
          <a:bodyPr wrap="square" rtlCol="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a:t>
            </a:r>
            <a:r>
              <a:rPr lang="en-US" altLang="zh-CN" sz="28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7827784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randombar(horizontal)">
                                      <p:cBhvr>
                                        <p:cTn id="17" dur="500"/>
                                        <p:tgtEl>
                                          <p:spTgt spid="92"/>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1+#ppt_w/2"/>
                                          </p:val>
                                        </p:tav>
                                        <p:tav tm="100000">
                                          <p:val>
                                            <p:strVal val="#ppt_x"/>
                                          </p:val>
                                        </p:tav>
                                      </p:tavLst>
                                    </p:anim>
                                    <p:anim calcmode="lin" valueType="num">
                                      <p:cBhvr additive="base">
                                        <p:cTn id="22" dur="500" fill="hold"/>
                                        <p:tgtEl>
                                          <p:spTgt spid="6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additive="base">
                                        <p:cTn id="25" dur="500" fill="hold"/>
                                        <p:tgtEl>
                                          <p:spTgt spid="59"/>
                                        </p:tgtEl>
                                        <p:attrNameLst>
                                          <p:attrName>ppt_x</p:attrName>
                                        </p:attrNameLst>
                                      </p:cBhvr>
                                      <p:tavLst>
                                        <p:tav tm="0">
                                          <p:val>
                                            <p:strVal val="1+#ppt_w/2"/>
                                          </p:val>
                                        </p:tav>
                                        <p:tav tm="100000">
                                          <p:val>
                                            <p:strVal val="#ppt_x"/>
                                          </p:val>
                                        </p:tav>
                                      </p:tavLst>
                                    </p:anim>
                                    <p:anim calcmode="lin" valueType="num">
                                      <p:cBhvr additive="base">
                                        <p:cTn id="26" dur="500" fill="hold"/>
                                        <p:tgtEl>
                                          <p:spTgt spid="5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additive="base">
                                        <p:cTn id="29" dur="500" fill="hold"/>
                                        <p:tgtEl>
                                          <p:spTgt spid="63"/>
                                        </p:tgtEl>
                                        <p:attrNameLst>
                                          <p:attrName>ppt_x</p:attrName>
                                        </p:attrNameLst>
                                      </p:cBhvr>
                                      <p:tavLst>
                                        <p:tav tm="0">
                                          <p:val>
                                            <p:strVal val="1+#ppt_w/2"/>
                                          </p:val>
                                        </p:tav>
                                        <p:tav tm="100000">
                                          <p:val>
                                            <p:strVal val="#ppt_x"/>
                                          </p:val>
                                        </p:tav>
                                      </p:tavLst>
                                    </p:anim>
                                    <p:anim calcmode="lin" valueType="num">
                                      <p:cBhvr additive="base">
                                        <p:cTn id="30" dur="500" fill="hold"/>
                                        <p:tgtEl>
                                          <p:spTgt spid="6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0-#ppt_w/2"/>
                                          </p:val>
                                        </p:tav>
                                        <p:tav tm="100000">
                                          <p:val>
                                            <p:strVal val="#ppt_x"/>
                                          </p:val>
                                        </p:tav>
                                      </p:tavLst>
                                    </p:anim>
                                    <p:anim calcmode="lin" valueType="num">
                                      <p:cBhvr additive="base">
                                        <p:cTn id="34" dur="500" fill="hold"/>
                                        <p:tgtEl>
                                          <p:spTgt spid="4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0-#ppt_w/2"/>
                                          </p:val>
                                        </p:tav>
                                        <p:tav tm="100000">
                                          <p:val>
                                            <p:strVal val="#ppt_x"/>
                                          </p:val>
                                        </p:tav>
                                      </p:tavLst>
                                    </p:anim>
                                    <p:anim calcmode="lin" valueType="num">
                                      <p:cBhvr additive="base">
                                        <p:cTn id="38" dur="500" fill="hold"/>
                                        <p:tgtEl>
                                          <p:spTgt spid="5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0-#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2" presetClass="entr" presetSubtype="1" fill="hold" nodeType="after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22" presetClass="entr" presetSubtype="1"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up)">
                                      <p:cBhvr>
                                        <p:cTn id="49" dur="500"/>
                                        <p:tgtEl>
                                          <p:spTgt spid="42"/>
                                        </p:tgtEl>
                                      </p:cBhvr>
                                    </p:animEffect>
                                  </p:childTnLst>
                                </p:cTn>
                              </p:par>
                              <p:par>
                                <p:cTn id="50" presetID="22" presetClass="entr" presetSubtype="1"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500"/>
                                        <p:tgtEl>
                                          <p:spTgt spid="40"/>
                                        </p:tgtEl>
                                      </p:cBhvr>
                                    </p:animEffect>
                                  </p:childTnLst>
                                </p:cTn>
                              </p:par>
                              <p:par>
                                <p:cTn id="53" presetID="22" presetClass="entr" presetSubtype="1"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up)">
                                      <p:cBhvr>
                                        <p:cTn id="55" dur="500"/>
                                        <p:tgtEl>
                                          <p:spTgt spid="39"/>
                                        </p:tgtEl>
                                      </p:cBhvr>
                                    </p:animEffect>
                                  </p:childTnLst>
                                </p:cTn>
                              </p:par>
                              <p:par>
                                <p:cTn id="56" presetID="22" presetClass="entr" presetSubtype="1"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up)">
                                      <p:cBhvr>
                                        <p:cTn id="58" dur="500"/>
                                        <p:tgtEl>
                                          <p:spTgt spid="41"/>
                                        </p:tgtEl>
                                      </p:cBhvr>
                                    </p:animEffect>
                                  </p:childTnLst>
                                </p:cTn>
                              </p:par>
                              <p:par>
                                <p:cTn id="59" presetID="22" presetClass="entr" presetSubtype="1" fill="hold" nodeType="with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wipe(up)">
                                      <p:cBhvr>
                                        <p:cTn id="6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48" grpId="0" animBg="1"/>
      <p:bldP spid="50" grpId="0" animBg="1"/>
      <p:bldP spid="53" grpId="0" animBg="1"/>
      <p:bldP spid="59" grpId="0" animBg="1"/>
      <p:bldP spid="62" grpId="0" animBg="1"/>
      <p:bldP spid="63" grpId="0" animBg="1"/>
      <p:bldP spid="9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本框 2"/>
          <p:cNvSpPr txBox="1"/>
          <p:nvPr/>
        </p:nvSpPr>
        <p:spPr>
          <a:xfrm>
            <a:off x="4054403" y="2465777"/>
            <a:ext cx="785347" cy="738664"/>
          </a:xfrm>
          <a:prstGeom prst="rect">
            <a:avLst/>
          </a:prstGeom>
          <a:noFill/>
        </p:spPr>
        <p:txBody>
          <a:bodyPr wrap="square" rtlCol="0">
            <a:spAutoFit/>
          </a:bodyPr>
          <a:lstStyle/>
          <a:p>
            <a:pPr algn="ctr"/>
            <a:r>
              <a:rPr lang="zh-CN" altLang="en-US" sz="2100" b="1" dirty="0">
                <a:solidFill>
                  <a:schemeClr val="accent1"/>
                </a:solidFill>
                <a:latin typeface="微软雅黑" panose="020B0503020204020204" pitchFamily="34" charset="-122"/>
                <a:ea typeface="微软雅黑" panose="020B0503020204020204" pitchFamily="34" charset="-122"/>
              </a:rPr>
              <a:t>添加标题</a:t>
            </a:r>
          </a:p>
        </p:txBody>
      </p:sp>
      <p:grpSp>
        <p:nvGrpSpPr>
          <p:cNvPr id="124" name="组合 123"/>
          <p:cNvGrpSpPr/>
          <p:nvPr/>
        </p:nvGrpSpPr>
        <p:grpSpPr>
          <a:xfrm>
            <a:off x="2984235" y="1838959"/>
            <a:ext cx="1129136" cy="973042"/>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任意多边形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3171588" y="2009215"/>
            <a:ext cx="758324" cy="632528"/>
            <a:chOff x="4228234" y="2679573"/>
            <a:chExt cx="1010966" cy="843565"/>
          </a:xfrm>
        </p:grpSpPr>
        <p:sp>
          <p:nvSpPr>
            <p:cNvPr id="5" name="六边形 4"/>
            <p:cNvSpPr/>
            <p:nvPr/>
          </p:nvSpPr>
          <p:spPr>
            <a:xfrm>
              <a:off x="4241852" y="2679573"/>
              <a:ext cx="978537" cy="843565"/>
            </a:xfrm>
            <a:prstGeom prst="hexagon">
              <a:avLst/>
            </a:prstGeom>
            <a:solidFill>
              <a:schemeClr val="accent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5" name="组合 124"/>
          <p:cNvGrpSpPr/>
          <p:nvPr/>
        </p:nvGrpSpPr>
        <p:grpSpPr>
          <a:xfrm>
            <a:off x="2984235" y="2809743"/>
            <a:ext cx="1129136" cy="973042"/>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0" name="组合 109"/>
          <p:cNvGrpSpPr/>
          <p:nvPr/>
        </p:nvGrpSpPr>
        <p:grpSpPr>
          <a:xfrm>
            <a:off x="3171588" y="2979998"/>
            <a:ext cx="758324" cy="632528"/>
            <a:chOff x="4228234" y="3974251"/>
            <a:chExt cx="1010966" cy="843565"/>
          </a:xfrm>
        </p:grpSpPr>
        <p:sp>
          <p:nvSpPr>
            <p:cNvPr id="21" name="六边形 20"/>
            <p:cNvSpPr/>
            <p:nvPr/>
          </p:nvSpPr>
          <p:spPr>
            <a:xfrm>
              <a:off x="4241852" y="3974251"/>
              <a:ext cx="978537" cy="843565"/>
            </a:xfrm>
            <a:prstGeom prst="hexagon">
              <a:avLst/>
            </a:prstGeom>
            <a:solidFill>
              <a:schemeClr val="accent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8" name="组合 127"/>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98" name="组合 97"/>
          <p:cNvGrpSpPr/>
          <p:nvPr/>
        </p:nvGrpSpPr>
        <p:grpSpPr>
          <a:xfrm>
            <a:off x="4940821" y="2009215"/>
            <a:ext cx="758324" cy="632528"/>
            <a:chOff x="6586905" y="2679573"/>
            <a:chExt cx="1010966" cy="843565"/>
          </a:xfrm>
        </p:grpSpPr>
        <p:sp>
          <p:nvSpPr>
            <p:cNvPr id="29" name="六边形 28"/>
            <p:cNvSpPr/>
            <p:nvPr/>
          </p:nvSpPr>
          <p:spPr>
            <a:xfrm>
              <a:off x="6614230" y="2679573"/>
              <a:ext cx="978537" cy="843565"/>
            </a:xfrm>
            <a:prstGeom prst="hexagon">
              <a:avLst/>
            </a:prstGeom>
            <a:solidFill>
              <a:schemeClr val="accent3"/>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7" name="组合 126"/>
          <p:cNvGrpSpPr/>
          <p:nvPr/>
        </p:nvGrpSpPr>
        <p:grpSpPr>
          <a:xfrm>
            <a:off x="4763750" y="2809743"/>
            <a:ext cx="1129136" cy="973042"/>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任意多边形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4" name="组合 113"/>
          <p:cNvGrpSpPr/>
          <p:nvPr/>
        </p:nvGrpSpPr>
        <p:grpSpPr>
          <a:xfrm>
            <a:off x="4940821" y="2979998"/>
            <a:ext cx="758324" cy="632528"/>
            <a:chOff x="6586905" y="3974251"/>
            <a:chExt cx="1010966" cy="843565"/>
          </a:xfrm>
        </p:grpSpPr>
        <p:sp>
          <p:nvSpPr>
            <p:cNvPr id="45" name="六边形 44"/>
            <p:cNvSpPr/>
            <p:nvPr/>
          </p:nvSpPr>
          <p:spPr>
            <a:xfrm>
              <a:off x="6614230" y="3974251"/>
              <a:ext cx="978537" cy="843565"/>
            </a:xfrm>
            <a:prstGeom prst="hexagon">
              <a:avLst/>
            </a:prstGeom>
            <a:solidFill>
              <a:schemeClr val="accent4"/>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6" name="组合 125"/>
          <p:cNvGrpSpPr/>
          <p:nvPr/>
        </p:nvGrpSpPr>
        <p:grpSpPr>
          <a:xfrm>
            <a:off x="3873976" y="3286451"/>
            <a:ext cx="1129136" cy="973042"/>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任意多边形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2" name="组合 111"/>
          <p:cNvGrpSpPr/>
          <p:nvPr/>
        </p:nvGrpSpPr>
        <p:grpSpPr>
          <a:xfrm>
            <a:off x="4045057" y="3456706"/>
            <a:ext cx="760486" cy="632528"/>
            <a:chOff x="5392706" y="4610009"/>
            <a:chExt cx="1013849" cy="843565"/>
          </a:xfrm>
        </p:grpSpPr>
        <p:sp>
          <p:nvSpPr>
            <p:cNvPr id="37" name="六边形 36"/>
            <p:cNvSpPr/>
            <p:nvPr/>
          </p:nvSpPr>
          <p:spPr>
            <a:xfrm>
              <a:off x="5428018" y="4610009"/>
              <a:ext cx="978537" cy="843565"/>
            </a:xfrm>
            <a:prstGeom prst="hexagon">
              <a:avLst/>
            </a:prstGeom>
            <a:solidFill>
              <a:schemeClr val="accent3"/>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17" name="组合 116"/>
          <p:cNvGrpSpPr/>
          <p:nvPr/>
        </p:nvGrpSpPr>
        <p:grpSpPr>
          <a:xfrm>
            <a:off x="3873976" y="1352961"/>
            <a:ext cx="1129136" cy="973042"/>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8" name="组合 67"/>
          <p:cNvGrpSpPr/>
          <p:nvPr/>
        </p:nvGrpSpPr>
        <p:grpSpPr>
          <a:xfrm>
            <a:off x="4045057" y="1523217"/>
            <a:ext cx="760486" cy="632528"/>
            <a:chOff x="5392706" y="2031426"/>
            <a:chExt cx="1013849" cy="843565"/>
          </a:xfrm>
        </p:grpSpPr>
        <p:sp>
          <p:nvSpPr>
            <p:cNvPr id="13" name="六边形 12"/>
            <p:cNvSpPr/>
            <p:nvPr/>
          </p:nvSpPr>
          <p:spPr>
            <a:xfrm>
              <a:off x="5428018" y="2031426"/>
              <a:ext cx="978537" cy="843565"/>
            </a:xfrm>
            <a:prstGeom prst="hexagon">
              <a:avLst/>
            </a:prstGeom>
            <a:solidFill>
              <a:schemeClr val="accent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4946609" y="1517564"/>
            <a:ext cx="2369714" cy="269441"/>
            <a:chOff x="5415884" y="5002052"/>
            <a:chExt cx="2972305" cy="359338"/>
          </a:xfrm>
        </p:grpSpPr>
        <p:sp>
          <p:nvSpPr>
            <p:cNvPr id="60" name="任意多边形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椭圆 60"/>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4" name="组合 63"/>
          <p:cNvGrpSpPr/>
          <p:nvPr/>
        </p:nvGrpSpPr>
        <p:grpSpPr>
          <a:xfrm>
            <a:off x="5825405" y="2518809"/>
            <a:ext cx="1302284" cy="269441"/>
            <a:chOff x="5415884" y="5002052"/>
            <a:chExt cx="1633441" cy="359338"/>
          </a:xfrm>
        </p:grpSpPr>
        <p:sp>
          <p:nvSpPr>
            <p:cNvPr id="65" name="任意多边形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5825405" y="3508513"/>
            <a:ext cx="1302284" cy="269441"/>
            <a:chOff x="5415884" y="5002052"/>
            <a:chExt cx="1633441" cy="359338"/>
          </a:xfrm>
        </p:grpSpPr>
        <p:sp>
          <p:nvSpPr>
            <p:cNvPr id="70" name="任意多边形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flipH="1" flipV="1">
            <a:off x="1970113" y="3818826"/>
            <a:ext cx="1973312" cy="265265"/>
            <a:chOff x="5415884" y="5007622"/>
            <a:chExt cx="3006387" cy="353769"/>
          </a:xfrm>
        </p:grpSpPr>
        <p:sp>
          <p:nvSpPr>
            <p:cNvPr id="73" name="任意多边形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4" name="组合 93"/>
          <p:cNvGrpSpPr/>
          <p:nvPr/>
        </p:nvGrpSpPr>
        <p:grpSpPr>
          <a:xfrm flipH="1" flipV="1">
            <a:off x="1958012" y="2846194"/>
            <a:ext cx="1082327" cy="265266"/>
            <a:chOff x="5415884" y="5007622"/>
            <a:chExt cx="1648950" cy="353770"/>
          </a:xfrm>
        </p:grpSpPr>
        <p:sp>
          <p:nvSpPr>
            <p:cNvPr id="95" name="任意多边形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椭圆 95"/>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flipH="1" flipV="1">
            <a:off x="1958012" y="1870688"/>
            <a:ext cx="1082327" cy="265266"/>
            <a:chOff x="5415884" y="5007622"/>
            <a:chExt cx="1648950" cy="353770"/>
          </a:xfrm>
        </p:grpSpPr>
        <p:sp>
          <p:nvSpPr>
            <p:cNvPr id="100" name="任意多边形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1268455" y="1259050"/>
            <a:ext cx="1559553" cy="648072"/>
            <a:chOff x="1691052" y="1679121"/>
            <a:chExt cx="2079133" cy="864294"/>
          </a:xfrm>
        </p:grpSpPr>
        <p:sp>
          <p:nvSpPr>
            <p:cNvPr id="102" name="文本框 164"/>
            <p:cNvSpPr txBox="1"/>
            <p:nvPr/>
          </p:nvSpPr>
          <p:spPr>
            <a:xfrm>
              <a:off x="1691052" y="1679121"/>
              <a:ext cx="1275252" cy="331021"/>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4"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0" name="组合 129"/>
          <p:cNvGrpSpPr/>
          <p:nvPr/>
        </p:nvGrpSpPr>
        <p:grpSpPr>
          <a:xfrm>
            <a:off x="1331219" y="2223675"/>
            <a:ext cx="1550802" cy="638789"/>
            <a:chOff x="1774726" y="2965579"/>
            <a:chExt cx="2067467" cy="851914"/>
          </a:xfrm>
        </p:grpSpPr>
        <p:sp>
          <p:nvSpPr>
            <p:cNvPr id="97" name="文本框 159"/>
            <p:cNvSpPr txBox="1"/>
            <p:nvPr/>
          </p:nvSpPr>
          <p:spPr>
            <a:xfrm>
              <a:off x="1778123" y="2965579"/>
              <a:ext cx="1275251" cy="331021"/>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5" name="文本框 113"/>
            <p:cNvSpPr txBox="1"/>
            <p:nvPr/>
          </p:nvSpPr>
          <p:spPr>
            <a:xfrm>
              <a:off x="1774726" y="3232583"/>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1" name="组合 130"/>
          <p:cNvGrpSpPr/>
          <p:nvPr/>
        </p:nvGrpSpPr>
        <p:grpSpPr>
          <a:xfrm>
            <a:off x="1355539" y="3228957"/>
            <a:ext cx="1554026" cy="653594"/>
            <a:chOff x="1807149" y="4306270"/>
            <a:chExt cx="2071765" cy="871660"/>
          </a:xfrm>
        </p:grpSpPr>
        <p:sp>
          <p:nvSpPr>
            <p:cNvPr id="92" name="文本框 154"/>
            <p:cNvSpPr txBox="1"/>
            <p:nvPr/>
          </p:nvSpPr>
          <p:spPr>
            <a:xfrm>
              <a:off x="1807149" y="4306270"/>
              <a:ext cx="1275251"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6"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4" name="组合 133"/>
          <p:cNvGrpSpPr/>
          <p:nvPr/>
        </p:nvGrpSpPr>
        <p:grpSpPr>
          <a:xfrm>
            <a:off x="6707668" y="1821716"/>
            <a:ext cx="1563752" cy="687995"/>
            <a:chOff x="8594102" y="2356927"/>
            <a:chExt cx="2084731" cy="917538"/>
          </a:xfrm>
        </p:grpSpPr>
        <p:sp>
          <p:nvSpPr>
            <p:cNvPr id="57" name="文本框 117"/>
            <p:cNvSpPr txBox="1"/>
            <p:nvPr/>
          </p:nvSpPr>
          <p:spPr>
            <a:xfrm>
              <a:off x="8594102" y="2356927"/>
              <a:ext cx="1645308"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7"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3" name="组合 132"/>
          <p:cNvGrpSpPr/>
          <p:nvPr/>
        </p:nvGrpSpPr>
        <p:grpSpPr>
          <a:xfrm>
            <a:off x="6762097" y="2822962"/>
            <a:ext cx="1563338" cy="642087"/>
            <a:chOff x="8666663" y="3692229"/>
            <a:chExt cx="2084178" cy="856314"/>
          </a:xfrm>
        </p:grpSpPr>
        <p:sp>
          <p:nvSpPr>
            <p:cNvPr id="62" name="文本框 122"/>
            <p:cNvSpPr txBox="1"/>
            <p:nvPr/>
          </p:nvSpPr>
          <p:spPr>
            <a:xfrm>
              <a:off x="8666663" y="3692229"/>
              <a:ext cx="1645307"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8"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2" name="组合 131"/>
          <p:cNvGrpSpPr/>
          <p:nvPr/>
        </p:nvGrpSpPr>
        <p:grpSpPr>
          <a:xfrm>
            <a:off x="6783866" y="3834436"/>
            <a:ext cx="1569110" cy="661589"/>
            <a:chOff x="8695687" y="5026657"/>
            <a:chExt cx="2091875" cy="882322"/>
          </a:xfrm>
        </p:grpSpPr>
        <p:sp>
          <p:nvSpPr>
            <p:cNvPr id="67" name="文本框 127"/>
            <p:cNvSpPr txBox="1"/>
            <p:nvPr/>
          </p:nvSpPr>
          <p:spPr>
            <a:xfrm>
              <a:off x="8695687" y="5026657"/>
              <a:ext cx="1645308"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9" name="文本框 113"/>
            <p:cNvSpPr txBox="1"/>
            <p:nvPr/>
          </p:nvSpPr>
          <p:spPr>
            <a:xfrm>
              <a:off x="8720094" y="5324068"/>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04589217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1498600" y="1923443"/>
            <a:ext cx="7645400" cy="141665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762817" y="2075327"/>
            <a:ext cx="1062033" cy="1107996"/>
            <a:chOff x="4560808" y="1616490"/>
            <a:chExt cx="674440" cy="703883"/>
          </a:xfrm>
        </p:grpSpPr>
        <p:sp>
          <p:nvSpPr>
            <p:cNvPr id="52" name="椭圆 51"/>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935011"/>
                </a:solidFill>
              </a:endParaRPr>
            </a:p>
          </p:txBody>
        </p:sp>
        <p:sp>
          <p:nvSpPr>
            <p:cNvPr id="53" name="文本框 63"/>
            <p:cNvSpPr txBox="1"/>
            <p:nvPr/>
          </p:nvSpPr>
          <p:spPr>
            <a:xfrm>
              <a:off x="4596598" y="1616490"/>
              <a:ext cx="561699" cy="703883"/>
            </a:xfrm>
            <a:prstGeom prst="rect">
              <a:avLst/>
            </a:prstGeom>
            <a:noFill/>
          </p:spPr>
          <p:txBody>
            <a:bodyPr wrap="square" rtlCol="0">
              <a:spAutoFit/>
            </a:bodyPr>
            <a:lstStyle/>
            <a:p>
              <a:pPr algn="ctr"/>
              <a:r>
                <a:rPr lang="en-US" altLang="zh-CN" sz="6600" dirty="0" smtClean="0">
                  <a:solidFill>
                    <a:srgbClr val="935011"/>
                  </a:solidFill>
                  <a:latin typeface="Impact" panose="020B0806030902050204" pitchFamily="34" charset="0"/>
                </a:rPr>
                <a:t>3</a:t>
              </a:r>
              <a:endParaRPr lang="zh-CN" altLang="en-US" sz="6600" dirty="0">
                <a:solidFill>
                  <a:srgbClr val="935011"/>
                </a:solidFill>
                <a:latin typeface="Impact" panose="020B0806030902050204" pitchFamily="34" charset="0"/>
              </a:endParaRPr>
            </a:p>
          </p:txBody>
        </p:sp>
      </p:grpSp>
      <p:sp>
        <p:nvSpPr>
          <p:cNvPr id="4" name="文本框 3"/>
          <p:cNvSpPr txBox="1"/>
          <p:nvPr/>
        </p:nvSpPr>
        <p:spPr>
          <a:xfrm>
            <a:off x="3247025" y="2305050"/>
            <a:ext cx="4801314"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047959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1000"/>
                                        <p:tgtEl>
                                          <p:spTgt spid="51"/>
                                        </p:tgtEl>
                                      </p:cBhvr>
                                    </p:animEffect>
                                  </p:childTnLst>
                                </p:cTn>
                              </p:par>
                            </p:childTnLst>
                          </p:cTn>
                        </p:par>
                        <p:par>
                          <p:cTn id="12" fill="hold">
                            <p:stCondLst>
                              <p:cond delay="175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 name="矩形 686"/>
          <p:cNvSpPr/>
          <p:nvPr/>
        </p:nvSpPr>
        <p:spPr>
          <a:xfrm>
            <a:off x="1" y="2843605"/>
            <a:ext cx="9142809" cy="49049"/>
          </a:xfrm>
          <a:prstGeom prst="rect">
            <a:avLst/>
          </a:prstGeom>
          <a:solidFill>
            <a:schemeClr val="bg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9257" tIns="34629" rIns="69257" bIns="34629" rtlCol="0" anchor="ctr"/>
          <a:lstStyle/>
          <a:p>
            <a:pPr algn="ctr"/>
            <a:endParaRPr lang="zh-CN" altLang="en-US" sz="1013"/>
          </a:p>
        </p:txBody>
      </p:sp>
      <p:grpSp>
        <p:nvGrpSpPr>
          <p:cNvPr id="688" name="组合 687"/>
          <p:cNvGrpSpPr/>
          <p:nvPr/>
        </p:nvGrpSpPr>
        <p:grpSpPr>
          <a:xfrm>
            <a:off x="783064" y="2411964"/>
            <a:ext cx="881055" cy="880916"/>
            <a:chOff x="1466675" y="3784103"/>
            <a:chExt cx="1301392" cy="1301862"/>
          </a:xfrm>
        </p:grpSpPr>
        <p:grpSp>
          <p:nvGrpSpPr>
            <p:cNvPr id="690" name="组合 689"/>
            <p:cNvGrpSpPr/>
            <p:nvPr/>
          </p:nvGrpSpPr>
          <p:grpSpPr>
            <a:xfrm>
              <a:off x="1466675" y="3784103"/>
              <a:ext cx="1301392" cy="1301862"/>
              <a:chOff x="4345444" y="2542859"/>
              <a:chExt cx="1810550" cy="1811205"/>
            </a:xfrm>
          </p:grpSpPr>
          <p:grpSp>
            <p:nvGrpSpPr>
              <p:cNvPr id="693" name="组合 69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96" name="同心圆 69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697" name="椭圆 69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694" name="椭圆 693"/>
              <p:cNvSpPr/>
              <p:nvPr/>
            </p:nvSpPr>
            <p:spPr>
              <a:xfrm>
                <a:off x="4565570" y="2763062"/>
                <a:ext cx="1370298" cy="1370793"/>
              </a:xfrm>
              <a:prstGeom prst="ellipse">
                <a:avLst/>
              </a:prstGeom>
              <a:solidFill>
                <a:schemeClr val="accent1"/>
              </a:solidFill>
              <a:ln>
                <a:noFill/>
              </a:ln>
              <a:effectLst>
                <a:innerShdw blurRad="152400" dist="762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691" name="TextBox 690"/>
            <p:cNvSpPr txBox="1"/>
            <p:nvPr/>
          </p:nvSpPr>
          <p:spPr>
            <a:xfrm>
              <a:off x="1692270" y="4180595"/>
              <a:ext cx="850203" cy="495803"/>
            </a:xfrm>
            <a:prstGeom prst="rect">
              <a:avLst/>
            </a:prstGeom>
            <a:noFill/>
          </p:spPr>
          <p:txBody>
            <a:bodyPr wrap="square" lIns="103644" tIns="51822" rIns="103644" bIns="51822"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6</a:t>
              </a:r>
              <a:r>
                <a:rPr lang="zh-CN" altLang="en-US" sz="1500" dirty="0">
                  <a:solidFill>
                    <a:schemeClr val="bg1"/>
                  </a:solidFill>
                  <a:latin typeface="微软雅黑" panose="020B0503020204020204" pitchFamily="34" charset="-122"/>
                  <a:ea typeface="微软雅黑" panose="020B0503020204020204" pitchFamily="34" charset="-122"/>
                </a:rPr>
                <a:t>月</a:t>
              </a:r>
            </a:p>
          </p:txBody>
        </p:sp>
      </p:grpSp>
      <p:grpSp>
        <p:nvGrpSpPr>
          <p:cNvPr id="703" name="组合 702"/>
          <p:cNvGrpSpPr/>
          <p:nvPr/>
        </p:nvGrpSpPr>
        <p:grpSpPr>
          <a:xfrm>
            <a:off x="1936256" y="2527488"/>
            <a:ext cx="666824" cy="666716"/>
            <a:chOff x="3117025" y="3959191"/>
            <a:chExt cx="984950" cy="985306"/>
          </a:xfrm>
        </p:grpSpPr>
        <p:grpSp>
          <p:nvGrpSpPr>
            <p:cNvPr id="704" name="组合 703"/>
            <p:cNvGrpSpPr/>
            <p:nvPr/>
          </p:nvGrpSpPr>
          <p:grpSpPr>
            <a:xfrm>
              <a:off x="3117025" y="3959191"/>
              <a:ext cx="984950" cy="985306"/>
              <a:chOff x="4345444" y="2542859"/>
              <a:chExt cx="1810550" cy="1811205"/>
            </a:xfrm>
          </p:grpSpPr>
          <p:grpSp>
            <p:nvGrpSpPr>
              <p:cNvPr id="706" name="组合 70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08" name="同心圆 70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09" name="椭圆 70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07" name="椭圆 706"/>
              <p:cNvSpPr/>
              <p:nvPr/>
            </p:nvSpPr>
            <p:spPr>
              <a:xfrm>
                <a:off x="4565570" y="2763062"/>
                <a:ext cx="1370298" cy="1370793"/>
              </a:xfrm>
              <a:prstGeom prst="ellipse">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05" name="TextBox 704"/>
            <p:cNvSpPr txBox="1"/>
            <p:nvPr/>
          </p:nvSpPr>
          <p:spPr>
            <a:xfrm>
              <a:off x="3188495" y="4196695"/>
              <a:ext cx="850204" cy="385029"/>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7</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10" name="组合 709"/>
          <p:cNvGrpSpPr/>
          <p:nvPr/>
        </p:nvGrpSpPr>
        <p:grpSpPr>
          <a:xfrm>
            <a:off x="2873643" y="2414323"/>
            <a:ext cx="893184" cy="893042"/>
            <a:chOff x="4450933" y="3791953"/>
            <a:chExt cx="1319306" cy="1319782"/>
          </a:xfrm>
        </p:grpSpPr>
        <p:grpSp>
          <p:nvGrpSpPr>
            <p:cNvPr id="711" name="组合 710"/>
            <p:cNvGrpSpPr/>
            <p:nvPr/>
          </p:nvGrpSpPr>
          <p:grpSpPr>
            <a:xfrm>
              <a:off x="4450933" y="3791953"/>
              <a:ext cx="1319306" cy="1319782"/>
              <a:chOff x="4345444" y="2542859"/>
              <a:chExt cx="1810550" cy="1811205"/>
            </a:xfrm>
          </p:grpSpPr>
          <p:grpSp>
            <p:nvGrpSpPr>
              <p:cNvPr id="713" name="组合 7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15" name="同心圆 71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16" name="椭圆 71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14" name="椭圆 713"/>
              <p:cNvSpPr/>
              <p:nvPr/>
            </p:nvSpPr>
            <p:spPr>
              <a:xfrm>
                <a:off x="4565570" y="2763062"/>
                <a:ext cx="1370298" cy="1370793"/>
              </a:xfrm>
              <a:prstGeom prst="ellipse">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12" name="TextBox 711"/>
            <p:cNvSpPr txBox="1"/>
            <p:nvPr/>
          </p:nvSpPr>
          <p:spPr>
            <a:xfrm>
              <a:off x="4685483" y="4180595"/>
              <a:ext cx="850202" cy="385029"/>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8</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17" name="组合 716"/>
          <p:cNvGrpSpPr/>
          <p:nvPr/>
        </p:nvGrpSpPr>
        <p:grpSpPr>
          <a:xfrm>
            <a:off x="4034440" y="2516111"/>
            <a:ext cx="689574" cy="689465"/>
            <a:chOff x="6119197" y="3942381"/>
            <a:chExt cx="1018558" cy="1018926"/>
          </a:xfrm>
        </p:grpSpPr>
        <p:grpSp>
          <p:nvGrpSpPr>
            <p:cNvPr id="718" name="组合 717"/>
            <p:cNvGrpSpPr/>
            <p:nvPr/>
          </p:nvGrpSpPr>
          <p:grpSpPr>
            <a:xfrm>
              <a:off x="6119197" y="3942381"/>
              <a:ext cx="1018558" cy="1018926"/>
              <a:chOff x="4345444" y="2542859"/>
              <a:chExt cx="1810550" cy="1811205"/>
            </a:xfrm>
          </p:grpSpPr>
          <p:grpSp>
            <p:nvGrpSpPr>
              <p:cNvPr id="720" name="组合 7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2" name="同心圆 7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23" name="椭圆 7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21" name="椭圆 720"/>
              <p:cNvSpPr/>
              <p:nvPr/>
            </p:nvSpPr>
            <p:spPr>
              <a:xfrm>
                <a:off x="4565570" y="2763062"/>
                <a:ext cx="1370298" cy="1370793"/>
              </a:xfrm>
              <a:prstGeom prst="ellipse">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19" name="TextBox 718"/>
            <p:cNvSpPr txBox="1"/>
            <p:nvPr/>
          </p:nvSpPr>
          <p:spPr>
            <a:xfrm>
              <a:off x="6209134" y="4196695"/>
              <a:ext cx="850205" cy="385029"/>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9</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24" name="组合 723"/>
          <p:cNvGrpSpPr/>
          <p:nvPr/>
        </p:nvGrpSpPr>
        <p:grpSpPr>
          <a:xfrm>
            <a:off x="5014396" y="2516113"/>
            <a:ext cx="691132" cy="689463"/>
            <a:chOff x="7486713" y="3942381"/>
            <a:chExt cx="1020858" cy="1018926"/>
          </a:xfrm>
        </p:grpSpPr>
        <p:grpSp>
          <p:nvGrpSpPr>
            <p:cNvPr id="725" name="组合 724"/>
            <p:cNvGrpSpPr/>
            <p:nvPr/>
          </p:nvGrpSpPr>
          <p:grpSpPr>
            <a:xfrm>
              <a:off x="7486713" y="3942381"/>
              <a:ext cx="1018558" cy="1018926"/>
              <a:chOff x="4345444" y="2542859"/>
              <a:chExt cx="1810550" cy="1811205"/>
            </a:xfrm>
          </p:grpSpPr>
          <p:grpSp>
            <p:nvGrpSpPr>
              <p:cNvPr id="727" name="组合 7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9" name="同心圆 7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30" name="椭圆 7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28" name="椭圆 727"/>
              <p:cNvSpPr/>
              <p:nvPr/>
            </p:nvSpPr>
            <p:spPr>
              <a:xfrm>
                <a:off x="4565570" y="2763062"/>
                <a:ext cx="1370298" cy="1370793"/>
              </a:xfrm>
              <a:prstGeom prst="ellipse">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26" name="TextBox 725"/>
            <p:cNvSpPr txBox="1"/>
            <p:nvPr/>
          </p:nvSpPr>
          <p:spPr>
            <a:xfrm>
              <a:off x="7516492" y="4199439"/>
              <a:ext cx="991079" cy="385030"/>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10</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31" name="组合 730"/>
          <p:cNvGrpSpPr/>
          <p:nvPr/>
        </p:nvGrpSpPr>
        <p:grpSpPr>
          <a:xfrm>
            <a:off x="5992759" y="2401759"/>
            <a:ext cx="918320" cy="918174"/>
            <a:chOff x="8854229" y="3773382"/>
            <a:chExt cx="1356434" cy="1356924"/>
          </a:xfrm>
        </p:grpSpPr>
        <p:grpSp>
          <p:nvGrpSpPr>
            <p:cNvPr id="732" name="组合 731"/>
            <p:cNvGrpSpPr/>
            <p:nvPr/>
          </p:nvGrpSpPr>
          <p:grpSpPr>
            <a:xfrm>
              <a:off x="8854229" y="3773382"/>
              <a:ext cx="1356434" cy="1356924"/>
              <a:chOff x="4345444" y="2542859"/>
              <a:chExt cx="1810550" cy="1811205"/>
            </a:xfrm>
          </p:grpSpPr>
          <p:grpSp>
            <p:nvGrpSpPr>
              <p:cNvPr id="734" name="组合 7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36" name="同心圆 7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37" name="椭圆 7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35" name="椭圆 734"/>
              <p:cNvSpPr/>
              <p:nvPr/>
            </p:nvSpPr>
            <p:spPr>
              <a:xfrm>
                <a:off x="4565570" y="2763062"/>
                <a:ext cx="1370298" cy="1370793"/>
              </a:xfrm>
              <a:prstGeom prst="ellipse">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33" name="TextBox 732"/>
            <p:cNvSpPr txBox="1"/>
            <p:nvPr/>
          </p:nvSpPr>
          <p:spPr>
            <a:xfrm>
              <a:off x="9026980" y="4180596"/>
              <a:ext cx="1015119" cy="385029"/>
            </a:xfrm>
            <a:prstGeom prst="rect">
              <a:avLst/>
            </a:prstGeom>
            <a:noFill/>
          </p:spPr>
          <p:txBody>
            <a:bodyPr wrap="square" lIns="103644" tIns="51822" rIns="103644" bIns="51822" rtlCol="0">
              <a:spAutoFit/>
            </a:bodyPr>
            <a:lstStyle/>
            <a:p>
              <a:pPr algn="ctr"/>
              <a:r>
                <a:rPr lang="en-US" altLang="zh-CN" sz="1013" dirty="0">
                  <a:solidFill>
                    <a:schemeClr val="bg1"/>
                  </a:solidFill>
                  <a:latin typeface="微软雅黑" panose="020B0503020204020204" pitchFamily="34" charset="-122"/>
                  <a:ea typeface="微软雅黑" panose="020B0503020204020204" pitchFamily="34" charset="-122"/>
                </a:rPr>
                <a:t>11</a:t>
              </a:r>
              <a:r>
                <a:rPr lang="zh-CN" altLang="en-US" sz="1013" dirty="0">
                  <a:solidFill>
                    <a:schemeClr val="bg1"/>
                  </a:solidFill>
                  <a:latin typeface="微软雅黑" panose="020B0503020204020204" pitchFamily="34" charset="-122"/>
                  <a:ea typeface="微软雅黑" panose="020B0503020204020204" pitchFamily="34" charset="-122"/>
                </a:rPr>
                <a:t>月</a:t>
              </a:r>
            </a:p>
          </p:txBody>
        </p:sp>
      </p:grpSp>
      <p:grpSp>
        <p:nvGrpSpPr>
          <p:cNvPr id="738" name="组合 737"/>
          <p:cNvGrpSpPr/>
          <p:nvPr/>
        </p:nvGrpSpPr>
        <p:grpSpPr>
          <a:xfrm>
            <a:off x="7102865" y="2236463"/>
            <a:ext cx="1248960" cy="1248762"/>
            <a:chOff x="10559621" y="3529102"/>
            <a:chExt cx="1844818" cy="1845484"/>
          </a:xfrm>
        </p:grpSpPr>
        <p:grpSp>
          <p:nvGrpSpPr>
            <p:cNvPr id="739" name="组合 738"/>
            <p:cNvGrpSpPr/>
            <p:nvPr/>
          </p:nvGrpSpPr>
          <p:grpSpPr>
            <a:xfrm>
              <a:off x="10559621" y="3529102"/>
              <a:ext cx="1844818" cy="1845484"/>
              <a:chOff x="4345444" y="2542859"/>
              <a:chExt cx="1810550" cy="1811205"/>
            </a:xfrm>
          </p:grpSpPr>
          <p:grpSp>
            <p:nvGrpSpPr>
              <p:cNvPr id="741" name="组合 7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3" name="同心圆 7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744" name="椭圆 7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42" name="椭圆 741"/>
              <p:cNvSpPr/>
              <p:nvPr/>
            </p:nvSpPr>
            <p:spPr>
              <a:xfrm>
                <a:off x="4565570" y="2763062"/>
                <a:ext cx="1370298" cy="1370793"/>
              </a:xfrm>
              <a:prstGeom prst="ellipse">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740" name="TextBox 739"/>
            <p:cNvSpPr txBox="1"/>
            <p:nvPr/>
          </p:nvSpPr>
          <p:spPr>
            <a:xfrm>
              <a:off x="10948736" y="4180595"/>
              <a:ext cx="1097152" cy="564029"/>
            </a:xfrm>
            <a:prstGeom prst="rect">
              <a:avLst/>
            </a:prstGeom>
            <a:noFill/>
          </p:spPr>
          <p:txBody>
            <a:bodyPr wrap="square" lIns="103644" tIns="51822" rIns="103644" bIns="51822" rtlCol="0">
              <a:spAutoFit/>
            </a:bodyPr>
            <a:lstStyle/>
            <a:p>
              <a:r>
                <a:rPr lang="en-US" altLang="zh-CN" sz="1800" dirty="0">
                  <a:solidFill>
                    <a:schemeClr val="bg1"/>
                  </a:solidFill>
                  <a:latin typeface="微软雅黑" panose="020B0503020204020204" pitchFamily="34" charset="-122"/>
                  <a:ea typeface="微软雅黑" panose="020B0503020204020204" pitchFamily="34" charset="-122"/>
                </a:rPr>
                <a:t>12</a:t>
              </a:r>
              <a:r>
                <a:rPr lang="zh-CN" altLang="en-US" sz="1800" dirty="0">
                  <a:solidFill>
                    <a:schemeClr val="bg1"/>
                  </a:solidFill>
                  <a:latin typeface="微软雅黑" panose="020B0503020204020204" pitchFamily="34" charset="-122"/>
                  <a:ea typeface="微软雅黑" panose="020B0503020204020204" pitchFamily="34" charset="-122"/>
                </a:rPr>
                <a:t>月</a:t>
              </a:r>
            </a:p>
          </p:txBody>
        </p:sp>
      </p:grpSp>
      <p:grpSp>
        <p:nvGrpSpPr>
          <p:cNvPr id="745" name="组合 744"/>
          <p:cNvGrpSpPr/>
          <p:nvPr/>
        </p:nvGrpSpPr>
        <p:grpSpPr>
          <a:xfrm>
            <a:off x="520954" y="1492225"/>
            <a:ext cx="1456199" cy="819218"/>
            <a:chOff x="689131" y="1318791"/>
            <a:chExt cx="1631535" cy="1036935"/>
          </a:xfrm>
        </p:grpSpPr>
        <p:sp>
          <p:nvSpPr>
            <p:cNvPr id="746" name="TextBox 745"/>
            <p:cNvSpPr txBox="1"/>
            <p:nvPr/>
          </p:nvSpPr>
          <p:spPr>
            <a:xfrm>
              <a:off x="800766" y="1667530"/>
              <a:ext cx="1363988" cy="429493"/>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47" name="组合 746"/>
            <p:cNvGrpSpPr/>
            <p:nvPr/>
          </p:nvGrpSpPr>
          <p:grpSpPr>
            <a:xfrm>
              <a:off x="689131" y="1318791"/>
              <a:ext cx="1631535" cy="1036935"/>
              <a:chOff x="689131" y="1318791"/>
              <a:chExt cx="1631535" cy="1036935"/>
            </a:xfrm>
          </p:grpSpPr>
          <p:cxnSp>
            <p:nvCxnSpPr>
              <p:cNvPr id="748" name="直接连接符 74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49" name="TextBox 748"/>
              <p:cNvSpPr txBox="1"/>
              <p:nvPr/>
            </p:nvSpPr>
            <p:spPr>
              <a:xfrm>
                <a:off x="689131" y="1318791"/>
                <a:ext cx="1631535" cy="350615"/>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50" name="组合 749"/>
          <p:cNvGrpSpPr/>
          <p:nvPr/>
        </p:nvGrpSpPr>
        <p:grpSpPr>
          <a:xfrm>
            <a:off x="2681194" y="1600237"/>
            <a:ext cx="1181486" cy="724064"/>
            <a:chOff x="873900" y="1541325"/>
            <a:chExt cx="1166203" cy="814401"/>
          </a:xfrm>
        </p:grpSpPr>
        <p:sp>
          <p:nvSpPr>
            <p:cNvPr id="751" name="TextBox 750"/>
            <p:cNvSpPr txBox="1"/>
            <p:nvPr/>
          </p:nvSpPr>
          <p:spPr>
            <a:xfrm>
              <a:off x="873900" y="1767302"/>
              <a:ext cx="1166203" cy="381650"/>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52" name="组合 751"/>
            <p:cNvGrpSpPr/>
            <p:nvPr/>
          </p:nvGrpSpPr>
          <p:grpSpPr>
            <a:xfrm>
              <a:off x="947384" y="1541325"/>
              <a:ext cx="1008112" cy="814401"/>
              <a:chOff x="947384" y="1541325"/>
              <a:chExt cx="1008112" cy="814401"/>
            </a:xfrm>
          </p:grpSpPr>
          <p:cxnSp>
            <p:nvCxnSpPr>
              <p:cNvPr id="753" name="直接连接符 75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54" name="TextBox 753"/>
              <p:cNvSpPr txBox="1"/>
              <p:nvPr/>
            </p:nvSpPr>
            <p:spPr>
              <a:xfrm>
                <a:off x="947384" y="1541325"/>
                <a:ext cx="1008112" cy="311558"/>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55" name="组合 754"/>
          <p:cNvGrpSpPr/>
          <p:nvPr/>
        </p:nvGrpSpPr>
        <p:grpSpPr>
          <a:xfrm>
            <a:off x="4692069" y="1654244"/>
            <a:ext cx="1229486" cy="788358"/>
            <a:chOff x="873900" y="1541325"/>
            <a:chExt cx="1166203" cy="814401"/>
          </a:xfrm>
        </p:grpSpPr>
        <p:sp>
          <p:nvSpPr>
            <p:cNvPr id="756" name="TextBox 755"/>
            <p:cNvSpPr txBox="1"/>
            <p:nvPr/>
          </p:nvSpPr>
          <p:spPr>
            <a:xfrm>
              <a:off x="873900" y="1767302"/>
              <a:ext cx="1166203" cy="350525"/>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57" name="组合 756"/>
            <p:cNvGrpSpPr/>
            <p:nvPr/>
          </p:nvGrpSpPr>
          <p:grpSpPr>
            <a:xfrm>
              <a:off x="947384" y="1541325"/>
              <a:ext cx="1008112" cy="814401"/>
              <a:chOff x="947384" y="1541325"/>
              <a:chExt cx="1008112" cy="814401"/>
            </a:xfrm>
          </p:grpSpPr>
          <p:cxnSp>
            <p:nvCxnSpPr>
              <p:cNvPr id="758" name="直接连接符 75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59" name="TextBox 758"/>
              <p:cNvSpPr txBox="1"/>
              <p:nvPr/>
            </p:nvSpPr>
            <p:spPr>
              <a:xfrm>
                <a:off x="947384" y="1541325"/>
                <a:ext cx="1008112" cy="286150"/>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60" name="组合 759"/>
          <p:cNvGrpSpPr/>
          <p:nvPr/>
        </p:nvGrpSpPr>
        <p:grpSpPr>
          <a:xfrm>
            <a:off x="7109687" y="1546232"/>
            <a:ext cx="1162985" cy="612984"/>
            <a:chOff x="873900" y="1541325"/>
            <a:chExt cx="1166203" cy="652383"/>
          </a:xfrm>
        </p:grpSpPr>
        <p:sp>
          <p:nvSpPr>
            <p:cNvPr id="761" name="TextBox 760"/>
            <p:cNvSpPr txBox="1"/>
            <p:nvPr/>
          </p:nvSpPr>
          <p:spPr>
            <a:xfrm>
              <a:off x="873900" y="1767302"/>
              <a:ext cx="1166203" cy="361125"/>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62" name="组合 761"/>
            <p:cNvGrpSpPr/>
            <p:nvPr/>
          </p:nvGrpSpPr>
          <p:grpSpPr>
            <a:xfrm>
              <a:off x="947384" y="1541325"/>
              <a:ext cx="1008112" cy="652383"/>
              <a:chOff x="947384" y="1541325"/>
              <a:chExt cx="1008112" cy="652383"/>
            </a:xfrm>
          </p:grpSpPr>
          <p:cxnSp>
            <p:nvCxnSpPr>
              <p:cNvPr id="763" name="直接连接符 762"/>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64" name="TextBox 763"/>
              <p:cNvSpPr txBox="1"/>
              <p:nvPr/>
            </p:nvSpPr>
            <p:spPr>
              <a:xfrm>
                <a:off x="947384" y="1541325"/>
                <a:ext cx="1008112" cy="294803"/>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65" name="组合 764"/>
          <p:cNvGrpSpPr/>
          <p:nvPr/>
        </p:nvGrpSpPr>
        <p:grpSpPr>
          <a:xfrm>
            <a:off x="1624803" y="3264290"/>
            <a:ext cx="1218410" cy="686259"/>
            <a:chOff x="873900" y="1340833"/>
            <a:chExt cx="1166203" cy="843561"/>
          </a:xfrm>
        </p:grpSpPr>
        <p:sp>
          <p:nvSpPr>
            <p:cNvPr id="766" name="TextBox 765"/>
            <p:cNvSpPr txBox="1"/>
            <p:nvPr/>
          </p:nvSpPr>
          <p:spPr>
            <a:xfrm>
              <a:off x="873900" y="1767301"/>
              <a:ext cx="1166203" cy="417093"/>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67" name="组合 766"/>
            <p:cNvGrpSpPr/>
            <p:nvPr/>
          </p:nvGrpSpPr>
          <p:grpSpPr>
            <a:xfrm>
              <a:off x="947384" y="1340833"/>
              <a:ext cx="1008112" cy="540985"/>
              <a:chOff x="947384" y="1340833"/>
              <a:chExt cx="1008112" cy="540985"/>
            </a:xfrm>
          </p:grpSpPr>
          <p:cxnSp>
            <p:nvCxnSpPr>
              <p:cNvPr id="768" name="直接连接符 76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69" name="TextBox 768"/>
              <p:cNvSpPr txBox="1"/>
              <p:nvPr/>
            </p:nvSpPr>
            <p:spPr>
              <a:xfrm>
                <a:off x="947384" y="1541326"/>
                <a:ext cx="1008112" cy="34049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70" name="组合 769"/>
          <p:cNvGrpSpPr/>
          <p:nvPr/>
        </p:nvGrpSpPr>
        <p:grpSpPr>
          <a:xfrm>
            <a:off x="3761314" y="3274424"/>
            <a:ext cx="1218410" cy="686259"/>
            <a:chOff x="873900" y="1340833"/>
            <a:chExt cx="1166203" cy="843561"/>
          </a:xfrm>
        </p:grpSpPr>
        <p:sp>
          <p:nvSpPr>
            <p:cNvPr id="771" name="TextBox 770"/>
            <p:cNvSpPr txBox="1"/>
            <p:nvPr/>
          </p:nvSpPr>
          <p:spPr>
            <a:xfrm>
              <a:off x="873900" y="1767301"/>
              <a:ext cx="1166203" cy="417093"/>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72" name="组合 771"/>
            <p:cNvGrpSpPr/>
            <p:nvPr/>
          </p:nvGrpSpPr>
          <p:grpSpPr>
            <a:xfrm>
              <a:off x="947384" y="1340833"/>
              <a:ext cx="1008112" cy="540985"/>
              <a:chOff x="947384" y="1340833"/>
              <a:chExt cx="1008112" cy="540985"/>
            </a:xfrm>
          </p:grpSpPr>
          <p:cxnSp>
            <p:nvCxnSpPr>
              <p:cNvPr id="773" name="直接连接符 77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74" name="TextBox 773"/>
              <p:cNvSpPr txBox="1"/>
              <p:nvPr/>
            </p:nvSpPr>
            <p:spPr>
              <a:xfrm>
                <a:off x="947384" y="1541326"/>
                <a:ext cx="1008112" cy="34049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775" name="组合 774"/>
          <p:cNvGrpSpPr/>
          <p:nvPr/>
        </p:nvGrpSpPr>
        <p:grpSpPr>
          <a:xfrm>
            <a:off x="5813542" y="3382436"/>
            <a:ext cx="1218410" cy="686259"/>
            <a:chOff x="873900" y="1340833"/>
            <a:chExt cx="1166203" cy="843561"/>
          </a:xfrm>
        </p:grpSpPr>
        <p:sp>
          <p:nvSpPr>
            <p:cNvPr id="776" name="TextBox 775"/>
            <p:cNvSpPr txBox="1"/>
            <p:nvPr/>
          </p:nvSpPr>
          <p:spPr>
            <a:xfrm>
              <a:off x="873900" y="1767301"/>
              <a:ext cx="1166203" cy="417093"/>
            </a:xfrm>
            <a:prstGeom prst="rect">
              <a:avLst/>
            </a:prstGeom>
            <a:noFill/>
          </p:spPr>
          <p:txBody>
            <a:bodyPr wrap="square" lIns="68573" tIns="34286" rIns="68573" bIns="34286" rtlCol="0">
              <a:spAutoFit/>
            </a:bodyPr>
            <a:lstStyle/>
            <a:p>
              <a:pPr algn="ctr">
                <a:lnSpc>
                  <a:spcPct val="130000"/>
                </a:lnSpc>
              </a:pPr>
              <a:r>
                <a:rPr lang="zh-CN" altLang="en-US" sz="675"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grpSp>
          <p:nvGrpSpPr>
            <p:cNvPr id="777" name="组合 776"/>
            <p:cNvGrpSpPr/>
            <p:nvPr/>
          </p:nvGrpSpPr>
          <p:grpSpPr>
            <a:xfrm>
              <a:off x="947384" y="1340833"/>
              <a:ext cx="1008112" cy="540985"/>
              <a:chOff x="947384" y="1340833"/>
              <a:chExt cx="1008112" cy="540985"/>
            </a:xfrm>
          </p:grpSpPr>
          <p:cxnSp>
            <p:nvCxnSpPr>
              <p:cNvPr id="778" name="直接连接符 77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79" name="TextBox 778"/>
              <p:cNvSpPr txBox="1"/>
              <p:nvPr/>
            </p:nvSpPr>
            <p:spPr>
              <a:xfrm>
                <a:off x="947384" y="1541326"/>
                <a:ext cx="1008112" cy="340492"/>
              </a:xfrm>
              <a:prstGeom prst="rect">
                <a:avLst/>
              </a:prstGeom>
              <a:noFill/>
            </p:spPr>
            <p:txBody>
              <a:bodyPr wrap="square" lIns="68573" tIns="0" rIns="68573" bIns="0" rtlCol="0" anchor="t">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6718076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7"/>
                                            </p:tgtEl>
                                            <p:attrNameLst>
                                              <p:attrName>style.visibility</p:attrName>
                                            </p:attrNameLst>
                                          </p:cBhvr>
                                          <p:to>
                                            <p:strVal val="visible"/>
                                          </p:to>
                                        </p:set>
                                        <p:animEffect transition="in" filter="wipe(left)">
                                          <p:cBhvr>
                                            <p:cTn id="7" dur="1000"/>
                                            <p:tgtEl>
                                              <p:spTgt spid="687"/>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688"/>
                                            </p:tgtEl>
                                            <p:attrNameLst>
                                              <p:attrName>style.visibility</p:attrName>
                                            </p:attrNameLst>
                                          </p:cBhvr>
                                          <p:to>
                                            <p:strVal val="visible"/>
                                          </p:to>
                                        </p:set>
                                        <p:anim calcmode="lin" valueType="num" p14:bounceEnd="55000">
                                          <p:cBhvr additive="base">
                                            <p:cTn id="11" dur="1500" fill="hold"/>
                                            <p:tgtEl>
                                              <p:spTgt spid="688"/>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68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703"/>
                                            </p:tgtEl>
                                            <p:attrNameLst>
                                              <p:attrName>style.visibility</p:attrName>
                                            </p:attrNameLst>
                                          </p:cBhvr>
                                          <p:to>
                                            <p:strVal val="visible"/>
                                          </p:to>
                                        </p:set>
                                        <p:anim calcmode="lin" valueType="num" p14:bounceEnd="55000">
                                          <p:cBhvr additive="base">
                                            <p:cTn id="15" dur="1500" fill="hold"/>
                                            <p:tgtEl>
                                              <p:spTgt spid="703"/>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7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710"/>
                                            </p:tgtEl>
                                            <p:attrNameLst>
                                              <p:attrName>style.visibility</p:attrName>
                                            </p:attrNameLst>
                                          </p:cBhvr>
                                          <p:to>
                                            <p:strVal val="visible"/>
                                          </p:to>
                                        </p:set>
                                        <p:anim calcmode="lin" valueType="num" p14:bounceEnd="55000">
                                          <p:cBhvr additive="base">
                                            <p:cTn id="19" dur="1500" fill="hold"/>
                                            <p:tgtEl>
                                              <p:spTgt spid="710"/>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7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717"/>
                                            </p:tgtEl>
                                            <p:attrNameLst>
                                              <p:attrName>style.visibility</p:attrName>
                                            </p:attrNameLst>
                                          </p:cBhvr>
                                          <p:to>
                                            <p:strVal val="visible"/>
                                          </p:to>
                                        </p:set>
                                        <p:anim calcmode="lin" valueType="num" p14:bounceEnd="55000">
                                          <p:cBhvr additive="base">
                                            <p:cTn id="23" dur="1500" fill="hold"/>
                                            <p:tgtEl>
                                              <p:spTgt spid="717"/>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7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724"/>
                                            </p:tgtEl>
                                            <p:attrNameLst>
                                              <p:attrName>style.visibility</p:attrName>
                                            </p:attrNameLst>
                                          </p:cBhvr>
                                          <p:to>
                                            <p:strVal val="visible"/>
                                          </p:to>
                                        </p:set>
                                        <p:anim calcmode="lin" valueType="num" p14:bounceEnd="55000">
                                          <p:cBhvr additive="base">
                                            <p:cTn id="27" dur="1500" fill="hold"/>
                                            <p:tgtEl>
                                              <p:spTgt spid="724"/>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7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731"/>
                                            </p:tgtEl>
                                            <p:attrNameLst>
                                              <p:attrName>style.visibility</p:attrName>
                                            </p:attrNameLst>
                                          </p:cBhvr>
                                          <p:to>
                                            <p:strVal val="visible"/>
                                          </p:to>
                                        </p:set>
                                        <p:anim calcmode="lin" valueType="num" p14:bounceEnd="55000">
                                          <p:cBhvr additive="base">
                                            <p:cTn id="31" dur="1500" fill="hold"/>
                                            <p:tgtEl>
                                              <p:spTgt spid="731"/>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7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738"/>
                                            </p:tgtEl>
                                            <p:attrNameLst>
                                              <p:attrName>style.visibility</p:attrName>
                                            </p:attrNameLst>
                                          </p:cBhvr>
                                          <p:to>
                                            <p:strVal val="visible"/>
                                          </p:to>
                                        </p:set>
                                        <p:anim calcmode="lin" valueType="num" p14:bounceEnd="55000">
                                          <p:cBhvr additive="base">
                                            <p:cTn id="35" dur="1500" fill="hold"/>
                                            <p:tgtEl>
                                              <p:spTgt spid="738"/>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738"/>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760"/>
                                            </p:tgtEl>
                                            <p:attrNameLst>
                                              <p:attrName>style.visibility</p:attrName>
                                            </p:attrNameLst>
                                          </p:cBhvr>
                                          <p:to>
                                            <p:strVal val="visible"/>
                                          </p:to>
                                        </p:set>
                                        <p:animEffect transition="in" filter="fade">
                                          <p:cBhvr>
                                            <p:cTn id="40" dur="500"/>
                                            <p:tgtEl>
                                              <p:spTgt spid="760"/>
                                            </p:tgtEl>
                                          </p:cBhvr>
                                        </p:animEffect>
                                        <p:anim calcmode="lin" valueType="num">
                                          <p:cBhvr>
                                            <p:cTn id="41" dur="500" fill="hold"/>
                                            <p:tgtEl>
                                              <p:spTgt spid="760"/>
                                            </p:tgtEl>
                                            <p:attrNameLst>
                                              <p:attrName>ppt_x</p:attrName>
                                            </p:attrNameLst>
                                          </p:cBhvr>
                                          <p:tavLst>
                                            <p:tav tm="0">
                                              <p:val>
                                                <p:strVal val="#ppt_x"/>
                                              </p:val>
                                            </p:tav>
                                            <p:tav tm="100000">
                                              <p:val>
                                                <p:strVal val="#ppt_x"/>
                                              </p:val>
                                            </p:tav>
                                          </p:tavLst>
                                        </p:anim>
                                        <p:anim calcmode="lin" valueType="num">
                                          <p:cBhvr>
                                            <p:cTn id="42" dur="500" fill="hold"/>
                                            <p:tgtEl>
                                              <p:spTgt spid="7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755"/>
                                            </p:tgtEl>
                                            <p:attrNameLst>
                                              <p:attrName>style.visibility</p:attrName>
                                            </p:attrNameLst>
                                          </p:cBhvr>
                                          <p:to>
                                            <p:strVal val="visible"/>
                                          </p:to>
                                        </p:set>
                                        <p:animEffect transition="in" filter="fade">
                                          <p:cBhvr>
                                            <p:cTn id="45" dur="500"/>
                                            <p:tgtEl>
                                              <p:spTgt spid="755"/>
                                            </p:tgtEl>
                                          </p:cBhvr>
                                        </p:animEffect>
                                        <p:anim calcmode="lin" valueType="num">
                                          <p:cBhvr>
                                            <p:cTn id="46" dur="500" fill="hold"/>
                                            <p:tgtEl>
                                              <p:spTgt spid="755"/>
                                            </p:tgtEl>
                                            <p:attrNameLst>
                                              <p:attrName>ppt_x</p:attrName>
                                            </p:attrNameLst>
                                          </p:cBhvr>
                                          <p:tavLst>
                                            <p:tav tm="0">
                                              <p:val>
                                                <p:strVal val="#ppt_x"/>
                                              </p:val>
                                            </p:tav>
                                            <p:tav tm="100000">
                                              <p:val>
                                                <p:strVal val="#ppt_x"/>
                                              </p:val>
                                            </p:tav>
                                          </p:tavLst>
                                        </p:anim>
                                        <p:anim calcmode="lin" valueType="num">
                                          <p:cBhvr>
                                            <p:cTn id="47" dur="500" fill="hold"/>
                                            <p:tgtEl>
                                              <p:spTgt spid="7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750"/>
                                            </p:tgtEl>
                                            <p:attrNameLst>
                                              <p:attrName>style.visibility</p:attrName>
                                            </p:attrNameLst>
                                          </p:cBhvr>
                                          <p:to>
                                            <p:strVal val="visible"/>
                                          </p:to>
                                        </p:set>
                                        <p:animEffect transition="in" filter="fade">
                                          <p:cBhvr>
                                            <p:cTn id="50" dur="500"/>
                                            <p:tgtEl>
                                              <p:spTgt spid="750"/>
                                            </p:tgtEl>
                                          </p:cBhvr>
                                        </p:animEffect>
                                        <p:anim calcmode="lin" valueType="num">
                                          <p:cBhvr>
                                            <p:cTn id="51" dur="500" fill="hold"/>
                                            <p:tgtEl>
                                              <p:spTgt spid="750"/>
                                            </p:tgtEl>
                                            <p:attrNameLst>
                                              <p:attrName>ppt_x</p:attrName>
                                            </p:attrNameLst>
                                          </p:cBhvr>
                                          <p:tavLst>
                                            <p:tav tm="0">
                                              <p:val>
                                                <p:strVal val="#ppt_x"/>
                                              </p:val>
                                            </p:tav>
                                            <p:tav tm="100000">
                                              <p:val>
                                                <p:strVal val="#ppt_x"/>
                                              </p:val>
                                            </p:tav>
                                          </p:tavLst>
                                        </p:anim>
                                        <p:anim calcmode="lin" valueType="num">
                                          <p:cBhvr>
                                            <p:cTn id="52" dur="500" fill="hold"/>
                                            <p:tgtEl>
                                              <p:spTgt spid="7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745"/>
                                            </p:tgtEl>
                                            <p:attrNameLst>
                                              <p:attrName>style.visibility</p:attrName>
                                            </p:attrNameLst>
                                          </p:cBhvr>
                                          <p:to>
                                            <p:strVal val="visible"/>
                                          </p:to>
                                        </p:set>
                                        <p:animEffect transition="in" filter="fade">
                                          <p:cBhvr>
                                            <p:cTn id="55" dur="500"/>
                                            <p:tgtEl>
                                              <p:spTgt spid="745"/>
                                            </p:tgtEl>
                                          </p:cBhvr>
                                        </p:animEffect>
                                        <p:anim calcmode="lin" valueType="num">
                                          <p:cBhvr>
                                            <p:cTn id="56" dur="500" fill="hold"/>
                                            <p:tgtEl>
                                              <p:spTgt spid="745"/>
                                            </p:tgtEl>
                                            <p:attrNameLst>
                                              <p:attrName>ppt_x</p:attrName>
                                            </p:attrNameLst>
                                          </p:cBhvr>
                                          <p:tavLst>
                                            <p:tav tm="0">
                                              <p:val>
                                                <p:strVal val="#ppt_x"/>
                                              </p:val>
                                            </p:tav>
                                            <p:tav tm="100000">
                                              <p:val>
                                                <p:strVal val="#ppt_x"/>
                                              </p:val>
                                            </p:tav>
                                          </p:tavLst>
                                        </p:anim>
                                        <p:anim calcmode="lin" valueType="num">
                                          <p:cBhvr>
                                            <p:cTn id="57" dur="500" fill="hold"/>
                                            <p:tgtEl>
                                              <p:spTgt spid="7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65"/>
                                            </p:tgtEl>
                                            <p:attrNameLst>
                                              <p:attrName>style.visibility</p:attrName>
                                            </p:attrNameLst>
                                          </p:cBhvr>
                                          <p:to>
                                            <p:strVal val="visible"/>
                                          </p:to>
                                        </p:set>
                                        <p:animEffect transition="in" filter="fade">
                                          <p:cBhvr>
                                            <p:cTn id="60" dur="500"/>
                                            <p:tgtEl>
                                              <p:spTgt spid="765"/>
                                            </p:tgtEl>
                                          </p:cBhvr>
                                        </p:animEffect>
                                        <p:anim calcmode="lin" valueType="num">
                                          <p:cBhvr>
                                            <p:cTn id="61" dur="500" fill="hold"/>
                                            <p:tgtEl>
                                              <p:spTgt spid="765"/>
                                            </p:tgtEl>
                                            <p:attrNameLst>
                                              <p:attrName>ppt_x</p:attrName>
                                            </p:attrNameLst>
                                          </p:cBhvr>
                                          <p:tavLst>
                                            <p:tav tm="0">
                                              <p:val>
                                                <p:strVal val="#ppt_x"/>
                                              </p:val>
                                            </p:tav>
                                            <p:tav tm="100000">
                                              <p:val>
                                                <p:strVal val="#ppt_x"/>
                                              </p:val>
                                            </p:tav>
                                          </p:tavLst>
                                        </p:anim>
                                        <p:anim calcmode="lin" valueType="num">
                                          <p:cBhvr>
                                            <p:cTn id="62" dur="500" fill="hold"/>
                                            <p:tgtEl>
                                              <p:spTgt spid="7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70"/>
                                            </p:tgtEl>
                                            <p:attrNameLst>
                                              <p:attrName>style.visibility</p:attrName>
                                            </p:attrNameLst>
                                          </p:cBhvr>
                                          <p:to>
                                            <p:strVal val="visible"/>
                                          </p:to>
                                        </p:set>
                                        <p:animEffect transition="in" filter="fade">
                                          <p:cBhvr>
                                            <p:cTn id="65" dur="500"/>
                                            <p:tgtEl>
                                              <p:spTgt spid="770"/>
                                            </p:tgtEl>
                                          </p:cBhvr>
                                        </p:animEffect>
                                        <p:anim calcmode="lin" valueType="num">
                                          <p:cBhvr>
                                            <p:cTn id="66" dur="500" fill="hold"/>
                                            <p:tgtEl>
                                              <p:spTgt spid="770"/>
                                            </p:tgtEl>
                                            <p:attrNameLst>
                                              <p:attrName>ppt_x</p:attrName>
                                            </p:attrNameLst>
                                          </p:cBhvr>
                                          <p:tavLst>
                                            <p:tav tm="0">
                                              <p:val>
                                                <p:strVal val="#ppt_x"/>
                                              </p:val>
                                            </p:tav>
                                            <p:tav tm="100000">
                                              <p:val>
                                                <p:strVal val="#ppt_x"/>
                                              </p:val>
                                            </p:tav>
                                          </p:tavLst>
                                        </p:anim>
                                        <p:anim calcmode="lin" valueType="num">
                                          <p:cBhvr>
                                            <p:cTn id="67" dur="500" fill="hold"/>
                                            <p:tgtEl>
                                              <p:spTgt spid="7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775"/>
                                            </p:tgtEl>
                                            <p:attrNameLst>
                                              <p:attrName>style.visibility</p:attrName>
                                            </p:attrNameLst>
                                          </p:cBhvr>
                                          <p:to>
                                            <p:strVal val="visible"/>
                                          </p:to>
                                        </p:set>
                                        <p:animEffect transition="in" filter="fade">
                                          <p:cBhvr>
                                            <p:cTn id="70" dur="500"/>
                                            <p:tgtEl>
                                              <p:spTgt spid="775"/>
                                            </p:tgtEl>
                                          </p:cBhvr>
                                        </p:animEffect>
                                        <p:anim calcmode="lin" valueType="num">
                                          <p:cBhvr>
                                            <p:cTn id="71" dur="500" fill="hold"/>
                                            <p:tgtEl>
                                              <p:spTgt spid="775"/>
                                            </p:tgtEl>
                                            <p:attrNameLst>
                                              <p:attrName>ppt_x</p:attrName>
                                            </p:attrNameLst>
                                          </p:cBhvr>
                                          <p:tavLst>
                                            <p:tav tm="0">
                                              <p:val>
                                                <p:strVal val="#ppt_x"/>
                                              </p:val>
                                            </p:tav>
                                            <p:tav tm="100000">
                                              <p:val>
                                                <p:strVal val="#ppt_x"/>
                                              </p:val>
                                            </p:tav>
                                          </p:tavLst>
                                        </p:anim>
                                        <p:anim calcmode="lin" valueType="num">
                                          <p:cBhvr>
                                            <p:cTn id="72" dur="500" fill="hold"/>
                                            <p:tgtEl>
                                              <p:spTgt spid="7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87"/>
                                            </p:tgtEl>
                                            <p:attrNameLst>
                                              <p:attrName>style.visibility</p:attrName>
                                            </p:attrNameLst>
                                          </p:cBhvr>
                                          <p:to>
                                            <p:strVal val="visible"/>
                                          </p:to>
                                        </p:set>
                                        <p:animEffect transition="in" filter="wipe(left)">
                                          <p:cBhvr>
                                            <p:cTn id="7" dur="1000"/>
                                            <p:tgtEl>
                                              <p:spTgt spid="687"/>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688"/>
                                            </p:tgtEl>
                                            <p:attrNameLst>
                                              <p:attrName>style.visibility</p:attrName>
                                            </p:attrNameLst>
                                          </p:cBhvr>
                                          <p:to>
                                            <p:strVal val="visible"/>
                                          </p:to>
                                        </p:set>
                                        <p:anim calcmode="lin" valueType="num">
                                          <p:cBhvr additive="base">
                                            <p:cTn id="11" dur="1500" fill="hold"/>
                                            <p:tgtEl>
                                              <p:spTgt spid="688"/>
                                            </p:tgtEl>
                                            <p:attrNameLst>
                                              <p:attrName>ppt_x</p:attrName>
                                            </p:attrNameLst>
                                          </p:cBhvr>
                                          <p:tavLst>
                                            <p:tav tm="0">
                                              <p:val>
                                                <p:strVal val="1+#ppt_w/2"/>
                                              </p:val>
                                            </p:tav>
                                            <p:tav tm="100000">
                                              <p:val>
                                                <p:strVal val="#ppt_x"/>
                                              </p:val>
                                            </p:tav>
                                          </p:tavLst>
                                        </p:anim>
                                        <p:anim calcmode="lin" valueType="num">
                                          <p:cBhvr additive="base">
                                            <p:cTn id="12" dur="1500" fill="hold"/>
                                            <p:tgtEl>
                                              <p:spTgt spid="68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703"/>
                                            </p:tgtEl>
                                            <p:attrNameLst>
                                              <p:attrName>style.visibility</p:attrName>
                                            </p:attrNameLst>
                                          </p:cBhvr>
                                          <p:to>
                                            <p:strVal val="visible"/>
                                          </p:to>
                                        </p:set>
                                        <p:anim calcmode="lin" valueType="num">
                                          <p:cBhvr additive="base">
                                            <p:cTn id="15" dur="1500" fill="hold"/>
                                            <p:tgtEl>
                                              <p:spTgt spid="703"/>
                                            </p:tgtEl>
                                            <p:attrNameLst>
                                              <p:attrName>ppt_x</p:attrName>
                                            </p:attrNameLst>
                                          </p:cBhvr>
                                          <p:tavLst>
                                            <p:tav tm="0">
                                              <p:val>
                                                <p:strVal val="1+#ppt_w/2"/>
                                              </p:val>
                                            </p:tav>
                                            <p:tav tm="100000">
                                              <p:val>
                                                <p:strVal val="#ppt_x"/>
                                              </p:val>
                                            </p:tav>
                                          </p:tavLst>
                                        </p:anim>
                                        <p:anim calcmode="lin" valueType="num">
                                          <p:cBhvr additive="base">
                                            <p:cTn id="16" dur="1500" fill="hold"/>
                                            <p:tgtEl>
                                              <p:spTgt spid="7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710"/>
                                            </p:tgtEl>
                                            <p:attrNameLst>
                                              <p:attrName>style.visibility</p:attrName>
                                            </p:attrNameLst>
                                          </p:cBhvr>
                                          <p:to>
                                            <p:strVal val="visible"/>
                                          </p:to>
                                        </p:set>
                                        <p:anim calcmode="lin" valueType="num">
                                          <p:cBhvr additive="base">
                                            <p:cTn id="19" dur="1500" fill="hold"/>
                                            <p:tgtEl>
                                              <p:spTgt spid="710"/>
                                            </p:tgtEl>
                                            <p:attrNameLst>
                                              <p:attrName>ppt_x</p:attrName>
                                            </p:attrNameLst>
                                          </p:cBhvr>
                                          <p:tavLst>
                                            <p:tav tm="0">
                                              <p:val>
                                                <p:strVal val="1+#ppt_w/2"/>
                                              </p:val>
                                            </p:tav>
                                            <p:tav tm="100000">
                                              <p:val>
                                                <p:strVal val="#ppt_x"/>
                                              </p:val>
                                            </p:tav>
                                          </p:tavLst>
                                        </p:anim>
                                        <p:anim calcmode="lin" valueType="num">
                                          <p:cBhvr additive="base">
                                            <p:cTn id="20" dur="1500" fill="hold"/>
                                            <p:tgtEl>
                                              <p:spTgt spid="7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717"/>
                                            </p:tgtEl>
                                            <p:attrNameLst>
                                              <p:attrName>style.visibility</p:attrName>
                                            </p:attrNameLst>
                                          </p:cBhvr>
                                          <p:to>
                                            <p:strVal val="visible"/>
                                          </p:to>
                                        </p:set>
                                        <p:anim calcmode="lin" valueType="num">
                                          <p:cBhvr additive="base">
                                            <p:cTn id="23" dur="1500" fill="hold"/>
                                            <p:tgtEl>
                                              <p:spTgt spid="717"/>
                                            </p:tgtEl>
                                            <p:attrNameLst>
                                              <p:attrName>ppt_x</p:attrName>
                                            </p:attrNameLst>
                                          </p:cBhvr>
                                          <p:tavLst>
                                            <p:tav tm="0">
                                              <p:val>
                                                <p:strVal val="1+#ppt_w/2"/>
                                              </p:val>
                                            </p:tav>
                                            <p:tav tm="100000">
                                              <p:val>
                                                <p:strVal val="#ppt_x"/>
                                              </p:val>
                                            </p:tav>
                                          </p:tavLst>
                                        </p:anim>
                                        <p:anim calcmode="lin" valueType="num">
                                          <p:cBhvr additive="base">
                                            <p:cTn id="24" dur="1500" fill="hold"/>
                                            <p:tgtEl>
                                              <p:spTgt spid="7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724"/>
                                            </p:tgtEl>
                                            <p:attrNameLst>
                                              <p:attrName>style.visibility</p:attrName>
                                            </p:attrNameLst>
                                          </p:cBhvr>
                                          <p:to>
                                            <p:strVal val="visible"/>
                                          </p:to>
                                        </p:set>
                                        <p:anim calcmode="lin" valueType="num">
                                          <p:cBhvr additive="base">
                                            <p:cTn id="27" dur="1500" fill="hold"/>
                                            <p:tgtEl>
                                              <p:spTgt spid="724"/>
                                            </p:tgtEl>
                                            <p:attrNameLst>
                                              <p:attrName>ppt_x</p:attrName>
                                            </p:attrNameLst>
                                          </p:cBhvr>
                                          <p:tavLst>
                                            <p:tav tm="0">
                                              <p:val>
                                                <p:strVal val="1+#ppt_w/2"/>
                                              </p:val>
                                            </p:tav>
                                            <p:tav tm="100000">
                                              <p:val>
                                                <p:strVal val="#ppt_x"/>
                                              </p:val>
                                            </p:tav>
                                          </p:tavLst>
                                        </p:anim>
                                        <p:anim calcmode="lin" valueType="num">
                                          <p:cBhvr additive="base">
                                            <p:cTn id="28" dur="1500" fill="hold"/>
                                            <p:tgtEl>
                                              <p:spTgt spid="7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731"/>
                                            </p:tgtEl>
                                            <p:attrNameLst>
                                              <p:attrName>style.visibility</p:attrName>
                                            </p:attrNameLst>
                                          </p:cBhvr>
                                          <p:to>
                                            <p:strVal val="visible"/>
                                          </p:to>
                                        </p:set>
                                        <p:anim calcmode="lin" valueType="num">
                                          <p:cBhvr additive="base">
                                            <p:cTn id="31" dur="1500" fill="hold"/>
                                            <p:tgtEl>
                                              <p:spTgt spid="731"/>
                                            </p:tgtEl>
                                            <p:attrNameLst>
                                              <p:attrName>ppt_x</p:attrName>
                                            </p:attrNameLst>
                                          </p:cBhvr>
                                          <p:tavLst>
                                            <p:tav tm="0">
                                              <p:val>
                                                <p:strVal val="1+#ppt_w/2"/>
                                              </p:val>
                                            </p:tav>
                                            <p:tav tm="100000">
                                              <p:val>
                                                <p:strVal val="#ppt_x"/>
                                              </p:val>
                                            </p:tav>
                                          </p:tavLst>
                                        </p:anim>
                                        <p:anim calcmode="lin" valueType="num">
                                          <p:cBhvr additive="base">
                                            <p:cTn id="32" dur="1500" fill="hold"/>
                                            <p:tgtEl>
                                              <p:spTgt spid="7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738"/>
                                            </p:tgtEl>
                                            <p:attrNameLst>
                                              <p:attrName>style.visibility</p:attrName>
                                            </p:attrNameLst>
                                          </p:cBhvr>
                                          <p:to>
                                            <p:strVal val="visible"/>
                                          </p:to>
                                        </p:set>
                                        <p:anim calcmode="lin" valueType="num">
                                          <p:cBhvr additive="base">
                                            <p:cTn id="35" dur="1500" fill="hold"/>
                                            <p:tgtEl>
                                              <p:spTgt spid="738"/>
                                            </p:tgtEl>
                                            <p:attrNameLst>
                                              <p:attrName>ppt_x</p:attrName>
                                            </p:attrNameLst>
                                          </p:cBhvr>
                                          <p:tavLst>
                                            <p:tav tm="0">
                                              <p:val>
                                                <p:strVal val="1+#ppt_w/2"/>
                                              </p:val>
                                            </p:tav>
                                            <p:tav tm="100000">
                                              <p:val>
                                                <p:strVal val="#ppt_x"/>
                                              </p:val>
                                            </p:tav>
                                          </p:tavLst>
                                        </p:anim>
                                        <p:anim calcmode="lin" valueType="num">
                                          <p:cBhvr additive="base">
                                            <p:cTn id="36" dur="1500" fill="hold"/>
                                            <p:tgtEl>
                                              <p:spTgt spid="738"/>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760"/>
                                            </p:tgtEl>
                                            <p:attrNameLst>
                                              <p:attrName>style.visibility</p:attrName>
                                            </p:attrNameLst>
                                          </p:cBhvr>
                                          <p:to>
                                            <p:strVal val="visible"/>
                                          </p:to>
                                        </p:set>
                                        <p:animEffect transition="in" filter="fade">
                                          <p:cBhvr>
                                            <p:cTn id="40" dur="500"/>
                                            <p:tgtEl>
                                              <p:spTgt spid="760"/>
                                            </p:tgtEl>
                                          </p:cBhvr>
                                        </p:animEffect>
                                        <p:anim calcmode="lin" valueType="num">
                                          <p:cBhvr>
                                            <p:cTn id="41" dur="500" fill="hold"/>
                                            <p:tgtEl>
                                              <p:spTgt spid="760"/>
                                            </p:tgtEl>
                                            <p:attrNameLst>
                                              <p:attrName>ppt_x</p:attrName>
                                            </p:attrNameLst>
                                          </p:cBhvr>
                                          <p:tavLst>
                                            <p:tav tm="0">
                                              <p:val>
                                                <p:strVal val="#ppt_x"/>
                                              </p:val>
                                            </p:tav>
                                            <p:tav tm="100000">
                                              <p:val>
                                                <p:strVal val="#ppt_x"/>
                                              </p:val>
                                            </p:tav>
                                          </p:tavLst>
                                        </p:anim>
                                        <p:anim calcmode="lin" valueType="num">
                                          <p:cBhvr>
                                            <p:cTn id="42" dur="500" fill="hold"/>
                                            <p:tgtEl>
                                              <p:spTgt spid="7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755"/>
                                            </p:tgtEl>
                                            <p:attrNameLst>
                                              <p:attrName>style.visibility</p:attrName>
                                            </p:attrNameLst>
                                          </p:cBhvr>
                                          <p:to>
                                            <p:strVal val="visible"/>
                                          </p:to>
                                        </p:set>
                                        <p:animEffect transition="in" filter="fade">
                                          <p:cBhvr>
                                            <p:cTn id="45" dur="500"/>
                                            <p:tgtEl>
                                              <p:spTgt spid="755"/>
                                            </p:tgtEl>
                                          </p:cBhvr>
                                        </p:animEffect>
                                        <p:anim calcmode="lin" valueType="num">
                                          <p:cBhvr>
                                            <p:cTn id="46" dur="500" fill="hold"/>
                                            <p:tgtEl>
                                              <p:spTgt spid="755"/>
                                            </p:tgtEl>
                                            <p:attrNameLst>
                                              <p:attrName>ppt_x</p:attrName>
                                            </p:attrNameLst>
                                          </p:cBhvr>
                                          <p:tavLst>
                                            <p:tav tm="0">
                                              <p:val>
                                                <p:strVal val="#ppt_x"/>
                                              </p:val>
                                            </p:tav>
                                            <p:tav tm="100000">
                                              <p:val>
                                                <p:strVal val="#ppt_x"/>
                                              </p:val>
                                            </p:tav>
                                          </p:tavLst>
                                        </p:anim>
                                        <p:anim calcmode="lin" valueType="num">
                                          <p:cBhvr>
                                            <p:cTn id="47" dur="500" fill="hold"/>
                                            <p:tgtEl>
                                              <p:spTgt spid="7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750"/>
                                            </p:tgtEl>
                                            <p:attrNameLst>
                                              <p:attrName>style.visibility</p:attrName>
                                            </p:attrNameLst>
                                          </p:cBhvr>
                                          <p:to>
                                            <p:strVal val="visible"/>
                                          </p:to>
                                        </p:set>
                                        <p:animEffect transition="in" filter="fade">
                                          <p:cBhvr>
                                            <p:cTn id="50" dur="500"/>
                                            <p:tgtEl>
                                              <p:spTgt spid="750"/>
                                            </p:tgtEl>
                                          </p:cBhvr>
                                        </p:animEffect>
                                        <p:anim calcmode="lin" valueType="num">
                                          <p:cBhvr>
                                            <p:cTn id="51" dur="500" fill="hold"/>
                                            <p:tgtEl>
                                              <p:spTgt spid="750"/>
                                            </p:tgtEl>
                                            <p:attrNameLst>
                                              <p:attrName>ppt_x</p:attrName>
                                            </p:attrNameLst>
                                          </p:cBhvr>
                                          <p:tavLst>
                                            <p:tav tm="0">
                                              <p:val>
                                                <p:strVal val="#ppt_x"/>
                                              </p:val>
                                            </p:tav>
                                            <p:tav tm="100000">
                                              <p:val>
                                                <p:strVal val="#ppt_x"/>
                                              </p:val>
                                            </p:tav>
                                          </p:tavLst>
                                        </p:anim>
                                        <p:anim calcmode="lin" valueType="num">
                                          <p:cBhvr>
                                            <p:cTn id="52" dur="500" fill="hold"/>
                                            <p:tgtEl>
                                              <p:spTgt spid="7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745"/>
                                            </p:tgtEl>
                                            <p:attrNameLst>
                                              <p:attrName>style.visibility</p:attrName>
                                            </p:attrNameLst>
                                          </p:cBhvr>
                                          <p:to>
                                            <p:strVal val="visible"/>
                                          </p:to>
                                        </p:set>
                                        <p:animEffect transition="in" filter="fade">
                                          <p:cBhvr>
                                            <p:cTn id="55" dur="500"/>
                                            <p:tgtEl>
                                              <p:spTgt spid="745"/>
                                            </p:tgtEl>
                                          </p:cBhvr>
                                        </p:animEffect>
                                        <p:anim calcmode="lin" valueType="num">
                                          <p:cBhvr>
                                            <p:cTn id="56" dur="500" fill="hold"/>
                                            <p:tgtEl>
                                              <p:spTgt spid="745"/>
                                            </p:tgtEl>
                                            <p:attrNameLst>
                                              <p:attrName>ppt_x</p:attrName>
                                            </p:attrNameLst>
                                          </p:cBhvr>
                                          <p:tavLst>
                                            <p:tav tm="0">
                                              <p:val>
                                                <p:strVal val="#ppt_x"/>
                                              </p:val>
                                            </p:tav>
                                            <p:tav tm="100000">
                                              <p:val>
                                                <p:strVal val="#ppt_x"/>
                                              </p:val>
                                            </p:tav>
                                          </p:tavLst>
                                        </p:anim>
                                        <p:anim calcmode="lin" valueType="num">
                                          <p:cBhvr>
                                            <p:cTn id="57" dur="500" fill="hold"/>
                                            <p:tgtEl>
                                              <p:spTgt spid="7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65"/>
                                            </p:tgtEl>
                                            <p:attrNameLst>
                                              <p:attrName>style.visibility</p:attrName>
                                            </p:attrNameLst>
                                          </p:cBhvr>
                                          <p:to>
                                            <p:strVal val="visible"/>
                                          </p:to>
                                        </p:set>
                                        <p:animEffect transition="in" filter="fade">
                                          <p:cBhvr>
                                            <p:cTn id="60" dur="500"/>
                                            <p:tgtEl>
                                              <p:spTgt spid="765"/>
                                            </p:tgtEl>
                                          </p:cBhvr>
                                        </p:animEffect>
                                        <p:anim calcmode="lin" valueType="num">
                                          <p:cBhvr>
                                            <p:cTn id="61" dur="500" fill="hold"/>
                                            <p:tgtEl>
                                              <p:spTgt spid="765"/>
                                            </p:tgtEl>
                                            <p:attrNameLst>
                                              <p:attrName>ppt_x</p:attrName>
                                            </p:attrNameLst>
                                          </p:cBhvr>
                                          <p:tavLst>
                                            <p:tav tm="0">
                                              <p:val>
                                                <p:strVal val="#ppt_x"/>
                                              </p:val>
                                            </p:tav>
                                            <p:tav tm="100000">
                                              <p:val>
                                                <p:strVal val="#ppt_x"/>
                                              </p:val>
                                            </p:tav>
                                          </p:tavLst>
                                        </p:anim>
                                        <p:anim calcmode="lin" valueType="num">
                                          <p:cBhvr>
                                            <p:cTn id="62" dur="500" fill="hold"/>
                                            <p:tgtEl>
                                              <p:spTgt spid="7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70"/>
                                            </p:tgtEl>
                                            <p:attrNameLst>
                                              <p:attrName>style.visibility</p:attrName>
                                            </p:attrNameLst>
                                          </p:cBhvr>
                                          <p:to>
                                            <p:strVal val="visible"/>
                                          </p:to>
                                        </p:set>
                                        <p:animEffect transition="in" filter="fade">
                                          <p:cBhvr>
                                            <p:cTn id="65" dur="500"/>
                                            <p:tgtEl>
                                              <p:spTgt spid="770"/>
                                            </p:tgtEl>
                                          </p:cBhvr>
                                        </p:animEffect>
                                        <p:anim calcmode="lin" valueType="num">
                                          <p:cBhvr>
                                            <p:cTn id="66" dur="500" fill="hold"/>
                                            <p:tgtEl>
                                              <p:spTgt spid="770"/>
                                            </p:tgtEl>
                                            <p:attrNameLst>
                                              <p:attrName>ppt_x</p:attrName>
                                            </p:attrNameLst>
                                          </p:cBhvr>
                                          <p:tavLst>
                                            <p:tav tm="0">
                                              <p:val>
                                                <p:strVal val="#ppt_x"/>
                                              </p:val>
                                            </p:tav>
                                            <p:tav tm="100000">
                                              <p:val>
                                                <p:strVal val="#ppt_x"/>
                                              </p:val>
                                            </p:tav>
                                          </p:tavLst>
                                        </p:anim>
                                        <p:anim calcmode="lin" valueType="num">
                                          <p:cBhvr>
                                            <p:cTn id="67" dur="500" fill="hold"/>
                                            <p:tgtEl>
                                              <p:spTgt spid="7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775"/>
                                            </p:tgtEl>
                                            <p:attrNameLst>
                                              <p:attrName>style.visibility</p:attrName>
                                            </p:attrNameLst>
                                          </p:cBhvr>
                                          <p:to>
                                            <p:strVal val="visible"/>
                                          </p:to>
                                        </p:set>
                                        <p:animEffect transition="in" filter="fade">
                                          <p:cBhvr>
                                            <p:cTn id="70" dur="500"/>
                                            <p:tgtEl>
                                              <p:spTgt spid="775"/>
                                            </p:tgtEl>
                                          </p:cBhvr>
                                        </p:animEffect>
                                        <p:anim calcmode="lin" valueType="num">
                                          <p:cBhvr>
                                            <p:cTn id="71" dur="500" fill="hold"/>
                                            <p:tgtEl>
                                              <p:spTgt spid="775"/>
                                            </p:tgtEl>
                                            <p:attrNameLst>
                                              <p:attrName>ppt_x</p:attrName>
                                            </p:attrNameLst>
                                          </p:cBhvr>
                                          <p:tavLst>
                                            <p:tav tm="0">
                                              <p:val>
                                                <p:strVal val="#ppt_x"/>
                                              </p:val>
                                            </p:tav>
                                            <p:tav tm="100000">
                                              <p:val>
                                                <p:strVal val="#ppt_x"/>
                                              </p:val>
                                            </p:tav>
                                          </p:tavLst>
                                        </p:anim>
                                        <p:anim calcmode="lin" valueType="num">
                                          <p:cBhvr>
                                            <p:cTn id="72" dur="500" fill="hold"/>
                                            <p:tgtEl>
                                              <p:spTgt spid="7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flipH="1">
            <a:off x="2487542" y="3646120"/>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任意多边形 47"/>
          <p:cNvSpPr/>
          <p:nvPr/>
        </p:nvSpPr>
        <p:spPr>
          <a:xfrm flipH="1">
            <a:off x="2487542" y="195579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2030377" y="280254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任意多边形 49"/>
          <p:cNvSpPr/>
          <p:nvPr/>
        </p:nvSpPr>
        <p:spPr>
          <a:xfrm>
            <a:off x="2486059" y="4492871"/>
            <a:ext cx="4141703" cy="11339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 name="connsiteX0" fmla="*/ 0 w 5521552"/>
              <a:gd name="connsiteY0" fmla="*/ 1276982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 name="connsiteX12" fmla="*/ 32640 w 5521552"/>
              <a:gd name="connsiteY12" fmla="*/ 0 h 1277774"/>
              <a:gd name="connsiteX0" fmla="*/ 0 w 5521552"/>
              <a:gd name="connsiteY0" fmla="*/ 1276982 h 1277774"/>
              <a:gd name="connsiteX1" fmla="*/ 7858 w 5521552"/>
              <a:gd name="connsiteY1" fmla="*/ 1277774 h 1277774"/>
              <a:gd name="connsiteX2" fmla="*/ 0 w 5521552"/>
              <a:gd name="connsiteY2" fmla="*/ 1276982 h 1277774"/>
              <a:gd name="connsiteX3" fmla="*/ 32640 w 5521552"/>
              <a:gd name="connsiteY3" fmla="*/ 0 h 1277774"/>
              <a:gd name="connsiteX4" fmla="*/ 5501591 w 5521552"/>
              <a:gd name="connsiteY4" fmla="*/ 0 h 1277774"/>
              <a:gd name="connsiteX5" fmla="*/ 5521552 w 5521552"/>
              <a:gd name="connsiteY5" fmla="*/ 2012 h 1277774"/>
              <a:gd name="connsiteX6" fmla="*/ 5521552 w 5521552"/>
              <a:gd name="connsiteY6" fmla="*/ 149955 h 1277774"/>
              <a:gd name="connsiteX7" fmla="*/ 5472887 w 5521552"/>
              <a:gd name="connsiteY7" fmla="*/ 145049 h 1277774"/>
              <a:gd name="connsiteX8" fmla="*/ 61343 w 5521552"/>
              <a:gd name="connsiteY8" fmla="*/ 145049 h 1277774"/>
              <a:gd name="connsiteX9" fmla="*/ 0 w 5521552"/>
              <a:gd name="connsiteY9" fmla="*/ 151233 h 1277774"/>
              <a:gd name="connsiteX10" fmla="*/ 0 w 5521552"/>
              <a:gd name="connsiteY10" fmla="*/ 3291 h 1277774"/>
              <a:gd name="connsiteX11" fmla="*/ 32640 w 5521552"/>
              <a:gd name="connsiteY11" fmla="*/ 0 h 1277774"/>
              <a:gd name="connsiteX0" fmla="*/ 32640 w 5521552"/>
              <a:gd name="connsiteY0" fmla="*/ 0 h 151233"/>
              <a:gd name="connsiteX1" fmla="*/ 5501591 w 5521552"/>
              <a:gd name="connsiteY1" fmla="*/ 0 h 151233"/>
              <a:gd name="connsiteX2" fmla="*/ 5521552 w 5521552"/>
              <a:gd name="connsiteY2" fmla="*/ 2012 h 151233"/>
              <a:gd name="connsiteX3" fmla="*/ 5521552 w 5521552"/>
              <a:gd name="connsiteY3" fmla="*/ 149955 h 151233"/>
              <a:gd name="connsiteX4" fmla="*/ 5472887 w 5521552"/>
              <a:gd name="connsiteY4" fmla="*/ 145049 h 151233"/>
              <a:gd name="connsiteX5" fmla="*/ 61343 w 5521552"/>
              <a:gd name="connsiteY5" fmla="*/ 145049 h 151233"/>
              <a:gd name="connsiteX6" fmla="*/ 0 w 5521552"/>
              <a:gd name="connsiteY6" fmla="*/ 151233 h 151233"/>
              <a:gd name="connsiteX7" fmla="*/ 0 w 5521552"/>
              <a:gd name="connsiteY7" fmla="*/ 3291 h 151233"/>
              <a:gd name="connsiteX8" fmla="*/ 32640 w 5521552"/>
              <a:gd name="connsiteY8" fmla="*/ 0 h 15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1552" h="151233">
                <a:moveTo>
                  <a:pt x="32640" y="0"/>
                </a:moveTo>
                <a:lnTo>
                  <a:pt x="5501591" y="0"/>
                </a:lnTo>
                <a:lnTo>
                  <a:pt x="5521552" y="2012"/>
                </a:lnTo>
                <a:lnTo>
                  <a:pt x="5521552" y="149955"/>
                </a:lnTo>
                <a:lnTo>
                  <a:pt x="5472887" y="145049"/>
                </a:lnTo>
                <a:lnTo>
                  <a:pt x="61343" y="145049"/>
                </a:lnTo>
                <a:lnTo>
                  <a:pt x="0" y="151233"/>
                </a:lnTo>
                <a:lnTo>
                  <a:pt x="0" y="3291"/>
                </a:lnTo>
                <a:lnTo>
                  <a:pt x="32640" y="0"/>
                </a:lnTo>
                <a:close/>
              </a:path>
            </a:pathLst>
          </a:cu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2051797" y="1103773"/>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031483" y="1093532"/>
            <a:ext cx="960331" cy="959982"/>
            <a:chOff x="2708644" y="1458043"/>
            <a:chExt cx="1280441" cy="1279976"/>
          </a:xfrm>
        </p:grpSpPr>
        <p:grpSp>
          <p:nvGrpSpPr>
            <p:cNvPr id="78" name="组合 77"/>
            <p:cNvGrpSpPr/>
            <p:nvPr/>
          </p:nvGrpSpPr>
          <p:grpSpPr>
            <a:xfrm>
              <a:off x="2708644" y="1458043"/>
              <a:ext cx="1280441" cy="1279976"/>
              <a:chOff x="2082060" y="4326575"/>
              <a:chExt cx="1280274" cy="1280272"/>
            </a:xfrm>
          </p:grpSpPr>
          <p:sp>
            <p:nvSpPr>
              <p:cNvPr id="85" name="椭圆 84"/>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83" name="椭圆 82"/>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0" name="文本框 114"/>
            <p:cNvSpPr txBox="1"/>
            <p:nvPr/>
          </p:nvSpPr>
          <p:spPr>
            <a:xfrm>
              <a:off x="2909359" y="1719754"/>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01</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1" name="组合 10"/>
          <p:cNvGrpSpPr/>
          <p:nvPr/>
        </p:nvGrpSpPr>
        <p:grpSpPr>
          <a:xfrm>
            <a:off x="6162925" y="1948540"/>
            <a:ext cx="960331" cy="959982"/>
            <a:chOff x="8217233" y="2598053"/>
            <a:chExt cx="1280441" cy="1279976"/>
          </a:xfrm>
        </p:grpSpPr>
        <p:grpSp>
          <p:nvGrpSpPr>
            <p:cNvPr id="53" name="组合 52"/>
            <p:cNvGrpSpPr/>
            <p:nvPr/>
          </p:nvGrpSpPr>
          <p:grpSpPr>
            <a:xfrm>
              <a:off x="8217233" y="2598053"/>
              <a:ext cx="1280441" cy="1279976"/>
              <a:chOff x="2082060" y="4326575"/>
              <a:chExt cx="1280274" cy="1280272"/>
            </a:xfrm>
          </p:grpSpPr>
          <p:sp>
            <p:nvSpPr>
              <p:cNvPr id="63" name="椭圆 62"/>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61" name="椭圆 60"/>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4" name="文本框 118"/>
            <p:cNvSpPr txBox="1"/>
            <p:nvPr/>
          </p:nvSpPr>
          <p:spPr>
            <a:xfrm>
              <a:off x="8388532" y="2853409"/>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02</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0" name="组合 9"/>
          <p:cNvGrpSpPr/>
          <p:nvPr/>
        </p:nvGrpSpPr>
        <p:grpSpPr>
          <a:xfrm>
            <a:off x="2009102" y="2798395"/>
            <a:ext cx="960331" cy="959982"/>
            <a:chOff x="2678802" y="3731193"/>
            <a:chExt cx="1280441" cy="1279976"/>
          </a:xfrm>
        </p:grpSpPr>
        <p:grpSp>
          <p:nvGrpSpPr>
            <p:cNvPr id="65" name="组合 64"/>
            <p:cNvGrpSpPr/>
            <p:nvPr/>
          </p:nvGrpSpPr>
          <p:grpSpPr>
            <a:xfrm>
              <a:off x="2678802" y="3731193"/>
              <a:ext cx="1280441" cy="1279976"/>
              <a:chOff x="2082060" y="4326575"/>
              <a:chExt cx="1280274" cy="1280272"/>
            </a:xfrm>
          </p:grpSpPr>
          <p:sp>
            <p:nvSpPr>
              <p:cNvPr id="76" name="椭圆 75"/>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74" name="椭圆 73"/>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8" name="文本框 122"/>
            <p:cNvSpPr txBox="1"/>
            <p:nvPr/>
          </p:nvSpPr>
          <p:spPr>
            <a:xfrm>
              <a:off x="2870867" y="3986549"/>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03</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2" name="组合 11"/>
          <p:cNvGrpSpPr/>
          <p:nvPr/>
        </p:nvGrpSpPr>
        <p:grpSpPr>
          <a:xfrm>
            <a:off x="6140864" y="3640839"/>
            <a:ext cx="960331" cy="959982"/>
            <a:chOff x="8187818" y="4854452"/>
            <a:chExt cx="1280441" cy="1279976"/>
          </a:xfrm>
        </p:grpSpPr>
        <p:grpSp>
          <p:nvGrpSpPr>
            <p:cNvPr id="87" name="组合 86"/>
            <p:cNvGrpSpPr/>
            <p:nvPr/>
          </p:nvGrpSpPr>
          <p:grpSpPr>
            <a:xfrm>
              <a:off x="8187818" y="4854452"/>
              <a:ext cx="1280441" cy="1279976"/>
              <a:chOff x="2082060" y="4326575"/>
              <a:chExt cx="1280274" cy="1280272"/>
            </a:xfrm>
          </p:grpSpPr>
          <p:sp>
            <p:nvSpPr>
              <p:cNvPr id="96" name="椭圆 95"/>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94" name="椭圆 93"/>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12" name="文本框 126"/>
            <p:cNvSpPr txBox="1"/>
            <p:nvPr/>
          </p:nvSpPr>
          <p:spPr>
            <a:xfrm>
              <a:off x="8367183" y="5124024"/>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04</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4" name="组合 13"/>
          <p:cNvGrpSpPr/>
          <p:nvPr/>
        </p:nvGrpSpPr>
        <p:grpSpPr>
          <a:xfrm>
            <a:off x="3186318" y="1276413"/>
            <a:ext cx="3373132" cy="650838"/>
            <a:chOff x="3186318" y="1276413"/>
            <a:chExt cx="3373132" cy="650838"/>
          </a:xfrm>
        </p:grpSpPr>
        <p:sp>
          <p:nvSpPr>
            <p:cNvPr id="98" name="文本框 112"/>
            <p:cNvSpPr txBox="1"/>
            <p:nvPr/>
          </p:nvSpPr>
          <p:spPr>
            <a:xfrm>
              <a:off x="3757598" y="1276413"/>
              <a:ext cx="993773" cy="248209"/>
            </a:xfrm>
            <a:prstGeom prst="rect">
              <a:avLst/>
            </a:prstGeom>
            <a:noFill/>
          </p:spPr>
          <p:txBody>
            <a:bodyPr wrap="square" rtlCol="0">
              <a:spAutoFit/>
            </a:bodyPr>
            <a:lstStyle/>
            <a:p>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3" name="文本框 113"/>
            <p:cNvSpPr txBox="1"/>
            <p:nvPr/>
          </p:nvSpPr>
          <p:spPr>
            <a:xfrm>
              <a:off x="3761805" y="1488669"/>
              <a:ext cx="2797645"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7" name="组合 96"/>
            <p:cNvGrpSpPr/>
            <p:nvPr/>
          </p:nvGrpSpPr>
          <p:grpSpPr>
            <a:xfrm>
              <a:off x="3186318" y="1301345"/>
              <a:ext cx="416626" cy="449794"/>
              <a:chOff x="79836" y="1653714"/>
              <a:chExt cx="555501" cy="599725"/>
            </a:xfrm>
            <a:solidFill>
              <a:schemeClr val="accent1"/>
            </a:solidFill>
          </p:grpSpPr>
          <p:sp>
            <p:nvSpPr>
              <p:cNvPr id="99"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Rectangle 52"/>
              <p:cNvSpPr>
                <a:spLocks noChangeArrowheads="1"/>
              </p:cNvSpPr>
              <p:nvPr/>
            </p:nvSpPr>
            <p:spPr bwMode="auto">
              <a:xfrm>
                <a:off x="367527" y="2046516"/>
                <a:ext cx="111100" cy="36241"/>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55"/>
              <p:cNvSpPr>
                <a:spLocks noChangeArrowheads="1"/>
              </p:cNvSpPr>
              <p:nvPr/>
            </p:nvSpPr>
            <p:spPr bwMode="auto">
              <a:xfrm>
                <a:off x="361680" y="2044179"/>
                <a:ext cx="121626" cy="8183"/>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Rectangle 56"/>
              <p:cNvSpPr>
                <a:spLocks noChangeArrowheads="1"/>
              </p:cNvSpPr>
              <p:nvPr/>
            </p:nvSpPr>
            <p:spPr bwMode="auto">
              <a:xfrm>
                <a:off x="361680" y="2060544"/>
                <a:ext cx="121626" cy="10522"/>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5" name="组合 14"/>
          <p:cNvGrpSpPr/>
          <p:nvPr/>
        </p:nvGrpSpPr>
        <p:grpSpPr>
          <a:xfrm>
            <a:off x="2584551" y="2120199"/>
            <a:ext cx="3338459" cy="642372"/>
            <a:chOff x="2584551" y="2120199"/>
            <a:chExt cx="3338459" cy="642372"/>
          </a:xfrm>
        </p:grpSpPr>
        <p:sp>
          <p:nvSpPr>
            <p:cNvPr id="102" name="文本框 116"/>
            <p:cNvSpPr txBox="1"/>
            <p:nvPr/>
          </p:nvSpPr>
          <p:spPr>
            <a:xfrm>
              <a:off x="4470352" y="2120199"/>
              <a:ext cx="896582" cy="248208"/>
            </a:xfrm>
            <a:prstGeom prst="rect">
              <a:avLst/>
            </a:prstGeom>
            <a:noFill/>
          </p:spPr>
          <p:txBody>
            <a:bodyPr wrap="square" rtlCol="0">
              <a:spAutoFit/>
            </a:bodyPr>
            <a:lstStyle/>
            <a:p>
              <a:pPr algn="r"/>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4" name="文本框 113"/>
            <p:cNvSpPr txBox="1"/>
            <p:nvPr/>
          </p:nvSpPr>
          <p:spPr>
            <a:xfrm>
              <a:off x="2584551" y="2323990"/>
              <a:ext cx="2797645" cy="43858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30" name="组合 129"/>
            <p:cNvGrpSpPr/>
            <p:nvPr/>
          </p:nvGrpSpPr>
          <p:grpSpPr>
            <a:xfrm>
              <a:off x="5551116" y="2246335"/>
              <a:ext cx="371894" cy="377019"/>
              <a:chOff x="112581" y="2716334"/>
              <a:chExt cx="495859" cy="502693"/>
            </a:xfrm>
            <a:solidFill>
              <a:schemeClr val="accent2"/>
            </a:solidFill>
          </p:grpSpPr>
          <p:sp>
            <p:nvSpPr>
              <p:cNvPr id="131"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Rectangle 84"/>
              <p:cNvSpPr>
                <a:spLocks noChangeArrowheads="1"/>
              </p:cNvSpPr>
              <p:nvPr/>
            </p:nvSpPr>
            <p:spPr bwMode="auto">
              <a:xfrm>
                <a:off x="112581" y="2716334"/>
                <a:ext cx="495859"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Oval 90"/>
              <p:cNvSpPr>
                <a:spLocks noChangeArrowheads="1"/>
              </p:cNvSpPr>
              <p:nvPr/>
            </p:nvSpPr>
            <p:spPr bwMode="auto">
              <a:xfrm>
                <a:off x="160530" y="3047176"/>
                <a:ext cx="5730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Oval 92"/>
              <p:cNvSpPr>
                <a:spLocks noChangeArrowheads="1"/>
              </p:cNvSpPr>
              <p:nvPr/>
            </p:nvSpPr>
            <p:spPr bwMode="auto">
              <a:xfrm>
                <a:off x="309053"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Oval 94"/>
              <p:cNvSpPr>
                <a:spLocks noChangeArrowheads="1"/>
              </p:cNvSpPr>
              <p:nvPr/>
            </p:nvSpPr>
            <p:spPr bwMode="auto">
              <a:xfrm>
                <a:off x="461085"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Rectangle 96"/>
              <p:cNvSpPr>
                <a:spLocks noChangeArrowheads="1"/>
              </p:cNvSpPr>
              <p:nvPr/>
            </p:nvSpPr>
            <p:spPr bwMode="auto">
              <a:xfrm>
                <a:off x="221343" y="2868311"/>
                <a:ext cx="32745"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Rectangle 97"/>
              <p:cNvSpPr>
                <a:spLocks noChangeArrowheads="1"/>
              </p:cNvSpPr>
              <p:nvPr/>
            </p:nvSpPr>
            <p:spPr bwMode="auto">
              <a:xfrm>
                <a:off x="179241" y="2848438"/>
                <a:ext cx="30406" cy="7482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Rectangle 98"/>
              <p:cNvSpPr>
                <a:spLocks noChangeArrowheads="1"/>
              </p:cNvSpPr>
              <p:nvPr/>
            </p:nvSpPr>
            <p:spPr bwMode="auto">
              <a:xfrm>
                <a:off x="265782" y="2812197"/>
                <a:ext cx="30406" cy="11106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7" name="组合 16"/>
          <p:cNvGrpSpPr/>
          <p:nvPr/>
        </p:nvGrpSpPr>
        <p:grpSpPr>
          <a:xfrm>
            <a:off x="2584550" y="3816534"/>
            <a:ext cx="3367403" cy="656772"/>
            <a:chOff x="2584550" y="3816534"/>
            <a:chExt cx="3367403" cy="656772"/>
          </a:xfrm>
        </p:grpSpPr>
        <p:sp>
          <p:nvSpPr>
            <p:cNvPr id="110" name="文本框 124"/>
            <p:cNvSpPr txBox="1"/>
            <p:nvPr/>
          </p:nvSpPr>
          <p:spPr>
            <a:xfrm>
              <a:off x="4537860" y="3816534"/>
              <a:ext cx="838598" cy="248209"/>
            </a:xfrm>
            <a:prstGeom prst="rect">
              <a:avLst/>
            </a:prstGeom>
            <a:noFill/>
          </p:spPr>
          <p:txBody>
            <a:bodyPr wrap="square" rtlCol="0">
              <a:spAutoFit/>
            </a:bodyPr>
            <a:lstStyle/>
            <a:p>
              <a:pPr algn="r"/>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6" name="文本框 113"/>
            <p:cNvSpPr txBox="1"/>
            <p:nvPr/>
          </p:nvSpPr>
          <p:spPr>
            <a:xfrm>
              <a:off x="2584550" y="4034723"/>
              <a:ext cx="2797646" cy="438583"/>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47" name="组合 146"/>
            <p:cNvGrpSpPr/>
            <p:nvPr/>
          </p:nvGrpSpPr>
          <p:grpSpPr>
            <a:xfrm>
              <a:off x="5570412" y="3920925"/>
              <a:ext cx="381541" cy="399816"/>
              <a:chOff x="140649" y="3641210"/>
              <a:chExt cx="508721" cy="533088"/>
            </a:xfrm>
            <a:solidFill>
              <a:srgbClr val="FFC000"/>
            </a:solidFill>
          </p:grpSpPr>
          <p:sp>
            <p:nvSpPr>
              <p:cNvPr id="14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4"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6" name="组合 15"/>
          <p:cNvGrpSpPr/>
          <p:nvPr/>
        </p:nvGrpSpPr>
        <p:grpSpPr>
          <a:xfrm>
            <a:off x="3170530" y="2964345"/>
            <a:ext cx="3411220" cy="662121"/>
            <a:chOff x="3170530" y="2964345"/>
            <a:chExt cx="3411220" cy="662121"/>
          </a:xfrm>
        </p:grpSpPr>
        <p:sp>
          <p:nvSpPr>
            <p:cNvPr id="106" name="文本框 120"/>
            <p:cNvSpPr txBox="1"/>
            <p:nvPr/>
          </p:nvSpPr>
          <p:spPr>
            <a:xfrm>
              <a:off x="3788113" y="2964345"/>
              <a:ext cx="896581" cy="248208"/>
            </a:xfrm>
            <a:prstGeom prst="rect">
              <a:avLst/>
            </a:prstGeom>
            <a:noFill/>
          </p:spPr>
          <p:txBody>
            <a:bodyPr wrap="square" rtlCol="0">
              <a:spAutoFit/>
            </a:bodyPr>
            <a:lstStyle/>
            <a:p>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5" name="文本框 113"/>
            <p:cNvSpPr txBox="1"/>
            <p:nvPr/>
          </p:nvSpPr>
          <p:spPr>
            <a:xfrm>
              <a:off x="3784105" y="3187884"/>
              <a:ext cx="2797645"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66" name="组合 165"/>
            <p:cNvGrpSpPr/>
            <p:nvPr/>
          </p:nvGrpSpPr>
          <p:grpSpPr>
            <a:xfrm>
              <a:off x="3170530" y="3047349"/>
              <a:ext cx="375400" cy="462068"/>
              <a:chOff x="110243" y="4666624"/>
              <a:chExt cx="500534" cy="616091"/>
            </a:xfrm>
            <a:solidFill>
              <a:schemeClr val="accent3"/>
            </a:solidFill>
          </p:grpSpPr>
          <p:sp>
            <p:nvSpPr>
              <p:cNvPr id="167"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8"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9"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0"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1" name="Freeform 347"/>
              <p:cNvSpPr>
                <a:spLocks noEditPoints="1"/>
              </p:cNvSpPr>
              <p:nvPr/>
            </p:nvSpPr>
            <p:spPr bwMode="auto">
              <a:xfrm>
                <a:off x="110243" y="4682992"/>
                <a:ext cx="442063" cy="599723"/>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3" name="组合 12"/>
          <p:cNvGrpSpPr/>
          <p:nvPr/>
        </p:nvGrpSpPr>
        <p:grpSpPr>
          <a:xfrm>
            <a:off x="2186210" y="4291804"/>
            <a:ext cx="524486" cy="524295"/>
            <a:chOff x="2914946" y="5722405"/>
            <a:chExt cx="699315" cy="699060"/>
          </a:xfrm>
        </p:grpSpPr>
        <p:grpSp>
          <p:nvGrpSpPr>
            <p:cNvPr id="181" name="组合 180"/>
            <p:cNvGrpSpPr/>
            <p:nvPr/>
          </p:nvGrpSpPr>
          <p:grpSpPr>
            <a:xfrm>
              <a:off x="2914946" y="5722405"/>
              <a:ext cx="699315" cy="699060"/>
              <a:chOff x="2082060" y="4326575"/>
              <a:chExt cx="1280274" cy="1280272"/>
            </a:xfrm>
          </p:grpSpPr>
          <p:sp>
            <p:nvSpPr>
              <p:cNvPr id="182" name="椭圆 181"/>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3" name="椭圆 182"/>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3124037" y="5955433"/>
              <a:ext cx="284136" cy="253100"/>
              <a:chOff x="10909477" y="2443250"/>
              <a:chExt cx="472468" cy="420860"/>
            </a:xfrm>
            <a:solidFill>
              <a:srgbClr val="0070C0"/>
            </a:solidFill>
          </p:grpSpPr>
          <p:sp>
            <p:nvSpPr>
              <p:cNvPr id="175" name="Freeform 270"/>
              <p:cNvSpPr>
                <a:spLocks noEditPoints="1"/>
              </p:cNvSpPr>
              <p:nvPr/>
            </p:nvSpPr>
            <p:spPr bwMode="auto">
              <a:xfrm>
                <a:off x="10909477" y="2443250"/>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bg2">
                  <a:lumMod val="2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6" name="Freeform 271"/>
              <p:cNvSpPr>
                <a:spLocks/>
              </p:cNvSpPr>
              <p:nvPr/>
            </p:nvSpPr>
            <p:spPr bwMode="auto">
              <a:xfrm>
                <a:off x="11035780" y="2603410"/>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solidFill>
                <a:schemeClr val="bg2">
                  <a:lumMod val="2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8" name="组合 7"/>
          <p:cNvGrpSpPr/>
          <p:nvPr/>
        </p:nvGrpSpPr>
        <p:grpSpPr>
          <a:xfrm>
            <a:off x="6289981" y="906262"/>
            <a:ext cx="524486" cy="524295"/>
            <a:chOff x="8386641" y="1208349"/>
            <a:chExt cx="699315" cy="699060"/>
          </a:xfrm>
        </p:grpSpPr>
        <p:grpSp>
          <p:nvGrpSpPr>
            <p:cNvPr id="172" name="组合 171"/>
            <p:cNvGrpSpPr/>
            <p:nvPr/>
          </p:nvGrpSpPr>
          <p:grpSpPr>
            <a:xfrm>
              <a:off x="8386641" y="1208349"/>
              <a:ext cx="699315" cy="699060"/>
              <a:chOff x="2082060" y="4326575"/>
              <a:chExt cx="1280274" cy="1280272"/>
            </a:xfrm>
          </p:grpSpPr>
          <p:sp>
            <p:nvSpPr>
              <p:cNvPr id="173" name="椭圆 172"/>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椭圆 173"/>
              <p:cNvSpPr/>
              <p:nvPr/>
            </p:nvSpPr>
            <p:spPr>
              <a:xfrm>
                <a:off x="2220836" y="4480356"/>
                <a:ext cx="985420" cy="98541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a:off x="8590014" y="1400150"/>
              <a:ext cx="345906" cy="337857"/>
              <a:chOff x="10887256" y="1359383"/>
              <a:chExt cx="561349" cy="548286"/>
            </a:xfrm>
            <a:solidFill>
              <a:srgbClr val="0070C0"/>
            </a:solidFill>
          </p:grpSpPr>
          <p:sp>
            <p:nvSpPr>
              <p:cNvPr id="177" name="Freeform 335"/>
              <p:cNvSpPr>
                <a:spLocks/>
              </p:cNvSpPr>
              <p:nvPr/>
            </p:nvSpPr>
            <p:spPr bwMode="auto">
              <a:xfrm>
                <a:off x="11116474" y="1359383"/>
                <a:ext cx="77185" cy="91186"/>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8" name="Freeform 336"/>
              <p:cNvSpPr>
                <a:spLocks/>
              </p:cNvSpPr>
              <p:nvPr/>
            </p:nvSpPr>
            <p:spPr bwMode="auto">
              <a:xfrm>
                <a:off x="10950409" y="1440047"/>
                <a:ext cx="348504" cy="362407"/>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9" name="Freeform 337"/>
              <p:cNvSpPr>
                <a:spLocks noEditPoints="1"/>
              </p:cNvSpPr>
              <p:nvPr/>
            </p:nvSpPr>
            <p:spPr bwMode="auto">
              <a:xfrm>
                <a:off x="10887256" y="1592024"/>
                <a:ext cx="123964" cy="11339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80" name="Freeform 338"/>
              <p:cNvSpPr>
                <a:spLocks/>
              </p:cNvSpPr>
              <p:nvPr/>
            </p:nvSpPr>
            <p:spPr bwMode="auto">
              <a:xfrm>
                <a:off x="10895443" y="1569812"/>
                <a:ext cx="553162" cy="337857"/>
              </a:xfrm>
              <a:custGeom>
                <a:avLst/>
                <a:gdLst>
                  <a:gd name="T0" fmla="*/ 473 w 473"/>
                  <a:gd name="T1" fmla="*/ 0 h 289"/>
                  <a:gd name="T2" fmla="*/ 390 w 473"/>
                  <a:gd name="T3" fmla="*/ 33 h 289"/>
                  <a:gd name="T4" fmla="*/ 407 w 473"/>
                  <a:gd name="T5" fmla="*/ 45 h 289"/>
                  <a:gd name="T6" fmla="*/ 303 w 473"/>
                  <a:gd name="T7" fmla="*/ 156 h 289"/>
                  <a:gd name="T8" fmla="*/ 210 w 473"/>
                  <a:gd name="T9" fmla="*/ 147 h 289"/>
                  <a:gd name="T10" fmla="*/ 137 w 473"/>
                  <a:gd name="T11" fmla="*/ 222 h 289"/>
                  <a:gd name="T12" fmla="*/ 61 w 473"/>
                  <a:gd name="T13" fmla="*/ 185 h 289"/>
                  <a:gd name="T14" fmla="*/ 0 w 473"/>
                  <a:gd name="T15" fmla="*/ 263 h 289"/>
                  <a:gd name="T16" fmla="*/ 33 w 473"/>
                  <a:gd name="T17" fmla="*/ 289 h 289"/>
                  <a:gd name="T18" fmla="*/ 73 w 473"/>
                  <a:gd name="T19" fmla="*/ 239 h 289"/>
                  <a:gd name="T20" fmla="*/ 146 w 473"/>
                  <a:gd name="T21" fmla="*/ 274 h 289"/>
                  <a:gd name="T22" fmla="*/ 227 w 473"/>
                  <a:gd name="T23" fmla="*/ 192 h 289"/>
                  <a:gd name="T24" fmla="*/ 319 w 473"/>
                  <a:gd name="T25" fmla="*/ 201 h 289"/>
                  <a:gd name="T26" fmla="*/ 442 w 473"/>
                  <a:gd name="T27" fmla="*/ 71 h 289"/>
                  <a:gd name="T28" fmla="*/ 466 w 473"/>
                  <a:gd name="T29" fmla="*/ 88 h 289"/>
                  <a:gd name="T30" fmla="*/ 473 w 473"/>
                  <a:gd name="T31"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3" h="289">
                    <a:moveTo>
                      <a:pt x="473" y="0"/>
                    </a:moveTo>
                    <a:lnTo>
                      <a:pt x="390" y="33"/>
                    </a:lnTo>
                    <a:lnTo>
                      <a:pt x="407" y="45"/>
                    </a:lnTo>
                    <a:lnTo>
                      <a:pt x="303" y="156"/>
                    </a:lnTo>
                    <a:lnTo>
                      <a:pt x="210" y="147"/>
                    </a:lnTo>
                    <a:lnTo>
                      <a:pt x="137" y="222"/>
                    </a:lnTo>
                    <a:lnTo>
                      <a:pt x="61" y="185"/>
                    </a:lnTo>
                    <a:lnTo>
                      <a:pt x="0" y="263"/>
                    </a:lnTo>
                    <a:lnTo>
                      <a:pt x="33" y="289"/>
                    </a:lnTo>
                    <a:lnTo>
                      <a:pt x="73" y="239"/>
                    </a:lnTo>
                    <a:lnTo>
                      <a:pt x="146" y="274"/>
                    </a:lnTo>
                    <a:lnTo>
                      <a:pt x="227" y="192"/>
                    </a:lnTo>
                    <a:lnTo>
                      <a:pt x="319" y="201"/>
                    </a:lnTo>
                    <a:lnTo>
                      <a:pt x="442" y="71"/>
                    </a:lnTo>
                    <a:lnTo>
                      <a:pt x="466" y="88"/>
                    </a:lnTo>
                    <a:lnTo>
                      <a:pt x="473" y="0"/>
                    </a:ln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0495089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right)">
                                      <p:cBhvr>
                                        <p:cTn id="13" dur="500"/>
                                        <p:tgtEl>
                                          <p:spTgt spid="5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right)">
                                      <p:cBhvr>
                                        <p:cTn id="41" dur="500"/>
                                        <p:tgtEl>
                                          <p:spTgt spid="49"/>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6000"/>
                            </p:stCondLst>
                            <p:childTnLst>
                              <p:par>
                                <p:cTn id="63" presetID="22" presetClass="entr" presetSubtype="2"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right)">
                                      <p:cBhvr>
                                        <p:cTn id="65" dur="500"/>
                                        <p:tgtEl>
                                          <p:spTgt spid="17"/>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wipe(right)">
                                      <p:cBhvr>
                                        <p:cTn id="69" dur="500"/>
                                        <p:tgtEl>
                                          <p:spTgt spid="50"/>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Effect transition="in" filter="fade">
                                      <p:cBhvr>
                                        <p:cTn id="7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15770" y="932549"/>
            <a:ext cx="3227904" cy="1053000"/>
            <a:chOff x="4421026" y="1243399"/>
            <a:chExt cx="4303872" cy="1404000"/>
          </a:xfrm>
        </p:grpSpPr>
        <p:grpSp>
          <p:nvGrpSpPr>
            <p:cNvPr id="4" name="组合 3"/>
            <p:cNvGrpSpPr/>
            <p:nvPr/>
          </p:nvGrpSpPr>
          <p:grpSpPr>
            <a:xfrm>
              <a:off x="4421026" y="1243399"/>
              <a:ext cx="4303872" cy="1404000"/>
              <a:chOff x="3602962" y="1243399"/>
              <a:chExt cx="5940000" cy="1404000"/>
            </a:xfrm>
            <a:effectLst>
              <a:outerShdw blurRad="190500" dist="76200" dir="8100000" algn="tr" rotWithShape="0">
                <a:prstClr val="black">
                  <a:alpha val="40000"/>
                </a:prstClr>
              </a:outerShdw>
            </a:effectLst>
          </p:grpSpPr>
          <p:sp>
            <p:nvSpPr>
              <p:cNvPr id="94" name="Freeform 9"/>
              <p:cNvSpPr>
                <a:spLocks/>
              </p:cNvSpPr>
              <p:nvPr/>
            </p:nvSpPr>
            <p:spPr bwMode="auto">
              <a:xfrm>
                <a:off x="8423739" y="1566160"/>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10"/>
              <p:cNvSpPr>
                <a:spLocks/>
              </p:cNvSpPr>
              <p:nvPr/>
            </p:nvSpPr>
            <p:spPr bwMode="auto">
              <a:xfrm>
                <a:off x="3602962" y="1243399"/>
                <a:ext cx="5940000"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15" name="组合 114"/>
            <p:cNvGrpSpPr/>
            <p:nvPr/>
          </p:nvGrpSpPr>
          <p:grpSpPr>
            <a:xfrm>
              <a:off x="7831287" y="1604537"/>
              <a:ext cx="555501" cy="599725"/>
              <a:chOff x="79836" y="1653714"/>
              <a:chExt cx="555501" cy="599725"/>
            </a:xfrm>
            <a:solidFill>
              <a:schemeClr val="bg1"/>
            </a:solidFill>
          </p:grpSpPr>
          <p:sp>
            <p:nvSpPr>
              <p:cNvPr id="116"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Rectangle 52"/>
              <p:cNvSpPr>
                <a:spLocks noChangeArrowheads="1"/>
              </p:cNvSpPr>
              <p:nvPr/>
            </p:nvSpPr>
            <p:spPr bwMode="auto">
              <a:xfrm>
                <a:off x="367527" y="2046516"/>
                <a:ext cx="111100" cy="36241"/>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Rectangle 55"/>
              <p:cNvSpPr>
                <a:spLocks noChangeArrowheads="1"/>
              </p:cNvSpPr>
              <p:nvPr/>
            </p:nvSpPr>
            <p:spPr bwMode="auto">
              <a:xfrm>
                <a:off x="361680" y="2044179"/>
                <a:ext cx="121626" cy="8183"/>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Rectangle 56"/>
              <p:cNvSpPr>
                <a:spLocks noChangeArrowheads="1"/>
              </p:cNvSpPr>
              <p:nvPr/>
            </p:nvSpPr>
            <p:spPr bwMode="auto">
              <a:xfrm>
                <a:off x="361680" y="2060544"/>
                <a:ext cx="121626" cy="10522"/>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 name="组合 2"/>
          <p:cNvGrpSpPr/>
          <p:nvPr/>
        </p:nvGrpSpPr>
        <p:grpSpPr>
          <a:xfrm>
            <a:off x="2857592" y="1843418"/>
            <a:ext cx="3227904" cy="1053000"/>
            <a:chOff x="3810123" y="2457891"/>
            <a:chExt cx="4303872" cy="1404000"/>
          </a:xfrm>
        </p:grpSpPr>
        <p:grpSp>
          <p:nvGrpSpPr>
            <p:cNvPr id="6" name="组合 5"/>
            <p:cNvGrpSpPr/>
            <p:nvPr/>
          </p:nvGrpSpPr>
          <p:grpSpPr>
            <a:xfrm>
              <a:off x="3810123" y="2457891"/>
              <a:ext cx="4303872" cy="1404000"/>
              <a:chOff x="2992059" y="2457891"/>
              <a:chExt cx="5940000" cy="1404000"/>
            </a:xfrm>
            <a:effectLst>
              <a:outerShdw blurRad="190500" dist="76200" dir="8100000" algn="tr" rotWithShape="0">
                <a:prstClr val="black">
                  <a:alpha val="40000"/>
                </a:prstClr>
              </a:outerShdw>
            </a:effectLst>
          </p:grpSpPr>
          <p:sp>
            <p:nvSpPr>
              <p:cNvPr id="91" name="Freeform 9"/>
              <p:cNvSpPr>
                <a:spLocks/>
              </p:cNvSpPr>
              <p:nvPr/>
            </p:nvSpPr>
            <p:spPr bwMode="auto">
              <a:xfrm flipH="1">
                <a:off x="2992059" y="2788216"/>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10"/>
              <p:cNvSpPr>
                <a:spLocks/>
              </p:cNvSpPr>
              <p:nvPr/>
            </p:nvSpPr>
            <p:spPr bwMode="auto">
              <a:xfrm flipH="1">
                <a:off x="2992061" y="2457891"/>
                <a:ext cx="5939998"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36" name="组合 135"/>
            <p:cNvGrpSpPr/>
            <p:nvPr/>
          </p:nvGrpSpPr>
          <p:grpSpPr>
            <a:xfrm>
              <a:off x="4226477" y="2940366"/>
              <a:ext cx="495859" cy="502693"/>
              <a:chOff x="112581" y="2716334"/>
              <a:chExt cx="495859" cy="502693"/>
            </a:xfrm>
            <a:solidFill>
              <a:schemeClr val="bg1"/>
            </a:solidFill>
          </p:grpSpPr>
          <p:sp>
            <p:nvSpPr>
              <p:cNvPr id="137"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Rectangle 84"/>
              <p:cNvSpPr>
                <a:spLocks noChangeArrowheads="1"/>
              </p:cNvSpPr>
              <p:nvPr/>
            </p:nvSpPr>
            <p:spPr bwMode="auto">
              <a:xfrm>
                <a:off x="112581" y="2716334"/>
                <a:ext cx="495859"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Oval 90"/>
              <p:cNvSpPr>
                <a:spLocks noChangeArrowheads="1"/>
              </p:cNvSpPr>
              <p:nvPr/>
            </p:nvSpPr>
            <p:spPr bwMode="auto">
              <a:xfrm>
                <a:off x="160530" y="3047176"/>
                <a:ext cx="5730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Oval 92"/>
              <p:cNvSpPr>
                <a:spLocks noChangeArrowheads="1"/>
              </p:cNvSpPr>
              <p:nvPr/>
            </p:nvSpPr>
            <p:spPr bwMode="auto">
              <a:xfrm>
                <a:off x="309053"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Oval 94"/>
              <p:cNvSpPr>
                <a:spLocks noChangeArrowheads="1"/>
              </p:cNvSpPr>
              <p:nvPr/>
            </p:nvSpPr>
            <p:spPr bwMode="auto">
              <a:xfrm>
                <a:off x="461085"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Rectangle 96"/>
              <p:cNvSpPr>
                <a:spLocks noChangeArrowheads="1"/>
              </p:cNvSpPr>
              <p:nvPr/>
            </p:nvSpPr>
            <p:spPr bwMode="auto">
              <a:xfrm>
                <a:off x="221343" y="2868311"/>
                <a:ext cx="32745"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Rectangle 97"/>
              <p:cNvSpPr>
                <a:spLocks noChangeArrowheads="1"/>
              </p:cNvSpPr>
              <p:nvPr/>
            </p:nvSpPr>
            <p:spPr bwMode="auto">
              <a:xfrm>
                <a:off x="179241" y="2848438"/>
                <a:ext cx="30406" cy="7482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Rectangle 98"/>
              <p:cNvSpPr>
                <a:spLocks noChangeArrowheads="1"/>
              </p:cNvSpPr>
              <p:nvPr/>
            </p:nvSpPr>
            <p:spPr bwMode="auto">
              <a:xfrm>
                <a:off x="265782" y="2812197"/>
                <a:ext cx="30406" cy="11106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 name="组合 6"/>
          <p:cNvGrpSpPr/>
          <p:nvPr/>
        </p:nvGrpSpPr>
        <p:grpSpPr>
          <a:xfrm>
            <a:off x="2834312" y="3665157"/>
            <a:ext cx="3247467" cy="1053000"/>
            <a:chOff x="3779082" y="4886876"/>
            <a:chExt cx="4329956" cy="1404000"/>
          </a:xfrm>
        </p:grpSpPr>
        <p:grpSp>
          <p:nvGrpSpPr>
            <p:cNvPr id="9" name="组合 8"/>
            <p:cNvGrpSpPr/>
            <p:nvPr/>
          </p:nvGrpSpPr>
          <p:grpSpPr>
            <a:xfrm>
              <a:off x="3779082" y="4886876"/>
              <a:ext cx="4329956" cy="1404000"/>
              <a:chOff x="2956061" y="4886876"/>
              <a:chExt cx="5975998" cy="1404000"/>
            </a:xfrm>
            <a:effectLst>
              <a:outerShdw blurRad="190500" dist="76200" dir="8100000" algn="tr" rotWithShape="0">
                <a:prstClr val="black">
                  <a:alpha val="40000"/>
                </a:prstClr>
              </a:outerShdw>
            </a:effectLst>
          </p:grpSpPr>
          <p:sp>
            <p:nvSpPr>
              <p:cNvPr id="92" name="Freeform 9"/>
              <p:cNvSpPr>
                <a:spLocks/>
              </p:cNvSpPr>
              <p:nvPr/>
            </p:nvSpPr>
            <p:spPr bwMode="auto">
              <a:xfrm flipH="1">
                <a:off x="2974059" y="5255833"/>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10"/>
              <p:cNvSpPr>
                <a:spLocks/>
              </p:cNvSpPr>
              <p:nvPr/>
            </p:nvSpPr>
            <p:spPr bwMode="auto">
              <a:xfrm flipH="1">
                <a:off x="2956061" y="4886876"/>
                <a:ext cx="5975998"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3" name="组合 152"/>
            <p:cNvGrpSpPr/>
            <p:nvPr/>
          </p:nvGrpSpPr>
          <p:grpSpPr>
            <a:xfrm>
              <a:off x="4345411" y="5252035"/>
              <a:ext cx="508721" cy="533088"/>
              <a:chOff x="140649" y="3641210"/>
              <a:chExt cx="508721" cy="533088"/>
            </a:xfrm>
            <a:solidFill>
              <a:schemeClr val="bg1"/>
            </a:solidFill>
          </p:grpSpPr>
          <p:sp>
            <p:nvSpPr>
              <p:cNvPr id="154"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4"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5"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6"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7"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8"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9"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0"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1"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 name="组合 4"/>
          <p:cNvGrpSpPr/>
          <p:nvPr/>
        </p:nvGrpSpPr>
        <p:grpSpPr>
          <a:xfrm>
            <a:off x="3315769" y="2754287"/>
            <a:ext cx="3227906" cy="1053000"/>
            <a:chOff x="4421026" y="3672383"/>
            <a:chExt cx="4303874" cy="1404000"/>
          </a:xfrm>
        </p:grpSpPr>
        <p:grpSp>
          <p:nvGrpSpPr>
            <p:cNvPr id="8" name="组合 7"/>
            <p:cNvGrpSpPr/>
            <p:nvPr/>
          </p:nvGrpSpPr>
          <p:grpSpPr>
            <a:xfrm>
              <a:off x="4421026" y="3672383"/>
              <a:ext cx="4303874" cy="1404000"/>
              <a:chOff x="3602962" y="3672383"/>
              <a:chExt cx="5940002" cy="1404000"/>
            </a:xfrm>
            <a:effectLst>
              <a:outerShdw blurRad="190500" dist="76200" dir="8100000" algn="tr" rotWithShape="0">
                <a:prstClr val="black">
                  <a:alpha val="40000"/>
                </a:prstClr>
              </a:outerShdw>
            </a:effectLst>
          </p:grpSpPr>
          <p:sp>
            <p:nvSpPr>
              <p:cNvPr id="95" name="Freeform 9"/>
              <p:cNvSpPr>
                <a:spLocks/>
              </p:cNvSpPr>
              <p:nvPr/>
            </p:nvSpPr>
            <p:spPr bwMode="auto">
              <a:xfrm>
                <a:off x="8423741" y="4042535"/>
                <a:ext cx="1119223" cy="1033848"/>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10"/>
              <p:cNvSpPr>
                <a:spLocks/>
              </p:cNvSpPr>
              <p:nvPr/>
            </p:nvSpPr>
            <p:spPr bwMode="auto">
              <a:xfrm>
                <a:off x="3602962" y="3672383"/>
                <a:ext cx="5939998" cy="1402379"/>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72" name="组合 171"/>
            <p:cNvGrpSpPr/>
            <p:nvPr/>
          </p:nvGrpSpPr>
          <p:grpSpPr>
            <a:xfrm>
              <a:off x="7803221" y="4026037"/>
              <a:ext cx="500535" cy="616092"/>
              <a:chOff x="110242" y="4666624"/>
              <a:chExt cx="500535" cy="616092"/>
            </a:xfrm>
            <a:solidFill>
              <a:schemeClr val="bg1"/>
            </a:solidFill>
          </p:grpSpPr>
          <p:sp>
            <p:nvSpPr>
              <p:cNvPr id="173"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4"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5"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6"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7"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03" name="文本框 35"/>
          <p:cNvSpPr txBox="1"/>
          <p:nvPr/>
        </p:nvSpPr>
        <p:spPr>
          <a:xfrm>
            <a:off x="3541753" y="1160426"/>
            <a:ext cx="600164" cy="600164"/>
          </a:xfrm>
          <a:prstGeom prst="rect">
            <a:avLst/>
          </a:prstGeom>
          <a:noFill/>
          <a:effectLst/>
        </p:spPr>
        <p:txBody>
          <a:bodyPr wrap="squar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300" dirty="0">
                <a:latin typeface="Impact" panose="020B0806030902050204" pitchFamily="34" charset="0"/>
                <a:ea typeface="时尚中黑简体" panose="01010104010101010101" pitchFamily="2" charset="-122"/>
              </a:rPr>
              <a:t>01</a:t>
            </a:r>
            <a:endParaRPr lang="zh-CN" altLang="en-US" sz="3300" dirty="0">
              <a:latin typeface="Impact" panose="020B0806030902050204" pitchFamily="34" charset="0"/>
              <a:ea typeface="时尚中黑简体" panose="01010104010101010101" pitchFamily="2" charset="-122"/>
            </a:endParaRPr>
          </a:p>
        </p:txBody>
      </p:sp>
      <p:sp>
        <p:nvSpPr>
          <p:cNvPr id="104" name="文本框 36"/>
          <p:cNvSpPr txBox="1"/>
          <p:nvPr/>
        </p:nvSpPr>
        <p:spPr>
          <a:xfrm>
            <a:off x="3529508" y="3000122"/>
            <a:ext cx="636713"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03</a:t>
            </a:r>
            <a:endParaRPr lang="zh-CN" altLang="en-US" sz="3300" dirty="0">
              <a:latin typeface="Impact" panose="020B0806030902050204" pitchFamily="34" charset="0"/>
            </a:endParaRPr>
          </a:p>
        </p:txBody>
      </p:sp>
      <p:sp>
        <p:nvSpPr>
          <p:cNvPr id="105" name="文本框 37"/>
          <p:cNvSpPr txBox="1"/>
          <p:nvPr/>
        </p:nvSpPr>
        <p:spPr>
          <a:xfrm>
            <a:off x="5282414" y="2086712"/>
            <a:ext cx="625492"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02</a:t>
            </a:r>
            <a:endParaRPr lang="zh-CN" altLang="en-US" sz="3300" dirty="0">
              <a:latin typeface="Impact" panose="020B0806030902050204" pitchFamily="34" charset="0"/>
            </a:endParaRPr>
          </a:p>
        </p:txBody>
      </p:sp>
      <p:sp>
        <p:nvSpPr>
          <p:cNvPr id="106" name="文本框 38"/>
          <p:cNvSpPr txBox="1"/>
          <p:nvPr/>
        </p:nvSpPr>
        <p:spPr>
          <a:xfrm>
            <a:off x="5282414" y="3914744"/>
            <a:ext cx="623889"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04</a:t>
            </a:r>
            <a:endParaRPr lang="zh-CN" altLang="en-US" sz="3300" dirty="0">
              <a:latin typeface="Impact" panose="020B0806030902050204" pitchFamily="34" charset="0"/>
            </a:endParaRPr>
          </a:p>
        </p:txBody>
      </p:sp>
      <p:cxnSp>
        <p:nvCxnSpPr>
          <p:cNvPr id="107" name="直接连接符 106"/>
          <p:cNvCxnSpPr/>
          <p:nvPr/>
        </p:nvCxnSpPr>
        <p:spPr>
          <a:xfrm>
            <a:off x="4214920" y="1246514"/>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4214920" y="3051586"/>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5148398" y="4000832"/>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5148398" y="2138175"/>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1" name="文本框 45"/>
          <p:cNvSpPr txBox="1"/>
          <p:nvPr/>
        </p:nvSpPr>
        <p:spPr>
          <a:xfrm>
            <a:off x="4358705" y="1249284"/>
            <a:ext cx="1107996"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添加标题</a:t>
            </a:r>
          </a:p>
        </p:txBody>
      </p:sp>
      <p:sp>
        <p:nvSpPr>
          <p:cNvPr id="112" name="文本框 46"/>
          <p:cNvSpPr txBox="1"/>
          <p:nvPr/>
        </p:nvSpPr>
        <p:spPr>
          <a:xfrm>
            <a:off x="4358705" y="3077438"/>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13" name="文本框 47"/>
          <p:cNvSpPr txBox="1"/>
          <p:nvPr/>
        </p:nvSpPr>
        <p:spPr>
          <a:xfrm>
            <a:off x="3987230" y="2144978"/>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14" name="文本框 48"/>
          <p:cNvSpPr txBox="1"/>
          <p:nvPr/>
        </p:nvSpPr>
        <p:spPr>
          <a:xfrm>
            <a:off x="4015805" y="3996779"/>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78" name="Rectangle 47"/>
          <p:cNvSpPr>
            <a:spLocks noChangeArrowheads="1"/>
          </p:cNvSpPr>
          <p:nvPr/>
        </p:nvSpPr>
        <p:spPr bwMode="auto">
          <a:xfrm>
            <a:off x="1224587" y="1135375"/>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9" name="Rectangle 47"/>
          <p:cNvSpPr>
            <a:spLocks noChangeArrowheads="1"/>
          </p:cNvSpPr>
          <p:nvPr/>
        </p:nvSpPr>
        <p:spPr bwMode="auto">
          <a:xfrm>
            <a:off x="1224587" y="3001235"/>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0" name="Rectangle 47"/>
          <p:cNvSpPr>
            <a:spLocks noChangeArrowheads="1"/>
          </p:cNvSpPr>
          <p:nvPr/>
        </p:nvSpPr>
        <p:spPr bwMode="auto">
          <a:xfrm>
            <a:off x="6239570" y="2085637"/>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1" name="Rectangle 47"/>
          <p:cNvSpPr>
            <a:spLocks noChangeArrowheads="1"/>
          </p:cNvSpPr>
          <p:nvPr/>
        </p:nvSpPr>
        <p:spPr bwMode="auto">
          <a:xfrm>
            <a:off x="6239570" y="3951496"/>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4891460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10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23" presetClass="entr" presetSubtype="36" fill="hold" grpId="0" nodeType="after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strVal val="(6*min(max(#ppt_w*#ppt_h,.3),1)-7.4)/-.7*#ppt_w"/>
                                              </p:val>
                                            </p:tav>
                                            <p:tav tm="100000">
                                              <p:val>
                                                <p:strVal val="#ppt_w"/>
                                              </p:val>
                                            </p:tav>
                                          </p:tavLst>
                                        </p:anim>
                                        <p:anim calcmode="lin" valueType="num">
                                          <p:cBhvr>
                                            <p:cTn id="25" dur="500" fill="hold"/>
                                            <p:tgtEl>
                                              <p:spTgt spid="103"/>
                                            </p:tgtEl>
                                            <p:attrNameLst>
                                              <p:attrName>ppt_h</p:attrName>
                                            </p:attrNameLst>
                                          </p:cBhvr>
                                          <p:tavLst>
                                            <p:tav tm="0">
                                              <p:val>
                                                <p:strVal val="(6*min(max(#ppt_w*#ppt_h,.3),1)-7.4)/-.7*#ppt_h"/>
                                              </p:val>
                                            </p:tav>
                                            <p:tav tm="100000">
                                              <p:val>
                                                <p:strVal val="#ppt_h"/>
                                              </p:val>
                                            </p:tav>
                                          </p:tavLst>
                                        </p:anim>
                                        <p:anim calcmode="lin" valueType="num">
                                          <p:cBhvr>
                                            <p:cTn id="26" dur="500" fill="hold"/>
                                            <p:tgtEl>
                                              <p:spTgt spid="103"/>
                                            </p:tgtEl>
                                            <p:attrNameLst>
                                              <p:attrName>ppt_x</p:attrName>
                                            </p:attrNameLst>
                                          </p:cBhvr>
                                          <p:tavLst>
                                            <p:tav tm="0">
                                              <p:val>
                                                <p:fltVal val="0.5"/>
                                              </p:val>
                                            </p:tav>
                                            <p:tav tm="100000">
                                              <p:val>
                                                <p:strVal val="#ppt_x"/>
                                              </p:val>
                                            </p:tav>
                                          </p:tavLst>
                                        </p:anim>
                                        <p:anim calcmode="lin" valueType="num">
                                          <p:cBhvr>
                                            <p:cTn id="27" dur="50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Effect transition="in" filter="wipe(left)">
                                          <p:cBhvr>
                                            <p:cTn id="31" dur="500"/>
                                            <p:tgtEl>
                                              <p:spTgt spid="107"/>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111"/>
                                            </p:tgtEl>
                                            <p:attrNameLst>
                                              <p:attrName>style.visibility</p:attrName>
                                            </p:attrNameLst>
                                          </p:cBhvr>
                                          <p:to>
                                            <p:strVal val="visible"/>
                                          </p:to>
                                        </p:set>
                                        <p:animEffect transition="in" filter="wipe(left)">
                                          <p:cBhvr>
                                            <p:cTn id="35" dur="500"/>
                                            <p:tgtEl>
                                              <p:spTgt spid="111"/>
                                            </p:tgtEl>
                                          </p:cBhvr>
                                        </p:animEffect>
                                      </p:childTnLst>
                                    </p:cTn>
                                  </p:par>
                                </p:childTnLst>
                              </p:cTn>
                            </p:par>
                            <p:par>
                              <p:cTn id="36" fill="hold">
                                <p:stCondLst>
                                  <p:cond delay="3250"/>
                                </p:stCondLst>
                                <p:childTnLst>
                                  <p:par>
                                    <p:cTn id="37" presetID="23" presetClass="entr" presetSubtype="36"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p:cTn id="39" dur="500" fill="hold"/>
                                            <p:tgtEl>
                                              <p:spTgt spid="105"/>
                                            </p:tgtEl>
                                            <p:attrNameLst>
                                              <p:attrName>ppt_w</p:attrName>
                                            </p:attrNameLst>
                                          </p:cBhvr>
                                          <p:tavLst>
                                            <p:tav tm="0">
                                              <p:val>
                                                <p:strVal val="(6*min(max(#ppt_w*#ppt_h,.3),1)-7.4)/-.7*#ppt_w"/>
                                              </p:val>
                                            </p:tav>
                                            <p:tav tm="100000">
                                              <p:val>
                                                <p:strVal val="#ppt_w"/>
                                              </p:val>
                                            </p:tav>
                                          </p:tavLst>
                                        </p:anim>
                                        <p:anim calcmode="lin" valueType="num">
                                          <p:cBhvr>
                                            <p:cTn id="40" dur="500" fill="hold"/>
                                            <p:tgtEl>
                                              <p:spTgt spid="105"/>
                                            </p:tgtEl>
                                            <p:attrNameLst>
                                              <p:attrName>ppt_h</p:attrName>
                                            </p:attrNameLst>
                                          </p:cBhvr>
                                          <p:tavLst>
                                            <p:tav tm="0">
                                              <p:val>
                                                <p:strVal val="(6*min(max(#ppt_w*#ppt_h,.3),1)-7.4)/-.7*#ppt_h"/>
                                              </p:val>
                                            </p:tav>
                                            <p:tav tm="100000">
                                              <p:val>
                                                <p:strVal val="#ppt_h"/>
                                              </p:val>
                                            </p:tav>
                                          </p:tavLst>
                                        </p:anim>
                                        <p:anim calcmode="lin" valueType="num">
                                          <p:cBhvr>
                                            <p:cTn id="41" dur="500" fill="hold"/>
                                            <p:tgtEl>
                                              <p:spTgt spid="105"/>
                                            </p:tgtEl>
                                            <p:attrNameLst>
                                              <p:attrName>ppt_x</p:attrName>
                                            </p:attrNameLst>
                                          </p:cBhvr>
                                          <p:tavLst>
                                            <p:tav tm="0">
                                              <p:val>
                                                <p:fltVal val="0.5"/>
                                              </p:val>
                                            </p:tav>
                                            <p:tav tm="100000">
                                              <p:val>
                                                <p:strVal val="#ppt_x"/>
                                              </p:val>
                                            </p:tav>
                                          </p:tavLst>
                                        </p:anim>
                                        <p:anim calcmode="lin" valueType="num">
                                          <p:cBhvr>
                                            <p:cTn id="42"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750"/>
                                </p:stCondLst>
                                <p:childTnLst>
                                  <p:par>
                                    <p:cTn id="44" presetID="22" presetClass="entr" presetSubtype="8" fill="hold"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left)">
                                          <p:cBhvr>
                                            <p:cTn id="46" dur="500"/>
                                            <p:tgtEl>
                                              <p:spTgt spid="110"/>
                                            </p:tgtEl>
                                          </p:cBhvr>
                                        </p:animEffect>
                                      </p:childTnLst>
                                    </p:cTn>
                                  </p:par>
                                </p:childTnLst>
                              </p:cTn>
                            </p:par>
                            <p:par>
                              <p:cTn id="47" fill="hold">
                                <p:stCondLst>
                                  <p:cond delay="4250"/>
                                </p:stCondLst>
                                <p:childTnLst>
                                  <p:par>
                                    <p:cTn id="48" presetID="22" presetClass="entr" presetSubtype="2"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wipe(right)">
                                          <p:cBhvr>
                                            <p:cTn id="50" dur="500"/>
                                            <p:tgtEl>
                                              <p:spTgt spid="113"/>
                                            </p:tgtEl>
                                          </p:cBhvr>
                                        </p:animEffect>
                                      </p:childTnLst>
                                    </p:cTn>
                                  </p:par>
                                </p:childTnLst>
                              </p:cTn>
                            </p:par>
                            <p:par>
                              <p:cTn id="51" fill="hold">
                                <p:stCondLst>
                                  <p:cond delay="4750"/>
                                </p:stCondLst>
                                <p:childTnLst>
                                  <p:par>
                                    <p:cTn id="52" presetID="23" presetClass="entr" presetSubtype="36" fill="hold" grpId="0" nodeType="after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500" fill="hold"/>
                                            <p:tgtEl>
                                              <p:spTgt spid="104"/>
                                            </p:tgtEl>
                                            <p:attrNameLst>
                                              <p:attrName>ppt_w</p:attrName>
                                            </p:attrNameLst>
                                          </p:cBhvr>
                                          <p:tavLst>
                                            <p:tav tm="0">
                                              <p:val>
                                                <p:strVal val="(6*min(max(#ppt_w*#ppt_h,.3),1)-7.4)/-.7*#ppt_w"/>
                                              </p:val>
                                            </p:tav>
                                            <p:tav tm="100000">
                                              <p:val>
                                                <p:strVal val="#ppt_w"/>
                                              </p:val>
                                            </p:tav>
                                          </p:tavLst>
                                        </p:anim>
                                        <p:anim calcmode="lin" valueType="num">
                                          <p:cBhvr>
                                            <p:cTn id="55" dur="500" fill="hold"/>
                                            <p:tgtEl>
                                              <p:spTgt spid="104"/>
                                            </p:tgtEl>
                                            <p:attrNameLst>
                                              <p:attrName>ppt_h</p:attrName>
                                            </p:attrNameLst>
                                          </p:cBhvr>
                                          <p:tavLst>
                                            <p:tav tm="0">
                                              <p:val>
                                                <p:strVal val="(6*min(max(#ppt_w*#ppt_h,.3),1)-7.4)/-.7*#ppt_h"/>
                                              </p:val>
                                            </p:tav>
                                            <p:tav tm="100000">
                                              <p:val>
                                                <p:strVal val="#ppt_h"/>
                                              </p:val>
                                            </p:tav>
                                          </p:tavLst>
                                        </p:anim>
                                        <p:anim calcmode="lin" valueType="num">
                                          <p:cBhvr>
                                            <p:cTn id="56" dur="500" fill="hold"/>
                                            <p:tgtEl>
                                              <p:spTgt spid="104"/>
                                            </p:tgtEl>
                                            <p:attrNameLst>
                                              <p:attrName>ppt_x</p:attrName>
                                            </p:attrNameLst>
                                          </p:cBhvr>
                                          <p:tavLst>
                                            <p:tav tm="0">
                                              <p:val>
                                                <p:fltVal val="0.5"/>
                                              </p:val>
                                            </p:tav>
                                            <p:tav tm="100000">
                                              <p:val>
                                                <p:strVal val="#ppt_x"/>
                                              </p:val>
                                            </p:tav>
                                          </p:tavLst>
                                        </p:anim>
                                        <p:anim calcmode="lin" valueType="num">
                                          <p:cBhvr>
                                            <p:cTn id="57" dur="500" fill="hold"/>
                                            <p:tgtEl>
                                              <p:spTgt spid="104"/>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5250"/>
                                </p:stCondLst>
                                <p:childTnLst>
                                  <p:par>
                                    <p:cTn id="59" presetID="22" presetClass="entr" presetSubtype="8" fill="hold" nodeType="afterEffect">
                                      <p:stCondLst>
                                        <p:cond delay="0"/>
                                      </p:stCondLst>
                                      <p:childTnLst>
                                        <p:set>
                                          <p:cBhvr>
                                            <p:cTn id="60" dur="1" fill="hold">
                                              <p:stCondLst>
                                                <p:cond delay="0"/>
                                              </p:stCondLst>
                                            </p:cTn>
                                            <p:tgtEl>
                                              <p:spTgt spid="108"/>
                                            </p:tgtEl>
                                            <p:attrNameLst>
                                              <p:attrName>style.visibility</p:attrName>
                                            </p:attrNameLst>
                                          </p:cBhvr>
                                          <p:to>
                                            <p:strVal val="visible"/>
                                          </p:to>
                                        </p:set>
                                        <p:animEffect transition="in" filter="wipe(left)">
                                          <p:cBhvr>
                                            <p:cTn id="61" dur="500"/>
                                            <p:tgtEl>
                                              <p:spTgt spid="108"/>
                                            </p:tgtEl>
                                          </p:cBhvr>
                                        </p:animEffect>
                                      </p:childTnLst>
                                    </p:cTn>
                                  </p:par>
                                </p:childTnLst>
                              </p:cTn>
                            </p:par>
                            <p:par>
                              <p:cTn id="62" fill="hold">
                                <p:stCondLst>
                                  <p:cond delay="5750"/>
                                </p:stCondLst>
                                <p:childTnLst>
                                  <p:par>
                                    <p:cTn id="63" presetID="22" presetClass="entr" presetSubtype="8"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wipe(left)">
                                          <p:cBhvr>
                                            <p:cTn id="65" dur="500"/>
                                            <p:tgtEl>
                                              <p:spTgt spid="112"/>
                                            </p:tgtEl>
                                          </p:cBhvr>
                                        </p:animEffect>
                                      </p:childTnLst>
                                    </p:cTn>
                                  </p:par>
                                </p:childTnLst>
                              </p:cTn>
                            </p:par>
                            <p:par>
                              <p:cTn id="66" fill="hold">
                                <p:stCondLst>
                                  <p:cond delay="6250"/>
                                </p:stCondLst>
                                <p:childTnLst>
                                  <p:par>
                                    <p:cTn id="67" presetID="23" presetClass="entr" presetSubtype="36"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 calcmode="lin" valueType="num">
                                          <p:cBhvr>
                                            <p:cTn id="69" dur="500" fill="hold"/>
                                            <p:tgtEl>
                                              <p:spTgt spid="106"/>
                                            </p:tgtEl>
                                            <p:attrNameLst>
                                              <p:attrName>ppt_w</p:attrName>
                                            </p:attrNameLst>
                                          </p:cBhvr>
                                          <p:tavLst>
                                            <p:tav tm="0">
                                              <p:val>
                                                <p:strVal val="(6*min(max(#ppt_w*#ppt_h,.3),1)-7.4)/-.7*#ppt_w"/>
                                              </p:val>
                                            </p:tav>
                                            <p:tav tm="100000">
                                              <p:val>
                                                <p:strVal val="#ppt_w"/>
                                              </p:val>
                                            </p:tav>
                                          </p:tavLst>
                                        </p:anim>
                                        <p:anim calcmode="lin" valueType="num">
                                          <p:cBhvr>
                                            <p:cTn id="70" dur="500" fill="hold"/>
                                            <p:tgtEl>
                                              <p:spTgt spid="106"/>
                                            </p:tgtEl>
                                            <p:attrNameLst>
                                              <p:attrName>ppt_h</p:attrName>
                                            </p:attrNameLst>
                                          </p:cBhvr>
                                          <p:tavLst>
                                            <p:tav tm="0">
                                              <p:val>
                                                <p:strVal val="(6*min(max(#ppt_w*#ppt_h,.3),1)-7.4)/-.7*#ppt_h"/>
                                              </p:val>
                                            </p:tav>
                                            <p:tav tm="100000">
                                              <p:val>
                                                <p:strVal val="#ppt_h"/>
                                              </p:val>
                                            </p:tav>
                                          </p:tavLst>
                                        </p:anim>
                                        <p:anim calcmode="lin" valueType="num">
                                          <p:cBhvr>
                                            <p:cTn id="71" dur="500" fill="hold"/>
                                            <p:tgtEl>
                                              <p:spTgt spid="106"/>
                                            </p:tgtEl>
                                            <p:attrNameLst>
                                              <p:attrName>ppt_x</p:attrName>
                                            </p:attrNameLst>
                                          </p:cBhvr>
                                          <p:tavLst>
                                            <p:tav tm="0">
                                              <p:val>
                                                <p:fltVal val="0.5"/>
                                              </p:val>
                                            </p:tav>
                                            <p:tav tm="100000">
                                              <p:val>
                                                <p:strVal val="#ppt_x"/>
                                              </p:val>
                                            </p:tav>
                                          </p:tavLst>
                                        </p:anim>
                                        <p:anim calcmode="lin" valueType="num">
                                          <p:cBhvr>
                                            <p:cTn id="72" dur="500" fill="hold"/>
                                            <p:tgtEl>
                                              <p:spTgt spid="106"/>
                                            </p:tgtEl>
                                            <p:attrNameLst>
                                              <p:attrName>ppt_y</p:attrName>
                                            </p:attrNameLst>
                                          </p:cBhvr>
                                          <p:tavLst>
                                            <p:tav tm="0">
                                              <p:val>
                                                <p:strVal val="1+(6*min(max(#ppt_w*#ppt_h,.3),1)-7.4)/-.7*#ppt_h/2"/>
                                              </p:val>
                                            </p:tav>
                                            <p:tav tm="100000">
                                              <p:val>
                                                <p:strVal val="#ppt_y"/>
                                              </p:val>
                                            </p:tav>
                                          </p:tavLst>
                                        </p:anim>
                                      </p:childTnLst>
                                    </p:cTn>
                                  </p:par>
                                </p:childTnLst>
                              </p:cTn>
                            </p:par>
                            <p:par>
                              <p:cTn id="73" fill="hold">
                                <p:stCondLst>
                                  <p:cond delay="6750"/>
                                </p:stCondLst>
                                <p:childTnLst>
                                  <p:par>
                                    <p:cTn id="74" presetID="22" presetClass="entr" presetSubtype="8"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Effect transition="in" filter="wipe(left)">
                                          <p:cBhvr>
                                            <p:cTn id="76" dur="500"/>
                                            <p:tgtEl>
                                              <p:spTgt spid="109"/>
                                            </p:tgtEl>
                                          </p:cBhvr>
                                        </p:animEffect>
                                      </p:childTnLst>
                                    </p:cTn>
                                  </p:par>
                                </p:childTnLst>
                              </p:cTn>
                            </p:par>
                            <p:par>
                              <p:cTn id="77" fill="hold">
                                <p:stCondLst>
                                  <p:cond delay="7250"/>
                                </p:stCondLst>
                                <p:childTnLst>
                                  <p:par>
                                    <p:cTn id="78" presetID="22" presetClass="entr" presetSubtype="2" fill="hold" grpId="0" nodeType="afterEffect">
                                      <p:stCondLst>
                                        <p:cond delay="0"/>
                                      </p:stCondLst>
                                      <p:childTnLst>
                                        <p:set>
                                          <p:cBhvr>
                                            <p:cTn id="79" dur="1" fill="hold">
                                              <p:stCondLst>
                                                <p:cond delay="0"/>
                                              </p:stCondLst>
                                            </p:cTn>
                                            <p:tgtEl>
                                              <p:spTgt spid="114"/>
                                            </p:tgtEl>
                                            <p:attrNameLst>
                                              <p:attrName>style.visibility</p:attrName>
                                            </p:attrNameLst>
                                          </p:cBhvr>
                                          <p:to>
                                            <p:strVal val="visible"/>
                                          </p:to>
                                        </p:set>
                                        <p:animEffect transition="in" filter="wipe(right)">
                                          <p:cBhvr>
                                            <p:cTn id="80" dur="500"/>
                                            <p:tgtEl>
                                              <p:spTgt spid="114"/>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78"/>
                                            </p:tgtEl>
                                            <p:attrNameLst>
                                              <p:attrName>style.visibility</p:attrName>
                                            </p:attrNameLst>
                                          </p:cBhvr>
                                          <p:to>
                                            <p:strVal val="visible"/>
                                          </p:to>
                                        </p:set>
                                        <p:animEffect transition="in" filter="randombar(horizontal)">
                                          <p:cBhvr>
                                            <p:cTn id="83" dur="500"/>
                                            <p:tgtEl>
                                              <p:spTgt spid="178"/>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79"/>
                                            </p:tgtEl>
                                            <p:attrNameLst>
                                              <p:attrName>style.visibility</p:attrName>
                                            </p:attrNameLst>
                                          </p:cBhvr>
                                          <p:to>
                                            <p:strVal val="visible"/>
                                          </p:to>
                                        </p:set>
                                        <p:animEffect transition="in" filter="randombar(horizontal)">
                                          <p:cBhvr>
                                            <p:cTn id="86" dur="500"/>
                                            <p:tgtEl>
                                              <p:spTgt spid="179"/>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80"/>
                                            </p:tgtEl>
                                            <p:attrNameLst>
                                              <p:attrName>style.visibility</p:attrName>
                                            </p:attrNameLst>
                                          </p:cBhvr>
                                          <p:to>
                                            <p:strVal val="visible"/>
                                          </p:to>
                                        </p:set>
                                        <p:animEffect transition="in" filter="randombar(horizontal)">
                                          <p:cBhvr>
                                            <p:cTn id="89" dur="500"/>
                                            <p:tgtEl>
                                              <p:spTgt spid="180"/>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81"/>
                                            </p:tgtEl>
                                            <p:attrNameLst>
                                              <p:attrName>style.visibility</p:attrName>
                                            </p:attrNameLst>
                                          </p:cBhvr>
                                          <p:to>
                                            <p:strVal val="visible"/>
                                          </p:to>
                                        </p:set>
                                        <p:animEffect transition="in" filter="randombar(horizontal)">
                                          <p:cBhvr>
                                            <p:cTn id="92"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P spid="111" grpId="0"/>
          <p:bldP spid="112" grpId="0"/>
          <p:bldP spid="113" grpId="0"/>
          <p:bldP spid="114" grpId="0"/>
          <p:bldP spid="178" grpId="0"/>
          <p:bldP spid="179" grpId="0"/>
          <p:bldP spid="180" grpId="0"/>
          <p:bldP spid="1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23" presetClass="entr" presetSubtype="36" fill="hold" grpId="0" nodeType="after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strVal val="(6*min(max(#ppt_w*#ppt_h,.3),1)-7.4)/-.7*#ppt_w"/>
                                              </p:val>
                                            </p:tav>
                                            <p:tav tm="100000">
                                              <p:val>
                                                <p:strVal val="#ppt_w"/>
                                              </p:val>
                                            </p:tav>
                                          </p:tavLst>
                                        </p:anim>
                                        <p:anim calcmode="lin" valueType="num">
                                          <p:cBhvr>
                                            <p:cTn id="25" dur="500" fill="hold"/>
                                            <p:tgtEl>
                                              <p:spTgt spid="103"/>
                                            </p:tgtEl>
                                            <p:attrNameLst>
                                              <p:attrName>ppt_h</p:attrName>
                                            </p:attrNameLst>
                                          </p:cBhvr>
                                          <p:tavLst>
                                            <p:tav tm="0">
                                              <p:val>
                                                <p:strVal val="(6*min(max(#ppt_w*#ppt_h,.3),1)-7.4)/-.7*#ppt_h"/>
                                              </p:val>
                                            </p:tav>
                                            <p:tav tm="100000">
                                              <p:val>
                                                <p:strVal val="#ppt_h"/>
                                              </p:val>
                                            </p:tav>
                                          </p:tavLst>
                                        </p:anim>
                                        <p:anim calcmode="lin" valueType="num">
                                          <p:cBhvr>
                                            <p:cTn id="26" dur="500" fill="hold"/>
                                            <p:tgtEl>
                                              <p:spTgt spid="103"/>
                                            </p:tgtEl>
                                            <p:attrNameLst>
                                              <p:attrName>ppt_x</p:attrName>
                                            </p:attrNameLst>
                                          </p:cBhvr>
                                          <p:tavLst>
                                            <p:tav tm="0">
                                              <p:val>
                                                <p:fltVal val="0.5"/>
                                              </p:val>
                                            </p:tav>
                                            <p:tav tm="100000">
                                              <p:val>
                                                <p:strVal val="#ppt_x"/>
                                              </p:val>
                                            </p:tav>
                                          </p:tavLst>
                                        </p:anim>
                                        <p:anim calcmode="lin" valueType="num">
                                          <p:cBhvr>
                                            <p:cTn id="27" dur="50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Effect transition="in" filter="wipe(left)">
                                          <p:cBhvr>
                                            <p:cTn id="31" dur="500"/>
                                            <p:tgtEl>
                                              <p:spTgt spid="107"/>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111"/>
                                            </p:tgtEl>
                                            <p:attrNameLst>
                                              <p:attrName>style.visibility</p:attrName>
                                            </p:attrNameLst>
                                          </p:cBhvr>
                                          <p:to>
                                            <p:strVal val="visible"/>
                                          </p:to>
                                        </p:set>
                                        <p:animEffect transition="in" filter="wipe(left)">
                                          <p:cBhvr>
                                            <p:cTn id="35" dur="500"/>
                                            <p:tgtEl>
                                              <p:spTgt spid="111"/>
                                            </p:tgtEl>
                                          </p:cBhvr>
                                        </p:animEffect>
                                      </p:childTnLst>
                                    </p:cTn>
                                  </p:par>
                                </p:childTnLst>
                              </p:cTn>
                            </p:par>
                            <p:par>
                              <p:cTn id="36" fill="hold">
                                <p:stCondLst>
                                  <p:cond delay="3250"/>
                                </p:stCondLst>
                                <p:childTnLst>
                                  <p:par>
                                    <p:cTn id="37" presetID="23" presetClass="entr" presetSubtype="36"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p:cTn id="39" dur="500" fill="hold"/>
                                            <p:tgtEl>
                                              <p:spTgt spid="105"/>
                                            </p:tgtEl>
                                            <p:attrNameLst>
                                              <p:attrName>ppt_w</p:attrName>
                                            </p:attrNameLst>
                                          </p:cBhvr>
                                          <p:tavLst>
                                            <p:tav tm="0">
                                              <p:val>
                                                <p:strVal val="(6*min(max(#ppt_w*#ppt_h,.3),1)-7.4)/-.7*#ppt_w"/>
                                              </p:val>
                                            </p:tav>
                                            <p:tav tm="100000">
                                              <p:val>
                                                <p:strVal val="#ppt_w"/>
                                              </p:val>
                                            </p:tav>
                                          </p:tavLst>
                                        </p:anim>
                                        <p:anim calcmode="lin" valueType="num">
                                          <p:cBhvr>
                                            <p:cTn id="40" dur="500" fill="hold"/>
                                            <p:tgtEl>
                                              <p:spTgt spid="105"/>
                                            </p:tgtEl>
                                            <p:attrNameLst>
                                              <p:attrName>ppt_h</p:attrName>
                                            </p:attrNameLst>
                                          </p:cBhvr>
                                          <p:tavLst>
                                            <p:tav tm="0">
                                              <p:val>
                                                <p:strVal val="(6*min(max(#ppt_w*#ppt_h,.3),1)-7.4)/-.7*#ppt_h"/>
                                              </p:val>
                                            </p:tav>
                                            <p:tav tm="100000">
                                              <p:val>
                                                <p:strVal val="#ppt_h"/>
                                              </p:val>
                                            </p:tav>
                                          </p:tavLst>
                                        </p:anim>
                                        <p:anim calcmode="lin" valueType="num">
                                          <p:cBhvr>
                                            <p:cTn id="41" dur="500" fill="hold"/>
                                            <p:tgtEl>
                                              <p:spTgt spid="105"/>
                                            </p:tgtEl>
                                            <p:attrNameLst>
                                              <p:attrName>ppt_x</p:attrName>
                                            </p:attrNameLst>
                                          </p:cBhvr>
                                          <p:tavLst>
                                            <p:tav tm="0">
                                              <p:val>
                                                <p:fltVal val="0.5"/>
                                              </p:val>
                                            </p:tav>
                                            <p:tav tm="100000">
                                              <p:val>
                                                <p:strVal val="#ppt_x"/>
                                              </p:val>
                                            </p:tav>
                                          </p:tavLst>
                                        </p:anim>
                                        <p:anim calcmode="lin" valueType="num">
                                          <p:cBhvr>
                                            <p:cTn id="42"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750"/>
                                </p:stCondLst>
                                <p:childTnLst>
                                  <p:par>
                                    <p:cTn id="44" presetID="22" presetClass="entr" presetSubtype="8" fill="hold"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left)">
                                          <p:cBhvr>
                                            <p:cTn id="46" dur="500"/>
                                            <p:tgtEl>
                                              <p:spTgt spid="110"/>
                                            </p:tgtEl>
                                          </p:cBhvr>
                                        </p:animEffect>
                                      </p:childTnLst>
                                    </p:cTn>
                                  </p:par>
                                </p:childTnLst>
                              </p:cTn>
                            </p:par>
                            <p:par>
                              <p:cTn id="47" fill="hold">
                                <p:stCondLst>
                                  <p:cond delay="4250"/>
                                </p:stCondLst>
                                <p:childTnLst>
                                  <p:par>
                                    <p:cTn id="48" presetID="22" presetClass="entr" presetSubtype="2"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wipe(right)">
                                          <p:cBhvr>
                                            <p:cTn id="50" dur="500"/>
                                            <p:tgtEl>
                                              <p:spTgt spid="113"/>
                                            </p:tgtEl>
                                          </p:cBhvr>
                                        </p:animEffect>
                                      </p:childTnLst>
                                    </p:cTn>
                                  </p:par>
                                </p:childTnLst>
                              </p:cTn>
                            </p:par>
                            <p:par>
                              <p:cTn id="51" fill="hold">
                                <p:stCondLst>
                                  <p:cond delay="4750"/>
                                </p:stCondLst>
                                <p:childTnLst>
                                  <p:par>
                                    <p:cTn id="52" presetID="23" presetClass="entr" presetSubtype="36" fill="hold" grpId="0" nodeType="after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500" fill="hold"/>
                                            <p:tgtEl>
                                              <p:spTgt spid="104"/>
                                            </p:tgtEl>
                                            <p:attrNameLst>
                                              <p:attrName>ppt_w</p:attrName>
                                            </p:attrNameLst>
                                          </p:cBhvr>
                                          <p:tavLst>
                                            <p:tav tm="0">
                                              <p:val>
                                                <p:strVal val="(6*min(max(#ppt_w*#ppt_h,.3),1)-7.4)/-.7*#ppt_w"/>
                                              </p:val>
                                            </p:tav>
                                            <p:tav tm="100000">
                                              <p:val>
                                                <p:strVal val="#ppt_w"/>
                                              </p:val>
                                            </p:tav>
                                          </p:tavLst>
                                        </p:anim>
                                        <p:anim calcmode="lin" valueType="num">
                                          <p:cBhvr>
                                            <p:cTn id="55" dur="500" fill="hold"/>
                                            <p:tgtEl>
                                              <p:spTgt spid="104"/>
                                            </p:tgtEl>
                                            <p:attrNameLst>
                                              <p:attrName>ppt_h</p:attrName>
                                            </p:attrNameLst>
                                          </p:cBhvr>
                                          <p:tavLst>
                                            <p:tav tm="0">
                                              <p:val>
                                                <p:strVal val="(6*min(max(#ppt_w*#ppt_h,.3),1)-7.4)/-.7*#ppt_h"/>
                                              </p:val>
                                            </p:tav>
                                            <p:tav tm="100000">
                                              <p:val>
                                                <p:strVal val="#ppt_h"/>
                                              </p:val>
                                            </p:tav>
                                          </p:tavLst>
                                        </p:anim>
                                        <p:anim calcmode="lin" valueType="num">
                                          <p:cBhvr>
                                            <p:cTn id="56" dur="500" fill="hold"/>
                                            <p:tgtEl>
                                              <p:spTgt spid="104"/>
                                            </p:tgtEl>
                                            <p:attrNameLst>
                                              <p:attrName>ppt_x</p:attrName>
                                            </p:attrNameLst>
                                          </p:cBhvr>
                                          <p:tavLst>
                                            <p:tav tm="0">
                                              <p:val>
                                                <p:fltVal val="0.5"/>
                                              </p:val>
                                            </p:tav>
                                            <p:tav tm="100000">
                                              <p:val>
                                                <p:strVal val="#ppt_x"/>
                                              </p:val>
                                            </p:tav>
                                          </p:tavLst>
                                        </p:anim>
                                        <p:anim calcmode="lin" valueType="num">
                                          <p:cBhvr>
                                            <p:cTn id="57" dur="500" fill="hold"/>
                                            <p:tgtEl>
                                              <p:spTgt spid="104"/>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5250"/>
                                </p:stCondLst>
                                <p:childTnLst>
                                  <p:par>
                                    <p:cTn id="59" presetID="22" presetClass="entr" presetSubtype="8" fill="hold" nodeType="afterEffect">
                                      <p:stCondLst>
                                        <p:cond delay="0"/>
                                      </p:stCondLst>
                                      <p:childTnLst>
                                        <p:set>
                                          <p:cBhvr>
                                            <p:cTn id="60" dur="1" fill="hold">
                                              <p:stCondLst>
                                                <p:cond delay="0"/>
                                              </p:stCondLst>
                                            </p:cTn>
                                            <p:tgtEl>
                                              <p:spTgt spid="108"/>
                                            </p:tgtEl>
                                            <p:attrNameLst>
                                              <p:attrName>style.visibility</p:attrName>
                                            </p:attrNameLst>
                                          </p:cBhvr>
                                          <p:to>
                                            <p:strVal val="visible"/>
                                          </p:to>
                                        </p:set>
                                        <p:animEffect transition="in" filter="wipe(left)">
                                          <p:cBhvr>
                                            <p:cTn id="61" dur="500"/>
                                            <p:tgtEl>
                                              <p:spTgt spid="108"/>
                                            </p:tgtEl>
                                          </p:cBhvr>
                                        </p:animEffect>
                                      </p:childTnLst>
                                    </p:cTn>
                                  </p:par>
                                </p:childTnLst>
                              </p:cTn>
                            </p:par>
                            <p:par>
                              <p:cTn id="62" fill="hold">
                                <p:stCondLst>
                                  <p:cond delay="5750"/>
                                </p:stCondLst>
                                <p:childTnLst>
                                  <p:par>
                                    <p:cTn id="63" presetID="22" presetClass="entr" presetSubtype="8"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wipe(left)">
                                          <p:cBhvr>
                                            <p:cTn id="65" dur="500"/>
                                            <p:tgtEl>
                                              <p:spTgt spid="112"/>
                                            </p:tgtEl>
                                          </p:cBhvr>
                                        </p:animEffect>
                                      </p:childTnLst>
                                    </p:cTn>
                                  </p:par>
                                </p:childTnLst>
                              </p:cTn>
                            </p:par>
                            <p:par>
                              <p:cTn id="66" fill="hold">
                                <p:stCondLst>
                                  <p:cond delay="6250"/>
                                </p:stCondLst>
                                <p:childTnLst>
                                  <p:par>
                                    <p:cTn id="67" presetID="23" presetClass="entr" presetSubtype="36"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 calcmode="lin" valueType="num">
                                          <p:cBhvr>
                                            <p:cTn id="69" dur="500" fill="hold"/>
                                            <p:tgtEl>
                                              <p:spTgt spid="106"/>
                                            </p:tgtEl>
                                            <p:attrNameLst>
                                              <p:attrName>ppt_w</p:attrName>
                                            </p:attrNameLst>
                                          </p:cBhvr>
                                          <p:tavLst>
                                            <p:tav tm="0">
                                              <p:val>
                                                <p:strVal val="(6*min(max(#ppt_w*#ppt_h,.3),1)-7.4)/-.7*#ppt_w"/>
                                              </p:val>
                                            </p:tav>
                                            <p:tav tm="100000">
                                              <p:val>
                                                <p:strVal val="#ppt_w"/>
                                              </p:val>
                                            </p:tav>
                                          </p:tavLst>
                                        </p:anim>
                                        <p:anim calcmode="lin" valueType="num">
                                          <p:cBhvr>
                                            <p:cTn id="70" dur="500" fill="hold"/>
                                            <p:tgtEl>
                                              <p:spTgt spid="106"/>
                                            </p:tgtEl>
                                            <p:attrNameLst>
                                              <p:attrName>ppt_h</p:attrName>
                                            </p:attrNameLst>
                                          </p:cBhvr>
                                          <p:tavLst>
                                            <p:tav tm="0">
                                              <p:val>
                                                <p:strVal val="(6*min(max(#ppt_w*#ppt_h,.3),1)-7.4)/-.7*#ppt_h"/>
                                              </p:val>
                                            </p:tav>
                                            <p:tav tm="100000">
                                              <p:val>
                                                <p:strVal val="#ppt_h"/>
                                              </p:val>
                                            </p:tav>
                                          </p:tavLst>
                                        </p:anim>
                                        <p:anim calcmode="lin" valueType="num">
                                          <p:cBhvr>
                                            <p:cTn id="71" dur="500" fill="hold"/>
                                            <p:tgtEl>
                                              <p:spTgt spid="106"/>
                                            </p:tgtEl>
                                            <p:attrNameLst>
                                              <p:attrName>ppt_x</p:attrName>
                                            </p:attrNameLst>
                                          </p:cBhvr>
                                          <p:tavLst>
                                            <p:tav tm="0">
                                              <p:val>
                                                <p:fltVal val="0.5"/>
                                              </p:val>
                                            </p:tav>
                                            <p:tav tm="100000">
                                              <p:val>
                                                <p:strVal val="#ppt_x"/>
                                              </p:val>
                                            </p:tav>
                                          </p:tavLst>
                                        </p:anim>
                                        <p:anim calcmode="lin" valueType="num">
                                          <p:cBhvr>
                                            <p:cTn id="72" dur="500" fill="hold"/>
                                            <p:tgtEl>
                                              <p:spTgt spid="106"/>
                                            </p:tgtEl>
                                            <p:attrNameLst>
                                              <p:attrName>ppt_y</p:attrName>
                                            </p:attrNameLst>
                                          </p:cBhvr>
                                          <p:tavLst>
                                            <p:tav tm="0">
                                              <p:val>
                                                <p:strVal val="1+(6*min(max(#ppt_w*#ppt_h,.3),1)-7.4)/-.7*#ppt_h/2"/>
                                              </p:val>
                                            </p:tav>
                                            <p:tav tm="100000">
                                              <p:val>
                                                <p:strVal val="#ppt_y"/>
                                              </p:val>
                                            </p:tav>
                                          </p:tavLst>
                                        </p:anim>
                                      </p:childTnLst>
                                    </p:cTn>
                                  </p:par>
                                </p:childTnLst>
                              </p:cTn>
                            </p:par>
                            <p:par>
                              <p:cTn id="73" fill="hold">
                                <p:stCondLst>
                                  <p:cond delay="6750"/>
                                </p:stCondLst>
                                <p:childTnLst>
                                  <p:par>
                                    <p:cTn id="74" presetID="22" presetClass="entr" presetSubtype="8"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Effect transition="in" filter="wipe(left)">
                                          <p:cBhvr>
                                            <p:cTn id="76" dur="500"/>
                                            <p:tgtEl>
                                              <p:spTgt spid="109"/>
                                            </p:tgtEl>
                                          </p:cBhvr>
                                        </p:animEffect>
                                      </p:childTnLst>
                                    </p:cTn>
                                  </p:par>
                                </p:childTnLst>
                              </p:cTn>
                            </p:par>
                            <p:par>
                              <p:cTn id="77" fill="hold">
                                <p:stCondLst>
                                  <p:cond delay="7250"/>
                                </p:stCondLst>
                                <p:childTnLst>
                                  <p:par>
                                    <p:cTn id="78" presetID="22" presetClass="entr" presetSubtype="2" fill="hold" grpId="0" nodeType="afterEffect">
                                      <p:stCondLst>
                                        <p:cond delay="0"/>
                                      </p:stCondLst>
                                      <p:childTnLst>
                                        <p:set>
                                          <p:cBhvr>
                                            <p:cTn id="79" dur="1" fill="hold">
                                              <p:stCondLst>
                                                <p:cond delay="0"/>
                                              </p:stCondLst>
                                            </p:cTn>
                                            <p:tgtEl>
                                              <p:spTgt spid="114"/>
                                            </p:tgtEl>
                                            <p:attrNameLst>
                                              <p:attrName>style.visibility</p:attrName>
                                            </p:attrNameLst>
                                          </p:cBhvr>
                                          <p:to>
                                            <p:strVal val="visible"/>
                                          </p:to>
                                        </p:set>
                                        <p:animEffect transition="in" filter="wipe(right)">
                                          <p:cBhvr>
                                            <p:cTn id="80" dur="500"/>
                                            <p:tgtEl>
                                              <p:spTgt spid="114"/>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78"/>
                                            </p:tgtEl>
                                            <p:attrNameLst>
                                              <p:attrName>style.visibility</p:attrName>
                                            </p:attrNameLst>
                                          </p:cBhvr>
                                          <p:to>
                                            <p:strVal val="visible"/>
                                          </p:to>
                                        </p:set>
                                        <p:animEffect transition="in" filter="randombar(horizontal)">
                                          <p:cBhvr>
                                            <p:cTn id="83" dur="500"/>
                                            <p:tgtEl>
                                              <p:spTgt spid="178"/>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79"/>
                                            </p:tgtEl>
                                            <p:attrNameLst>
                                              <p:attrName>style.visibility</p:attrName>
                                            </p:attrNameLst>
                                          </p:cBhvr>
                                          <p:to>
                                            <p:strVal val="visible"/>
                                          </p:to>
                                        </p:set>
                                        <p:animEffect transition="in" filter="randombar(horizontal)">
                                          <p:cBhvr>
                                            <p:cTn id="86" dur="500"/>
                                            <p:tgtEl>
                                              <p:spTgt spid="179"/>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80"/>
                                            </p:tgtEl>
                                            <p:attrNameLst>
                                              <p:attrName>style.visibility</p:attrName>
                                            </p:attrNameLst>
                                          </p:cBhvr>
                                          <p:to>
                                            <p:strVal val="visible"/>
                                          </p:to>
                                        </p:set>
                                        <p:animEffect transition="in" filter="randombar(horizontal)">
                                          <p:cBhvr>
                                            <p:cTn id="89" dur="500"/>
                                            <p:tgtEl>
                                              <p:spTgt spid="180"/>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81"/>
                                            </p:tgtEl>
                                            <p:attrNameLst>
                                              <p:attrName>style.visibility</p:attrName>
                                            </p:attrNameLst>
                                          </p:cBhvr>
                                          <p:to>
                                            <p:strVal val="visible"/>
                                          </p:to>
                                        </p:set>
                                        <p:animEffect transition="in" filter="randombar(horizontal)">
                                          <p:cBhvr>
                                            <p:cTn id="92"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P spid="111" grpId="0"/>
          <p:bldP spid="112" grpId="0"/>
          <p:bldP spid="113" grpId="0"/>
          <p:bldP spid="114" grpId="0"/>
          <p:bldP spid="178" grpId="0"/>
          <p:bldP spid="179" grpId="0"/>
          <p:bldP spid="180" grpId="0"/>
          <p:bldP spid="181"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4112" y="896352"/>
            <a:ext cx="2907128" cy="4094027"/>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1" name="组合 60"/>
          <p:cNvGrpSpPr/>
          <p:nvPr/>
        </p:nvGrpSpPr>
        <p:grpSpPr>
          <a:xfrm>
            <a:off x="3955330" y="4116548"/>
            <a:ext cx="764693" cy="764970"/>
            <a:chOff x="3832873" y="2297208"/>
            <a:chExt cx="1516550" cy="1516550"/>
          </a:xfrm>
        </p:grpSpPr>
        <p:grpSp>
          <p:nvGrpSpPr>
            <p:cNvPr id="62" name="组合 6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65" name="椭圆 6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63" name="椭圆 62"/>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6" name="组合 65"/>
          <p:cNvGrpSpPr/>
          <p:nvPr/>
        </p:nvGrpSpPr>
        <p:grpSpPr>
          <a:xfrm>
            <a:off x="3197986" y="3300523"/>
            <a:ext cx="764693" cy="764970"/>
            <a:chOff x="3832873" y="2297208"/>
            <a:chExt cx="1516550" cy="1516550"/>
          </a:xfrm>
        </p:grpSpPr>
        <p:grpSp>
          <p:nvGrpSpPr>
            <p:cNvPr id="67" name="组合 6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70" name="椭圆 6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68" name="椭圆 67"/>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组合 70"/>
          <p:cNvGrpSpPr/>
          <p:nvPr/>
        </p:nvGrpSpPr>
        <p:grpSpPr>
          <a:xfrm>
            <a:off x="4724580" y="2801793"/>
            <a:ext cx="764693" cy="764970"/>
            <a:chOff x="3832873" y="2297208"/>
            <a:chExt cx="1516550" cy="1516550"/>
          </a:xfrm>
        </p:grpSpPr>
        <p:grpSp>
          <p:nvGrpSpPr>
            <p:cNvPr id="72" name="组合 7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75" name="椭圆 7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73" name="椭圆 72"/>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组合 75"/>
          <p:cNvGrpSpPr/>
          <p:nvPr/>
        </p:nvGrpSpPr>
        <p:grpSpPr>
          <a:xfrm>
            <a:off x="3197986" y="2328748"/>
            <a:ext cx="764693" cy="764970"/>
            <a:chOff x="3832873" y="2297208"/>
            <a:chExt cx="1516550" cy="1516550"/>
          </a:xfrm>
        </p:grpSpPr>
        <p:grpSp>
          <p:nvGrpSpPr>
            <p:cNvPr id="77" name="组合 7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80" name="椭圆 7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78" name="椭圆 77"/>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1" name="组合 80"/>
          <p:cNvGrpSpPr/>
          <p:nvPr/>
        </p:nvGrpSpPr>
        <p:grpSpPr>
          <a:xfrm>
            <a:off x="4724580" y="1818586"/>
            <a:ext cx="764693" cy="764970"/>
            <a:chOff x="3832873" y="2297208"/>
            <a:chExt cx="1516550" cy="1516550"/>
          </a:xfrm>
        </p:grpSpPr>
        <p:grpSp>
          <p:nvGrpSpPr>
            <p:cNvPr id="82" name="组合 8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85" name="椭圆 8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83" name="椭圆 82"/>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6" name="组合 85"/>
          <p:cNvGrpSpPr/>
          <p:nvPr/>
        </p:nvGrpSpPr>
        <p:grpSpPr>
          <a:xfrm>
            <a:off x="3955330" y="972570"/>
            <a:ext cx="764693" cy="764970"/>
            <a:chOff x="3832873" y="2297208"/>
            <a:chExt cx="1516550" cy="1516550"/>
          </a:xfrm>
        </p:grpSpPr>
        <p:grpSp>
          <p:nvGrpSpPr>
            <p:cNvPr id="87" name="组合 8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90" name="椭圆 8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88" name="椭圆 87"/>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1" name="Group 34"/>
          <p:cNvGrpSpPr/>
          <p:nvPr/>
        </p:nvGrpSpPr>
        <p:grpSpPr>
          <a:xfrm>
            <a:off x="4180257" y="1205937"/>
            <a:ext cx="299455" cy="243763"/>
            <a:chOff x="1550139" y="1314466"/>
            <a:chExt cx="509139" cy="414300"/>
          </a:xfrm>
          <a:solidFill>
            <a:schemeClr val="bg1"/>
          </a:solidFill>
        </p:grpSpPr>
        <p:sp>
          <p:nvSpPr>
            <p:cNvPr id="92"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93"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94"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95" name="矩形 3"/>
          <p:cNvSpPr>
            <a:spLocks noChangeArrowheads="1"/>
          </p:cNvSpPr>
          <p:nvPr/>
        </p:nvSpPr>
        <p:spPr bwMode="auto">
          <a:xfrm>
            <a:off x="4864169" y="1205937"/>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标题一</a:t>
            </a:r>
          </a:p>
        </p:txBody>
      </p:sp>
      <p:sp>
        <p:nvSpPr>
          <p:cNvPr id="96" name="文本框 13"/>
          <p:cNvSpPr txBox="1"/>
          <p:nvPr/>
        </p:nvSpPr>
        <p:spPr>
          <a:xfrm>
            <a:off x="5736778" y="1123485"/>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97" name="矩形 3"/>
          <p:cNvSpPr>
            <a:spLocks noChangeArrowheads="1"/>
          </p:cNvSpPr>
          <p:nvPr/>
        </p:nvSpPr>
        <p:spPr bwMode="auto">
          <a:xfrm>
            <a:off x="5743276" y="186539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标题二</a:t>
            </a:r>
          </a:p>
        </p:txBody>
      </p:sp>
      <p:sp>
        <p:nvSpPr>
          <p:cNvPr id="98" name="文本框 13"/>
          <p:cNvSpPr txBox="1"/>
          <p:nvPr/>
        </p:nvSpPr>
        <p:spPr>
          <a:xfrm>
            <a:off x="5736778" y="2148491"/>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99" name="Freeform 20"/>
          <p:cNvSpPr>
            <a:spLocks noEditPoints="1"/>
          </p:cNvSpPr>
          <p:nvPr/>
        </p:nvSpPr>
        <p:spPr bwMode="auto">
          <a:xfrm>
            <a:off x="4950126" y="2090644"/>
            <a:ext cx="298355" cy="202817"/>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38" tIns="45719" rIns="91438" bIns="45719" numCol="1" anchor="t" anchorCtr="0" compatLnSpc="1">
            <a:prstTxWarp prst="textNoShape">
              <a:avLst/>
            </a:prstTxWarp>
          </a:bodyPr>
          <a:lstStyle/>
          <a:p>
            <a:endParaRPr lang="en-US" sz="1013"/>
          </a:p>
        </p:txBody>
      </p:sp>
      <p:sp>
        <p:nvSpPr>
          <p:cNvPr id="100" name="矩形 3"/>
          <p:cNvSpPr>
            <a:spLocks noChangeArrowheads="1"/>
          </p:cNvSpPr>
          <p:nvPr/>
        </p:nvSpPr>
        <p:spPr bwMode="auto">
          <a:xfrm>
            <a:off x="2297915" y="2192052"/>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标题三</a:t>
            </a:r>
          </a:p>
        </p:txBody>
      </p:sp>
      <p:sp>
        <p:nvSpPr>
          <p:cNvPr id="101" name="文本框 13"/>
          <p:cNvSpPr txBox="1"/>
          <p:nvPr/>
        </p:nvSpPr>
        <p:spPr>
          <a:xfrm>
            <a:off x="1030253" y="2507829"/>
            <a:ext cx="1989605" cy="447336"/>
          </a:xfrm>
          <a:prstGeom prst="rect">
            <a:avLst/>
          </a:prstGeom>
          <a:noFill/>
        </p:spPr>
        <p:txBody>
          <a:bodyPr wrap="square" lIns="65822" tIns="32910" rIns="65822" bIns="32910" rtlCol="0">
            <a:spAutoFit/>
          </a:bodyPr>
          <a:lstStyle/>
          <a:p>
            <a:pPr algn="r">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02" name="Group 20"/>
          <p:cNvGrpSpPr/>
          <p:nvPr/>
        </p:nvGrpSpPr>
        <p:grpSpPr>
          <a:xfrm>
            <a:off x="3418023" y="2587891"/>
            <a:ext cx="309373" cy="214361"/>
            <a:chOff x="7416800" y="1122363"/>
            <a:chExt cx="366713" cy="254000"/>
          </a:xfrm>
          <a:solidFill>
            <a:schemeClr val="bg1"/>
          </a:solidFill>
        </p:grpSpPr>
        <p:sp>
          <p:nvSpPr>
            <p:cNvPr id="103"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04"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105" name="矩形 3"/>
          <p:cNvSpPr>
            <a:spLocks noChangeArrowheads="1"/>
          </p:cNvSpPr>
          <p:nvPr/>
        </p:nvSpPr>
        <p:spPr bwMode="auto">
          <a:xfrm>
            <a:off x="5736822" y="285622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标题四</a:t>
            </a:r>
          </a:p>
        </p:txBody>
      </p:sp>
      <p:sp>
        <p:nvSpPr>
          <p:cNvPr id="106" name="文本框 13"/>
          <p:cNvSpPr txBox="1"/>
          <p:nvPr/>
        </p:nvSpPr>
        <p:spPr>
          <a:xfrm>
            <a:off x="5736778" y="3126618"/>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07" name="组合 106"/>
          <p:cNvGrpSpPr/>
          <p:nvPr/>
        </p:nvGrpSpPr>
        <p:grpSpPr>
          <a:xfrm>
            <a:off x="4942127" y="3031233"/>
            <a:ext cx="316677" cy="302824"/>
            <a:chOff x="3294063" y="754063"/>
            <a:chExt cx="5600701" cy="5353051"/>
          </a:xfrm>
          <a:solidFill>
            <a:schemeClr val="bg1"/>
          </a:solidFill>
        </p:grpSpPr>
        <p:sp>
          <p:nvSpPr>
            <p:cNvPr id="108"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09"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0"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1"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2"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3"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4"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5"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6"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7"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8"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grpSp>
      <p:sp>
        <p:nvSpPr>
          <p:cNvPr id="119" name="矩形 3"/>
          <p:cNvSpPr>
            <a:spLocks noChangeArrowheads="1"/>
          </p:cNvSpPr>
          <p:nvPr/>
        </p:nvSpPr>
        <p:spPr bwMode="auto">
          <a:xfrm>
            <a:off x="2297915" y="335437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标题五</a:t>
            </a:r>
          </a:p>
        </p:txBody>
      </p:sp>
      <p:sp>
        <p:nvSpPr>
          <p:cNvPr id="120" name="文本框 13"/>
          <p:cNvSpPr txBox="1"/>
          <p:nvPr/>
        </p:nvSpPr>
        <p:spPr>
          <a:xfrm>
            <a:off x="1030253" y="3641566"/>
            <a:ext cx="1989605" cy="447336"/>
          </a:xfrm>
          <a:prstGeom prst="rect">
            <a:avLst/>
          </a:prstGeom>
          <a:noFill/>
        </p:spPr>
        <p:txBody>
          <a:bodyPr wrap="square" lIns="65822" tIns="32910" rIns="65822" bIns="32910" rtlCol="0">
            <a:spAutoFit/>
          </a:bodyPr>
          <a:lstStyle/>
          <a:p>
            <a:pPr algn="r">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21" name="Group 23"/>
          <p:cNvGrpSpPr/>
          <p:nvPr/>
        </p:nvGrpSpPr>
        <p:grpSpPr>
          <a:xfrm>
            <a:off x="3477197" y="3563969"/>
            <a:ext cx="256912" cy="224055"/>
            <a:chOff x="7540014" y="4306907"/>
            <a:chExt cx="389342" cy="339426"/>
          </a:xfrm>
          <a:solidFill>
            <a:schemeClr val="bg1"/>
          </a:solidFill>
        </p:grpSpPr>
        <p:sp>
          <p:nvSpPr>
            <p:cNvPr id="12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133" name="矩形 3"/>
          <p:cNvSpPr>
            <a:spLocks noChangeArrowheads="1"/>
          </p:cNvSpPr>
          <p:nvPr/>
        </p:nvSpPr>
        <p:spPr bwMode="auto">
          <a:xfrm>
            <a:off x="4885940" y="4323346"/>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标题六</a:t>
            </a:r>
          </a:p>
        </p:txBody>
      </p:sp>
      <p:sp>
        <p:nvSpPr>
          <p:cNvPr id="134" name="文本框 13"/>
          <p:cNvSpPr txBox="1"/>
          <p:nvPr/>
        </p:nvSpPr>
        <p:spPr>
          <a:xfrm>
            <a:off x="5736778" y="4240894"/>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35" name="Group 9"/>
          <p:cNvGrpSpPr/>
          <p:nvPr/>
        </p:nvGrpSpPr>
        <p:grpSpPr>
          <a:xfrm>
            <a:off x="4193391" y="4409442"/>
            <a:ext cx="288571" cy="214060"/>
            <a:chOff x="4572000" y="3414713"/>
            <a:chExt cx="374651" cy="277813"/>
          </a:xfrm>
          <a:solidFill>
            <a:schemeClr val="bg1"/>
          </a:solidFill>
        </p:grpSpPr>
        <p:sp>
          <p:nvSpPr>
            <p:cNvPr id="136"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7"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43375661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down)">
                                          <p:cBhvr>
                                            <p:cTn id="7" dur="500"/>
                                            <p:tgtEl>
                                              <p:spTgt spid="60"/>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58000">
                                          <p:cBhvr additive="base">
                                            <p:cTn id="11" dur="1400" fill="hold"/>
                                            <p:tgtEl>
                                              <p:spTgt spid="61"/>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61"/>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14:bounceEnd="58000">
                                          <p:cBhvr additive="base">
                                            <p:cTn id="15" dur="1400" fill="hold"/>
                                            <p:tgtEl>
                                              <p:spTgt spid="66"/>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14:bounceEnd="58000">
                                          <p:cBhvr additive="base">
                                            <p:cTn id="19" dur="1400" fill="hold"/>
                                            <p:tgtEl>
                                              <p:spTgt spid="76"/>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76"/>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14:bounceEnd="58000">
                                          <p:cBhvr additive="base">
                                            <p:cTn id="23" dur="1400" fill="hold"/>
                                            <p:tgtEl>
                                              <p:spTgt spid="81"/>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81"/>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14:bounceEnd="58000">
                                          <p:cBhvr additive="base">
                                            <p:cTn id="27" dur="1400" fill="hold"/>
                                            <p:tgtEl>
                                              <p:spTgt spid="86"/>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86"/>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14:bounceEnd="58000">
                                          <p:cBhvr additive="base">
                                            <p:cTn id="31" dur="1400" fill="hold"/>
                                            <p:tgtEl>
                                              <p:spTgt spid="71"/>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71"/>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 calcmode="lin" valueType="num">
                                          <p:cBhvr>
                                            <p:cTn id="38" dur="500" fill="hold"/>
                                            <p:tgtEl>
                                              <p:spTgt spid="91"/>
                                            </p:tgtEl>
                                            <p:attrNameLst>
                                              <p:attrName>style.rotation</p:attrName>
                                            </p:attrNameLst>
                                          </p:cBhvr>
                                          <p:tavLst>
                                            <p:tav tm="0">
                                              <p:val>
                                                <p:fltVal val="90"/>
                                              </p:val>
                                            </p:tav>
                                            <p:tav tm="100000">
                                              <p:val>
                                                <p:fltVal val="0"/>
                                              </p:val>
                                            </p:tav>
                                          </p:tavLst>
                                        </p:anim>
                                        <p:animEffect transition="in" filter="fade">
                                          <p:cBhvr>
                                            <p:cTn id="39" dur="500"/>
                                            <p:tgtEl>
                                              <p:spTgt spid="91"/>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left)">
                                          <p:cBhvr>
                                            <p:cTn id="43" dur="500"/>
                                            <p:tgtEl>
                                              <p:spTgt spid="9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animEffect transition="in" filter="wipe(right)">
                                          <p:cBhvr>
                                            <p:cTn id="46" dur="750"/>
                                            <p:tgtEl>
                                              <p:spTgt spid="96"/>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p:cTn id="50" dur="500" fill="hold"/>
                                            <p:tgtEl>
                                              <p:spTgt spid="99"/>
                                            </p:tgtEl>
                                            <p:attrNameLst>
                                              <p:attrName>ppt_w</p:attrName>
                                            </p:attrNameLst>
                                          </p:cBhvr>
                                          <p:tavLst>
                                            <p:tav tm="0">
                                              <p:val>
                                                <p:fltVal val="0"/>
                                              </p:val>
                                            </p:tav>
                                            <p:tav tm="100000">
                                              <p:val>
                                                <p:strVal val="#ppt_w"/>
                                              </p:val>
                                            </p:tav>
                                          </p:tavLst>
                                        </p:anim>
                                        <p:anim calcmode="lin" valueType="num">
                                          <p:cBhvr>
                                            <p:cTn id="51" dur="500" fill="hold"/>
                                            <p:tgtEl>
                                              <p:spTgt spid="99"/>
                                            </p:tgtEl>
                                            <p:attrNameLst>
                                              <p:attrName>ppt_h</p:attrName>
                                            </p:attrNameLst>
                                          </p:cBhvr>
                                          <p:tavLst>
                                            <p:tav tm="0">
                                              <p:val>
                                                <p:fltVal val="0"/>
                                              </p:val>
                                            </p:tav>
                                            <p:tav tm="100000">
                                              <p:val>
                                                <p:strVal val="#ppt_h"/>
                                              </p:val>
                                            </p:tav>
                                          </p:tavLst>
                                        </p:anim>
                                        <p:anim calcmode="lin" valueType="num">
                                          <p:cBhvr>
                                            <p:cTn id="52" dur="500" fill="hold"/>
                                            <p:tgtEl>
                                              <p:spTgt spid="99"/>
                                            </p:tgtEl>
                                            <p:attrNameLst>
                                              <p:attrName>style.rotation</p:attrName>
                                            </p:attrNameLst>
                                          </p:cBhvr>
                                          <p:tavLst>
                                            <p:tav tm="0">
                                              <p:val>
                                                <p:fltVal val="90"/>
                                              </p:val>
                                            </p:tav>
                                            <p:tav tm="100000">
                                              <p:val>
                                                <p:fltVal val="0"/>
                                              </p:val>
                                            </p:tav>
                                          </p:tavLst>
                                        </p:anim>
                                        <p:animEffect transition="in" filter="fade">
                                          <p:cBhvr>
                                            <p:cTn id="53" dur="500"/>
                                            <p:tgtEl>
                                              <p:spTgt spid="99"/>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500"/>
                                            <p:tgtEl>
                                              <p:spTgt spid="9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wipe(right)">
                                          <p:cBhvr>
                                            <p:cTn id="60" dur="750"/>
                                            <p:tgtEl>
                                              <p:spTgt spid="98"/>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02"/>
                                            </p:tgtEl>
                                            <p:attrNameLst>
                                              <p:attrName>style.visibility</p:attrName>
                                            </p:attrNameLst>
                                          </p:cBhvr>
                                          <p:to>
                                            <p:strVal val="visible"/>
                                          </p:to>
                                        </p:set>
                                        <p:anim calcmode="lin" valueType="num">
                                          <p:cBhvr>
                                            <p:cTn id="64" dur="500" fill="hold"/>
                                            <p:tgtEl>
                                              <p:spTgt spid="102"/>
                                            </p:tgtEl>
                                            <p:attrNameLst>
                                              <p:attrName>ppt_w</p:attrName>
                                            </p:attrNameLst>
                                          </p:cBhvr>
                                          <p:tavLst>
                                            <p:tav tm="0">
                                              <p:val>
                                                <p:fltVal val="0"/>
                                              </p:val>
                                            </p:tav>
                                            <p:tav tm="100000">
                                              <p:val>
                                                <p:strVal val="#ppt_w"/>
                                              </p:val>
                                            </p:tav>
                                          </p:tavLst>
                                        </p:anim>
                                        <p:anim calcmode="lin" valueType="num">
                                          <p:cBhvr>
                                            <p:cTn id="65" dur="500" fill="hold"/>
                                            <p:tgtEl>
                                              <p:spTgt spid="102"/>
                                            </p:tgtEl>
                                            <p:attrNameLst>
                                              <p:attrName>ppt_h</p:attrName>
                                            </p:attrNameLst>
                                          </p:cBhvr>
                                          <p:tavLst>
                                            <p:tav tm="0">
                                              <p:val>
                                                <p:fltVal val="0"/>
                                              </p:val>
                                            </p:tav>
                                            <p:tav tm="100000">
                                              <p:val>
                                                <p:strVal val="#ppt_h"/>
                                              </p:val>
                                            </p:tav>
                                          </p:tavLst>
                                        </p:anim>
                                        <p:anim calcmode="lin" valueType="num">
                                          <p:cBhvr>
                                            <p:cTn id="66" dur="500" fill="hold"/>
                                            <p:tgtEl>
                                              <p:spTgt spid="102"/>
                                            </p:tgtEl>
                                            <p:attrNameLst>
                                              <p:attrName>style.rotation</p:attrName>
                                            </p:attrNameLst>
                                          </p:cBhvr>
                                          <p:tavLst>
                                            <p:tav tm="0">
                                              <p:val>
                                                <p:fltVal val="90"/>
                                              </p:val>
                                            </p:tav>
                                            <p:tav tm="100000">
                                              <p:val>
                                                <p:fltVal val="0"/>
                                              </p:val>
                                            </p:tav>
                                          </p:tavLst>
                                        </p:anim>
                                        <p:animEffect transition="in" filter="fade">
                                          <p:cBhvr>
                                            <p:cTn id="67" dur="500"/>
                                            <p:tgtEl>
                                              <p:spTgt spid="102"/>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wipe(left)">
                                          <p:cBhvr>
                                            <p:cTn id="71" dur="500"/>
                                            <p:tgtEl>
                                              <p:spTgt spid="100"/>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01"/>
                                            </p:tgtEl>
                                            <p:attrNameLst>
                                              <p:attrName>style.visibility</p:attrName>
                                            </p:attrNameLst>
                                          </p:cBhvr>
                                          <p:to>
                                            <p:strVal val="visible"/>
                                          </p:to>
                                        </p:set>
                                        <p:animEffect transition="in" filter="wipe(right)">
                                          <p:cBhvr>
                                            <p:cTn id="74" dur="750"/>
                                            <p:tgtEl>
                                              <p:spTgt spid="101"/>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 calcmode="lin" valueType="num">
                                          <p:cBhvr>
                                            <p:cTn id="80" dur="500" fill="hold"/>
                                            <p:tgtEl>
                                              <p:spTgt spid="107"/>
                                            </p:tgtEl>
                                            <p:attrNameLst>
                                              <p:attrName>style.rotation</p:attrName>
                                            </p:attrNameLst>
                                          </p:cBhvr>
                                          <p:tavLst>
                                            <p:tav tm="0">
                                              <p:val>
                                                <p:fltVal val="90"/>
                                              </p:val>
                                            </p:tav>
                                            <p:tav tm="100000">
                                              <p:val>
                                                <p:fltVal val="0"/>
                                              </p:val>
                                            </p:tav>
                                          </p:tavLst>
                                        </p:anim>
                                        <p:animEffect transition="in" filter="fade">
                                          <p:cBhvr>
                                            <p:cTn id="81" dur="500"/>
                                            <p:tgtEl>
                                              <p:spTgt spid="107"/>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05"/>
                                            </p:tgtEl>
                                            <p:attrNameLst>
                                              <p:attrName>style.visibility</p:attrName>
                                            </p:attrNameLst>
                                          </p:cBhvr>
                                          <p:to>
                                            <p:strVal val="visible"/>
                                          </p:to>
                                        </p:set>
                                        <p:animEffect transition="in" filter="wipe(left)">
                                          <p:cBhvr>
                                            <p:cTn id="85" dur="500"/>
                                            <p:tgtEl>
                                              <p:spTgt spid="105"/>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wipe(right)">
                                          <p:cBhvr>
                                            <p:cTn id="88" dur="750"/>
                                            <p:tgtEl>
                                              <p:spTgt spid="106"/>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121"/>
                                            </p:tgtEl>
                                            <p:attrNameLst>
                                              <p:attrName>style.visibility</p:attrName>
                                            </p:attrNameLst>
                                          </p:cBhvr>
                                          <p:to>
                                            <p:strVal val="visible"/>
                                          </p:to>
                                        </p:set>
                                        <p:anim calcmode="lin" valueType="num">
                                          <p:cBhvr>
                                            <p:cTn id="92" dur="500" fill="hold"/>
                                            <p:tgtEl>
                                              <p:spTgt spid="121"/>
                                            </p:tgtEl>
                                            <p:attrNameLst>
                                              <p:attrName>ppt_w</p:attrName>
                                            </p:attrNameLst>
                                          </p:cBhvr>
                                          <p:tavLst>
                                            <p:tav tm="0">
                                              <p:val>
                                                <p:fltVal val="0"/>
                                              </p:val>
                                            </p:tav>
                                            <p:tav tm="100000">
                                              <p:val>
                                                <p:strVal val="#ppt_w"/>
                                              </p:val>
                                            </p:tav>
                                          </p:tavLst>
                                        </p:anim>
                                        <p:anim calcmode="lin" valueType="num">
                                          <p:cBhvr>
                                            <p:cTn id="93" dur="500" fill="hold"/>
                                            <p:tgtEl>
                                              <p:spTgt spid="121"/>
                                            </p:tgtEl>
                                            <p:attrNameLst>
                                              <p:attrName>ppt_h</p:attrName>
                                            </p:attrNameLst>
                                          </p:cBhvr>
                                          <p:tavLst>
                                            <p:tav tm="0">
                                              <p:val>
                                                <p:fltVal val="0"/>
                                              </p:val>
                                            </p:tav>
                                            <p:tav tm="100000">
                                              <p:val>
                                                <p:strVal val="#ppt_h"/>
                                              </p:val>
                                            </p:tav>
                                          </p:tavLst>
                                        </p:anim>
                                        <p:anim calcmode="lin" valueType="num">
                                          <p:cBhvr>
                                            <p:cTn id="94" dur="500" fill="hold"/>
                                            <p:tgtEl>
                                              <p:spTgt spid="121"/>
                                            </p:tgtEl>
                                            <p:attrNameLst>
                                              <p:attrName>style.rotation</p:attrName>
                                            </p:attrNameLst>
                                          </p:cBhvr>
                                          <p:tavLst>
                                            <p:tav tm="0">
                                              <p:val>
                                                <p:fltVal val="90"/>
                                              </p:val>
                                            </p:tav>
                                            <p:tav tm="100000">
                                              <p:val>
                                                <p:fltVal val="0"/>
                                              </p:val>
                                            </p:tav>
                                          </p:tavLst>
                                        </p:anim>
                                        <p:animEffect transition="in" filter="fade">
                                          <p:cBhvr>
                                            <p:cTn id="95" dur="500"/>
                                            <p:tgtEl>
                                              <p:spTgt spid="121"/>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wipe(left)">
                                          <p:cBhvr>
                                            <p:cTn id="99" dur="500"/>
                                            <p:tgtEl>
                                              <p:spTgt spid="1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wipe(right)">
                                          <p:cBhvr>
                                            <p:cTn id="102" dur="750"/>
                                            <p:tgtEl>
                                              <p:spTgt spid="120"/>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35"/>
                                            </p:tgtEl>
                                            <p:attrNameLst>
                                              <p:attrName>style.visibility</p:attrName>
                                            </p:attrNameLst>
                                          </p:cBhvr>
                                          <p:to>
                                            <p:strVal val="visible"/>
                                          </p:to>
                                        </p:set>
                                        <p:anim calcmode="lin" valueType="num">
                                          <p:cBhvr>
                                            <p:cTn id="106" dur="500" fill="hold"/>
                                            <p:tgtEl>
                                              <p:spTgt spid="135"/>
                                            </p:tgtEl>
                                            <p:attrNameLst>
                                              <p:attrName>ppt_w</p:attrName>
                                            </p:attrNameLst>
                                          </p:cBhvr>
                                          <p:tavLst>
                                            <p:tav tm="0">
                                              <p:val>
                                                <p:fltVal val="0"/>
                                              </p:val>
                                            </p:tav>
                                            <p:tav tm="100000">
                                              <p:val>
                                                <p:strVal val="#ppt_w"/>
                                              </p:val>
                                            </p:tav>
                                          </p:tavLst>
                                        </p:anim>
                                        <p:anim calcmode="lin" valueType="num">
                                          <p:cBhvr>
                                            <p:cTn id="107" dur="500" fill="hold"/>
                                            <p:tgtEl>
                                              <p:spTgt spid="135"/>
                                            </p:tgtEl>
                                            <p:attrNameLst>
                                              <p:attrName>ppt_h</p:attrName>
                                            </p:attrNameLst>
                                          </p:cBhvr>
                                          <p:tavLst>
                                            <p:tav tm="0">
                                              <p:val>
                                                <p:fltVal val="0"/>
                                              </p:val>
                                            </p:tav>
                                            <p:tav tm="100000">
                                              <p:val>
                                                <p:strVal val="#ppt_h"/>
                                              </p:val>
                                            </p:tav>
                                          </p:tavLst>
                                        </p:anim>
                                        <p:anim calcmode="lin" valueType="num">
                                          <p:cBhvr>
                                            <p:cTn id="108" dur="500" fill="hold"/>
                                            <p:tgtEl>
                                              <p:spTgt spid="135"/>
                                            </p:tgtEl>
                                            <p:attrNameLst>
                                              <p:attrName>style.rotation</p:attrName>
                                            </p:attrNameLst>
                                          </p:cBhvr>
                                          <p:tavLst>
                                            <p:tav tm="0">
                                              <p:val>
                                                <p:fltVal val="90"/>
                                              </p:val>
                                            </p:tav>
                                            <p:tav tm="100000">
                                              <p:val>
                                                <p:fltVal val="0"/>
                                              </p:val>
                                            </p:tav>
                                          </p:tavLst>
                                        </p:anim>
                                        <p:animEffect transition="in" filter="fade">
                                          <p:cBhvr>
                                            <p:cTn id="109" dur="500"/>
                                            <p:tgtEl>
                                              <p:spTgt spid="135"/>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33"/>
                                            </p:tgtEl>
                                            <p:attrNameLst>
                                              <p:attrName>style.visibility</p:attrName>
                                            </p:attrNameLst>
                                          </p:cBhvr>
                                          <p:to>
                                            <p:strVal val="visible"/>
                                          </p:to>
                                        </p:set>
                                        <p:animEffect transition="in" filter="wipe(left)">
                                          <p:cBhvr>
                                            <p:cTn id="113" dur="500"/>
                                            <p:tgtEl>
                                              <p:spTgt spid="133"/>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4"/>
                                            </p:tgtEl>
                                            <p:attrNameLst>
                                              <p:attrName>style.visibility</p:attrName>
                                            </p:attrNameLst>
                                          </p:cBhvr>
                                          <p:to>
                                            <p:strVal val="visible"/>
                                          </p:to>
                                        </p:set>
                                        <p:animEffect transition="in" filter="wipe(right)">
                                          <p:cBhvr>
                                            <p:cTn id="116" dur="75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99" grpId="0" animBg="1"/>
          <p:bldP spid="100" grpId="0"/>
          <p:bldP spid="101" grpId="0"/>
          <p:bldP spid="105" grpId="0"/>
          <p:bldP spid="106" grpId="0"/>
          <p:bldP spid="119" grpId="0"/>
          <p:bldP spid="120" grpId="0"/>
          <p:bldP spid="133" grpId="0"/>
          <p:bldP spid="1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down)">
                                          <p:cBhvr>
                                            <p:cTn id="7" dur="500"/>
                                            <p:tgtEl>
                                              <p:spTgt spid="60"/>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400" fill="hold"/>
                                            <p:tgtEl>
                                              <p:spTgt spid="61"/>
                                            </p:tgtEl>
                                            <p:attrNameLst>
                                              <p:attrName>ppt_x</p:attrName>
                                            </p:attrNameLst>
                                          </p:cBhvr>
                                          <p:tavLst>
                                            <p:tav tm="0">
                                              <p:val>
                                                <p:strVal val="0-#ppt_w/2"/>
                                              </p:val>
                                            </p:tav>
                                            <p:tav tm="100000">
                                              <p:val>
                                                <p:strVal val="#ppt_x"/>
                                              </p:val>
                                            </p:tav>
                                          </p:tavLst>
                                        </p:anim>
                                        <p:anim calcmode="lin" valueType="num">
                                          <p:cBhvr additive="base">
                                            <p:cTn id="12" dur="1400" fill="hold"/>
                                            <p:tgtEl>
                                              <p:spTgt spid="61"/>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1400" fill="hold"/>
                                            <p:tgtEl>
                                              <p:spTgt spid="66"/>
                                            </p:tgtEl>
                                            <p:attrNameLst>
                                              <p:attrName>ppt_x</p:attrName>
                                            </p:attrNameLst>
                                          </p:cBhvr>
                                          <p:tavLst>
                                            <p:tav tm="0">
                                              <p:val>
                                                <p:strVal val="1+#ppt_w/2"/>
                                              </p:val>
                                            </p:tav>
                                            <p:tav tm="100000">
                                              <p:val>
                                                <p:strVal val="#ppt_x"/>
                                              </p:val>
                                            </p:tav>
                                          </p:tavLst>
                                        </p:anim>
                                        <p:anim calcmode="lin" valueType="num">
                                          <p:cBhvr additive="base">
                                            <p:cTn id="16" dur="14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additive="base">
                                            <p:cTn id="19" dur="1400" fill="hold"/>
                                            <p:tgtEl>
                                              <p:spTgt spid="76"/>
                                            </p:tgtEl>
                                            <p:attrNameLst>
                                              <p:attrName>ppt_x</p:attrName>
                                            </p:attrNameLst>
                                          </p:cBhvr>
                                          <p:tavLst>
                                            <p:tav tm="0">
                                              <p:val>
                                                <p:strVal val="1+#ppt_w/2"/>
                                              </p:val>
                                            </p:tav>
                                            <p:tav tm="100000">
                                              <p:val>
                                                <p:strVal val="#ppt_x"/>
                                              </p:val>
                                            </p:tav>
                                          </p:tavLst>
                                        </p:anim>
                                        <p:anim calcmode="lin" valueType="num">
                                          <p:cBhvr additive="base">
                                            <p:cTn id="20" dur="1400" fill="hold"/>
                                            <p:tgtEl>
                                              <p:spTgt spid="76"/>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cBhvr additive="base">
                                            <p:cTn id="23" dur="1400" fill="hold"/>
                                            <p:tgtEl>
                                              <p:spTgt spid="81"/>
                                            </p:tgtEl>
                                            <p:attrNameLst>
                                              <p:attrName>ppt_x</p:attrName>
                                            </p:attrNameLst>
                                          </p:cBhvr>
                                          <p:tavLst>
                                            <p:tav tm="0">
                                              <p:val>
                                                <p:strVal val="0-#ppt_w/2"/>
                                              </p:val>
                                            </p:tav>
                                            <p:tav tm="100000">
                                              <p:val>
                                                <p:strVal val="#ppt_x"/>
                                              </p:val>
                                            </p:tav>
                                          </p:tavLst>
                                        </p:anim>
                                        <p:anim calcmode="lin" valueType="num">
                                          <p:cBhvr additive="base">
                                            <p:cTn id="24" dur="1400" fill="hold"/>
                                            <p:tgtEl>
                                              <p:spTgt spid="81"/>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1400" fill="hold"/>
                                            <p:tgtEl>
                                              <p:spTgt spid="86"/>
                                            </p:tgtEl>
                                            <p:attrNameLst>
                                              <p:attrName>ppt_x</p:attrName>
                                            </p:attrNameLst>
                                          </p:cBhvr>
                                          <p:tavLst>
                                            <p:tav tm="0">
                                              <p:val>
                                                <p:strVal val="1+#ppt_w/2"/>
                                              </p:val>
                                            </p:tav>
                                            <p:tav tm="100000">
                                              <p:val>
                                                <p:strVal val="#ppt_x"/>
                                              </p:val>
                                            </p:tav>
                                          </p:tavLst>
                                        </p:anim>
                                        <p:anim calcmode="lin" valueType="num">
                                          <p:cBhvr additive="base">
                                            <p:cTn id="28" dur="1400" fill="hold"/>
                                            <p:tgtEl>
                                              <p:spTgt spid="86"/>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1400" fill="hold"/>
                                            <p:tgtEl>
                                              <p:spTgt spid="71"/>
                                            </p:tgtEl>
                                            <p:attrNameLst>
                                              <p:attrName>ppt_x</p:attrName>
                                            </p:attrNameLst>
                                          </p:cBhvr>
                                          <p:tavLst>
                                            <p:tav tm="0">
                                              <p:val>
                                                <p:strVal val="0-#ppt_w/2"/>
                                              </p:val>
                                            </p:tav>
                                            <p:tav tm="100000">
                                              <p:val>
                                                <p:strVal val="#ppt_x"/>
                                              </p:val>
                                            </p:tav>
                                          </p:tavLst>
                                        </p:anim>
                                        <p:anim calcmode="lin" valueType="num">
                                          <p:cBhvr additive="base">
                                            <p:cTn id="32" dur="1400" fill="hold"/>
                                            <p:tgtEl>
                                              <p:spTgt spid="71"/>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 calcmode="lin" valueType="num">
                                          <p:cBhvr>
                                            <p:cTn id="38" dur="500" fill="hold"/>
                                            <p:tgtEl>
                                              <p:spTgt spid="91"/>
                                            </p:tgtEl>
                                            <p:attrNameLst>
                                              <p:attrName>style.rotation</p:attrName>
                                            </p:attrNameLst>
                                          </p:cBhvr>
                                          <p:tavLst>
                                            <p:tav tm="0">
                                              <p:val>
                                                <p:fltVal val="90"/>
                                              </p:val>
                                            </p:tav>
                                            <p:tav tm="100000">
                                              <p:val>
                                                <p:fltVal val="0"/>
                                              </p:val>
                                            </p:tav>
                                          </p:tavLst>
                                        </p:anim>
                                        <p:animEffect transition="in" filter="fade">
                                          <p:cBhvr>
                                            <p:cTn id="39" dur="500"/>
                                            <p:tgtEl>
                                              <p:spTgt spid="91"/>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left)">
                                          <p:cBhvr>
                                            <p:cTn id="43" dur="500"/>
                                            <p:tgtEl>
                                              <p:spTgt spid="9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animEffect transition="in" filter="wipe(right)">
                                          <p:cBhvr>
                                            <p:cTn id="46" dur="750"/>
                                            <p:tgtEl>
                                              <p:spTgt spid="96"/>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p:cTn id="50" dur="500" fill="hold"/>
                                            <p:tgtEl>
                                              <p:spTgt spid="99"/>
                                            </p:tgtEl>
                                            <p:attrNameLst>
                                              <p:attrName>ppt_w</p:attrName>
                                            </p:attrNameLst>
                                          </p:cBhvr>
                                          <p:tavLst>
                                            <p:tav tm="0">
                                              <p:val>
                                                <p:fltVal val="0"/>
                                              </p:val>
                                            </p:tav>
                                            <p:tav tm="100000">
                                              <p:val>
                                                <p:strVal val="#ppt_w"/>
                                              </p:val>
                                            </p:tav>
                                          </p:tavLst>
                                        </p:anim>
                                        <p:anim calcmode="lin" valueType="num">
                                          <p:cBhvr>
                                            <p:cTn id="51" dur="500" fill="hold"/>
                                            <p:tgtEl>
                                              <p:spTgt spid="99"/>
                                            </p:tgtEl>
                                            <p:attrNameLst>
                                              <p:attrName>ppt_h</p:attrName>
                                            </p:attrNameLst>
                                          </p:cBhvr>
                                          <p:tavLst>
                                            <p:tav tm="0">
                                              <p:val>
                                                <p:fltVal val="0"/>
                                              </p:val>
                                            </p:tav>
                                            <p:tav tm="100000">
                                              <p:val>
                                                <p:strVal val="#ppt_h"/>
                                              </p:val>
                                            </p:tav>
                                          </p:tavLst>
                                        </p:anim>
                                        <p:anim calcmode="lin" valueType="num">
                                          <p:cBhvr>
                                            <p:cTn id="52" dur="500" fill="hold"/>
                                            <p:tgtEl>
                                              <p:spTgt spid="99"/>
                                            </p:tgtEl>
                                            <p:attrNameLst>
                                              <p:attrName>style.rotation</p:attrName>
                                            </p:attrNameLst>
                                          </p:cBhvr>
                                          <p:tavLst>
                                            <p:tav tm="0">
                                              <p:val>
                                                <p:fltVal val="90"/>
                                              </p:val>
                                            </p:tav>
                                            <p:tav tm="100000">
                                              <p:val>
                                                <p:fltVal val="0"/>
                                              </p:val>
                                            </p:tav>
                                          </p:tavLst>
                                        </p:anim>
                                        <p:animEffect transition="in" filter="fade">
                                          <p:cBhvr>
                                            <p:cTn id="53" dur="500"/>
                                            <p:tgtEl>
                                              <p:spTgt spid="99"/>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500"/>
                                            <p:tgtEl>
                                              <p:spTgt spid="9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wipe(right)">
                                          <p:cBhvr>
                                            <p:cTn id="60" dur="750"/>
                                            <p:tgtEl>
                                              <p:spTgt spid="98"/>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02"/>
                                            </p:tgtEl>
                                            <p:attrNameLst>
                                              <p:attrName>style.visibility</p:attrName>
                                            </p:attrNameLst>
                                          </p:cBhvr>
                                          <p:to>
                                            <p:strVal val="visible"/>
                                          </p:to>
                                        </p:set>
                                        <p:anim calcmode="lin" valueType="num">
                                          <p:cBhvr>
                                            <p:cTn id="64" dur="500" fill="hold"/>
                                            <p:tgtEl>
                                              <p:spTgt spid="102"/>
                                            </p:tgtEl>
                                            <p:attrNameLst>
                                              <p:attrName>ppt_w</p:attrName>
                                            </p:attrNameLst>
                                          </p:cBhvr>
                                          <p:tavLst>
                                            <p:tav tm="0">
                                              <p:val>
                                                <p:fltVal val="0"/>
                                              </p:val>
                                            </p:tav>
                                            <p:tav tm="100000">
                                              <p:val>
                                                <p:strVal val="#ppt_w"/>
                                              </p:val>
                                            </p:tav>
                                          </p:tavLst>
                                        </p:anim>
                                        <p:anim calcmode="lin" valueType="num">
                                          <p:cBhvr>
                                            <p:cTn id="65" dur="500" fill="hold"/>
                                            <p:tgtEl>
                                              <p:spTgt spid="102"/>
                                            </p:tgtEl>
                                            <p:attrNameLst>
                                              <p:attrName>ppt_h</p:attrName>
                                            </p:attrNameLst>
                                          </p:cBhvr>
                                          <p:tavLst>
                                            <p:tav tm="0">
                                              <p:val>
                                                <p:fltVal val="0"/>
                                              </p:val>
                                            </p:tav>
                                            <p:tav tm="100000">
                                              <p:val>
                                                <p:strVal val="#ppt_h"/>
                                              </p:val>
                                            </p:tav>
                                          </p:tavLst>
                                        </p:anim>
                                        <p:anim calcmode="lin" valueType="num">
                                          <p:cBhvr>
                                            <p:cTn id="66" dur="500" fill="hold"/>
                                            <p:tgtEl>
                                              <p:spTgt spid="102"/>
                                            </p:tgtEl>
                                            <p:attrNameLst>
                                              <p:attrName>style.rotation</p:attrName>
                                            </p:attrNameLst>
                                          </p:cBhvr>
                                          <p:tavLst>
                                            <p:tav tm="0">
                                              <p:val>
                                                <p:fltVal val="90"/>
                                              </p:val>
                                            </p:tav>
                                            <p:tav tm="100000">
                                              <p:val>
                                                <p:fltVal val="0"/>
                                              </p:val>
                                            </p:tav>
                                          </p:tavLst>
                                        </p:anim>
                                        <p:animEffect transition="in" filter="fade">
                                          <p:cBhvr>
                                            <p:cTn id="67" dur="500"/>
                                            <p:tgtEl>
                                              <p:spTgt spid="102"/>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wipe(left)">
                                          <p:cBhvr>
                                            <p:cTn id="71" dur="500"/>
                                            <p:tgtEl>
                                              <p:spTgt spid="100"/>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01"/>
                                            </p:tgtEl>
                                            <p:attrNameLst>
                                              <p:attrName>style.visibility</p:attrName>
                                            </p:attrNameLst>
                                          </p:cBhvr>
                                          <p:to>
                                            <p:strVal val="visible"/>
                                          </p:to>
                                        </p:set>
                                        <p:animEffect transition="in" filter="wipe(right)">
                                          <p:cBhvr>
                                            <p:cTn id="74" dur="750"/>
                                            <p:tgtEl>
                                              <p:spTgt spid="101"/>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 calcmode="lin" valueType="num">
                                          <p:cBhvr>
                                            <p:cTn id="80" dur="500" fill="hold"/>
                                            <p:tgtEl>
                                              <p:spTgt spid="107"/>
                                            </p:tgtEl>
                                            <p:attrNameLst>
                                              <p:attrName>style.rotation</p:attrName>
                                            </p:attrNameLst>
                                          </p:cBhvr>
                                          <p:tavLst>
                                            <p:tav tm="0">
                                              <p:val>
                                                <p:fltVal val="90"/>
                                              </p:val>
                                            </p:tav>
                                            <p:tav tm="100000">
                                              <p:val>
                                                <p:fltVal val="0"/>
                                              </p:val>
                                            </p:tav>
                                          </p:tavLst>
                                        </p:anim>
                                        <p:animEffect transition="in" filter="fade">
                                          <p:cBhvr>
                                            <p:cTn id="81" dur="500"/>
                                            <p:tgtEl>
                                              <p:spTgt spid="107"/>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05"/>
                                            </p:tgtEl>
                                            <p:attrNameLst>
                                              <p:attrName>style.visibility</p:attrName>
                                            </p:attrNameLst>
                                          </p:cBhvr>
                                          <p:to>
                                            <p:strVal val="visible"/>
                                          </p:to>
                                        </p:set>
                                        <p:animEffect transition="in" filter="wipe(left)">
                                          <p:cBhvr>
                                            <p:cTn id="85" dur="500"/>
                                            <p:tgtEl>
                                              <p:spTgt spid="105"/>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wipe(right)">
                                          <p:cBhvr>
                                            <p:cTn id="88" dur="750"/>
                                            <p:tgtEl>
                                              <p:spTgt spid="106"/>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121"/>
                                            </p:tgtEl>
                                            <p:attrNameLst>
                                              <p:attrName>style.visibility</p:attrName>
                                            </p:attrNameLst>
                                          </p:cBhvr>
                                          <p:to>
                                            <p:strVal val="visible"/>
                                          </p:to>
                                        </p:set>
                                        <p:anim calcmode="lin" valueType="num">
                                          <p:cBhvr>
                                            <p:cTn id="92" dur="500" fill="hold"/>
                                            <p:tgtEl>
                                              <p:spTgt spid="121"/>
                                            </p:tgtEl>
                                            <p:attrNameLst>
                                              <p:attrName>ppt_w</p:attrName>
                                            </p:attrNameLst>
                                          </p:cBhvr>
                                          <p:tavLst>
                                            <p:tav tm="0">
                                              <p:val>
                                                <p:fltVal val="0"/>
                                              </p:val>
                                            </p:tav>
                                            <p:tav tm="100000">
                                              <p:val>
                                                <p:strVal val="#ppt_w"/>
                                              </p:val>
                                            </p:tav>
                                          </p:tavLst>
                                        </p:anim>
                                        <p:anim calcmode="lin" valueType="num">
                                          <p:cBhvr>
                                            <p:cTn id="93" dur="500" fill="hold"/>
                                            <p:tgtEl>
                                              <p:spTgt spid="121"/>
                                            </p:tgtEl>
                                            <p:attrNameLst>
                                              <p:attrName>ppt_h</p:attrName>
                                            </p:attrNameLst>
                                          </p:cBhvr>
                                          <p:tavLst>
                                            <p:tav tm="0">
                                              <p:val>
                                                <p:fltVal val="0"/>
                                              </p:val>
                                            </p:tav>
                                            <p:tav tm="100000">
                                              <p:val>
                                                <p:strVal val="#ppt_h"/>
                                              </p:val>
                                            </p:tav>
                                          </p:tavLst>
                                        </p:anim>
                                        <p:anim calcmode="lin" valueType="num">
                                          <p:cBhvr>
                                            <p:cTn id="94" dur="500" fill="hold"/>
                                            <p:tgtEl>
                                              <p:spTgt spid="121"/>
                                            </p:tgtEl>
                                            <p:attrNameLst>
                                              <p:attrName>style.rotation</p:attrName>
                                            </p:attrNameLst>
                                          </p:cBhvr>
                                          <p:tavLst>
                                            <p:tav tm="0">
                                              <p:val>
                                                <p:fltVal val="90"/>
                                              </p:val>
                                            </p:tav>
                                            <p:tav tm="100000">
                                              <p:val>
                                                <p:fltVal val="0"/>
                                              </p:val>
                                            </p:tav>
                                          </p:tavLst>
                                        </p:anim>
                                        <p:animEffect transition="in" filter="fade">
                                          <p:cBhvr>
                                            <p:cTn id="95" dur="500"/>
                                            <p:tgtEl>
                                              <p:spTgt spid="121"/>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wipe(left)">
                                          <p:cBhvr>
                                            <p:cTn id="99" dur="500"/>
                                            <p:tgtEl>
                                              <p:spTgt spid="1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wipe(right)">
                                          <p:cBhvr>
                                            <p:cTn id="102" dur="750"/>
                                            <p:tgtEl>
                                              <p:spTgt spid="120"/>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35"/>
                                            </p:tgtEl>
                                            <p:attrNameLst>
                                              <p:attrName>style.visibility</p:attrName>
                                            </p:attrNameLst>
                                          </p:cBhvr>
                                          <p:to>
                                            <p:strVal val="visible"/>
                                          </p:to>
                                        </p:set>
                                        <p:anim calcmode="lin" valueType="num">
                                          <p:cBhvr>
                                            <p:cTn id="106" dur="500" fill="hold"/>
                                            <p:tgtEl>
                                              <p:spTgt spid="135"/>
                                            </p:tgtEl>
                                            <p:attrNameLst>
                                              <p:attrName>ppt_w</p:attrName>
                                            </p:attrNameLst>
                                          </p:cBhvr>
                                          <p:tavLst>
                                            <p:tav tm="0">
                                              <p:val>
                                                <p:fltVal val="0"/>
                                              </p:val>
                                            </p:tav>
                                            <p:tav tm="100000">
                                              <p:val>
                                                <p:strVal val="#ppt_w"/>
                                              </p:val>
                                            </p:tav>
                                          </p:tavLst>
                                        </p:anim>
                                        <p:anim calcmode="lin" valueType="num">
                                          <p:cBhvr>
                                            <p:cTn id="107" dur="500" fill="hold"/>
                                            <p:tgtEl>
                                              <p:spTgt spid="135"/>
                                            </p:tgtEl>
                                            <p:attrNameLst>
                                              <p:attrName>ppt_h</p:attrName>
                                            </p:attrNameLst>
                                          </p:cBhvr>
                                          <p:tavLst>
                                            <p:tav tm="0">
                                              <p:val>
                                                <p:fltVal val="0"/>
                                              </p:val>
                                            </p:tav>
                                            <p:tav tm="100000">
                                              <p:val>
                                                <p:strVal val="#ppt_h"/>
                                              </p:val>
                                            </p:tav>
                                          </p:tavLst>
                                        </p:anim>
                                        <p:anim calcmode="lin" valueType="num">
                                          <p:cBhvr>
                                            <p:cTn id="108" dur="500" fill="hold"/>
                                            <p:tgtEl>
                                              <p:spTgt spid="135"/>
                                            </p:tgtEl>
                                            <p:attrNameLst>
                                              <p:attrName>style.rotation</p:attrName>
                                            </p:attrNameLst>
                                          </p:cBhvr>
                                          <p:tavLst>
                                            <p:tav tm="0">
                                              <p:val>
                                                <p:fltVal val="90"/>
                                              </p:val>
                                            </p:tav>
                                            <p:tav tm="100000">
                                              <p:val>
                                                <p:fltVal val="0"/>
                                              </p:val>
                                            </p:tav>
                                          </p:tavLst>
                                        </p:anim>
                                        <p:animEffect transition="in" filter="fade">
                                          <p:cBhvr>
                                            <p:cTn id="109" dur="500"/>
                                            <p:tgtEl>
                                              <p:spTgt spid="135"/>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33"/>
                                            </p:tgtEl>
                                            <p:attrNameLst>
                                              <p:attrName>style.visibility</p:attrName>
                                            </p:attrNameLst>
                                          </p:cBhvr>
                                          <p:to>
                                            <p:strVal val="visible"/>
                                          </p:to>
                                        </p:set>
                                        <p:animEffect transition="in" filter="wipe(left)">
                                          <p:cBhvr>
                                            <p:cTn id="113" dur="500"/>
                                            <p:tgtEl>
                                              <p:spTgt spid="133"/>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4"/>
                                            </p:tgtEl>
                                            <p:attrNameLst>
                                              <p:attrName>style.visibility</p:attrName>
                                            </p:attrNameLst>
                                          </p:cBhvr>
                                          <p:to>
                                            <p:strVal val="visible"/>
                                          </p:to>
                                        </p:set>
                                        <p:animEffect transition="in" filter="wipe(right)">
                                          <p:cBhvr>
                                            <p:cTn id="116" dur="75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99" grpId="0" animBg="1"/>
          <p:bldP spid="100" grpId="0"/>
          <p:bldP spid="101" grpId="0"/>
          <p:bldP spid="105" grpId="0"/>
          <p:bldP spid="106" grpId="0"/>
          <p:bldP spid="119" grpId="0"/>
          <p:bldP spid="120" grpId="0"/>
          <p:bldP spid="133" grpId="0"/>
          <p:bldP spid="13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340557" y="209843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圆角矩形 3"/>
          <p:cNvSpPr/>
          <p:nvPr/>
        </p:nvSpPr>
        <p:spPr>
          <a:xfrm>
            <a:off x="3197226" y="359799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1674282" y="95194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圆角矩形 5"/>
          <p:cNvSpPr/>
          <p:nvPr/>
        </p:nvSpPr>
        <p:spPr>
          <a:xfrm>
            <a:off x="5496638" y="389457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圆角矩形 6"/>
          <p:cNvSpPr/>
          <p:nvPr/>
        </p:nvSpPr>
        <p:spPr>
          <a:xfrm>
            <a:off x="1371353" y="1948408"/>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629048" y="2844406"/>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1219651" y="1674283"/>
            <a:ext cx="454631" cy="486059"/>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3698400" y="1462349"/>
            <a:ext cx="454631" cy="486059"/>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1892454" y="1176202"/>
            <a:ext cx="454631" cy="486059"/>
          </a:xfrm>
          <a:prstGeom prst="roundRect">
            <a:avLst>
              <a:gd name="adj" fmla="val 7843"/>
            </a:avLst>
          </a:prstGeom>
          <a:solidFill>
            <a:schemeClr val="accent3"/>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15"/>
          <p:cNvSpPr/>
          <p:nvPr/>
        </p:nvSpPr>
        <p:spPr>
          <a:xfrm>
            <a:off x="3440507" y="3833154"/>
            <a:ext cx="454631" cy="486059"/>
          </a:xfrm>
          <a:prstGeom prst="roundRect">
            <a:avLst>
              <a:gd name="adj" fmla="val 7843"/>
            </a:avLst>
          </a:prstGeom>
          <a:solidFill>
            <a:schemeClr val="accent4"/>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a:off x="4358521" y="2623503"/>
            <a:ext cx="1863467" cy="1992293"/>
            <a:chOff x="5810605" y="3498814"/>
            <a:chExt cx="2484299" cy="2657005"/>
          </a:xfrm>
        </p:grpSpPr>
        <p:sp>
          <p:nvSpPr>
            <p:cNvPr id="9" name="圆角矩形 8"/>
            <p:cNvSpPr/>
            <p:nvPr/>
          </p:nvSpPr>
          <p:spPr>
            <a:xfrm>
              <a:off x="5810605" y="3498814"/>
              <a:ext cx="2484299" cy="2657005"/>
            </a:xfrm>
            <a:prstGeom prst="roundRect">
              <a:avLst>
                <a:gd name="adj" fmla="val 7843"/>
              </a:avLst>
            </a:prstGeom>
            <a:solidFill>
              <a:schemeClr val="accent3"/>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31"/>
            <p:cNvSpPr txBox="1"/>
            <p:nvPr/>
          </p:nvSpPr>
          <p:spPr>
            <a:xfrm>
              <a:off x="6227265" y="4489376"/>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30" name="直接连接符 29"/>
            <p:cNvCxnSpPr/>
            <p:nvPr/>
          </p:nvCxnSpPr>
          <p:spPr>
            <a:xfrm>
              <a:off x="6345400" y="4934980"/>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文本框 113"/>
            <p:cNvSpPr txBox="1"/>
            <p:nvPr/>
          </p:nvSpPr>
          <p:spPr>
            <a:xfrm>
              <a:off x="6308681" y="5047069"/>
              <a:ext cx="1450006"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38" name="文本框 31"/>
            <p:cNvSpPr txBox="1"/>
            <p:nvPr/>
          </p:nvSpPr>
          <p:spPr>
            <a:xfrm>
              <a:off x="7246294" y="3721239"/>
              <a:ext cx="878008" cy="738835"/>
            </a:xfrm>
            <a:prstGeom prst="rect">
              <a:avLst/>
            </a:prstGeom>
            <a:noFill/>
          </p:spPr>
          <p:txBody>
            <a:bodyPr wrap="square" rtlCol="0">
              <a:spAutoFit/>
            </a:bodyPr>
            <a:lstStyle/>
            <a:p>
              <a:pPr algn="ctr"/>
              <a:r>
                <a:rPr lang="en-US" altLang="zh-CN" sz="3000" dirty="0">
                  <a:solidFill>
                    <a:prstClr val="white"/>
                  </a:solidFill>
                  <a:latin typeface="Impact" panose="020B0806030902050204" pitchFamily="34" charset="0"/>
                  <a:ea typeface="微软雅黑" panose="020B0503020204020204" pitchFamily="34" charset="-122"/>
                </a:rPr>
                <a:t>02</a:t>
              </a:r>
              <a:endParaRPr lang="zh-CN" altLang="en-US" sz="3000" dirty="0">
                <a:solidFill>
                  <a:prstClr val="white"/>
                </a:solidFill>
                <a:latin typeface="Impact" panose="020B0806030902050204" pitchFamily="34" charset="0"/>
                <a:ea typeface="微软雅黑" panose="020B0503020204020204" pitchFamily="34" charset="-122"/>
              </a:endParaRPr>
            </a:p>
          </p:txBody>
        </p:sp>
      </p:grpSp>
      <p:sp>
        <p:nvSpPr>
          <p:cNvPr id="31" name="文本框 36"/>
          <p:cNvSpPr txBox="1"/>
          <p:nvPr/>
        </p:nvSpPr>
        <p:spPr>
          <a:xfrm>
            <a:off x="5980600" y="1113925"/>
            <a:ext cx="2426326"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p>
        </p:txBody>
      </p:sp>
      <p:cxnSp>
        <p:nvCxnSpPr>
          <p:cNvPr id="32" name="直接连接符 31"/>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文本框 113"/>
          <p:cNvSpPr txBox="1"/>
          <p:nvPr/>
        </p:nvSpPr>
        <p:spPr>
          <a:xfrm>
            <a:off x="6406715" y="1706443"/>
            <a:ext cx="2054223" cy="1061829"/>
          </a:xfrm>
          <a:prstGeom prst="rect">
            <a:avLst/>
          </a:prstGeom>
          <a:noFill/>
        </p:spPr>
        <p:txBody>
          <a:bodyPr wrap="square" rtlCol="0">
            <a:spAutoFit/>
          </a:bodyPr>
          <a:lstStyle/>
          <a:p>
            <a:pPr algn="r">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22" name="组合 21"/>
          <p:cNvGrpSpPr/>
          <p:nvPr/>
        </p:nvGrpSpPr>
        <p:grpSpPr>
          <a:xfrm>
            <a:off x="2027828" y="1840885"/>
            <a:ext cx="1456266" cy="1556936"/>
            <a:chOff x="2703419" y="2455080"/>
            <a:chExt cx="1941430" cy="2076396"/>
          </a:xfrm>
        </p:grpSpPr>
        <p:sp>
          <p:nvSpPr>
            <p:cNvPr id="10" name="圆角矩形 9"/>
            <p:cNvSpPr/>
            <p:nvPr/>
          </p:nvSpPr>
          <p:spPr>
            <a:xfrm>
              <a:off x="2703419" y="2455080"/>
              <a:ext cx="1941430" cy="2076396"/>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22"/>
            <p:cNvSpPr txBox="1"/>
            <p:nvPr/>
          </p:nvSpPr>
          <p:spPr>
            <a:xfrm>
              <a:off x="2830403" y="2827078"/>
              <a:ext cx="801322" cy="738835"/>
            </a:xfrm>
            <a:prstGeom prst="rect">
              <a:avLst/>
            </a:prstGeom>
            <a:noFill/>
          </p:spPr>
          <p:txBody>
            <a:bodyPr wrap="square" rtlCol="0">
              <a:spAutoFit/>
            </a:bodyPr>
            <a:lstStyle/>
            <a:p>
              <a:r>
                <a:rPr lang="en-US" altLang="zh-CN" sz="3000" dirty="0">
                  <a:solidFill>
                    <a:prstClr val="white"/>
                  </a:solidFill>
                  <a:latin typeface="Impact" panose="020B0806030902050204" pitchFamily="34" charset="0"/>
                  <a:cs typeface="Iskoola Pota" panose="020B0502040204020203" pitchFamily="34" charset="0"/>
                </a:rPr>
                <a:t>01</a:t>
              </a:r>
              <a:endParaRPr lang="zh-CN" altLang="en-US" sz="3000" dirty="0">
                <a:solidFill>
                  <a:prstClr val="white"/>
                </a:solidFill>
                <a:latin typeface="Impact" panose="020B0806030902050204" pitchFamily="34" charset="0"/>
                <a:cs typeface="Iskoola Pota" panose="020B0502040204020203" pitchFamily="34" charset="0"/>
              </a:endParaRPr>
            </a:p>
          </p:txBody>
        </p:sp>
        <p:sp>
          <p:nvSpPr>
            <p:cNvPr id="19" name="文本框 23"/>
            <p:cNvSpPr txBox="1"/>
            <p:nvPr/>
          </p:nvSpPr>
          <p:spPr>
            <a:xfrm>
              <a:off x="3359307" y="3057052"/>
              <a:ext cx="1260674"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21" name="直接连接符 2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 name="组合 19"/>
          <p:cNvGrpSpPr/>
          <p:nvPr/>
        </p:nvGrpSpPr>
        <p:grpSpPr>
          <a:xfrm>
            <a:off x="810146" y="2290993"/>
            <a:ext cx="1061203" cy="1106828"/>
            <a:chOff x="1080053" y="3055364"/>
            <a:chExt cx="1414753" cy="1476112"/>
          </a:xfrm>
        </p:grpSpPr>
        <p:sp>
          <p:nvSpPr>
            <p:cNvPr id="12" name="圆角矩形 11"/>
            <p:cNvSpPr/>
            <p:nvPr/>
          </p:nvSpPr>
          <p:spPr>
            <a:xfrm>
              <a:off x="1080053" y="3055364"/>
              <a:ext cx="1337657" cy="1476112"/>
            </a:xfrm>
            <a:prstGeom prst="roundRect">
              <a:avLst>
                <a:gd name="adj" fmla="val 7843"/>
              </a:avLst>
            </a:prstGeom>
            <a:solidFill>
              <a:schemeClr val="accent4"/>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1191671" y="3204478"/>
              <a:ext cx="1303135" cy="1192396"/>
              <a:chOff x="1191671" y="3204478"/>
              <a:chExt cx="1303135" cy="1192396"/>
            </a:xfrm>
          </p:grpSpPr>
          <p:sp>
            <p:nvSpPr>
              <p:cNvPr id="24"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p>
            </p:txBody>
          </p:sp>
          <p:sp>
            <p:nvSpPr>
              <p:cNvPr id="36" name="文本框 113"/>
              <p:cNvSpPr txBox="1"/>
              <p:nvPr/>
            </p:nvSpPr>
            <p:spPr>
              <a:xfrm>
                <a:off x="1191671" y="3534901"/>
                <a:ext cx="1159119" cy="861973"/>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23" name="组合 22"/>
          <p:cNvGrpSpPr/>
          <p:nvPr/>
        </p:nvGrpSpPr>
        <p:grpSpPr>
          <a:xfrm>
            <a:off x="3685528" y="2290993"/>
            <a:ext cx="1003373" cy="1106828"/>
            <a:chOff x="4913397" y="3055364"/>
            <a:chExt cx="1337657" cy="1476112"/>
          </a:xfrm>
        </p:grpSpPr>
        <p:sp>
          <p:nvSpPr>
            <p:cNvPr id="11" name="圆角矩形 10"/>
            <p:cNvSpPr/>
            <p:nvPr/>
          </p:nvSpPr>
          <p:spPr>
            <a:xfrm>
              <a:off x="4913397" y="3055364"/>
              <a:ext cx="1337657" cy="1476112"/>
            </a:xfrm>
            <a:prstGeom prst="roundRect">
              <a:avLst>
                <a:gd name="adj" fmla="val 7843"/>
              </a:avLst>
            </a:prstGeom>
            <a:solidFill>
              <a:schemeClr val="accent2"/>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文本框 29"/>
            <p:cNvSpPr txBox="1"/>
            <p:nvPr/>
          </p:nvSpPr>
          <p:spPr>
            <a:xfrm>
              <a:off x="5071262" y="3467790"/>
              <a:ext cx="1010653" cy="538905"/>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a:t>
              </a:r>
              <a:endParaRPr lang="en-US" altLang="zh-CN" sz="1013" dirty="0">
                <a:solidFill>
                  <a:prstClr val="white"/>
                </a:solidFill>
                <a:latin typeface="微软雅黑" panose="020B0503020204020204" pitchFamily="34" charset="-122"/>
                <a:ea typeface="微软雅黑" panose="020B0503020204020204" pitchFamily="34" charset="-122"/>
              </a:endParaRPr>
            </a:p>
            <a:p>
              <a:pPr algn="ctr"/>
              <a:r>
                <a:rPr lang="zh-CN" altLang="en-US" sz="1013" dirty="0">
                  <a:solidFill>
                    <a:prstClr val="white"/>
                  </a:solidFill>
                  <a:latin typeface="微软雅黑" panose="020B0503020204020204" pitchFamily="34" charset="-122"/>
                  <a:ea typeface="微软雅黑" panose="020B0503020204020204" pitchFamily="34" charset="-122"/>
                </a:rPr>
                <a:t>标题</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3786713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 fill="hold"/>
                                        <p:tgtEl>
                                          <p:spTgt spid="22"/>
                                        </p:tgtEl>
                                        <p:attrNameLst>
                                          <p:attrName>ppt_w</p:attrName>
                                        </p:attrNameLst>
                                      </p:cBhvr>
                                      <p:tavLst>
                                        <p:tav tm="0">
                                          <p:val>
                                            <p:fltVal val="0"/>
                                          </p:val>
                                        </p:tav>
                                        <p:tav tm="100000">
                                          <p:val>
                                            <p:strVal val="#ppt_w"/>
                                          </p:val>
                                        </p:tav>
                                      </p:tavLst>
                                    </p:anim>
                                    <p:anim calcmode="lin" valueType="num">
                                      <p:cBhvr>
                                        <p:cTn id="39" dur="100" fill="hold"/>
                                        <p:tgtEl>
                                          <p:spTgt spid="22"/>
                                        </p:tgtEl>
                                        <p:attrNameLst>
                                          <p:attrName>ppt_h</p:attrName>
                                        </p:attrNameLst>
                                      </p:cBhvr>
                                      <p:tavLst>
                                        <p:tav tm="0">
                                          <p:val>
                                            <p:fltVal val="0"/>
                                          </p:val>
                                        </p:tav>
                                        <p:tav tm="100000">
                                          <p:val>
                                            <p:strVal val="#ppt_h"/>
                                          </p:val>
                                        </p:tav>
                                      </p:tavLst>
                                    </p:anim>
                                    <p:animEffect transition="in" filter="fade">
                                      <p:cBhvr>
                                        <p:cTn id="40" dur="100"/>
                                        <p:tgtEl>
                                          <p:spTgt spid="22"/>
                                        </p:tgtEl>
                                      </p:cBhvr>
                                    </p:animEffect>
                                  </p:childTnLst>
                                </p:cTn>
                              </p:par>
                              <p:par>
                                <p:cTn id="41" presetID="6" presetClass="emph" presetSubtype="0" fill="hold" nodeType="withEffect">
                                  <p:stCondLst>
                                    <p:cond delay="100"/>
                                  </p:stCondLst>
                                  <p:childTnLst>
                                    <p:animScale>
                                      <p:cBhvr>
                                        <p:cTn id="42" dur="100" fill="hold"/>
                                        <p:tgtEl>
                                          <p:spTgt spid="22"/>
                                        </p:tgtEl>
                                      </p:cBhvr>
                                      <p:by x="110000" y="110000"/>
                                    </p:animScale>
                                  </p:childTnLst>
                                </p:cTn>
                              </p:par>
                              <p:par>
                                <p:cTn id="43" presetID="6" presetClass="emph" presetSubtype="0" fill="hold" nodeType="withEffect">
                                  <p:stCondLst>
                                    <p:cond delay="200"/>
                                  </p:stCondLst>
                                  <p:childTnLst>
                                    <p:animScale>
                                      <p:cBhvr>
                                        <p:cTn id="44" dur="200" fill="hold"/>
                                        <p:tgtEl>
                                          <p:spTgt spid="22"/>
                                        </p:tgtEl>
                                      </p:cBhvr>
                                      <p:by x="90000" y="90000"/>
                                    </p:animScale>
                                  </p:childTnLst>
                                </p:cTn>
                              </p:par>
                              <p:par>
                                <p:cTn id="45" presetID="6" presetClass="emph" presetSubtype="0" fill="hold" nodeType="withEffect">
                                  <p:stCondLst>
                                    <p:cond delay="400"/>
                                  </p:stCondLst>
                                  <p:childTnLst>
                                    <p:animScale>
                                      <p:cBhvr>
                                        <p:cTn id="46" dur="100" fill="hold"/>
                                        <p:tgtEl>
                                          <p:spTgt spid="22"/>
                                        </p:tgtEl>
                                      </p:cBhvr>
                                      <p:by x="105000" y="105000"/>
                                    </p:animScale>
                                  </p:childTnLst>
                                </p:cTn>
                              </p:par>
                              <p:par>
                                <p:cTn id="47" presetID="6" presetClass="emph" presetSubtype="0" fill="hold" nodeType="withEffect">
                                  <p:stCondLst>
                                    <p:cond delay="500"/>
                                  </p:stCondLst>
                                  <p:childTnLst>
                                    <p:animScale>
                                      <p:cBhvr>
                                        <p:cTn id="48" dur="200" fill="hold"/>
                                        <p:tgtEl>
                                          <p:spTgt spid="22"/>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100" fill="hold"/>
                                        <p:tgtEl>
                                          <p:spTgt spid="23"/>
                                        </p:tgtEl>
                                        <p:attrNameLst>
                                          <p:attrName>ppt_w</p:attrName>
                                        </p:attrNameLst>
                                      </p:cBhvr>
                                      <p:tavLst>
                                        <p:tav tm="0">
                                          <p:val>
                                            <p:fltVal val="0"/>
                                          </p:val>
                                        </p:tav>
                                        <p:tav tm="100000">
                                          <p:val>
                                            <p:strVal val="#ppt_w"/>
                                          </p:val>
                                        </p:tav>
                                      </p:tavLst>
                                    </p:anim>
                                    <p:anim calcmode="lin" valueType="num">
                                      <p:cBhvr>
                                        <p:cTn id="53" dur="100" fill="hold"/>
                                        <p:tgtEl>
                                          <p:spTgt spid="23"/>
                                        </p:tgtEl>
                                        <p:attrNameLst>
                                          <p:attrName>ppt_h</p:attrName>
                                        </p:attrNameLst>
                                      </p:cBhvr>
                                      <p:tavLst>
                                        <p:tav tm="0">
                                          <p:val>
                                            <p:fltVal val="0"/>
                                          </p:val>
                                        </p:tav>
                                        <p:tav tm="100000">
                                          <p:val>
                                            <p:strVal val="#ppt_h"/>
                                          </p:val>
                                        </p:tav>
                                      </p:tavLst>
                                    </p:anim>
                                    <p:animEffect transition="in" filter="fade">
                                      <p:cBhvr>
                                        <p:cTn id="54" dur="100"/>
                                        <p:tgtEl>
                                          <p:spTgt spid="23"/>
                                        </p:tgtEl>
                                      </p:cBhvr>
                                    </p:animEffect>
                                  </p:childTnLst>
                                </p:cTn>
                              </p:par>
                              <p:par>
                                <p:cTn id="55" presetID="6" presetClass="emph" presetSubtype="0" fill="hold" nodeType="withEffect">
                                  <p:stCondLst>
                                    <p:cond delay="100"/>
                                  </p:stCondLst>
                                  <p:childTnLst>
                                    <p:animScale>
                                      <p:cBhvr>
                                        <p:cTn id="56" dur="100" fill="hold"/>
                                        <p:tgtEl>
                                          <p:spTgt spid="23"/>
                                        </p:tgtEl>
                                      </p:cBhvr>
                                      <p:by x="110000" y="110000"/>
                                    </p:animScale>
                                  </p:childTnLst>
                                </p:cTn>
                              </p:par>
                              <p:par>
                                <p:cTn id="57" presetID="6" presetClass="emph" presetSubtype="0" fill="hold" nodeType="withEffect">
                                  <p:stCondLst>
                                    <p:cond delay="200"/>
                                  </p:stCondLst>
                                  <p:childTnLst>
                                    <p:animScale>
                                      <p:cBhvr>
                                        <p:cTn id="58" dur="200" fill="hold"/>
                                        <p:tgtEl>
                                          <p:spTgt spid="23"/>
                                        </p:tgtEl>
                                      </p:cBhvr>
                                      <p:by x="90000" y="90000"/>
                                    </p:animScale>
                                  </p:childTnLst>
                                </p:cTn>
                              </p:par>
                              <p:par>
                                <p:cTn id="59" presetID="6" presetClass="emph" presetSubtype="0" fill="hold" nodeType="withEffect">
                                  <p:stCondLst>
                                    <p:cond delay="400"/>
                                  </p:stCondLst>
                                  <p:childTnLst>
                                    <p:animScale>
                                      <p:cBhvr>
                                        <p:cTn id="60" dur="100" fill="hold"/>
                                        <p:tgtEl>
                                          <p:spTgt spid="23"/>
                                        </p:tgtEl>
                                      </p:cBhvr>
                                      <p:by x="105000" y="105000"/>
                                    </p:animScale>
                                  </p:childTnLst>
                                </p:cTn>
                              </p:par>
                              <p:par>
                                <p:cTn id="61" presetID="6" presetClass="emph" presetSubtype="0" fill="hold" nodeType="withEffect">
                                  <p:stCondLst>
                                    <p:cond delay="500"/>
                                  </p:stCondLst>
                                  <p:childTnLst>
                                    <p:animScale>
                                      <p:cBhvr>
                                        <p:cTn id="62" dur="200" fill="hold"/>
                                        <p:tgtEl>
                                          <p:spTgt spid="23"/>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 fill="hold"/>
                                        <p:tgtEl>
                                          <p:spTgt spid="20"/>
                                        </p:tgtEl>
                                        <p:attrNameLst>
                                          <p:attrName>ppt_w</p:attrName>
                                        </p:attrNameLst>
                                      </p:cBhvr>
                                      <p:tavLst>
                                        <p:tav tm="0">
                                          <p:val>
                                            <p:fltVal val="0"/>
                                          </p:val>
                                        </p:tav>
                                        <p:tav tm="100000">
                                          <p:val>
                                            <p:strVal val="#ppt_w"/>
                                          </p:val>
                                        </p:tav>
                                      </p:tavLst>
                                    </p:anim>
                                    <p:anim calcmode="lin" valueType="num">
                                      <p:cBhvr>
                                        <p:cTn id="67" dur="100" fill="hold"/>
                                        <p:tgtEl>
                                          <p:spTgt spid="20"/>
                                        </p:tgtEl>
                                        <p:attrNameLst>
                                          <p:attrName>ppt_h</p:attrName>
                                        </p:attrNameLst>
                                      </p:cBhvr>
                                      <p:tavLst>
                                        <p:tav tm="0">
                                          <p:val>
                                            <p:fltVal val="0"/>
                                          </p:val>
                                        </p:tav>
                                        <p:tav tm="100000">
                                          <p:val>
                                            <p:strVal val="#ppt_h"/>
                                          </p:val>
                                        </p:tav>
                                      </p:tavLst>
                                    </p:anim>
                                    <p:animEffect transition="in" filter="fade">
                                      <p:cBhvr>
                                        <p:cTn id="68" dur="100"/>
                                        <p:tgtEl>
                                          <p:spTgt spid="20"/>
                                        </p:tgtEl>
                                      </p:cBhvr>
                                    </p:animEffect>
                                  </p:childTnLst>
                                </p:cTn>
                              </p:par>
                              <p:par>
                                <p:cTn id="69" presetID="6" presetClass="emph" presetSubtype="0" fill="hold" nodeType="withEffect">
                                  <p:stCondLst>
                                    <p:cond delay="100"/>
                                  </p:stCondLst>
                                  <p:childTnLst>
                                    <p:animScale>
                                      <p:cBhvr>
                                        <p:cTn id="70" dur="100" fill="hold"/>
                                        <p:tgtEl>
                                          <p:spTgt spid="20"/>
                                        </p:tgtEl>
                                      </p:cBhvr>
                                      <p:by x="110000" y="110000"/>
                                    </p:animScale>
                                  </p:childTnLst>
                                </p:cTn>
                              </p:par>
                              <p:par>
                                <p:cTn id="71" presetID="6" presetClass="emph" presetSubtype="0" fill="hold" nodeType="withEffect">
                                  <p:stCondLst>
                                    <p:cond delay="200"/>
                                  </p:stCondLst>
                                  <p:childTnLst>
                                    <p:animScale>
                                      <p:cBhvr>
                                        <p:cTn id="72" dur="200" fill="hold"/>
                                        <p:tgtEl>
                                          <p:spTgt spid="20"/>
                                        </p:tgtEl>
                                      </p:cBhvr>
                                      <p:by x="90000" y="90000"/>
                                    </p:animScale>
                                  </p:childTnLst>
                                </p:cTn>
                              </p:par>
                              <p:par>
                                <p:cTn id="73" presetID="6" presetClass="emph" presetSubtype="0" fill="hold" nodeType="withEffect">
                                  <p:stCondLst>
                                    <p:cond delay="400"/>
                                  </p:stCondLst>
                                  <p:childTnLst>
                                    <p:animScale>
                                      <p:cBhvr>
                                        <p:cTn id="74" dur="100" fill="hold"/>
                                        <p:tgtEl>
                                          <p:spTgt spid="20"/>
                                        </p:tgtEl>
                                      </p:cBhvr>
                                      <p:by x="105000" y="105000"/>
                                    </p:animScale>
                                  </p:childTnLst>
                                </p:cTn>
                              </p:par>
                              <p:par>
                                <p:cTn id="75" presetID="6" presetClass="emph" presetSubtype="0" fill="hold" nodeType="withEffect">
                                  <p:stCondLst>
                                    <p:cond delay="500"/>
                                  </p:stCondLst>
                                  <p:childTnLst>
                                    <p:animScale>
                                      <p:cBhvr>
                                        <p:cTn id="76" dur="200" fill="hold"/>
                                        <p:tgtEl>
                                          <p:spTgt spid="20"/>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100" fill="hold"/>
                                        <p:tgtEl>
                                          <p:spTgt spid="27"/>
                                        </p:tgtEl>
                                        <p:attrNameLst>
                                          <p:attrName>ppt_w</p:attrName>
                                        </p:attrNameLst>
                                      </p:cBhvr>
                                      <p:tavLst>
                                        <p:tav tm="0">
                                          <p:val>
                                            <p:fltVal val="0"/>
                                          </p:val>
                                        </p:tav>
                                        <p:tav tm="100000">
                                          <p:val>
                                            <p:strVal val="#ppt_w"/>
                                          </p:val>
                                        </p:tav>
                                      </p:tavLst>
                                    </p:anim>
                                    <p:anim calcmode="lin" valueType="num">
                                      <p:cBhvr>
                                        <p:cTn id="81" dur="100" fill="hold"/>
                                        <p:tgtEl>
                                          <p:spTgt spid="27"/>
                                        </p:tgtEl>
                                        <p:attrNameLst>
                                          <p:attrName>ppt_h</p:attrName>
                                        </p:attrNameLst>
                                      </p:cBhvr>
                                      <p:tavLst>
                                        <p:tav tm="0">
                                          <p:val>
                                            <p:fltVal val="0"/>
                                          </p:val>
                                        </p:tav>
                                        <p:tav tm="100000">
                                          <p:val>
                                            <p:strVal val="#ppt_h"/>
                                          </p:val>
                                        </p:tav>
                                      </p:tavLst>
                                    </p:anim>
                                    <p:animEffect transition="in" filter="fade">
                                      <p:cBhvr>
                                        <p:cTn id="82" dur="100"/>
                                        <p:tgtEl>
                                          <p:spTgt spid="27"/>
                                        </p:tgtEl>
                                      </p:cBhvr>
                                    </p:animEffect>
                                  </p:childTnLst>
                                </p:cTn>
                              </p:par>
                              <p:par>
                                <p:cTn id="83" presetID="6" presetClass="emph" presetSubtype="0" fill="hold" nodeType="withEffect">
                                  <p:stCondLst>
                                    <p:cond delay="100"/>
                                  </p:stCondLst>
                                  <p:childTnLst>
                                    <p:animScale>
                                      <p:cBhvr>
                                        <p:cTn id="84" dur="100" fill="hold"/>
                                        <p:tgtEl>
                                          <p:spTgt spid="27"/>
                                        </p:tgtEl>
                                      </p:cBhvr>
                                      <p:by x="110000" y="110000"/>
                                    </p:animScale>
                                  </p:childTnLst>
                                </p:cTn>
                              </p:par>
                              <p:par>
                                <p:cTn id="85" presetID="6" presetClass="emph" presetSubtype="0" fill="hold" nodeType="withEffect">
                                  <p:stCondLst>
                                    <p:cond delay="200"/>
                                  </p:stCondLst>
                                  <p:childTnLst>
                                    <p:animScale>
                                      <p:cBhvr>
                                        <p:cTn id="86" dur="200" fill="hold"/>
                                        <p:tgtEl>
                                          <p:spTgt spid="27"/>
                                        </p:tgtEl>
                                      </p:cBhvr>
                                      <p:by x="90000" y="90000"/>
                                    </p:animScale>
                                  </p:childTnLst>
                                </p:cTn>
                              </p:par>
                              <p:par>
                                <p:cTn id="87" presetID="6" presetClass="emph" presetSubtype="0" fill="hold" nodeType="withEffect">
                                  <p:stCondLst>
                                    <p:cond delay="400"/>
                                  </p:stCondLst>
                                  <p:childTnLst>
                                    <p:animScale>
                                      <p:cBhvr>
                                        <p:cTn id="88" dur="100" fill="hold"/>
                                        <p:tgtEl>
                                          <p:spTgt spid="27"/>
                                        </p:tgtEl>
                                      </p:cBhvr>
                                      <p:by x="105000" y="105000"/>
                                    </p:animScale>
                                  </p:childTnLst>
                                </p:cTn>
                              </p:par>
                              <p:par>
                                <p:cTn id="89" presetID="6" presetClass="emph" presetSubtype="0" fill="hold" nodeType="withEffect">
                                  <p:stCondLst>
                                    <p:cond delay="500"/>
                                  </p:stCondLst>
                                  <p:childTnLst>
                                    <p:animScale>
                                      <p:cBhvr>
                                        <p:cTn id="90" dur="200" fill="hold"/>
                                        <p:tgtEl>
                                          <p:spTgt spid="27"/>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left)">
                                      <p:cBhvr>
                                        <p:cTn id="94" dur="500"/>
                                        <p:tgtEl>
                                          <p:spTgt spid="31"/>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wipe(left)">
                                      <p:cBhvr>
                                        <p:cTn id="98" dur="500"/>
                                        <p:tgtEl>
                                          <p:spTgt spid="32"/>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up)">
                                      <p:cBhvr>
                                        <p:cTn id="10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3" grpId="0" animBg="1"/>
      <p:bldP spid="14" grpId="0" animBg="1"/>
      <p:bldP spid="15" grpId="0" animBg="1"/>
      <p:bldP spid="16" grpId="0" animBg="1"/>
      <p:bldP spid="31"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1498600" y="1923443"/>
            <a:ext cx="7645400" cy="141665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762817" y="2075327"/>
            <a:ext cx="1062033" cy="1107996"/>
            <a:chOff x="4560808" y="1616490"/>
            <a:chExt cx="674440" cy="703883"/>
          </a:xfrm>
        </p:grpSpPr>
        <p:sp>
          <p:nvSpPr>
            <p:cNvPr id="52" name="椭圆 51"/>
            <p:cNvSpPr/>
            <p:nvPr/>
          </p:nvSpPr>
          <p:spPr>
            <a:xfrm>
              <a:off x="4560808" y="1618057"/>
              <a:ext cx="674440" cy="674440"/>
            </a:xfrm>
            <a:prstGeom prst="ellipse">
              <a:avLst/>
            </a:prstGeom>
            <a:solidFill>
              <a:schemeClr val="bg1">
                <a:lumMod val="95000"/>
              </a:schemeClr>
            </a:solidFill>
            <a:ln w="22225">
              <a:solidFill>
                <a:schemeClr val="bg1">
                  <a:lumMod val="9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935011"/>
                </a:solidFill>
              </a:endParaRPr>
            </a:p>
          </p:txBody>
        </p:sp>
        <p:sp>
          <p:nvSpPr>
            <p:cNvPr id="53" name="文本框 63"/>
            <p:cNvSpPr txBox="1"/>
            <p:nvPr/>
          </p:nvSpPr>
          <p:spPr>
            <a:xfrm>
              <a:off x="4596598" y="1616490"/>
              <a:ext cx="561699" cy="703883"/>
            </a:xfrm>
            <a:prstGeom prst="rect">
              <a:avLst/>
            </a:prstGeom>
            <a:noFill/>
          </p:spPr>
          <p:txBody>
            <a:bodyPr wrap="square" rtlCol="0">
              <a:spAutoFit/>
            </a:bodyPr>
            <a:lstStyle/>
            <a:p>
              <a:pPr algn="ctr"/>
              <a:r>
                <a:rPr lang="en-US" altLang="zh-CN" sz="6600" dirty="0" smtClean="0">
                  <a:solidFill>
                    <a:srgbClr val="935011"/>
                  </a:solidFill>
                  <a:latin typeface="Impact" panose="020B0806030902050204" pitchFamily="34" charset="0"/>
                </a:rPr>
                <a:t>4</a:t>
              </a:r>
              <a:endParaRPr lang="zh-CN" altLang="en-US" sz="6600" dirty="0">
                <a:solidFill>
                  <a:srgbClr val="935011"/>
                </a:solidFill>
                <a:latin typeface="Impact" panose="020B0806030902050204" pitchFamily="34" charset="0"/>
              </a:endParaRPr>
            </a:p>
          </p:txBody>
        </p:sp>
      </p:grpSp>
      <p:sp>
        <p:nvSpPr>
          <p:cNvPr id="4" name="文本框 3"/>
          <p:cNvSpPr txBox="1"/>
          <p:nvPr/>
        </p:nvSpPr>
        <p:spPr>
          <a:xfrm>
            <a:off x="3247025" y="2305050"/>
            <a:ext cx="4801314"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963729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750"/>
                            </p:stCondLst>
                            <p:childTnLst>
                              <p:par>
                                <p:cTn id="9" presetID="21"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1000"/>
                                        <p:tgtEl>
                                          <p:spTgt spid="51"/>
                                        </p:tgtEl>
                                      </p:cBhvr>
                                    </p:animEffect>
                                  </p:childTnLst>
                                </p:cTn>
                              </p:par>
                            </p:childTnLst>
                          </p:cTn>
                        </p:par>
                        <p:par>
                          <p:cTn id="12" fill="hold">
                            <p:stCondLst>
                              <p:cond delay="175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5177368" y="3295707"/>
            <a:ext cx="633589" cy="633359"/>
            <a:chOff x="1918742" y="4129763"/>
            <a:chExt cx="844675" cy="844675"/>
          </a:xfrm>
        </p:grpSpPr>
        <p:sp>
          <p:nvSpPr>
            <p:cNvPr id="8" name="圆角矩形 7"/>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2098359" y="4336336"/>
              <a:ext cx="510310" cy="501435"/>
              <a:chOff x="5037571" y="856343"/>
              <a:chExt cx="715006" cy="702571"/>
            </a:xfrm>
            <a:solidFill>
              <a:srgbClr val="FFB850"/>
            </a:solidFill>
          </p:grpSpPr>
          <p:sp>
            <p:nvSpPr>
              <p:cNvPr id="24"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4" name="组合 73"/>
          <p:cNvGrpSpPr/>
          <p:nvPr/>
        </p:nvGrpSpPr>
        <p:grpSpPr>
          <a:xfrm>
            <a:off x="7051167" y="3295707"/>
            <a:ext cx="633589" cy="633359"/>
            <a:chOff x="6871763" y="4872542"/>
            <a:chExt cx="844675" cy="844675"/>
          </a:xfrm>
        </p:grpSpPr>
        <p:sp>
          <p:nvSpPr>
            <p:cNvPr id="10" name="圆角矩形 9"/>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a:off x="7035919" y="5070283"/>
              <a:ext cx="507134" cy="478887"/>
              <a:chOff x="6460269" y="872801"/>
              <a:chExt cx="709154" cy="669655"/>
            </a:xfrm>
            <a:solidFill>
              <a:srgbClr val="663A77"/>
            </a:solidFill>
          </p:grpSpPr>
          <p:sp>
            <p:nvSpPr>
              <p:cNvPr id="28"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3303568" y="3295707"/>
            <a:ext cx="633589" cy="633359"/>
            <a:chOff x="6785845" y="2983037"/>
            <a:chExt cx="844675" cy="844675"/>
          </a:xfrm>
        </p:grpSpPr>
        <p:sp>
          <p:nvSpPr>
            <p:cNvPr id="9" name="圆角矩形 8"/>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组合 29"/>
            <p:cNvGrpSpPr/>
            <p:nvPr/>
          </p:nvGrpSpPr>
          <p:grpSpPr>
            <a:xfrm>
              <a:off x="6965236" y="3174118"/>
              <a:ext cx="480153" cy="483400"/>
              <a:chOff x="5042691" y="2273920"/>
              <a:chExt cx="702937" cy="707692"/>
            </a:xfrm>
            <a:solidFill>
              <a:srgbClr val="01ACBE"/>
            </a:solidFill>
          </p:grpSpPr>
          <p:sp>
            <p:nvSpPr>
              <p:cNvPr id="31"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80" name="组合 79"/>
          <p:cNvGrpSpPr/>
          <p:nvPr/>
        </p:nvGrpSpPr>
        <p:grpSpPr>
          <a:xfrm>
            <a:off x="1429768" y="3306839"/>
            <a:ext cx="633589" cy="633359"/>
            <a:chOff x="3881858" y="1485578"/>
            <a:chExt cx="844675" cy="844675"/>
          </a:xfrm>
        </p:grpSpPr>
        <p:sp>
          <p:nvSpPr>
            <p:cNvPr id="7" name="圆角矩形 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3" name="组合 32"/>
            <p:cNvGrpSpPr/>
            <p:nvPr/>
          </p:nvGrpSpPr>
          <p:grpSpPr>
            <a:xfrm>
              <a:off x="4092885" y="1696817"/>
              <a:ext cx="425052" cy="422197"/>
              <a:chOff x="6463926" y="2278309"/>
              <a:chExt cx="708057" cy="703302"/>
            </a:xfrm>
            <a:solidFill>
              <a:srgbClr val="E87071"/>
            </a:solidFill>
          </p:grpSpPr>
          <p:sp>
            <p:nvSpPr>
              <p:cNvPr id="34"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 name="组合 1"/>
          <p:cNvGrpSpPr/>
          <p:nvPr/>
        </p:nvGrpSpPr>
        <p:grpSpPr>
          <a:xfrm>
            <a:off x="1053869" y="1773489"/>
            <a:ext cx="1317722" cy="1317244"/>
            <a:chOff x="1405159" y="2364652"/>
            <a:chExt cx="1756962" cy="1756325"/>
          </a:xfrm>
        </p:grpSpPr>
        <p:sp>
          <p:nvSpPr>
            <p:cNvPr id="3" name="圆角矩形 2"/>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文本框 56"/>
            <p:cNvSpPr txBox="1"/>
            <p:nvPr/>
          </p:nvSpPr>
          <p:spPr>
            <a:xfrm>
              <a:off x="1727266" y="2699099"/>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6" name="文本框 149"/>
            <p:cNvSpPr txBox="1"/>
            <p:nvPr/>
          </p:nvSpPr>
          <p:spPr>
            <a:xfrm>
              <a:off x="1572786" y="3133807"/>
              <a:ext cx="1437327"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8" name="组合 37"/>
          <p:cNvGrpSpPr/>
          <p:nvPr/>
        </p:nvGrpSpPr>
        <p:grpSpPr>
          <a:xfrm>
            <a:off x="2937523" y="1773488"/>
            <a:ext cx="1317722" cy="1317245"/>
            <a:chOff x="3916697" y="2364651"/>
            <a:chExt cx="1756962" cy="1756326"/>
          </a:xfrm>
        </p:grpSpPr>
        <p:sp>
          <p:nvSpPr>
            <p:cNvPr id="5" name="圆角矩形 4"/>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文本框 59"/>
            <p:cNvSpPr txBox="1"/>
            <p:nvPr/>
          </p:nvSpPr>
          <p:spPr>
            <a:xfrm>
              <a:off x="4189408"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7" name="文本框 149"/>
            <p:cNvSpPr txBox="1"/>
            <p:nvPr/>
          </p:nvSpPr>
          <p:spPr>
            <a:xfrm>
              <a:off x="4076514"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0" name="组合 39"/>
          <p:cNvGrpSpPr/>
          <p:nvPr/>
        </p:nvGrpSpPr>
        <p:grpSpPr>
          <a:xfrm>
            <a:off x="4821176" y="1773488"/>
            <a:ext cx="1317722" cy="1317245"/>
            <a:chOff x="6428235" y="2364651"/>
            <a:chExt cx="1756962" cy="1756326"/>
          </a:xfrm>
        </p:grpSpPr>
        <p:sp>
          <p:nvSpPr>
            <p:cNvPr id="4" name="圆角矩形 3"/>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68"/>
            <p:cNvSpPr txBox="1"/>
            <p:nvPr/>
          </p:nvSpPr>
          <p:spPr>
            <a:xfrm>
              <a:off x="6750342"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8" name="文本框 149"/>
            <p:cNvSpPr txBox="1"/>
            <p:nvPr/>
          </p:nvSpPr>
          <p:spPr>
            <a:xfrm>
              <a:off x="6595944"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1" name="组合 40"/>
          <p:cNvGrpSpPr/>
          <p:nvPr/>
        </p:nvGrpSpPr>
        <p:grpSpPr>
          <a:xfrm>
            <a:off x="6704830" y="1773488"/>
            <a:ext cx="1317722" cy="1317245"/>
            <a:chOff x="8939773" y="2364651"/>
            <a:chExt cx="1756962" cy="1756326"/>
          </a:xfrm>
        </p:grpSpPr>
        <p:sp>
          <p:nvSpPr>
            <p:cNvPr id="6" name="圆角矩形 5"/>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65"/>
            <p:cNvSpPr txBox="1"/>
            <p:nvPr/>
          </p:nvSpPr>
          <p:spPr>
            <a:xfrm>
              <a:off x="9212484"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9" name="文本框 149"/>
            <p:cNvSpPr txBox="1"/>
            <p:nvPr/>
          </p:nvSpPr>
          <p:spPr>
            <a:xfrm>
              <a:off x="9099673"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91" name="文本框 129"/>
          <p:cNvSpPr txBox="1"/>
          <p:nvPr/>
        </p:nvSpPr>
        <p:spPr>
          <a:xfrm>
            <a:off x="1016704" y="3990527"/>
            <a:ext cx="7147697" cy="819455"/>
          </a:xfrm>
          <a:prstGeom prst="rect">
            <a:avLst/>
          </a:prstGeom>
          <a:noFill/>
        </p:spPr>
        <p:txBody>
          <a:bodyPr wrap="square" rtlCol="0">
            <a:spAutoFit/>
          </a:bodyPr>
          <a:lstStyle/>
          <a:p>
            <a:pPr algn="ctr">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nvGrpSpPr>
          <p:cNvPr id="76" name="组合 75"/>
          <p:cNvGrpSpPr/>
          <p:nvPr/>
        </p:nvGrpSpPr>
        <p:grpSpPr>
          <a:xfrm>
            <a:off x="1341137" y="1094876"/>
            <a:ext cx="762482" cy="762207"/>
            <a:chOff x="2135898" y="1485578"/>
            <a:chExt cx="1016511" cy="1016511"/>
          </a:xfrm>
        </p:grpSpPr>
        <p:sp>
          <p:nvSpPr>
            <p:cNvPr id="11" name="椭圆 1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2288503" y="1638183"/>
              <a:ext cx="711301" cy="711301"/>
            </a:xfrm>
            <a:prstGeom prst="ellipse">
              <a:avLst/>
            </a:prstGeom>
            <a:solidFill>
              <a:schemeClr val="accent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文本框 17"/>
            <p:cNvSpPr txBox="1"/>
            <p:nvPr/>
          </p:nvSpPr>
          <p:spPr>
            <a:xfrm>
              <a:off x="2403079" y="1803865"/>
              <a:ext cx="482148" cy="430986"/>
            </a:xfrm>
            <a:prstGeom prst="rect">
              <a:avLst/>
            </a:prstGeom>
            <a:noFill/>
          </p:spPr>
          <p:txBody>
            <a:bodyPr wrap="square" rtlCol="0">
              <a:spAutoFit/>
            </a:bodyPr>
            <a:lstStyle/>
            <a:p>
              <a:pPr algn="ctr"/>
              <a:r>
                <a:rPr lang="en-US" altLang="zh-CN" sz="1500" dirty="0">
                  <a:solidFill>
                    <a:prstClr val="white"/>
                  </a:solidFill>
                  <a:latin typeface="Impact" panose="020B0806030902050204" pitchFamily="34" charset="0"/>
                </a:rPr>
                <a:t>01</a:t>
              </a:r>
              <a:endParaRPr lang="zh-CN" altLang="en-US" sz="1500" dirty="0">
                <a:solidFill>
                  <a:prstClr val="white"/>
                </a:solidFill>
                <a:latin typeface="Impact" panose="020B0806030902050204" pitchFamily="34" charset="0"/>
              </a:endParaRPr>
            </a:p>
          </p:txBody>
        </p:sp>
      </p:grpSp>
      <p:grpSp>
        <p:nvGrpSpPr>
          <p:cNvPr id="77" name="组合 76"/>
          <p:cNvGrpSpPr/>
          <p:nvPr/>
        </p:nvGrpSpPr>
        <p:grpSpPr>
          <a:xfrm>
            <a:off x="5102516" y="1094876"/>
            <a:ext cx="762482" cy="762207"/>
            <a:chOff x="3881858" y="5509627"/>
            <a:chExt cx="1016511" cy="1016511"/>
          </a:xfrm>
        </p:grpSpPr>
        <p:sp>
          <p:nvSpPr>
            <p:cNvPr id="14" name="椭圆 13"/>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椭圆 15"/>
            <p:cNvSpPr/>
            <p:nvPr/>
          </p:nvSpPr>
          <p:spPr>
            <a:xfrm>
              <a:off x="4034463" y="5662232"/>
              <a:ext cx="711301" cy="711301"/>
            </a:xfrm>
            <a:prstGeom prst="ellipse">
              <a:avLst/>
            </a:prstGeom>
            <a:solidFill>
              <a:schemeClr val="accent3"/>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0" name="文本框 22"/>
            <p:cNvSpPr txBox="1"/>
            <p:nvPr/>
          </p:nvSpPr>
          <p:spPr>
            <a:xfrm>
              <a:off x="4086791" y="5816550"/>
              <a:ext cx="596724" cy="451508"/>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03</a:t>
              </a:r>
              <a:endParaRPr lang="zh-CN" altLang="en-US" sz="1600" dirty="0">
                <a:solidFill>
                  <a:prstClr val="white"/>
                </a:solidFill>
                <a:latin typeface="Impact" panose="020B0806030902050204" pitchFamily="34" charset="0"/>
              </a:endParaRPr>
            </a:p>
          </p:txBody>
        </p:sp>
      </p:grpSp>
      <p:grpSp>
        <p:nvGrpSpPr>
          <p:cNvPr id="75" name="组合 74"/>
          <p:cNvGrpSpPr/>
          <p:nvPr/>
        </p:nvGrpSpPr>
        <p:grpSpPr>
          <a:xfrm>
            <a:off x="3221827" y="1094876"/>
            <a:ext cx="762482" cy="762207"/>
            <a:chOff x="6699927" y="981522"/>
            <a:chExt cx="1016511" cy="1016511"/>
          </a:xfrm>
        </p:grpSpPr>
        <p:sp>
          <p:nvSpPr>
            <p:cNvPr id="12" name="椭圆 11"/>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17" name="椭圆 16"/>
            <p:cNvSpPr/>
            <p:nvPr/>
          </p:nvSpPr>
          <p:spPr>
            <a:xfrm>
              <a:off x="6852532" y="1145215"/>
              <a:ext cx="711301" cy="711301"/>
            </a:xfrm>
            <a:prstGeom prst="ellipse">
              <a:avLst/>
            </a:prstGeom>
            <a:solidFill>
              <a:schemeClr val="accent2"/>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21" name="文本框 23"/>
            <p:cNvSpPr txBox="1"/>
            <p:nvPr/>
          </p:nvSpPr>
          <p:spPr>
            <a:xfrm>
              <a:off x="6897655" y="1295081"/>
              <a:ext cx="596724" cy="451510"/>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02</a:t>
              </a:r>
              <a:endParaRPr lang="zh-CN" altLang="en-US" sz="1600" dirty="0">
                <a:solidFill>
                  <a:prstClr val="white"/>
                </a:solidFill>
                <a:latin typeface="Impact" panose="020B0806030902050204" pitchFamily="34" charset="0"/>
              </a:endParaRPr>
            </a:p>
          </p:txBody>
        </p:sp>
      </p:grpSp>
      <p:grpSp>
        <p:nvGrpSpPr>
          <p:cNvPr id="78" name="组合 77"/>
          <p:cNvGrpSpPr/>
          <p:nvPr/>
        </p:nvGrpSpPr>
        <p:grpSpPr>
          <a:xfrm>
            <a:off x="6983206" y="1094876"/>
            <a:ext cx="762482" cy="762207"/>
            <a:chOff x="5201861" y="3625236"/>
            <a:chExt cx="1016511" cy="1016511"/>
          </a:xfrm>
        </p:grpSpPr>
        <p:sp>
          <p:nvSpPr>
            <p:cNvPr id="13" name="椭圆 1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椭圆 17"/>
            <p:cNvSpPr/>
            <p:nvPr/>
          </p:nvSpPr>
          <p:spPr>
            <a:xfrm>
              <a:off x="5354466" y="3777840"/>
              <a:ext cx="711301" cy="711301"/>
            </a:xfrm>
            <a:prstGeom prst="ellipse">
              <a:avLst/>
            </a:prstGeom>
            <a:solidFill>
              <a:schemeClr val="accent4"/>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2" name="文本框 24"/>
            <p:cNvSpPr txBox="1"/>
            <p:nvPr/>
          </p:nvSpPr>
          <p:spPr>
            <a:xfrm>
              <a:off x="5410746" y="3943523"/>
              <a:ext cx="596724" cy="451510"/>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04</a:t>
              </a:r>
              <a:endParaRPr lang="zh-CN" altLang="en-US" sz="1600" dirty="0">
                <a:solidFill>
                  <a:prstClr val="white"/>
                </a:solidFill>
                <a:latin typeface="Impact" panose="020B0806030902050204" pitchFamily="34" charset="0"/>
              </a:endParaRPr>
            </a:p>
          </p:txBody>
        </p:sp>
      </p:grpSp>
      <p:sp>
        <p:nvSpPr>
          <p:cNvPr id="43" name="标题 4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7964162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750"/>
                                        <p:tgtEl>
                                          <p:spTgt spid="38"/>
                                        </p:tgtEl>
                                      </p:cBhvr>
                                    </p:animEffect>
                                    <p:anim calcmode="lin" valueType="num">
                                      <p:cBhvr>
                                        <p:cTn id="14" dur="750" fill="hold"/>
                                        <p:tgtEl>
                                          <p:spTgt spid="38"/>
                                        </p:tgtEl>
                                        <p:attrNameLst>
                                          <p:attrName>ppt_x</p:attrName>
                                        </p:attrNameLst>
                                      </p:cBhvr>
                                      <p:tavLst>
                                        <p:tav tm="0">
                                          <p:val>
                                            <p:strVal val="#ppt_x"/>
                                          </p:val>
                                        </p:tav>
                                        <p:tav tm="100000">
                                          <p:val>
                                            <p:strVal val="#ppt_x"/>
                                          </p:val>
                                        </p:tav>
                                      </p:tavLst>
                                    </p:anim>
                                    <p:anim calcmode="lin" valueType="num">
                                      <p:cBhvr>
                                        <p:cTn id="15" dur="75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750"/>
                                        <p:tgtEl>
                                          <p:spTgt spid="40"/>
                                        </p:tgtEl>
                                      </p:cBhvr>
                                    </p:animEffect>
                                    <p:anim calcmode="lin" valueType="num">
                                      <p:cBhvr>
                                        <p:cTn id="20" dur="750" fill="hold"/>
                                        <p:tgtEl>
                                          <p:spTgt spid="40"/>
                                        </p:tgtEl>
                                        <p:attrNameLst>
                                          <p:attrName>ppt_x</p:attrName>
                                        </p:attrNameLst>
                                      </p:cBhvr>
                                      <p:tavLst>
                                        <p:tav tm="0">
                                          <p:val>
                                            <p:strVal val="#ppt_x"/>
                                          </p:val>
                                        </p:tav>
                                        <p:tav tm="100000">
                                          <p:val>
                                            <p:strVal val="#ppt_x"/>
                                          </p:val>
                                        </p:tav>
                                      </p:tavLst>
                                    </p:anim>
                                    <p:anim calcmode="lin" valueType="num">
                                      <p:cBhvr>
                                        <p:cTn id="21" dur="750" fill="hold"/>
                                        <p:tgtEl>
                                          <p:spTgt spid="40"/>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7"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750"/>
                                        <p:tgtEl>
                                          <p:spTgt spid="41"/>
                                        </p:tgtEl>
                                      </p:cBhvr>
                                    </p:animEffect>
                                    <p:anim calcmode="lin" valueType="num">
                                      <p:cBhvr>
                                        <p:cTn id="26" dur="750" fill="hold"/>
                                        <p:tgtEl>
                                          <p:spTgt spid="41"/>
                                        </p:tgtEl>
                                        <p:attrNameLst>
                                          <p:attrName>ppt_x</p:attrName>
                                        </p:attrNameLst>
                                      </p:cBhvr>
                                      <p:tavLst>
                                        <p:tav tm="0">
                                          <p:val>
                                            <p:strVal val="#ppt_x"/>
                                          </p:val>
                                        </p:tav>
                                        <p:tav tm="100000">
                                          <p:val>
                                            <p:strVal val="#ppt_x"/>
                                          </p:val>
                                        </p:tav>
                                      </p:tavLst>
                                    </p:anim>
                                    <p:anim calcmode="lin" valueType="num">
                                      <p:cBhvr>
                                        <p:cTn id="27" dur="750" fill="hold"/>
                                        <p:tgtEl>
                                          <p:spTgt spid="4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3" presetClass="entr" presetSubtype="32" fill="hold" nodeType="after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strVal val="4*#ppt_w"/>
                                          </p:val>
                                        </p:tav>
                                        <p:tav tm="100000">
                                          <p:val>
                                            <p:strVal val="#ppt_w"/>
                                          </p:val>
                                        </p:tav>
                                      </p:tavLst>
                                    </p:anim>
                                    <p:anim calcmode="lin" valueType="num">
                                      <p:cBhvr>
                                        <p:cTn id="32" dur="500" fill="hold"/>
                                        <p:tgtEl>
                                          <p:spTgt spid="76"/>
                                        </p:tgtEl>
                                        <p:attrNameLst>
                                          <p:attrName>ppt_h</p:attrName>
                                        </p:attrNameLst>
                                      </p:cBhvr>
                                      <p:tavLst>
                                        <p:tav tm="0">
                                          <p:val>
                                            <p:strVal val="4*#ppt_h"/>
                                          </p:val>
                                        </p:tav>
                                        <p:tav tm="100000">
                                          <p:val>
                                            <p:strVal val="#ppt_h"/>
                                          </p:val>
                                        </p:tav>
                                      </p:tavLst>
                                    </p:anim>
                                  </p:childTnLst>
                                </p:cTn>
                              </p:par>
                            </p:childTnLst>
                          </p:cTn>
                        </p:par>
                        <p:par>
                          <p:cTn id="33" fill="hold">
                            <p:stCondLst>
                              <p:cond delay="3500"/>
                            </p:stCondLst>
                            <p:childTnLst>
                              <p:par>
                                <p:cTn id="34" presetID="23" presetClass="entr" presetSubtype="32"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strVal val="4*#ppt_w"/>
                                          </p:val>
                                        </p:tav>
                                        <p:tav tm="100000">
                                          <p:val>
                                            <p:strVal val="#ppt_w"/>
                                          </p:val>
                                        </p:tav>
                                      </p:tavLst>
                                    </p:anim>
                                    <p:anim calcmode="lin" valueType="num">
                                      <p:cBhvr>
                                        <p:cTn id="37" dur="500" fill="hold"/>
                                        <p:tgtEl>
                                          <p:spTgt spid="75"/>
                                        </p:tgtEl>
                                        <p:attrNameLst>
                                          <p:attrName>ppt_h</p:attrName>
                                        </p:attrNameLst>
                                      </p:cBhvr>
                                      <p:tavLst>
                                        <p:tav tm="0">
                                          <p:val>
                                            <p:strVal val="4*#ppt_h"/>
                                          </p:val>
                                        </p:tav>
                                        <p:tav tm="100000">
                                          <p:val>
                                            <p:strVal val="#ppt_h"/>
                                          </p:val>
                                        </p:tav>
                                      </p:tavLst>
                                    </p:anim>
                                  </p:childTnLst>
                                </p:cTn>
                              </p:par>
                            </p:childTnLst>
                          </p:cTn>
                        </p:par>
                        <p:par>
                          <p:cTn id="38" fill="hold">
                            <p:stCondLst>
                              <p:cond delay="4000"/>
                            </p:stCondLst>
                            <p:childTnLst>
                              <p:par>
                                <p:cTn id="39" presetID="23" presetClass="entr" presetSubtype="32"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strVal val="4*#ppt_w"/>
                                          </p:val>
                                        </p:tav>
                                        <p:tav tm="100000">
                                          <p:val>
                                            <p:strVal val="#ppt_w"/>
                                          </p:val>
                                        </p:tav>
                                      </p:tavLst>
                                    </p:anim>
                                    <p:anim calcmode="lin" valueType="num">
                                      <p:cBhvr>
                                        <p:cTn id="42" dur="500" fill="hold"/>
                                        <p:tgtEl>
                                          <p:spTgt spid="77"/>
                                        </p:tgtEl>
                                        <p:attrNameLst>
                                          <p:attrName>ppt_h</p:attrName>
                                        </p:attrNameLst>
                                      </p:cBhvr>
                                      <p:tavLst>
                                        <p:tav tm="0">
                                          <p:val>
                                            <p:strVal val="4*#ppt_h"/>
                                          </p:val>
                                        </p:tav>
                                        <p:tav tm="100000">
                                          <p:val>
                                            <p:strVal val="#ppt_h"/>
                                          </p:val>
                                        </p:tav>
                                      </p:tavLst>
                                    </p:anim>
                                  </p:childTnLst>
                                </p:cTn>
                              </p:par>
                            </p:childTnLst>
                          </p:cTn>
                        </p:par>
                        <p:par>
                          <p:cTn id="43" fill="hold">
                            <p:stCondLst>
                              <p:cond delay="4500"/>
                            </p:stCondLst>
                            <p:childTnLst>
                              <p:par>
                                <p:cTn id="44" presetID="23" presetClass="entr" presetSubtype="32" fill="hold" nodeType="after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strVal val="4*#ppt_w"/>
                                          </p:val>
                                        </p:tav>
                                        <p:tav tm="100000">
                                          <p:val>
                                            <p:strVal val="#ppt_w"/>
                                          </p:val>
                                        </p:tav>
                                      </p:tavLst>
                                    </p:anim>
                                    <p:anim calcmode="lin" valueType="num">
                                      <p:cBhvr>
                                        <p:cTn id="47" dur="500" fill="hold"/>
                                        <p:tgtEl>
                                          <p:spTgt spid="78"/>
                                        </p:tgtEl>
                                        <p:attrNameLst>
                                          <p:attrName>ppt_h</p:attrName>
                                        </p:attrNameLst>
                                      </p:cBhvr>
                                      <p:tavLst>
                                        <p:tav tm="0">
                                          <p:val>
                                            <p:strVal val="4*#ppt_h"/>
                                          </p:val>
                                        </p:tav>
                                        <p:tav tm="100000">
                                          <p:val>
                                            <p:strVal val="#ppt_h"/>
                                          </p:val>
                                        </p:tav>
                                      </p:tavLst>
                                    </p:anim>
                                  </p:childTnLst>
                                </p:cTn>
                              </p:par>
                            </p:childTnLst>
                          </p:cTn>
                        </p:par>
                        <p:par>
                          <p:cTn id="48" fill="hold">
                            <p:stCondLst>
                              <p:cond delay="5000"/>
                            </p:stCondLst>
                            <p:childTnLst>
                              <p:par>
                                <p:cTn id="49" presetID="37"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1000"/>
                                        <p:tgtEl>
                                          <p:spTgt spid="80"/>
                                        </p:tgtEl>
                                      </p:cBhvr>
                                    </p:animEffect>
                                    <p:anim calcmode="lin" valueType="num">
                                      <p:cBhvr>
                                        <p:cTn id="52" dur="1000" fill="hold"/>
                                        <p:tgtEl>
                                          <p:spTgt spid="80"/>
                                        </p:tgtEl>
                                        <p:attrNameLst>
                                          <p:attrName>ppt_x</p:attrName>
                                        </p:attrNameLst>
                                      </p:cBhvr>
                                      <p:tavLst>
                                        <p:tav tm="0">
                                          <p:val>
                                            <p:strVal val="#ppt_x"/>
                                          </p:val>
                                        </p:tav>
                                        <p:tav tm="100000">
                                          <p:val>
                                            <p:strVal val="#ppt_x"/>
                                          </p:val>
                                        </p:tav>
                                      </p:tavLst>
                                    </p:anim>
                                    <p:anim calcmode="lin" valueType="num">
                                      <p:cBhvr>
                                        <p:cTn id="53" dur="900" decel="100000" fill="hold"/>
                                        <p:tgtEl>
                                          <p:spTgt spid="80"/>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1000"/>
                                        <p:tgtEl>
                                          <p:spTgt spid="73"/>
                                        </p:tgtEl>
                                      </p:cBhvr>
                                    </p:animEffect>
                                    <p:anim calcmode="lin" valueType="num">
                                      <p:cBhvr>
                                        <p:cTn id="58" dur="1000" fill="hold"/>
                                        <p:tgtEl>
                                          <p:spTgt spid="73"/>
                                        </p:tgtEl>
                                        <p:attrNameLst>
                                          <p:attrName>ppt_x</p:attrName>
                                        </p:attrNameLst>
                                      </p:cBhvr>
                                      <p:tavLst>
                                        <p:tav tm="0">
                                          <p:val>
                                            <p:strVal val="#ppt_x"/>
                                          </p:val>
                                        </p:tav>
                                        <p:tav tm="100000">
                                          <p:val>
                                            <p:strVal val="#ppt_x"/>
                                          </p:val>
                                        </p:tav>
                                      </p:tavLst>
                                    </p:anim>
                                    <p:anim calcmode="lin" valueType="num">
                                      <p:cBhvr>
                                        <p:cTn id="59" dur="900" decel="100000" fill="hold"/>
                                        <p:tgtEl>
                                          <p:spTgt spid="73"/>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50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1000"/>
                                        <p:tgtEl>
                                          <p:spTgt spid="79"/>
                                        </p:tgtEl>
                                      </p:cBhvr>
                                    </p:animEffect>
                                    <p:anim calcmode="lin" valueType="num">
                                      <p:cBhvr>
                                        <p:cTn id="64" dur="1000" fill="hold"/>
                                        <p:tgtEl>
                                          <p:spTgt spid="79"/>
                                        </p:tgtEl>
                                        <p:attrNameLst>
                                          <p:attrName>ppt_x</p:attrName>
                                        </p:attrNameLst>
                                      </p:cBhvr>
                                      <p:tavLst>
                                        <p:tav tm="0">
                                          <p:val>
                                            <p:strVal val="#ppt_x"/>
                                          </p:val>
                                        </p:tav>
                                        <p:tav tm="100000">
                                          <p:val>
                                            <p:strVal val="#ppt_x"/>
                                          </p:val>
                                        </p:tav>
                                      </p:tavLst>
                                    </p:anim>
                                    <p:anim calcmode="lin" valueType="num">
                                      <p:cBhvr>
                                        <p:cTn id="65" dur="900" decel="100000" fill="hold"/>
                                        <p:tgtEl>
                                          <p:spTgt spid="79"/>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par>
                                <p:cTn id="67" presetID="37" presetClass="entr" presetSubtype="0" fill="hold" nodeType="withEffect">
                                  <p:stCondLst>
                                    <p:cond delay="750"/>
                                  </p:stCondLst>
                                  <p:childTnLst>
                                    <p:set>
                                      <p:cBhvr>
                                        <p:cTn id="68" dur="1" fill="hold">
                                          <p:stCondLst>
                                            <p:cond delay="0"/>
                                          </p:stCondLst>
                                        </p:cTn>
                                        <p:tgtEl>
                                          <p:spTgt spid="74"/>
                                        </p:tgtEl>
                                        <p:attrNameLst>
                                          <p:attrName>style.visibility</p:attrName>
                                        </p:attrNameLst>
                                      </p:cBhvr>
                                      <p:to>
                                        <p:strVal val="visible"/>
                                      </p:to>
                                    </p:set>
                                    <p:animEffect transition="in" filter="fade">
                                      <p:cBhvr>
                                        <p:cTn id="69" dur="1000"/>
                                        <p:tgtEl>
                                          <p:spTgt spid="74"/>
                                        </p:tgtEl>
                                      </p:cBhvr>
                                    </p:animEffect>
                                    <p:anim calcmode="lin" valueType="num">
                                      <p:cBhvr>
                                        <p:cTn id="70" dur="1000" fill="hold"/>
                                        <p:tgtEl>
                                          <p:spTgt spid="74"/>
                                        </p:tgtEl>
                                        <p:attrNameLst>
                                          <p:attrName>ppt_x</p:attrName>
                                        </p:attrNameLst>
                                      </p:cBhvr>
                                      <p:tavLst>
                                        <p:tav tm="0">
                                          <p:val>
                                            <p:strVal val="#ppt_x"/>
                                          </p:val>
                                        </p:tav>
                                        <p:tav tm="100000">
                                          <p:val>
                                            <p:strVal val="#ppt_x"/>
                                          </p:val>
                                        </p:tav>
                                      </p:tavLst>
                                    </p:anim>
                                    <p:anim calcmode="lin" valueType="num">
                                      <p:cBhvr>
                                        <p:cTn id="71" dur="900" decel="100000" fill="hold"/>
                                        <p:tgtEl>
                                          <p:spTgt spid="74"/>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73" fill="hold">
                            <p:stCondLst>
                              <p:cond delay="675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91"/>
                                        </p:tgtEl>
                                        <p:attrNameLst>
                                          <p:attrName>style.visibility</p:attrName>
                                        </p:attrNameLst>
                                      </p:cBhvr>
                                      <p:to>
                                        <p:strVal val="visible"/>
                                      </p:to>
                                    </p:set>
                                    <p:anim calcmode="lin" valueType="num">
                                      <p:cBhvr>
                                        <p:cTn id="76" dur="25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77" dur="250" fill="hold"/>
                                        <p:tgtEl>
                                          <p:spTgt spid="91"/>
                                        </p:tgtEl>
                                        <p:attrNameLst>
                                          <p:attrName>ppt_y</p:attrName>
                                        </p:attrNameLst>
                                      </p:cBhvr>
                                      <p:tavLst>
                                        <p:tav tm="0">
                                          <p:val>
                                            <p:strVal val="#ppt_y"/>
                                          </p:val>
                                        </p:tav>
                                        <p:tav tm="100000">
                                          <p:val>
                                            <p:strVal val="#ppt_y"/>
                                          </p:val>
                                        </p:tav>
                                      </p:tavLst>
                                    </p:anim>
                                    <p:anim calcmode="lin" valueType="num">
                                      <p:cBhvr>
                                        <p:cTn id="78" dur="25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79" dur="25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80" dur="250" tmFilter="0,0; .5, 1; 1, 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3057038" y="1337911"/>
            <a:ext cx="1466316" cy="1299116"/>
            <a:chOff x="3788733" y="1445046"/>
            <a:chExt cx="1955088" cy="1732154"/>
          </a:xfrm>
        </p:grpSpPr>
        <p:grpSp>
          <p:nvGrpSpPr>
            <p:cNvPr id="3" name="组合 2"/>
            <p:cNvGrpSpPr/>
            <p:nvPr/>
          </p:nvGrpSpPr>
          <p:grpSpPr>
            <a:xfrm>
              <a:off x="3788733" y="1445046"/>
              <a:ext cx="1955088" cy="1732154"/>
              <a:chOff x="3295850" y="2263222"/>
              <a:chExt cx="2643765" cy="2343151"/>
            </a:xfrm>
          </p:grpSpPr>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 name="文本框 26"/>
            <p:cNvSpPr txBox="1"/>
            <p:nvPr/>
          </p:nvSpPr>
          <p:spPr>
            <a:xfrm>
              <a:off x="4231277" y="1871813"/>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grpSp>
      <p:grpSp>
        <p:nvGrpSpPr>
          <p:cNvPr id="93" name="组合 92"/>
          <p:cNvGrpSpPr/>
          <p:nvPr/>
        </p:nvGrpSpPr>
        <p:grpSpPr>
          <a:xfrm>
            <a:off x="3057038" y="2952657"/>
            <a:ext cx="1466316" cy="1299116"/>
            <a:chOff x="3783053" y="3916542"/>
            <a:chExt cx="1955088" cy="1732154"/>
          </a:xfrm>
        </p:grpSpPr>
        <p:grpSp>
          <p:nvGrpSpPr>
            <p:cNvPr id="12" name="组合 11"/>
            <p:cNvGrpSpPr/>
            <p:nvPr/>
          </p:nvGrpSpPr>
          <p:grpSpPr>
            <a:xfrm>
              <a:off x="3783053" y="3916542"/>
              <a:ext cx="1955088" cy="1732154"/>
              <a:chOff x="3295850" y="2263222"/>
              <a:chExt cx="2643765" cy="2343151"/>
            </a:xfrm>
          </p:grpSpPr>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25400">
                <a:solidFill>
                  <a:schemeClr val="bg1"/>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 name="文本框 32"/>
            <p:cNvSpPr txBox="1"/>
            <p:nvPr/>
          </p:nvSpPr>
          <p:spPr>
            <a:xfrm>
              <a:off x="4249480" y="4348717"/>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grpSp>
      <p:grpSp>
        <p:nvGrpSpPr>
          <p:cNvPr id="91" name="组合 90"/>
          <p:cNvGrpSpPr/>
          <p:nvPr/>
        </p:nvGrpSpPr>
        <p:grpSpPr>
          <a:xfrm>
            <a:off x="4775453" y="1337911"/>
            <a:ext cx="1466316" cy="1299116"/>
            <a:chOff x="6344332" y="1441994"/>
            <a:chExt cx="1955088" cy="1732154"/>
          </a:xfrm>
        </p:grpSpPr>
        <p:grpSp>
          <p:nvGrpSpPr>
            <p:cNvPr id="21" name="组合 20"/>
            <p:cNvGrpSpPr/>
            <p:nvPr/>
          </p:nvGrpSpPr>
          <p:grpSpPr>
            <a:xfrm>
              <a:off x="6344332" y="1441994"/>
              <a:ext cx="1955088" cy="1732154"/>
              <a:chOff x="3295850" y="2263222"/>
              <a:chExt cx="2643765" cy="2343151"/>
            </a:xfrm>
          </p:grpSpPr>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3" name="文本框 35"/>
            <p:cNvSpPr txBox="1"/>
            <p:nvPr/>
          </p:nvSpPr>
          <p:spPr>
            <a:xfrm>
              <a:off x="6792711" y="1874167"/>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grpSp>
      <p:grpSp>
        <p:nvGrpSpPr>
          <p:cNvPr id="92" name="组合 91"/>
          <p:cNvGrpSpPr/>
          <p:nvPr/>
        </p:nvGrpSpPr>
        <p:grpSpPr>
          <a:xfrm>
            <a:off x="4775453" y="2952657"/>
            <a:ext cx="1466316" cy="1299116"/>
            <a:chOff x="6340864" y="3911971"/>
            <a:chExt cx="1955088" cy="1732154"/>
          </a:xfrm>
        </p:grpSpPr>
        <p:grpSp>
          <p:nvGrpSpPr>
            <p:cNvPr id="30" name="组合 29"/>
            <p:cNvGrpSpPr/>
            <p:nvPr/>
          </p:nvGrpSpPr>
          <p:grpSpPr>
            <a:xfrm>
              <a:off x="6340864" y="3911971"/>
              <a:ext cx="1955088" cy="1732154"/>
              <a:chOff x="3295850" y="2263222"/>
              <a:chExt cx="2643765" cy="2343151"/>
            </a:xfrm>
          </p:grpSpPr>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2" name="文本框 38"/>
            <p:cNvSpPr txBox="1"/>
            <p:nvPr/>
          </p:nvSpPr>
          <p:spPr>
            <a:xfrm>
              <a:off x="6797935" y="4354489"/>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grpSp>
      <p:grpSp>
        <p:nvGrpSpPr>
          <p:cNvPr id="2" name="组合 1"/>
          <p:cNvGrpSpPr/>
          <p:nvPr/>
        </p:nvGrpSpPr>
        <p:grpSpPr>
          <a:xfrm>
            <a:off x="1365198" y="1466760"/>
            <a:ext cx="1443314" cy="1031364"/>
            <a:chOff x="1820264" y="1955678"/>
            <a:chExt cx="1924418" cy="1375152"/>
          </a:xfrm>
        </p:grpSpPr>
        <p:sp>
          <p:nvSpPr>
            <p:cNvPr id="64" name="文本框 96"/>
            <p:cNvSpPr txBox="1"/>
            <p:nvPr/>
          </p:nvSpPr>
          <p:spPr>
            <a:xfrm>
              <a:off x="1879153" y="1955678"/>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1820264" y="2376722"/>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 name="组合 5"/>
          <p:cNvGrpSpPr/>
          <p:nvPr/>
        </p:nvGrpSpPr>
        <p:grpSpPr>
          <a:xfrm>
            <a:off x="1409365" y="3107795"/>
            <a:ext cx="1453111" cy="1018641"/>
            <a:chOff x="1879153" y="4143725"/>
            <a:chExt cx="1937481" cy="1358187"/>
          </a:xfrm>
        </p:grpSpPr>
        <p:sp>
          <p:nvSpPr>
            <p:cNvPr id="80" name="文本框 100"/>
            <p:cNvSpPr txBox="1"/>
            <p:nvPr/>
          </p:nvSpPr>
          <p:spPr>
            <a:xfrm>
              <a:off x="1879153" y="4143725"/>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7" name="文本框 113"/>
            <p:cNvSpPr txBox="1"/>
            <p:nvPr/>
          </p:nvSpPr>
          <p:spPr>
            <a:xfrm>
              <a:off x="1892216" y="4547804"/>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 name="组合 3"/>
          <p:cNvGrpSpPr/>
          <p:nvPr/>
        </p:nvGrpSpPr>
        <p:grpSpPr>
          <a:xfrm>
            <a:off x="6463937" y="1466760"/>
            <a:ext cx="1443314" cy="1031364"/>
            <a:chOff x="8618583" y="1955678"/>
            <a:chExt cx="1924418" cy="1375152"/>
          </a:xfrm>
        </p:grpSpPr>
        <p:sp>
          <p:nvSpPr>
            <p:cNvPr id="82" name="文本框 102"/>
            <p:cNvSpPr txBox="1"/>
            <p:nvPr/>
          </p:nvSpPr>
          <p:spPr>
            <a:xfrm>
              <a:off x="8662667" y="1955678"/>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8" name="文本框 113"/>
            <p:cNvSpPr txBox="1"/>
            <p:nvPr/>
          </p:nvSpPr>
          <p:spPr>
            <a:xfrm>
              <a:off x="8618583" y="2376722"/>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 name="组合 6"/>
          <p:cNvGrpSpPr/>
          <p:nvPr/>
        </p:nvGrpSpPr>
        <p:grpSpPr>
          <a:xfrm>
            <a:off x="6494759" y="3107795"/>
            <a:ext cx="1443314" cy="1018641"/>
            <a:chOff x="8659679" y="4143725"/>
            <a:chExt cx="1924418" cy="1358187"/>
          </a:xfrm>
        </p:grpSpPr>
        <p:sp>
          <p:nvSpPr>
            <p:cNvPr id="84" name="文本框 104"/>
            <p:cNvSpPr txBox="1"/>
            <p:nvPr/>
          </p:nvSpPr>
          <p:spPr>
            <a:xfrm>
              <a:off x="8662667" y="4143725"/>
              <a:ext cx="1411850"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659679" y="4547804"/>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 name="标题 8"/>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36912516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14:presetBounceEnd="6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60000">
                                          <p:cBhvr additive="base">
                                            <p:cTn id="7" dur="750" fill="hold"/>
                                            <p:tgtEl>
                                              <p:spTgt spid="90"/>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14:presetBounceEnd="60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60000">
                                          <p:cBhvr additive="base">
                                            <p:cTn id="11" dur="750" fill="hold"/>
                                            <p:tgtEl>
                                              <p:spTgt spid="91"/>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14:presetBounceEnd="60000">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14:bounceEnd="60000">
                                          <p:cBhvr additive="base">
                                            <p:cTn id="15" dur="750" fill="hold"/>
                                            <p:tgtEl>
                                              <p:spTgt spid="93"/>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14:presetBounceEnd="60000">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14:bounceEnd="60000">
                                          <p:cBhvr additive="base">
                                            <p:cTn id="19" dur="750" fill="hold"/>
                                            <p:tgtEl>
                                              <p:spTgt spid="92"/>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750" fill="hold"/>
                                            <p:tgtEl>
                                              <p:spTgt spid="90"/>
                                            </p:tgtEl>
                                            <p:attrNameLst>
                                              <p:attrName>ppt_x</p:attrName>
                                            </p:attrNameLst>
                                          </p:cBhvr>
                                          <p:tavLst>
                                            <p:tav tm="0">
                                              <p:val>
                                                <p:strVal val="0-#ppt_w/2"/>
                                              </p:val>
                                            </p:tav>
                                            <p:tav tm="100000">
                                              <p:val>
                                                <p:strVal val="#ppt_x"/>
                                              </p:val>
                                            </p:tav>
                                          </p:tavLst>
                                        </p:anim>
                                        <p:anim calcmode="lin" valueType="num">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750" fill="hold"/>
                                            <p:tgtEl>
                                              <p:spTgt spid="91"/>
                                            </p:tgtEl>
                                            <p:attrNameLst>
                                              <p:attrName>ppt_x</p:attrName>
                                            </p:attrNameLst>
                                          </p:cBhvr>
                                          <p:tavLst>
                                            <p:tav tm="0">
                                              <p:val>
                                                <p:strVal val="1+#ppt_w/2"/>
                                              </p:val>
                                            </p:tav>
                                            <p:tav tm="100000">
                                              <p:val>
                                                <p:strVal val="#ppt_x"/>
                                              </p:val>
                                            </p:tav>
                                          </p:tavLst>
                                        </p:anim>
                                        <p:anim calcmode="lin" valueType="num">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additive="base">
                                            <p:cTn id="15" dur="750" fill="hold"/>
                                            <p:tgtEl>
                                              <p:spTgt spid="93"/>
                                            </p:tgtEl>
                                            <p:attrNameLst>
                                              <p:attrName>ppt_x</p:attrName>
                                            </p:attrNameLst>
                                          </p:cBhvr>
                                          <p:tavLst>
                                            <p:tav tm="0">
                                              <p:val>
                                                <p:strVal val="0-#ppt_w/2"/>
                                              </p:val>
                                            </p:tav>
                                            <p:tav tm="100000">
                                              <p:val>
                                                <p:strVal val="#ppt_x"/>
                                              </p:val>
                                            </p:tav>
                                          </p:tavLst>
                                        </p:anim>
                                        <p:anim calcmode="lin" valueType="num">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圆角矩形 82"/>
          <p:cNvSpPr/>
          <p:nvPr/>
        </p:nvSpPr>
        <p:spPr>
          <a:xfrm rot="2581990">
            <a:off x="6905419" y="1712266"/>
            <a:ext cx="1198913" cy="1198480"/>
          </a:xfrm>
          <a:prstGeom prst="roundRect">
            <a:avLst>
              <a:gd name="adj" fmla="val 12985"/>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 name="圆角矩形 1"/>
          <p:cNvSpPr/>
          <p:nvPr/>
        </p:nvSpPr>
        <p:spPr>
          <a:xfrm rot="2581990">
            <a:off x="1054711" y="1357215"/>
            <a:ext cx="1249797" cy="1249345"/>
          </a:xfrm>
          <a:prstGeom prst="roundRect">
            <a:avLst>
              <a:gd name="adj" fmla="val 12985"/>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rot="2581990">
            <a:off x="4943255" y="1350917"/>
            <a:ext cx="1249797" cy="1249345"/>
          </a:xfrm>
          <a:prstGeom prst="roundRect">
            <a:avLst>
              <a:gd name="adj" fmla="val 12985"/>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 name="圆角矩形 2"/>
          <p:cNvSpPr/>
          <p:nvPr/>
        </p:nvSpPr>
        <p:spPr>
          <a:xfrm rot="2581990">
            <a:off x="3024747" y="1807430"/>
            <a:ext cx="1198913" cy="1198480"/>
          </a:xfrm>
          <a:prstGeom prst="roundRect">
            <a:avLst>
              <a:gd name="adj" fmla="val 12985"/>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 name="组合 3"/>
          <p:cNvGrpSpPr/>
          <p:nvPr/>
        </p:nvGrpSpPr>
        <p:grpSpPr>
          <a:xfrm>
            <a:off x="1068509" y="1622094"/>
            <a:ext cx="1249797" cy="1249345"/>
            <a:chOff x="1424679" y="2162791"/>
            <a:chExt cx="1666396" cy="1665793"/>
          </a:xfrm>
        </p:grpSpPr>
        <p:sp>
          <p:nvSpPr>
            <p:cNvPr id="58" name="圆角矩形 57"/>
            <p:cNvSpPr/>
            <p:nvPr/>
          </p:nvSpPr>
          <p:spPr>
            <a:xfrm rot="2581990">
              <a:off x="1424679" y="2162791"/>
              <a:ext cx="1666396" cy="1665793"/>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3" name="组合 72"/>
            <p:cNvGrpSpPr/>
            <p:nvPr/>
          </p:nvGrpSpPr>
          <p:grpSpPr>
            <a:xfrm>
              <a:off x="2006318" y="2223159"/>
              <a:ext cx="472468" cy="420860"/>
              <a:chOff x="9030568" y="-1120753"/>
              <a:chExt cx="472468" cy="420860"/>
            </a:xfrm>
            <a:solidFill>
              <a:srgbClr val="00B0F0"/>
            </a:solidFill>
          </p:grpSpPr>
          <p:sp>
            <p:nvSpPr>
              <p:cNvPr id="74" name="Freeform 270"/>
              <p:cNvSpPr>
                <a:spLocks noEditPoints="1"/>
              </p:cNvSpPr>
              <p:nvPr/>
            </p:nvSpPr>
            <p:spPr bwMode="auto">
              <a:xfrm>
                <a:off x="9030568" y="-1120753"/>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271"/>
              <p:cNvSpPr>
                <a:spLocks/>
              </p:cNvSpPr>
              <p:nvPr/>
            </p:nvSpPr>
            <p:spPr bwMode="auto">
              <a:xfrm>
                <a:off x="9156871" y="-960593"/>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5" name="文本框 96"/>
            <p:cNvSpPr txBox="1"/>
            <p:nvPr/>
          </p:nvSpPr>
          <p:spPr>
            <a:xfrm>
              <a:off x="1574359" y="2934910"/>
              <a:ext cx="1411849" cy="430887"/>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sp>
        <p:nvSpPr>
          <p:cNvPr id="86" name="文本框 113"/>
          <p:cNvSpPr txBox="1"/>
          <p:nvPr/>
        </p:nvSpPr>
        <p:spPr>
          <a:xfrm>
            <a:off x="988555"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grpSp>
        <p:nvGrpSpPr>
          <p:cNvPr id="6" name="组合 5"/>
          <p:cNvGrpSpPr/>
          <p:nvPr/>
        </p:nvGrpSpPr>
        <p:grpSpPr>
          <a:xfrm>
            <a:off x="3072336" y="2052079"/>
            <a:ext cx="1138147" cy="1137737"/>
            <a:chOff x="4096447" y="2736106"/>
            <a:chExt cx="1517529" cy="1516982"/>
          </a:xfrm>
        </p:grpSpPr>
        <p:sp>
          <p:nvSpPr>
            <p:cNvPr id="63" name="圆角矩形 62"/>
            <p:cNvSpPr/>
            <p:nvPr/>
          </p:nvSpPr>
          <p:spPr>
            <a:xfrm rot="2581990">
              <a:off x="4096447" y="2736106"/>
              <a:ext cx="1517529" cy="151698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6" name="组合 75"/>
            <p:cNvGrpSpPr/>
            <p:nvPr/>
          </p:nvGrpSpPr>
          <p:grpSpPr>
            <a:xfrm>
              <a:off x="4579502" y="2756967"/>
              <a:ext cx="464282" cy="429627"/>
              <a:chOff x="10191858" y="-1173361"/>
              <a:chExt cx="464282" cy="469959"/>
            </a:xfrm>
            <a:solidFill>
              <a:srgbClr val="00B0F0"/>
            </a:solidFill>
          </p:grpSpPr>
          <p:sp>
            <p:nvSpPr>
              <p:cNvPr id="77" name="Freeform 328"/>
              <p:cNvSpPr>
                <a:spLocks/>
              </p:cNvSpPr>
              <p:nvPr/>
            </p:nvSpPr>
            <p:spPr bwMode="auto">
              <a:xfrm>
                <a:off x="10321670" y="-1084513"/>
                <a:ext cx="157880" cy="317982"/>
              </a:xfrm>
              <a:custGeom>
                <a:avLst/>
                <a:gdLst>
                  <a:gd name="T0" fmla="*/ 35 w 135"/>
                  <a:gd name="T1" fmla="*/ 272 h 272"/>
                  <a:gd name="T2" fmla="*/ 99 w 135"/>
                  <a:gd name="T3" fmla="*/ 272 h 272"/>
                  <a:gd name="T4" fmla="*/ 99 w 135"/>
                  <a:gd name="T5" fmla="*/ 68 h 272"/>
                  <a:gd name="T6" fmla="*/ 135 w 135"/>
                  <a:gd name="T7" fmla="*/ 68 h 272"/>
                  <a:gd name="T8" fmla="*/ 66 w 135"/>
                  <a:gd name="T9" fmla="*/ 0 h 272"/>
                  <a:gd name="T10" fmla="*/ 0 w 135"/>
                  <a:gd name="T11" fmla="*/ 68 h 272"/>
                  <a:gd name="T12" fmla="*/ 35 w 135"/>
                  <a:gd name="T13" fmla="*/ 68 h 272"/>
                  <a:gd name="T14" fmla="*/ 35 w 135"/>
                  <a:gd name="T15" fmla="*/ 272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272">
                    <a:moveTo>
                      <a:pt x="35" y="272"/>
                    </a:moveTo>
                    <a:lnTo>
                      <a:pt x="99" y="272"/>
                    </a:lnTo>
                    <a:lnTo>
                      <a:pt x="99" y="68"/>
                    </a:lnTo>
                    <a:lnTo>
                      <a:pt x="135" y="68"/>
                    </a:lnTo>
                    <a:lnTo>
                      <a:pt x="66" y="0"/>
                    </a:lnTo>
                    <a:lnTo>
                      <a:pt x="0" y="68"/>
                    </a:lnTo>
                    <a:lnTo>
                      <a:pt x="35" y="68"/>
                    </a:lnTo>
                    <a:lnTo>
                      <a:pt x="35" y="272"/>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329"/>
              <p:cNvSpPr>
                <a:spLocks/>
              </p:cNvSpPr>
              <p:nvPr/>
            </p:nvSpPr>
            <p:spPr bwMode="auto">
              <a:xfrm>
                <a:off x="10194196" y="-960594"/>
                <a:ext cx="155540" cy="194063"/>
              </a:xfrm>
              <a:custGeom>
                <a:avLst/>
                <a:gdLst>
                  <a:gd name="T0" fmla="*/ 36 w 133"/>
                  <a:gd name="T1" fmla="*/ 166 h 166"/>
                  <a:gd name="T2" fmla="*/ 97 w 133"/>
                  <a:gd name="T3" fmla="*/ 166 h 166"/>
                  <a:gd name="T4" fmla="*/ 97 w 133"/>
                  <a:gd name="T5" fmla="*/ 69 h 166"/>
                  <a:gd name="T6" fmla="*/ 133 w 133"/>
                  <a:gd name="T7" fmla="*/ 69 h 166"/>
                  <a:gd name="T8" fmla="*/ 66 w 133"/>
                  <a:gd name="T9" fmla="*/ 0 h 166"/>
                  <a:gd name="T10" fmla="*/ 0 w 133"/>
                  <a:gd name="T11" fmla="*/ 69 h 166"/>
                  <a:gd name="T12" fmla="*/ 36 w 133"/>
                  <a:gd name="T13" fmla="*/ 69 h 166"/>
                  <a:gd name="T14" fmla="*/ 36 w 133"/>
                  <a:gd name="T15" fmla="*/ 166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166">
                    <a:moveTo>
                      <a:pt x="36" y="166"/>
                    </a:moveTo>
                    <a:lnTo>
                      <a:pt x="97" y="166"/>
                    </a:lnTo>
                    <a:lnTo>
                      <a:pt x="97" y="69"/>
                    </a:lnTo>
                    <a:lnTo>
                      <a:pt x="133" y="69"/>
                    </a:lnTo>
                    <a:lnTo>
                      <a:pt x="66" y="0"/>
                    </a:lnTo>
                    <a:lnTo>
                      <a:pt x="0" y="69"/>
                    </a:lnTo>
                    <a:lnTo>
                      <a:pt x="36" y="69"/>
                    </a:lnTo>
                    <a:lnTo>
                      <a:pt x="36" y="166"/>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Rectangle 330"/>
              <p:cNvSpPr>
                <a:spLocks noChangeArrowheads="1"/>
              </p:cNvSpPr>
              <p:nvPr/>
            </p:nvSpPr>
            <p:spPr bwMode="auto">
              <a:xfrm>
                <a:off x="10191858" y="-747826"/>
                <a:ext cx="464282" cy="44424"/>
              </a:xfrm>
              <a:prstGeom prst="rect">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Oval 331"/>
              <p:cNvSpPr>
                <a:spLocks noChangeArrowheads="1"/>
              </p:cNvSpPr>
              <p:nvPr/>
            </p:nvSpPr>
            <p:spPr bwMode="auto">
              <a:xfrm>
                <a:off x="10532175" y="-1173361"/>
                <a:ext cx="63152" cy="80664"/>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32"/>
              <p:cNvSpPr>
                <a:spLocks/>
              </p:cNvSpPr>
              <p:nvPr/>
            </p:nvSpPr>
            <p:spPr bwMode="auto">
              <a:xfrm>
                <a:off x="10487736" y="-1088020"/>
                <a:ext cx="149693" cy="321490"/>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7" name="文本框 96"/>
            <p:cNvSpPr txBox="1"/>
            <p:nvPr/>
          </p:nvSpPr>
          <p:spPr>
            <a:xfrm>
              <a:off x="4149286" y="3466328"/>
              <a:ext cx="1411849"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grpSp>
        <p:nvGrpSpPr>
          <p:cNvPr id="8" name="组合 7"/>
          <p:cNvGrpSpPr/>
          <p:nvPr/>
        </p:nvGrpSpPr>
        <p:grpSpPr>
          <a:xfrm>
            <a:off x="4980067" y="1581646"/>
            <a:ext cx="1195289" cy="1194857"/>
            <a:chOff x="6640088" y="2108861"/>
            <a:chExt cx="1593719" cy="1593142"/>
          </a:xfrm>
        </p:grpSpPr>
        <p:sp>
          <p:nvSpPr>
            <p:cNvPr id="64" name="圆角矩形 63"/>
            <p:cNvSpPr/>
            <p:nvPr/>
          </p:nvSpPr>
          <p:spPr>
            <a:xfrm rot="2581990">
              <a:off x="6640088" y="2108861"/>
              <a:ext cx="1593719" cy="159314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6" name="组合 65"/>
            <p:cNvGrpSpPr/>
            <p:nvPr/>
          </p:nvGrpSpPr>
          <p:grpSpPr>
            <a:xfrm>
              <a:off x="7220910" y="2136075"/>
              <a:ext cx="456334" cy="459254"/>
              <a:chOff x="5042691" y="2273920"/>
              <a:chExt cx="702937" cy="707692"/>
            </a:xfrm>
            <a:solidFill>
              <a:srgbClr val="00B0F0"/>
            </a:solidFill>
          </p:grpSpPr>
          <p:sp>
            <p:nvSpPr>
              <p:cNvPr id="6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8" name="文本框 96"/>
            <p:cNvSpPr txBox="1"/>
            <p:nvPr/>
          </p:nvSpPr>
          <p:spPr>
            <a:xfrm>
              <a:off x="6731021" y="2827037"/>
              <a:ext cx="1411850"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grpSp>
        <p:nvGrpSpPr>
          <p:cNvPr id="7" name="组合 6"/>
          <p:cNvGrpSpPr/>
          <p:nvPr/>
        </p:nvGrpSpPr>
        <p:grpSpPr>
          <a:xfrm>
            <a:off x="6953007" y="1956916"/>
            <a:ext cx="1138147" cy="1137737"/>
            <a:chOff x="9270676" y="2609221"/>
            <a:chExt cx="1517529" cy="1516982"/>
          </a:xfrm>
        </p:grpSpPr>
        <p:sp>
          <p:nvSpPr>
            <p:cNvPr id="84" name="圆角矩形 83"/>
            <p:cNvSpPr/>
            <p:nvPr/>
          </p:nvSpPr>
          <p:spPr>
            <a:xfrm rot="2581990">
              <a:off x="9270676" y="2609221"/>
              <a:ext cx="1517529" cy="151698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9788728" y="2716635"/>
              <a:ext cx="472468" cy="420860"/>
              <a:chOff x="12534321" y="-1120753"/>
              <a:chExt cx="472468" cy="420860"/>
            </a:xfrm>
            <a:solidFill>
              <a:srgbClr val="00B0F0"/>
            </a:solidFill>
          </p:grpSpPr>
          <p:sp>
            <p:nvSpPr>
              <p:cNvPr id="70" name="Freeform 237"/>
              <p:cNvSpPr>
                <a:spLocks/>
              </p:cNvSpPr>
              <p:nvPr/>
            </p:nvSpPr>
            <p:spPr bwMode="auto">
              <a:xfrm>
                <a:off x="12641911" y="-979298"/>
                <a:ext cx="99406" cy="201077"/>
              </a:xfrm>
              <a:custGeom>
                <a:avLst/>
                <a:gdLst>
                  <a:gd name="T0" fmla="*/ 10 w 36"/>
                  <a:gd name="T1" fmla="*/ 47 h 73"/>
                  <a:gd name="T2" fmla="*/ 18 w 36"/>
                  <a:gd name="T3" fmla="*/ 56 h 73"/>
                  <a:gd name="T4" fmla="*/ 26 w 36"/>
                  <a:gd name="T5" fmla="*/ 49 h 73"/>
                  <a:gd name="T6" fmla="*/ 17 w 36"/>
                  <a:gd name="T7" fmla="*/ 41 h 73"/>
                  <a:gd name="T8" fmla="*/ 6 w 36"/>
                  <a:gd name="T9" fmla="*/ 36 h 73"/>
                  <a:gd name="T10" fmla="*/ 0 w 36"/>
                  <a:gd name="T11" fmla="*/ 24 h 73"/>
                  <a:gd name="T12" fmla="*/ 13 w 36"/>
                  <a:gd name="T13" fmla="*/ 8 h 73"/>
                  <a:gd name="T14" fmla="*/ 13 w 36"/>
                  <a:gd name="T15" fmla="*/ 0 h 73"/>
                  <a:gd name="T16" fmla="*/ 21 w 36"/>
                  <a:gd name="T17" fmla="*/ 0 h 73"/>
                  <a:gd name="T18" fmla="*/ 21 w 36"/>
                  <a:gd name="T19" fmla="*/ 9 h 73"/>
                  <a:gd name="T20" fmla="*/ 26 w 36"/>
                  <a:gd name="T21" fmla="*/ 12 h 73"/>
                  <a:gd name="T22" fmla="*/ 26 w 36"/>
                  <a:gd name="T23" fmla="*/ 9 h 73"/>
                  <a:gd name="T24" fmla="*/ 33 w 36"/>
                  <a:gd name="T25" fmla="*/ 9 h 73"/>
                  <a:gd name="T26" fmla="*/ 33 w 36"/>
                  <a:gd name="T27" fmla="*/ 24 h 73"/>
                  <a:gd name="T28" fmla="*/ 24 w 36"/>
                  <a:gd name="T29" fmla="*/ 24 h 73"/>
                  <a:gd name="T30" fmla="*/ 17 w 36"/>
                  <a:gd name="T31" fmla="*/ 17 h 73"/>
                  <a:gd name="T32" fmla="*/ 10 w 36"/>
                  <a:gd name="T33" fmla="*/ 24 h 73"/>
                  <a:gd name="T34" fmla="*/ 17 w 36"/>
                  <a:gd name="T35" fmla="*/ 31 h 73"/>
                  <a:gd name="T36" fmla="*/ 29 w 36"/>
                  <a:gd name="T37" fmla="*/ 35 h 73"/>
                  <a:gd name="T38" fmla="*/ 36 w 36"/>
                  <a:gd name="T39" fmla="*/ 48 h 73"/>
                  <a:gd name="T40" fmla="*/ 21 w 36"/>
                  <a:gd name="T41" fmla="*/ 65 h 73"/>
                  <a:gd name="T42" fmla="*/ 21 w 36"/>
                  <a:gd name="T43" fmla="*/ 73 h 73"/>
                  <a:gd name="T44" fmla="*/ 13 w 36"/>
                  <a:gd name="T45" fmla="*/ 73 h 73"/>
                  <a:gd name="T46" fmla="*/ 13 w 36"/>
                  <a:gd name="T47" fmla="*/ 63 h 73"/>
                  <a:gd name="T48" fmla="*/ 13 w 36"/>
                  <a:gd name="T49" fmla="*/ 63 h 73"/>
                  <a:gd name="T50" fmla="*/ 8 w 36"/>
                  <a:gd name="T51" fmla="*/ 60 h 73"/>
                  <a:gd name="T52" fmla="*/ 8 w 36"/>
                  <a:gd name="T53" fmla="*/ 63 h 73"/>
                  <a:gd name="T54" fmla="*/ 0 w 36"/>
                  <a:gd name="T55" fmla="*/ 63 h 73"/>
                  <a:gd name="T56" fmla="*/ 0 w 36"/>
                  <a:gd name="T57" fmla="*/ 47 h 73"/>
                  <a:gd name="T58" fmla="*/ 10 w 36"/>
                  <a:gd name="T59"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3">
                    <a:moveTo>
                      <a:pt x="10" y="47"/>
                    </a:moveTo>
                    <a:cubicBezTo>
                      <a:pt x="9" y="52"/>
                      <a:pt x="13" y="56"/>
                      <a:pt x="18" y="56"/>
                    </a:cubicBezTo>
                    <a:cubicBezTo>
                      <a:pt x="22" y="56"/>
                      <a:pt x="26" y="53"/>
                      <a:pt x="26" y="49"/>
                    </a:cubicBezTo>
                    <a:cubicBezTo>
                      <a:pt x="26" y="44"/>
                      <a:pt x="21" y="42"/>
                      <a:pt x="17" y="41"/>
                    </a:cubicBezTo>
                    <a:cubicBezTo>
                      <a:pt x="13" y="39"/>
                      <a:pt x="9" y="38"/>
                      <a:pt x="6" y="36"/>
                    </a:cubicBezTo>
                    <a:cubicBezTo>
                      <a:pt x="2" y="33"/>
                      <a:pt x="0" y="29"/>
                      <a:pt x="0" y="24"/>
                    </a:cubicBezTo>
                    <a:cubicBezTo>
                      <a:pt x="0" y="16"/>
                      <a:pt x="6" y="9"/>
                      <a:pt x="13" y="8"/>
                    </a:cubicBezTo>
                    <a:cubicBezTo>
                      <a:pt x="13" y="0"/>
                      <a:pt x="13" y="0"/>
                      <a:pt x="13" y="0"/>
                    </a:cubicBezTo>
                    <a:cubicBezTo>
                      <a:pt x="21" y="0"/>
                      <a:pt x="21" y="0"/>
                      <a:pt x="21" y="0"/>
                    </a:cubicBezTo>
                    <a:cubicBezTo>
                      <a:pt x="21" y="9"/>
                      <a:pt x="21" y="9"/>
                      <a:pt x="21" y="9"/>
                    </a:cubicBezTo>
                    <a:cubicBezTo>
                      <a:pt x="23" y="10"/>
                      <a:pt x="25" y="11"/>
                      <a:pt x="26" y="12"/>
                    </a:cubicBezTo>
                    <a:cubicBezTo>
                      <a:pt x="26" y="9"/>
                      <a:pt x="26" y="9"/>
                      <a:pt x="26" y="9"/>
                    </a:cubicBezTo>
                    <a:cubicBezTo>
                      <a:pt x="33" y="9"/>
                      <a:pt x="33" y="9"/>
                      <a:pt x="33" y="9"/>
                    </a:cubicBezTo>
                    <a:cubicBezTo>
                      <a:pt x="33" y="24"/>
                      <a:pt x="33" y="24"/>
                      <a:pt x="33" y="24"/>
                    </a:cubicBezTo>
                    <a:cubicBezTo>
                      <a:pt x="24" y="24"/>
                      <a:pt x="24" y="24"/>
                      <a:pt x="24" y="24"/>
                    </a:cubicBezTo>
                    <a:cubicBezTo>
                      <a:pt x="24" y="20"/>
                      <a:pt x="21" y="17"/>
                      <a:pt x="17" y="17"/>
                    </a:cubicBezTo>
                    <a:cubicBezTo>
                      <a:pt x="13" y="17"/>
                      <a:pt x="10" y="19"/>
                      <a:pt x="10" y="24"/>
                    </a:cubicBezTo>
                    <a:cubicBezTo>
                      <a:pt x="10" y="28"/>
                      <a:pt x="14" y="30"/>
                      <a:pt x="17" y="31"/>
                    </a:cubicBezTo>
                    <a:cubicBezTo>
                      <a:pt x="21" y="32"/>
                      <a:pt x="26" y="33"/>
                      <a:pt x="29" y="35"/>
                    </a:cubicBezTo>
                    <a:cubicBezTo>
                      <a:pt x="34" y="38"/>
                      <a:pt x="36" y="43"/>
                      <a:pt x="36" y="48"/>
                    </a:cubicBezTo>
                    <a:cubicBezTo>
                      <a:pt x="36" y="57"/>
                      <a:pt x="30" y="63"/>
                      <a:pt x="21" y="65"/>
                    </a:cubicBezTo>
                    <a:cubicBezTo>
                      <a:pt x="21" y="73"/>
                      <a:pt x="21" y="73"/>
                      <a:pt x="21" y="73"/>
                    </a:cubicBezTo>
                    <a:cubicBezTo>
                      <a:pt x="13" y="73"/>
                      <a:pt x="13" y="73"/>
                      <a:pt x="13" y="73"/>
                    </a:cubicBezTo>
                    <a:cubicBezTo>
                      <a:pt x="13" y="63"/>
                      <a:pt x="13" y="63"/>
                      <a:pt x="13" y="63"/>
                    </a:cubicBezTo>
                    <a:cubicBezTo>
                      <a:pt x="13" y="63"/>
                      <a:pt x="13" y="63"/>
                      <a:pt x="13" y="63"/>
                    </a:cubicBezTo>
                    <a:cubicBezTo>
                      <a:pt x="10" y="63"/>
                      <a:pt x="10" y="62"/>
                      <a:pt x="8" y="60"/>
                    </a:cubicBezTo>
                    <a:cubicBezTo>
                      <a:pt x="8" y="63"/>
                      <a:pt x="8" y="63"/>
                      <a:pt x="8" y="63"/>
                    </a:cubicBezTo>
                    <a:cubicBezTo>
                      <a:pt x="0" y="63"/>
                      <a:pt x="0" y="63"/>
                      <a:pt x="0" y="63"/>
                    </a:cubicBezTo>
                    <a:cubicBezTo>
                      <a:pt x="0" y="47"/>
                      <a:pt x="0" y="47"/>
                      <a:pt x="0" y="47"/>
                    </a:cubicBezTo>
                    <a:lnTo>
                      <a:pt x="10" y="4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238"/>
              <p:cNvSpPr>
                <a:spLocks/>
              </p:cNvSpPr>
              <p:nvPr/>
            </p:nvSpPr>
            <p:spPr bwMode="auto">
              <a:xfrm>
                <a:off x="12796282" y="-907985"/>
                <a:ext cx="143846" cy="143794"/>
              </a:xfrm>
              <a:custGeom>
                <a:avLst/>
                <a:gdLst>
                  <a:gd name="T0" fmla="*/ 123 w 123"/>
                  <a:gd name="T1" fmla="*/ 92 h 123"/>
                  <a:gd name="T2" fmla="*/ 93 w 123"/>
                  <a:gd name="T3" fmla="*/ 123 h 123"/>
                  <a:gd name="T4" fmla="*/ 52 w 123"/>
                  <a:gd name="T5" fmla="*/ 85 h 123"/>
                  <a:gd name="T6" fmla="*/ 31 w 123"/>
                  <a:gd name="T7" fmla="*/ 123 h 123"/>
                  <a:gd name="T8" fmla="*/ 0 w 123"/>
                  <a:gd name="T9" fmla="*/ 0 h 123"/>
                  <a:gd name="T10" fmla="*/ 123 w 123"/>
                  <a:gd name="T11" fmla="*/ 33 h 123"/>
                  <a:gd name="T12" fmla="*/ 83 w 123"/>
                  <a:gd name="T13" fmla="*/ 55 h 123"/>
                  <a:gd name="T14" fmla="*/ 123 w 123"/>
                  <a:gd name="T15" fmla="*/ 92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3">
                    <a:moveTo>
                      <a:pt x="123" y="92"/>
                    </a:moveTo>
                    <a:lnTo>
                      <a:pt x="93" y="123"/>
                    </a:lnTo>
                    <a:lnTo>
                      <a:pt x="52" y="85"/>
                    </a:lnTo>
                    <a:lnTo>
                      <a:pt x="31" y="123"/>
                    </a:lnTo>
                    <a:lnTo>
                      <a:pt x="0" y="0"/>
                    </a:lnTo>
                    <a:lnTo>
                      <a:pt x="123" y="33"/>
                    </a:lnTo>
                    <a:lnTo>
                      <a:pt x="83" y="55"/>
                    </a:lnTo>
                    <a:lnTo>
                      <a:pt x="123" y="92"/>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239"/>
              <p:cNvSpPr>
                <a:spLocks noEditPoints="1"/>
              </p:cNvSpPr>
              <p:nvPr/>
            </p:nvSpPr>
            <p:spPr bwMode="auto">
              <a:xfrm>
                <a:off x="12534321" y="-1120753"/>
                <a:ext cx="472468" cy="42086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9" name="文本框 96"/>
            <p:cNvSpPr txBox="1"/>
            <p:nvPr/>
          </p:nvSpPr>
          <p:spPr>
            <a:xfrm>
              <a:off x="9319037" y="3335019"/>
              <a:ext cx="1411849"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sp>
        <p:nvSpPr>
          <p:cNvPr id="90" name="文本框 113"/>
          <p:cNvSpPr txBox="1"/>
          <p:nvPr/>
        </p:nvSpPr>
        <p:spPr>
          <a:xfrm>
            <a:off x="2919751"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
        <p:nvSpPr>
          <p:cNvPr id="91" name="文本框 113"/>
          <p:cNvSpPr txBox="1"/>
          <p:nvPr/>
        </p:nvSpPr>
        <p:spPr>
          <a:xfrm>
            <a:off x="4856053"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
        <p:nvSpPr>
          <p:cNvPr id="92" name="文本框 113"/>
          <p:cNvSpPr txBox="1"/>
          <p:nvPr/>
        </p:nvSpPr>
        <p:spPr>
          <a:xfrm>
            <a:off x="6816360"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
        <p:nvSpPr>
          <p:cNvPr id="9" name="标题 8"/>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3474340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75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750"/>
                                        <p:tgtEl>
                                          <p:spTgt spid="83"/>
                                        </p:tgtEl>
                                      </p:cBhvr>
                                    </p:animEffect>
                                    <p:anim calcmode="lin" valueType="num">
                                      <p:cBhvr>
                                        <p:cTn id="23" dur="750" fill="hold"/>
                                        <p:tgtEl>
                                          <p:spTgt spid="83"/>
                                        </p:tgtEl>
                                        <p:attrNameLst>
                                          <p:attrName>ppt_x</p:attrName>
                                        </p:attrNameLst>
                                      </p:cBhvr>
                                      <p:tavLst>
                                        <p:tav tm="0">
                                          <p:val>
                                            <p:strVal val="#ppt_x"/>
                                          </p:val>
                                        </p:tav>
                                        <p:tav tm="100000">
                                          <p:val>
                                            <p:strVal val="#ppt_x"/>
                                          </p:val>
                                        </p:tav>
                                      </p:tavLst>
                                    </p:anim>
                                    <p:anim calcmode="lin" valueType="num">
                                      <p:cBhvr>
                                        <p:cTn id="24" dur="750" fill="hold"/>
                                        <p:tgtEl>
                                          <p:spTgt spid="8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0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50"/>
                                        <p:tgtEl>
                                          <p:spTgt spid="4"/>
                                        </p:tgtEl>
                                      </p:cBhvr>
                                    </p:animEffect>
                                    <p:anim calcmode="lin" valueType="num">
                                      <p:cBhvr>
                                        <p:cTn id="28" dur="750" fill="hold"/>
                                        <p:tgtEl>
                                          <p:spTgt spid="4"/>
                                        </p:tgtEl>
                                        <p:attrNameLst>
                                          <p:attrName>ppt_x</p:attrName>
                                        </p:attrNameLst>
                                      </p:cBhvr>
                                      <p:tavLst>
                                        <p:tav tm="0">
                                          <p:val>
                                            <p:strVal val="#ppt_x"/>
                                          </p:val>
                                        </p:tav>
                                        <p:tav tm="100000">
                                          <p:val>
                                            <p:strVal val="#ppt_x"/>
                                          </p:val>
                                        </p:tav>
                                      </p:tavLst>
                                    </p:anim>
                                    <p:anim calcmode="lin" valueType="num">
                                      <p:cBhvr>
                                        <p:cTn id="29" dur="75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2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anim calcmode="lin" valueType="num">
                                      <p:cBhvr>
                                        <p:cTn id="33" dur="750" fill="hold"/>
                                        <p:tgtEl>
                                          <p:spTgt spid="6"/>
                                        </p:tgtEl>
                                        <p:attrNameLst>
                                          <p:attrName>ppt_x</p:attrName>
                                        </p:attrNameLst>
                                      </p:cBhvr>
                                      <p:tavLst>
                                        <p:tav tm="0">
                                          <p:val>
                                            <p:strVal val="#ppt_x"/>
                                          </p:val>
                                        </p:tav>
                                        <p:tav tm="100000">
                                          <p:val>
                                            <p:strVal val="#ppt_x"/>
                                          </p:val>
                                        </p:tav>
                                      </p:tavLst>
                                    </p:anim>
                                    <p:anim calcmode="lin" valueType="num">
                                      <p:cBhvr>
                                        <p:cTn id="34" dur="750" fill="hold"/>
                                        <p:tgtEl>
                                          <p:spTgt spid="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3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750"/>
                                        <p:tgtEl>
                                          <p:spTgt spid="8"/>
                                        </p:tgtEl>
                                      </p:cBhvr>
                                    </p:animEffect>
                                    <p:anim calcmode="lin" valueType="num">
                                      <p:cBhvr>
                                        <p:cTn id="38" dur="750" fill="hold"/>
                                        <p:tgtEl>
                                          <p:spTgt spid="8"/>
                                        </p:tgtEl>
                                        <p:attrNameLst>
                                          <p:attrName>ppt_x</p:attrName>
                                        </p:attrNameLst>
                                      </p:cBhvr>
                                      <p:tavLst>
                                        <p:tav tm="0">
                                          <p:val>
                                            <p:strVal val="#ppt_x"/>
                                          </p:val>
                                        </p:tav>
                                        <p:tav tm="100000">
                                          <p:val>
                                            <p:strVal val="#ppt_x"/>
                                          </p:val>
                                        </p:tav>
                                      </p:tavLst>
                                    </p:anim>
                                    <p:anim calcmode="lin" valueType="num">
                                      <p:cBhvr>
                                        <p:cTn id="39" dur="750" fill="hold"/>
                                        <p:tgtEl>
                                          <p:spTgt spid="8"/>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35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750"/>
                                        <p:tgtEl>
                                          <p:spTgt spid="7"/>
                                        </p:tgtEl>
                                      </p:cBhvr>
                                    </p:animEffect>
                                    <p:anim calcmode="lin" valueType="num">
                                      <p:cBhvr>
                                        <p:cTn id="43" dur="750" fill="hold"/>
                                        <p:tgtEl>
                                          <p:spTgt spid="7"/>
                                        </p:tgtEl>
                                        <p:attrNameLst>
                                          <p:attrName>ppt_x</p:attrName>
                                        </p:attrNameLst>
                                      </p:cBhvr>
                                      <p:tavLst>
                                        <p:tav tm="0">
                                          <p:val>
                                            <p:strVal val="#ppt_x"/>
                                          </p:val>
                                        </p:tav>
                                        <p:tav tm="100000">
                                          <p:val>
                                            <p:strVal val="#ppt_x"/>
                                          </p:val>
                                        </p:tav>
                                      </p:tavLst>
                                    </p:anim>
                                    <p:anim calcmode="lin" valueType="num">
                                      <p:cBhvr>
                                        <p:cTn id="44" dur="75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4250"/>
                            </p:stCondLst>
                            <p:childTnLst>
                              <p:par>
                                <p:cTn id="46" presetID="14" presetClass="entr" presetSubtype="10"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randombar(horizontal)">
                                      <p:cBhvr>
                                        <p:cTn id="48" dur="500"/>
                                        <p:tgtEl>
                                          <p:spTgt spid="86"/>
                                        </p:tgtEl>
                                      </p:cBhvr>
                                    </p:animEffect>
                                  </p:childTnLst>
                                </p:cTn>
                              </p:par>
                            </p:childTnLst>
                          </p:cTn>
                        </p:par>
                        <p:par>
                          <p:cTn id="49" fill="hold">
                            <p:stCondLst>
                              <p:cond delay="4750"/>
                            </p:stCondLst>
                            <p:childTnLst>
                              <p:par>
                                <p:cTn id="50" presetID="14" presetClass="entr" presetSubtype="10"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randombar(horizontal)">
                                      <p:cBhvr>
                                        <p:cTn id="52" dur="500"/>
                                        <p:tgtEl>
                                          <p:spTgt spid="90"/>
                                        </p:tgtEl>
                                      </p:cBhvr>
                                    </p:animEffect>
                                  </p:childTnLst>
                                </p:cTn>
                              </p:par>
                            </p:childTnLst>
                          </p:cTn>
                        </p:par>
                        <p:par>
                          <p:cTn id="53" fill="hold">
                            <p:stCondLst>
                              <p:cond delay="5250"/>
                            </p:stCondLst>
                            <p:childTnLst>
                              <p:par>
                                <p:cTn id="54" presetID="14" presetClass="entr" presetSubtype="1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randombar(horizontal)">
                                      <p:cBhvr>
                                        <p:cTn id="56" dur="500"/>
                                        <p:tgtEl>
                                          <p:spTgt spid="91"/>
                                        </p:tgtEl>
                                      </p:cBhvr>
                                    </p:animEffect>
                                  </p:childTnLst>
                                </p:cTn>
                              </p:par>
                            </p:childTnLst>
                          </p:cTn>
                        </p:par>
                        <p:par>
                          <p:cTn id="57" fill="hold">
                            <p:stCondLst>
                              <p:cond delay="5750"/>
                            </p:stCondLst>
                            <p:childTnLst>
                              <p:par>
                                <p:cTn id="58" presetID="14" presetClass="entr" presetSubtype="10"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randombar(horizontal)">
                                      <p:cBhvr>
                                        <p:cTn id="6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2" grpId="0" animBg="1"/>
      <p:bldP spid="5" grpId="0" animBg="1"/>
      <p:bldP spid="3" grpId="0" animBg="1"/>
      <p:bldP spid="86" grpId="0"/>
      <p:bldP spid="90" grpId="0"/>
      <p:bldP spid="91" grpId="0"/>
      <p:bldP spid="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3600669" y="1787565"/>
            <a:ext cx="1903864" cy="1903864"/>
            <a:chOff x="1200760" y="3842074"/>
            <a:chExt cx="1784148" cy="1784148"/>
          </a:xfrm>
        </p:grpSpPr>
        <p:sp>
          <p:nvSpPr>
            <p:cNvPr id="76" name="椭圆 75"/>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a:off x="1314785" y="3941671"/>
              <a:ext cx="1584954" cy="1584954"/>
            </a:xfrm>
            <a:prstGeom prst="ellipse">
              <a:avLst/>
            </a:prstGeom>
            <a:blipFill dpi="0" rotWithShape="0">
              <a:blip r:embed="rId3"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a:off x="5590485" y="3357599"/>
            <a:ext cx="917466" cy="917466"/>
            <a:chOff x="6823130" y="4807855"/>
            <a:chExt cx="1223288" cy="1223288"/>
          </a:xfrm>
        </p:grpSpPr>
        <p:grpSp>
          <p:nvGrpSpPr>
            <p:cNvPr id="103" name="组合 102"/>
            <p:cNvGrpSpPr/>
            <p:nvPr/>
          </p:nvGrpSpPr>
          <p:grpSpPr>
            <a:xfrm>
              <a:off x="6823130" y="4807855"/>
              <a:ext cx="1223288" cy="1223288"/>
              <a:chOff x="1200760" y="3842075"/>
              <a:chExt cx="1784148" cy="1784148"/>
            </a:xfrm>
          </p:grpSpPr>
          <p:sp>
            <p:nvSpPr>
              <p:cNvPr id="105" name="椭圆 10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 name="椭圆 105"/>
              <p:cNvSpPr/>
              <p:nvPr/>
            </p:nvSpPr>
            <p:spPr>
              <a:xfrm>
                <a:off x="1342074" y="3983389"/>
                <a:ext cx="1501520" cy="1501520"/>
              </a:xfrm>
              <a:prstGeom prst="ellipse">
                <a:avLst/>
              </a:prstGeom>
              <a:solidFill>
                <a:schemeClr val="accent3"/>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4" name="文本框 168"/>
            <p:cNvSpPr txBox="1"/>
            <p:nvPr/>
          </p:nvSpPr>
          <p:spPr>
            <a:xfrm>
              <a:off x="7096369" y="5064892"/>
              <a:ext cx="877081" cy="738664"/>
            </a:xfrm>
            <a:prstGeom prst="rect">
              <a:avLst/>
            </a:prstGeom>
            <a:noFill/>
          </p:spPr>
          <p:txBody>
            <a:bodyPr wrap="square" rtlCol="0">
              <a:spAutoFit/>
            </a:bodyPr>
            <a:lstStyle/>
            <a:p>
              <a:r>
                <a:rPr lang="zh-CN" altLang="en-US" sz="1500" b="1" dirty="0">
                  <a:solidFill>
                    <a:schemeClr val="bg1"/>
                  </a:solidFill>
                  <a:latin typeface="+mn-ea"/>
                </a:rPr>
                <a:t>添加标题</a:t>
              </a:r>
            </a:p>
          </p:txBody>
        </p:sp>
      </p:grpSp>
      <p:grpSp>
        <p:nvGrpSpPr>
          <p:cNvPr id="107" name="组合 106"/>
          <p:cNvGrpSpPr/>
          <p:nvPr/>
        </p:nvGrpSpPr>
        <p:grpSpPr>
          <a:xfrm>
            <a:off x="5577857" y="971523"/>
            <a:ext cx="1187471" cy="1187471"/>
            <a:chOff x="6886003" y="2716386"/>
            <a:chExt cx="1943712" cy="1943712"/>
          </a:xfrm>
        </p:grpSpPr>
        <p:grpSp>
          <p:nvGrpSpPr>
            <p:cNvPr id="108" name="组合 107"/>
            <p:cNvGrpSpPr/>
            <p:nvPr/>
          </p:nvGrpSpPr>
          <p:grpSpPr>
            <a:xfrm>
              <a:off x="6886003" y="2716386"/>
              <a:ext cx="1943712" cy="1943712"/>
              <a:chOff x="1200760" y="3842075"/>
              <a:chExt cx="1784148" cy="1784148"/>
            </a:xfrm>
          </p:grpSpPr>
          <p:sp>
            <p:nvSpPr>
              <p:cNvPr id="110" name="椭圆 10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椭圆 110"/>
              <p:cNvSpPr/>
              <p:nvPr/>
            </p:nvSpPr>
            <p:spPr>
              <a:xfrm>
                <a:off x="1304632" y="3945947"/>
                <a:ext cx="1576402" cy="1576402"/>
              </a:xfrm>
              <a:prstGeom prst="ellipse">
                <a:avLst/>
              </a:prstGeom>
              <a:solidFill>
                <a:schemeClr val="accent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9" name="文本框 168"/>
            <p:cNvSpPr txBox="1"/>
            <p:nvPr/>
          </p:nvSpPr>
          <p:spPr>
            <a:xfrm>
              <a:off x="7307291" y="3253728"/>
              <a:ext cx="1069955" cy="906812"/>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12" name="组合 111"/>
          <p:cNvGrpSpPr/>
          <p:nvPr/>
        </p:nvGrpSpPr>
        <p:grpSpPr>
          <a:xfrm>
            <a:off x="2321162" y="1258067"/>
            <a:ext cx="1145298" cy="1145298"/>
            <a:chOff x="2921917" y="2223151"/>
            <a:chExt cx="1527064" cy="1527064"/>
          </a:xfrm>
        </p:grpSpPr>
        <p:grpSp>
          <p:nvGrpSpPr>
            <p:cNvPr id="113" name="组合 112"/>
            <p:cNvGrpSpPr/>
            <p:nvPr/>
          </p:nvGrpSpPr>
          <p:grpSpPr>
            <a:xfrm>
              <a:off x="2921917" y="2223151"/>
              <a:ext cx="1527064" cy="1527064"/>
              <a:chOff x="1200760" y="3842075"/>
              <a:chExt cx="1784148" cy="1784148"/>
            </a:xfrm>
          </p:grpSpPr>
          <p:sp>
            <p:nvSpPr>
              <p:cNvPr id="115" name="椭圆 11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椭圆 115"/>
              <p:cNvSpPr/>
              <p:nvPr/>
            </p:nvSpPr>
            <p:spPr>
              <a:xfrm>
                <a:off x="1331074" y="3972389"/>
                <a:ext cx="1523519" cy="1523519"/>
              </a:xfrm>
              <a:prstGeom prst="ellipse">
                <a:avLst/>
              </a:prstGeom>
              <a:solidFill>
                <a:schemeClr val="accent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4" name="文本框 168"/>
            <p:cNvSpPr txBox="1"/>
            <p:nvPr/>
          </p:nvSpPr>
          <p:spPr>
            <a:xfrm>
              <a:off x="3280020" y="2632740"/>
              <a:ext cx="810860" cy="738664"/>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a:t>
              </a:r>
              <a:endParaRPr lang="en-US" altLang="zh-CN" sz="1500"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标题</a:t>
              </a:r>
            </a:p>
          </p:txBody>
        </p:sp>
      </p:grpSp>
      <p:grpSp>
        <p:nvGrpSpPr>
          <p:cNvPr id="117" name="组合 116"/>
          <p:cNvGrpSpPr/>
          <p:nvPr/>
        </p:nvGrpSpPr>
        <p:grpSpPr>
          <a:xfrm>
            <a:off x="2348214" y="3299017"/>
            <a:ext cx="1301325" cy="1301325"/>
            <a:chOff x="2419539" y="4096106"/>
            <a:chExt cx="1735100" cy="1735100"/>
          </a:xfrm>
        </p:grpSpPr>
        <p:grpSp>
          <p:nvGrpSpPr>
            <p:cNvPr id="118" name="组合 117"/>
            <p:cNvGrpSpPr/>
            <p:nvPr/>
          </p:nvGrpSpPr>
          <p:grpSpPr>
            <a:xfrm>
              <a:off x="2419539" y="4096106"/>
              <a:ext cx="1735100" cy="1735100"/>
              <a:chOff x="1200760" y="3842075"/>
              <a:chExt cx="1784148" cy="1784148"/>
            </a:xfrm>
          </p:grpSpPr>
          <p:sp>
            <p:nvSpPr>
              <p:cNvPr id="120" name="椭圆 11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椭圆 120"/>
              <p:cNvSpPr/>
              <p:nvPr/>
            </p:nvSpPr>
            <p:spPr>
              <a:xfrm>
                <a:off x="1320251" y="3961566"/>
                <a:ext cx="1545166" cy="1545166"/>
              </a:xfrm>
              <a:prstGeom prst="ellipse">
                <a:avLst/>
              </a:prstGeom>
              <a:solidFill>
                <a:schemeClr val="accent4"/>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9" name="文本框 168"/>
            <p:cNvSpPr txBox="1"/>
            <p:nvPr/>
          </p:nvSpPr>
          <p:spPr>
            <a:xfrm>
              <a:off x="2903771" y="4628757"/>
              <a:ext cx="766635" cy="738664"/>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a:t>
              </a:r>
              <a:endParaRPr lang="en-US" altLang="zh-CN" sz="1500"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标题</a:t>
              </a:r>
            </a:p>
          </p:txBody>
        </p:sp>
      </p:grpSp>
      <p:sp>
        <p:nvSpPr>
          <p:cNvPr id="122" name="矩形 47"/>
          <p:cNvSpPr>
            <a:spLocks noChangeArrowheads="1"/>
          </p:cNvSpPr>
          <p:nvPr/>
        </p:nvSpPr>
        <p:spPr bwMode="auto">
          <a:xfrm>
            <a:off x="686094" y="1496647"/>
            <a:ext cx="168166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3" name="矩形 47"/>
          <p:cNvSpPr>
            <a:spLocks noChangeArrowheads="1"/>
          </p:cNvSpPr>
          <p:nvPr/>
        </p:nvSpPr>
        <p:spPr bwMode="auto">
          <a:xfrm>
            <a:off x="646514" y="3536759"/>
            <a:ext cx="160842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4" name="矩形 47"/>
          <p:cNvSpPr>
            <a:spLocks noChangeArrowheads="1"/>
          </p:cNvSpPr>
          <p:nvPr/>
        </p:nvSpPr>
        <p:spPr bwMode="auto">
          <a:xfrm>
            <a:off x="6851658" y="1266340"/>
            <a:ext cx="166295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5" name="矩形 47"/>
          <p:cNvSpPr>
            <a:spLocks noChangeArrowheads="1"/>
          </p:cNvSpPr>
          <p:nvPr/>
        </p:nvSpPr>
        <p:spPr bwMode="auto">
          <a:xfrm>
            <a:off x="6713053" y="3357599"/>
            <a:ext cx="1641852"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2" name="组合 1"/>
          <p:cNvGrpSpPr/>
          <p:nvPr/>
        </p:nvGrpSpPr>
        <p:grpSpPr>
          <a:xfrm>
            <a:off x="3466460" y="1985093"/>
            <a:ext cx="2247198" cy="1551667"/>
            <a:chOff x="4621947" y="2646790"/>
            <a:chExt cx="2996264" cy="2068889"/>
          </a:xfrm>
        </p:grpSpPr>
        <p:cxnSp>
          <p:nvCxnSpPr>
            <p:cNvPr id="5" name="直接箭头连接符 4"/>
            <p:cNvCxnSpPr/>
            <p:nvPr/>
          </p:nvCxnSpPr>
          <p:spPr>
            <a:xfrm flipV="1">
              <a:off x="7167399" y="2646790"/>
              <a:ext cx="450812" cy="231868"/>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7158378" y="4514895"/>
              <a:ext cx="295602" cy="200784"/>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flipV="1">
              <a:off x="4621947" y="2794897"/>
              <a:ext cx="341180" cy="115934"/>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H="1">
              <a:off x="4749846" y="4419690"/>
              <a:ext cx="213281" cy="195597"/>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4577015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100" fill="hold"/>
                                        <p:tgtEl>
                                          <p:spTgt spid="75"/>
                                        </p:tgtEl>
                                        <p:attrNameLst>
                                          <p:attrName>ppt_w</p:attrName>
                                        </p:attrNameLst>
                                      </p:cBhvr>
                                      <p:tavLst>
                                        <p:tav tm="0">
                                          <p:val>
                                            <p:fltVal val="0"/>
                                          </p:val>
                                        </p:tav>
                                        <p:tav tm="100000">
                                          <p:val>
                                            <p:strVal val="#ppt_w"/>
                                          </p:val>
                                        </p:tav>
                                      </p:tavLst>
                                    </p:anim>
                                    <p:anim calcmode="lin" valueType="num">
                                      <p:cBhvr>
                                        <p:cTn id="8" dur="100" fill="hold"/>
                                        <p:tgtEl>
                                          <p:spTgt spid="75"/>
                                        </p:tgtEl>
                                        <p:attrNameLst>
                                          <p:attrName>ppt_h</p:attrName>
                                        </p:attrNameLst>
                                      </p:cBhvr>
                                      <p:tavLst>
                                        <p:tav tm="0">
                                          <p:val>
                                            <p:fltVal val="0"/>
                                          </p:val>
                                        </p:tav>
                                        <p:tav tm="100000">
                                          <p:val>
                                            <p:strVal val="#ppt_h"/>
                                          </p:val>
                                        </p:tav>
                                      </p:tavLst>
                                    </p:anim>
                                    <p:animEffect transition="in" filter="fade">
                                      <p:cBhvr>
                                        <p:cTn id="9" dur="100"/>
                                        <p:tgtEl>
                                          <p:spTgt spid="75"/>
                                        </p:tgtEl>
                                      </p:cBhvr>
                                    </p:animEffect>
                                  </p:childTnLst>
                                </p:cTn>
                              </p:par>
                              <p:par>
                                <p:cTn id="10" presetID="6" presetClass="emph" presetSubtype="0" fill="hold" nodeType="withEffect">
                                  <p:stCondLst>
                                    <p:cond delay="100"/>
                                  </p:stCondLst>
                                  <p:childTnLst>
                                    <p:animScale>
                                      <p:cBhvr>
                                        <p:cTn id="11" dur="100" fill="hold"/>
                                        <p:tgtEl>
                                          <p:spTgt spid="75"/>
                                        </p:tgtEl>
                                      </p:cBhvr>
                                      <p:by x="110000" y="110000"/>
                                    </p:animScale>
                                  </p:childTnLst>
                                </p:cTn>
                              </p:par>
                              <p:par>
                                <p:cTn id="12" presetID="6" presetClass="emph" presetSubtype="0" fill="hold" nodeType="withEffect">
                                  <p:stCondLst>
                                    <p:cond delay="200"/>
                                  </p:stCondLst>
                                  <p:childTnLst>
                                    <p:animScale>
                                      <p:cBhvr>
                                        <p:cTn id="13" dur="200" fill="hold"/>
                                        <p:tgtEl>
                                          <p:spTgt spid="75"/>
                                        </p:tgtEl>
                                      </p:cBhvr>
                                      <p:by x="90000" y="90000"/>
                                    </p:animScale>
                                  </p:childTnLst>
                                </p:cTn>
                              </p:par>
                              <p:par>
                                <p:cTn id="14" presetID="6" presetClass="emph" presetSubtype="0" fill="hold" nodeType="withEffect">
                                  <p:stCondLst>
                                    <p:cond delay="400"/>
                                  </p:stCondLst>
                                  <p:childTnLst>
                                    <p:animScale>
                                      <p:cBhvr>
                                        <p:cTn id="15" dur="100" fill="hold"/>
                                        <p:tgtEl>
                                          <p:spTgt spid="75"/>
                                        </p:tgtEl>
                                      </p:cBhvr>
                                      <p:by x="105000" y="105000"/>
                                    </p:animScale>
                                  </p:childTnLst>
                                </p:cTn>
                              </p:par>
                              <p:par>
                                <p:cTn id="16" presetID="6" presetClass="emph" presetSubtype="0" fill="hold" nodeType="withEffect">
                                  <p:stCondLst>
                                    <p:cond delay="500"/>
                                  </p:stCondLst>
                                  <p:childTnLst>
                                    <p:animScale>
                                      <p:cBhvr>
                                        <p:cTn id="17" dur="200" fill="hold"/>
                                        <p:tgtEl>
                                          <p:spTgt spid="75"/>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112"/>
                                        </p:tgtEl>
                                        <p:attrNameLst>
                                          <p:attrName>style.visibility</p:attrName>
                                        </p:attrNameLst>
                                      </p:cBhvr>
                                      <p:to>
                                        <p:strVal val="visible"/>
                                      </p:to>
                                    </p:set>
                                    <p:anim calcmode="lin" valueType="num">
                                      <p:cBhvr>
                                        <p:cTn id="27" dur="500" fill="hold"/>
                                        <p:tgtEl>
                                          <p:spTgt spid="112"/>
                                        </p:tgtEl>
                                        <p:attrNameLst>
                                          <p:attrName>ppt_w</p:attrName>
                                        </p:attrNameLst>
                                      </p:cBhvr>
                                      <p:tavLst>
                                        <p:tav tm="0">
                                          <p:val>
                                            <p:fltVal val="0"/>
                                          </p:val>
                                        </p:tav>
                                        <p:tav tm="100000">
                                          <p:val>
                                            <p:strVal val="#ppt_w"/>
                                          </p:val>
                                        </p:tav>
                                      </p:tavLst>
                                    </p:anim>
                                    <p:anim calcmode="lin" valueType="num">
                                      <p:cBhvr>
                                        <p:cTn id="28" dur="500" fill="hold"/>
                                        <p:tgtEl>
                                          <p:spTgt spid="112"/>
                                        </p:tgtEl>
                                        <p:attrNameLst>
                                          <p:attrName>ppt_h</p:attrName>
                                        </p:attrNameLst>
                                      </p:cBhvr>
                                      <p:tavLst>
                                        <p:tav tm="0">
                                          <p:val>
                                            <p:fltVal val="0"/>
                                          </p:val>
                                        </p:tav>
                                        <p:tav tm="100000">
                                          <p:val>
                                            <p:strVal val="#ppt_h"/>
                                          </p:val>
                                        </p:tav>
                                      </p:tavLst>
                                    </p:anim>
                                    <p:animEffect transition="in" filter="fade">
                                      <p:cBhvr>
                                        <p:cTn id="29" dur="500"/>
                                        <p:tgtEl>
                                          <p:spTgt spid="112"/>
                                        </p:tgtEl>
                                      </p:cBhvr>
                                    </p:animEffect>
                                  </p:childTnLst>
                                </p:cTn>
                              </p:par>
                            </p:childTnLst>
                          </p:cTn>
                        </p:par>
                        <p:par>
                          <p:cTn id="30" fill="hold">
                            <p:stCondLst>
                              <p:cond delay="1700"/>
                            </p:stCondLst>
                            <p:childTnLst>
                              <p:par>
                                <p:cTn id="31" presetID="53" presetClass="entr" presetSubtype="16" fill="hold" nodeType="after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p:cTn id="33" dur="500" fill="hold"/>
                                        <p:tgtEl>
                                          <p:spTgt spid="102"/>
                                        </p:tgtEl>
                                        <p:attrNameLst>
                                          <p:attrName>ppt_w</p:attrName>
                                        </p:attrNameLst>
                                      </p:cBhvr>
                                      <p:tavLst>
                                        <p:tav tm="0">
                                          <p:val>
                                            <p:fltVal val="0"/>
                                          </p:val>
                                        </p:tav>
                                        <p:tav tm="100000">
                                          <p:val>
                                            <p:strVal val="#ppt_w"/>
                                          </p:val>
                                        </p:tav>
                                      </p:tavLst>
                                    </p:anim>
                                    <p:anim calcmode="lin" valueType="num">
                                      <p:cBhvr>
                                        <p:cTn id="34" dur="500" fill="hold"/>
                                        <p:tgtEl>
                                          <p:spTgt spid="102"/>
                                        </p:tgtEl>
                                        <p:attrNameLst>
                                          <p:attrName>ppt_h</p:attrName>
                                        </p:attrNameLst>
                                      </p:cBhvr>
                                      <p:tavLst>
                                        <p:tav tm="0">
                                          <p:val>
                                            <p:fltVal val="0"/>
                                          </p:val>
                                        </p:tav>
                                        <p:tav tm="100000">
                                          <p:val>
                                            <p:strVal val="#ppt_h"/>
                                          </p:val>
                                        </p:tav>
                                      </p:tavLst>
                                    </p:anim>
                                    <p:animEffect transition="in" filter="fade">
                                      <p:cBhvr>
                                        <p:cTn id="35" dur="500"/>
                                        <p:tgtEl>
                                          <p:spTgt spid="102"/>
                                        </p:tgtEl>
                                      </p:cBhvr>
                                    </p:animEffect>
                                  </p:childTnLst>
                                </p:cTn>
                              </p:par>
                            </p:childTnLst>
                          </p:cTn>
                        </p:par>
                        <p:par>
                          <p:cTn id="36" fill="hold">
                            <p:stCondLst>
                              <p:cond delay="2200"/>
                            </p:stCondLst>
                            <p:childTnLst>
                              <p:par>
                                <p:cTn id="37" presetID="53" presetClass="entr" presetSubtype="16" fill="hold" nodeType="after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p:cTn id="39" dur="500" fill="hold"/>
                                        <p:tgtEl>
                                          <p:spTgt spid="117"/>
                                        </p:tgtEl>
                                        <p:attrNameLst>
                                          <p:attrName>ppt_w</p:attrName>
                                        </p:attrNameLst>
                                      </p:cBhvr>
                                      <p:tavLst>
                                        <p:tav tm="0">
                                          <p:val>
                                            <p:fltVal val="0"/>
                                          </p:val>
                                        </p:tav>
                                        <p:tav tm="100000">
                                          <p:val>
                                            <p:strVal val="#ppt_w"/>
                                          </p:val>
                                        </p:tav>
                                      </p:tavLst>
                                    </p:anim>
                                    <p:anim calcmode="lin" valueType="num">
                                      <p:cBhvr>
                                        <p:cTn id="40" dur="500" fill="hold"/>
                                        <p:tgtEl>
                                          <p:spTgt spid="117"/>
                                        </p:tgtEl>
                                        <p:attrNameLst>
                                          <p:attrName>ppt_h</p:attrName>
                                        </p:attrNameLst>
                                      </p:cBhvr>
                                      <p:tavLst>
                                        <p:tav tm="0">
                                          <p:val>
                                            <p:fltVal val="0"/>
                                          </p:val>
                                        </p:tav>
                                        <p:tav tm="100000">
                                          <p:val>
                                            <p:strVal val="#ppt_h"/>
                                          </p:val>
                                        </p:tav>
                                      </p:tavLst>
                                    </p:anim>
                                    <p:animEffect transition="in" filter="fade">
                                      <p:cBhvr>
                                        <p:cTn id="41" dur="500"/>
                                        <p:tgtEl>
                                          <p:spTgt spid="117"/>
                                        </p:tgtEl>
                                      </p:cBhvr>
                                    </p:animEffect>
                                  </p:childTnLst>
                                </p:cTn>
                              </p:par>
                            </p:childTnLst>
                          </p:cTn>
                        </p:par>
                        <p:par>
                          <p:cTn id="42" fill="hold">
                            <p:stCondLst>
                              <p:cond delay="2700"/>
                            </p:stCondLst>
                            <p:childTnLst>
                              <p:par>
                                <p:cTn id="43" presetID="53" presetClass="entr" presetSubtype="16" fill="hold" nodeType="afterEffect">
                                  <p:stCondLst>
                                    <p:cond delay="0"/>
                                  </p:stCondLst>
                                  <p:childTnLst>
                                    <p:set>
                                      <p:cBhvr>
                                        <p:cTn id="44" dur="1" fill="hold">
                                          <p:stCondLst>
                                            <p:cond delay="0"/>
                                          </p:stCondLst>
                                        </p:cTn>
                                        <p:tgtEl>
                                          <p:spTgt spid="107"/>
                                        </p:tgtEl>
                                        <p:attrNameLst>
                                          <p:attrName>style.visibility</p:attrName>
                                        </p:attrNameLst>
                                      </p:cBhvr>
                                      <p:to>
                                        <p:strVal val="visible"/>
                                      </p:to>
                                    </p:set>
                                    <p:anim calcmode="lin" valueType="num">
                                      <p:cBhvr>
                                        <p:cTn id="45" dur="500" fill="hold"/>
                                        <p:tgtEl>
                                          <p:spTgt spid="107"/>
                                        </p:tgtEl>
                                        <p:attrNameLst>
                                          <p:attrName>ppt_w</p:attrName>
                                        </p:attrNameLst>
                                      </p:cBhvr>
                                      <p:tavLst>
                                        <p:tav tm="0">
                                          <p:val>
                                            <p:fltVal val="0"/>
                                          </p:val>
                                        </p:tav>
                                        <p:tav tm="100000">
                                          <p:val>
                                            <p:strVal val="#ppt_w"/>
                                          </p:val>
                                        </p:tav>
                                      </p:tavLst>
                                    </p:anim>
                                    <p:anim calcmode="lin" valueType="num">
                                      <p:cBhvr>
                                        <p:cTn id="46" dur="500" fill="hold"/>
                                        <p:tgtEl>
                                          <p:spTgt spid="107"/>
                                        </p:tgtEl>
                                        <p:attrNameLst>
                                          <p:attrName>ppt_h</p:attrName>
                                        </p:attrNameLst>
                                      </p:cBhvr>
                                      <p:tavLst>
                                        <p:tav tm="0">
                                          <p:val>
                                            <p:fltVal val="0"/>
                                          </p:val>
                                        </p:tav>
                                        <p:tav tm="100000">
                                          <p:val>
                                            <p:strVal val="#ppt_h"/>
                                          </p:val>
                                        </p:tav>
                                      </p:tavLst>
                                    </p:anim>
                                    <p:animEffect transition="in" filter="fade">
                                      <p:cBhvr>
                                        <p:cTn id="47" dur="500"/>
                                        <p:tgtEl>
                                          <p:spTgt spid="107"/>
                                        </p:tgtEl>
                                      </p:cBhvr>
                                    </p:animEffect>
                                  </p:childTnLst>
                                </p:cTn>
                              </p:par>
                            </p:childTnLst>
                          </p:cTn>
                        </p:par>
                        <p:par>
                          <p:cTn id="48" fill="hold">
                            <p:stCondLst>
                              <p:cond delay="3200"/>
                            </p:stCondLst>
                            <p:childTnLst>
                              <p:par>
                                <p:cTn id="49" presetID="14" presetClass="entr" presetSubtype="10" fill="hold" grpId="0" nodeType="afterEffect">
                                  <p:stCondLst>
                                    <p:cond delay="0"/>
                                  </p:stCondLst>
                                  <p:childTnLst>
                                    <p:set>
                                      <p:cBhvr>
                                        <p:cTn id="50" dur="1" fill="hold">
                                          <p:stCondLst>
                                            <p:cond delay="0"/>
                                          </p:stCondLst>
                                        </p:cTn>
                                        <p:tgtEl>
                                          <p:spTgt spid="122"/>
                                        </p:tgtEl>
                                        <p:attrNameLst>
                                          <p:attrName>style.visibility</p:attrName>
                                        </p:attrNameLst>
                                      </p:cBhvr>
                                      <p:to>
                                        <p:strVal val="visible"/>
                                      </p:to>
                                    </p:set>
                                    <p:animEffect transition="in" filter="randombar(horizontal)">
                                      <p:cBhvr>
                                        <p:cTn id="51" dur="500"/>
                                        <p:tgtEl>
                                          <p:spTgt spid="12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randombar(horizontal)">
                                      <p:cBhvr>
                                        <p:cTn id="54" dur="500"/>
                                        <p:tgtEl>
                                          <p:spTgt spid="123"/>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randombar(horizontal)">
                                      <p:cBhvr>
                                        <p:cTn id="57" dur="500"/>
                                        <p:tgtEl>
                                          <p:spTgt spid="12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25"/>
                                        </p:tgtEl>
                                        <p:attrNameLst>
                                          <p:attrName>style.visibility</p:attrName>
                                        </p:attrNameLst>
                                      </p:cBhvr>
                                      <p:to>
                                        <p:strVal val="visible"/>
                                      </p:to>
                                    </p:set>
                                    <p:animEffect transition="in" filter="randombar(horizontal)">
                                      <p:cBhvr>
                                        <p:cTn id="60"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p:bldP spid="123" grpId="0"/>
      <p:bldP spid="124" grpId="0"/>
      <p:bldP spid="1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8627" y="1133475"/>
            <a:ext cx="7184496" cy="3286125"/>
            <a:chOff x="1344836" y="1511300"/>
            <a:chExt cx="9579328" cy="4381500"/>
          </a:xfrm>
        </p:grpSpPr>
        <p:sp>
          <p:nvSpPr>
            <p:cNvPr id="65" name="圆角矩形 64"/>
            <p:cNvSpPr/>
            <p:nvPr/>
          </p:nvSpPr>
          <p:spPr>
            <a:xfrm>
              <a:off x="1600200"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矩形 65"/>
            <p:cNvSpPr/>
            <p:nvPr/>
          </p:nvSpPr>
          <p:spPr>
            <a:xfrm>
              <a:off x="1600200" y="3683000"/>
              <a:ext cx="1968500" cy="838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矩形 66"/>
            <p:cNvSpPr/>
            <p:nvPr/>
          </p:nvSpPr>
          <p:spPr>
            <a:xfrm>
              <a:off x="1600200"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矩形 67"/>
            <p:cNvSpPr/>
            <p:nvPr/>
          </p:nvSpPr>
          <p:spPr>
            <a:xfrm rot="10800000">
              <a:off x="1600200"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9" name="组合 68"/>
            <p:cNvGrpSpPr/>
            <p:nvPr/>
          </p:nvGrpSpPr>
          <p:grpSpPr>
            <a:xfrm flipV="1">
              <a:off x="1344836" y="1553386"/>
              <a:ext cx="2479228" cy="1113607"/>
              <a:chOff x="837732" y="2078700"/>
              <a:chExt cx="4394668" cy="1766999"/>
            </a:xfrm>
          </p:grpSpPr>
          <p:sp>
            <p:nvSpPr>
              <p:cNvPr id="70" name="椭圆 69"/>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1" name="椭圆 70"/>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2" name="矩形 71"/>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73" name="文本框 10"/>
            <p:cNvSpPr txBox="1"/>
            <p:nvPr/>
          </p:nvSpPr>
          <p:spPr>
            <a:xfrm>
              <a:off x="2142831"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76" name="组合 75"/>
            <p:cNvGrpSpPr/>
            <p:nvPr/>
          </p:nvGrpSpPr>
          <p:grpSpPr>
            <a:xfrm flipV="1">
              <a:off x="1344836" y="4540936"/>
              <a:ext cx="2479228" cy="1113607"/>
              <a:chOff x="837732" y="2078700"/>
              <a:chExt cx="4394668" cy="1766999"/>
            </a:xfrm>
          </p:grpSpPr>
          <p:sp>
            <p:nvSpPr>
              <p:cNvPr id="77" name="椭圆 7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8" name="椭圆 7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9" name="矩形 7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80" name="Freeform 123"/>
            <p:cNvSpPr>
              <a:spLocks noEditPoints="1"/>
            </p:cNvSpPr>
            <p:nvPr/>
          </p:nvSpPr>
          <p:spPr bwMode="auto">
            <a:xfrm>
              <a:off x="2426062" y="4887974"/>
              <a:ext cx="316777" cy="353035"/>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1" name="文本框 18"/>
            <p:cNvSpPr txBox="1"/>
            <p:nvPr/>
          </p:nvSpPr>
          <p:spPr>
            <a:xfrm>
              <a:off x="2080893"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2" name="圆角矩形 81"/>
            <p:cNvSpPr/>
            <p:nvPr/>
          </p:nvSpPr>
          <p:spPr>
            <a:xfrm>
              <a:off x="3952794"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3" name="矩形 82"/>
            <p:cNvSpPr/>
            <p:nvPr/>
          </p:nvSpPr>
          <p:spPr>
            <a:xfrm>
              <a:off x="3952794" y="3683000"/>
              <a:ext cx="1968500" cy="838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4" name="矩形 83"/>
            <p:cNvSpPr/>
            <p:nvPr/>
          </p:nvSpPr>
          <p:spPr>
            <a:xfrm>
              <a:off x="3952794"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5" name="矩形 84"/>
            <p:cNvSpPr/>
            <p:nvPr/>
          </p:nvSpPr>
          <p:spPr>
            <a:xfrm rot="10800000">
              <a:off x="3952794"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6" name="组合 85"/>
            <p:cNvGrpSpPr/>
            <p:nvPr/>
          </p:nvGrpSpPr>
          <p:grpSpPr>
            <a:xfrm flipV="1">
              <a:off x="3697430" y="1553386"/>
              <a:ext cx="2479228" cy="1113607"/>
              <a:chOff x="837732" y="2078700"/>
              <a:chExt cx="4394668" cy="1766999"/>
            </a:xfrm>
          </p:grpSpPr>
          <p:sp>
            <p:nvSpPr>
              <p:cNvPr id="87" name="椭圆 8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88" name="椭圆 8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89" name="矩形 8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90" name="文本框 32"/>
            <p:cNvSpPr txBox="1"/>
            <p:nvPr/>
          </p:nvSpPr>
          <p:spPr>
            <a:xfrm>
              <a:off x="4495424"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93" name="组合 92"/>
            <p:cNvGrpSpPr/>
            <p:nvPr/>
          </p:nvGrpSpPr>
          <p:grpSpPr>
            <a:xfrm flipV="1">
              <a:off x="3697430" y="4540936"/>
              <a:ext cx="2479228" cy="1113607"/>
              <a:chOff x="837732" y="2078700"/>
              <a:chExt cx="4394668" cy="1766999"/>
            </a:xfrm>
          </p:grpSpPr>
          <p:sp>
            <p:nvSpPr>
              <p:cNvPr id="110" name="椭圆 109"/>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1" name="椭圆 110"/>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2" name="矩形 111"/>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13" name="文本框 40"/>
            <p:cNvSpPr txBox="1"/>
            <p:nvPr/>
          </p:nvSpPr>
          <p:spPr>
            <a:xfrm>
              <a:off x="4433488"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4" name="圆角矩形 113"/>
            <p:cNvSpPr/>
            <p:nvPr/>
          </p:nvSpPr>
          <p:spPr>
            <a:xfrm>
              <a:off x="6326547"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5" name="矩形 114"/>
            <p:cNvSpPr/>
            <p:nvPr/>
          </p:nvSpPr>
          <p:spPr>
            <a:xfrm>
              <a:off x="6326547" y="3683000"/>
              <a:ext cx="1968500" cy="838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6" name="矩形 115"/>
            <p:cNvSpPr/>
            <p:nvPr/>
          </p:nvSpPr>
          <p:spPr>
            <a:xfrm>
              <a:off x="6326547"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矩形 116"/>
            <p:cNvSpPr/>
            <p:nvPr/>
          </p:nvSpPr>
          <p:spPr>
            <a:xfrm rot="10800000">
              <a:off x="6326547"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8" name="组合 117"/>
            <p:cNvGrpSpPr/>
            <p:nvPr/>
          </p:nvGrpSpPr>
          <p:grpSpPr>
            <a:xfrm flipV="1">
              <a:off x="6071183" y="1553386"/>
              <a:ext cx="2479228" cy="1113607"/>
              <a:chOff x="837732" y="2078700"/>
              <a:chExt cx="4394668" cy="1766999"/>
            </a:xfrm>
          </p:grpSpPr>
          <p:sp>
            <p:nvSpPr>
              <p:cNvPr id="119" name="椭圆 118"/>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0" name="椭圆 119"/>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1" name="矩形 120"/>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22" name="文本框 49"/>
            <p:cNvSpPr txBox="1"/>
            <p:nvPr/>
          </p:nvSpPr>
          <p:spPr>
            <a:xfrm>
              <a:off x="6869177"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125" name="组合 124"/>
            <p:cNvGrpSpPr/>
            <p:nvPr/>
          </p:nvGrpSpPr>
          <p:grpSpPr>
            <a:xfrm flipV="1">
              <a:off x="6071183" y="4540936"/>
              <a:ext cx="2479228" cy="1113607"/>
              <a:chOff x="837732" y="2078700"/>
              <a:chExt cx="4394668" cy="1766999"/>
            </a:xfrm>
          </p:grpSpPr>
          <p:sp>
            <p:nvSpPr>
              <p:cNvPr id="126" name="椭圆 125"/>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7" name="椭圆 126"/>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8" name="矩形 127"/>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29" name="文本框 57"/>
            <p:cNvSpPr txBox="1"/>
            <p:nvPr/>
          </p:nvSpPr>
          <p:spPr>
            <a:xfrm>
              <a:off x="6807241"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0" name="圆角矩形 129"/>
            <p:cNvSpPr/>
            <p:nvPr/>
          </p:nvSpPr>
          <p:spPr>
            <a:xfrm>
              <a:off x="8700300"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1" name="矩形 130"/>
            <p:cNvSpPr/>
            <p:nvPr/>
          </p:nvSpPr>
          <p:spPr>
            <a:xfrm>
              <a:off x="8700300" y="3683000"/>
              <a:ext cx="1968500" cy="838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2" name="矩形 131"/>
            <p:cNvSpPr/>
            <p:nvPr/>
          </p:nvSpPr>
          <p:spPr>
            <a:xfrm>
              <a:off x="8700300"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矩形 132"/>
            <p:cNvSpPr/>
            <p:nvPr/>
          </p:nvSpPr>
          <p:spPr>
            <a:xfrm rot="10800000">
              <a:off x="8700300"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4" name="组合 133"/>
            <p:cNvGrpSpPr/>
            <p:nvPr/>
          </p:nvGrpSpPr>
          <p:grpSpPr>
            <a:xfrm flipV="1">
              <a:off x="8444936" y="1553386"/>
              <a:ext cx="2479228" cy="1113607"/>
              <a:chOff x="837732" y="2078700"/>
              <a:chExt cx="4394668" cy="1766999"/>
            </a:xfrm>
          </p:grpSpPr>
          <p:sp>
            <p:nvSpPr>
              <p:cNvPr id="135" name="椭圆 13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6" name="椭圆 13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7" name="矩形 13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38" name="文本框 66"/>
            <p:cNvSpPr txBox="1"/>
            <p:nvPr/>
          </p:nvSpPr>
          <p:spPr>
            <a:xfrm>
              <a:off x="9242931"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141" name="组合 140"/>
            <p:cNvGrpSpPr/>
            <p:nvPr/>
          </p:nvGrpSpPr>
          <p:grpSpPr>
            <a:xfrm flipV="1">
              <a:off x="8444936" y="4540936"/>
              <a:ext cx="2479228" cy="1113607"/>
              <a:chOff x="837732" y="2078700"/>
              <a:chExt cx="4394668" cy="1766999"/>
            </a:xfrm>
          </p:grpSpPr>
          <p:sp>
            <p:nvSpPr>
              <p:cNvPr id="142" name="椭圆 141"/>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43" name="椭圆 142"/>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44" name="矩形 143"/>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45" name="文本框 74"/>
            <p:cNvSpPr txBox="1"/>
            <p:nvPr/>
          </p:nvSpPr>
          <p:spPr>
            <a:xfrm>
              <a:off x="9180993"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6" name="Freeform 142"/>
            <p:cNvSpPr>
              <a:spLocks noEditPoints="1"/>
            </p:cNvSpPr>
            <p:nvPr/>
          </p:nvSpPr>
          <p:spPr bwMode="auto">
            <a:xfrm>
              <a:off x="9481989" y="4887974"/>
              <a:ext cx="405122" cy="388452"/>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147"/>
            <p:cNvSpPr>
              <a:spLocks noEditPoints="1"/>
            </p:cNvSpPr>
            <p:nvPr/>
          </p:nvSpPr>
          <p:spPr bwMode="auto">
            <a:xfrm>
              <a:off x="4816173" y="4867433"/>
              <a:ext cx="241739" cy="381783"/>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203"/>
            <p:cNvSpPr>
              <a:spLocks noEditPoints="1"/>
            </p:cNvSpPr>
            <p:nvPr/>
          </p:nvSpPr>
          <p:spPr bwMode="auto">
            <a:xfrm>
              <a:off x="7163251" y="4960794"/>
              <a:ext cx="295090" cy="288422"/>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149" name="组合 148"/>
            <p:cNvGrpSpPr/>
            <p:nvPr/>
          </p:nvGrpSpPr>
          <p:grpSpPr>
            <a:xfrm>
              <a:off x="3287194" y="2034407"/>
              <a:ext cx="905630" cy="203200"/>
              <a:chOff x="2819400" y="387818"/>
              <a:chExt cx="1384660" cy="310682"/>
            </a:xfrm>
          </p:grpSpPr>
          <p:sp>
            <p:nvSpPr>
              <p:cNvPr id="150" name="椭圆 14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1" name="椭圆 15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2" name="圆角矩形 15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3" name="圆角矩形 15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4" name="组合 153"/>
            <p:cNvGrpSpPr/>
            <p:nvPr/>
          </p:nvGrpSpPr>
          <p:grpSpPr>
            <a:xfrm>
              <a:off x="3287194" y="5034772"/>
              <a:ext cx="905630" cy="203200"/>
              <a:chOff x="2819400" y="387818"/>
              <a:chExt cx="1384660" cy="310682"/>
            </a:xfrm>
          </p:grpSpPr>
          <p:sp>
            <p:nvSpPr>
              <p:cNvPr id="155" name="椭圆 15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椭圆 15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圆角矩形 15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8" name="圆角矩形 15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9" name="组合 158"/>
            <p:cNvGrpSpPr/>
            <p:nvPr/>
          </p:nvGrpSpPr>
          <p:grpSpPr>
            <a:xfrm>
              <a:off x="5688458" y="2034407"/>
              <a:ext cx="905630" cy="203200"/>
              <a:chOff x="2819400" y="387818"/>
              <a:chExt cx="1384660" cy="310682"/>
            </a:xfrm>
          </p:grpSpPr>
          <p:sp>
            <p:nvSpPr>
              <p:cNvPr id="160" name="椭圆 15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椭圆 16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3" name="圆角矩形 16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4" name="组合 163"/>
            <p:cNvGrpSpPr/>
            <p:nvPr/>
          </p:nvGrpSpPr>
          <p:grpSpPr>
            <a:xfrm>
              <a:off x="5688458" y="5034772"/>
              <a:ext cx="905630" cy="203200"/>
              <a:chOff x="2819400" y="387818"/>
              <a:chExt cx="1384660" cy="310682"/>
            </a:xfrm>
          </p:grpSpPr>
          <p:sp>
            <p:nvSpPr>
              <p:cNvPr id="165" name="椭圆 16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6" name="椭圆 16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7" name="圆角矩形 16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8" name="圆角矩形 16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9" name="组合 168"/>
            <p:cNvGrpSpPr/>
            <p:nvPr/>
          </p:nvGrpSpPr>
          <p:grpSpPr>
            <a:xfrm>
              <a:off x="8051622" y="2034407"/>
              <a:ext cx="905630" cy="203200"/>
              <a:chOff x="2819400" y="387818"/>
              <a:chExt cx="1384660" cy="310682"/>
            </a:xfrm>
          </p:grpSpPr>
          <p:sp>
            <p:nvSpPr>
              <p:cNvPr id="170" name="椭圆 16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1" name="椭圆 17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2" name="圆角矩形 17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3" name="圆角矩形 17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组合 173"/>
            <p:cNvGrpSpPr/>
            <p:nvPr/>
          </p:nvGrpSpPr>
          <p:grpSpPr>
            <a:xfrm>
              <a:off x="8051622" y="5034772"/>
              <a:ext cx="905630" cy="203200"/>
              <a:chOff x="2819400" y="387818"/>
              <a:chExt cx="1384660" cy="310682"/>
            </a:xfrm>
          </p:grpSpPr>
          <p:sp>
            <p:nvSpPr>
              <p:cNvPr id="175" name="椭圆 17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6" name="椭圆 17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7" name="圆角矩形 17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8" name="圆角矩形 17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9" name="Rectangle 47"/>
            <p:cNvSpPr>
              <a:spLocks noChangeArrowheads="1"/>
            </p:cNvSpPr>
            <p:nvPr/>
          </p:nvSpPr>
          <p:spPr bwMode="auto">
            <a:xfrm>
              <a:off x="1797883"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5" name="Rectangle 47"/>
            <p:cNvSpPr>
              <a:spLocks noChangeArrowheads="1"/>
            </p:cNvSpPr>
            <p:nvPr/>
          </p:nvSpPr>
          <p:spPr bwMode="auto">
            <a:xfrm>
              <a:off x="4115839"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6" name="Rectangle 47"/>
            <p:cNvSpPr>
              <a:spLocks noChangeArrowheads="1"/>
            </p:cNvSpPr>
            <p:nvPr/>
          </p:nvSpPr>
          <p:spPr bwMode="auto">
            <a:xfrm>
              <a:off x="6509636"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7" name="Rectangle 47"/>
            <p:cNvSpPr>
              <a:spLocks noChangeArrowheads="1"/>
            </p:cNvSpPr>
            <p:nvPr/>
          </p:nvSpPr>
          <p:spPr bwMode="auto">
            <a:xfrm>
              <a:off x="8903791"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397177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矩形 2"/>
          <p:cNvSpPr/>
          <p:nvPr/>
        </p:nvSpPr>
        <p:spPr>
          <a:xfrm>
            <a:off x="647700" y="2318435"/>
            <a:ext cx="5016500" cy="64633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文本框 3"/>
          <p:cNvSpPr txBox="1"/>
          <p:nvPr/>
        </p:nvSpPr>
        <p:spPr>
          <a:xfrm>
            <a:off x="647700" y="2318435"/>
            <a:ext cx="506004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935011"/>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3600" b="1" i="0" u="none" strike="noStrike" kern="1200" cap="none" spc="0" normalizeH="0" baseline="0" noProof="0" dirty="0" smtClean="0">
                <a:ln>
                  <a:noFill/>
                </a:ln>
                <a:solidFill>
                  <a:srgbClr val="935011"/>
                </a:solidFill>
                <a:effectLst/>
                <a:uLnTx/>
                <a:uFillTx/>
                <a:latin typeface="微软雅黑" panose="020B0503020204020204" pitchFamily="34" charset="-122"/>
                <a:ea typeface="微软雅黑" panose="020B0503020204020204" pitchFamily="34" charset="-122"/>
                <a:cs typeface="+mn-cs"/>
              </a:rPr>
              <a:t>THANK YOU</a:t>
            </a:r>
            <a:endParaRPr kumimoji="0" lang="zh-CN" altLang="en-US" sz="3600" b="1" i="0" u="none" strike="noStrike" kern="1200" cap="none" spc="0" normalizeH="0" baseline="0" noProof="0" dirty="0">
              <a:ln>
                <a:noFill/>
              </a:ln>
              <a:solidFill>
                <a:srgbClr val="935011"/>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1683752" y="1727200"/>
            <a:ext cx="2944396"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20XXPOWERPOINT</a:t>
            </a:r>
            <a:endParaRPr kumimoji="0" lang="zh-CN" altLang="en-US" sz="2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98212676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cTn>
                              </p:par>
                            </p:childTnLst>
                          </p:cTn>
                        </p:par>
                        <p:par>
                          <p:cTn id="16" fill="hold">
                            <p:stCondLst>
                              <p:cond delay="3000"/>
                            </p:stCondLst>
                            <p:childTnLst>
                              <p:par>
                                <p:cTn id="17" presetID="12" presetClass="entr" presetSubtype="4" fill="hold" grpId="0" nodeType="afterEffect">
                                  <p:stCondLst>
                                    <p:cond delay="0"/>
                                  </p:stCondLst>
                                  <p:iterate type="lt">
                                    <p:tmPct val="13000"/>
                                  </p:iterate>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读书分享"/>
</p:tagLst>
</file>

<file path=ppt/theme/theme1.xml><?xml version="1.0" encoding="utf-8"?>
<a:theme xmlns:a="http://schemas.openxmlformats.org/drawingml/2006/main" name="第一PPT，www.1ppt.com​">
  <a:themeElements>
    <a:clrScheme name="自定义 199">
      <a:dk1>
        <a:sysClr val="windowText" lastClr="000000"/>
      </a:dk1>
      <a:lt1>
        <a:sysClr val="window" lastClr="FFFFFF"/>
      </a:lt1>
      <a:dk2>
        <a:srgbClr val="44546A"/>
      </a:dk2>
      <a:lt2>
        <a:srgbClr val="E7E6E6"/>
      </a:lt2>
      <a:accent1>
        <a:srgbClr val="935011"/>
      </a:accent1>
      <a:accent2>
        <a:srgbClr val="935011"/>
      </a:accent2>
      <a:accent3>
        <a:srgbClr val="935011"/>
      </a:accent3>
      <a:accent4>
        <a:srgbClr val="935011"/>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TotalTime>
  <Words>2233</Words>
  <Application>Microsoft Office PowerPoint</Application>
  <PresentationFormat>全屏显示(16:9)</PresentationFormat>
  <Paragraphs>317</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Hiragino Sans GB W6</vt:lpstr>
      <vt:lpstr>Iskoola Pota</vt:lpstr>
      <vt:lpstr>Kozuka Gothic Pro H</vt:lpstr>
      <vt:lpstr>LiHei Pro</vt:lpstr>
      <vt:lpstr>等线</vt:lpstr>
      <vt:lpstr>等线 Light</vt:lpstr>
      <vt:lpstr>方正正中黑简体</vt:lpstr>
      <vt:lpstr>华文黑体</vt:lpstr>
      <vt:lpstr>时尚中黑简体</vt:lpstr>
      <vt:lpstr>宋体</vt:lpstr>
      <vt:lpstr>微软雅黑</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读书分享</dc:title>
  <dc:creator>第一PPT</dc:creator>
  <cp:keywords>www.1ppt.com</cp:keywords>
  <cp:lastModifiedBy>faith123</cp:lastModifiedBy>
  <cp:revision>22</cp:revision>
  <dcterms:created xsi:type="dcterms:W3CDTF">2017-03-04T06:55:50Z</dcterms:created>
  <dcterms:modified xsi:type="dcterms:W3CDTF">2020-05-29T06:10:45Z</dcterms:modified>
</cp:coreProperties>
</file>