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95" r:id="rId2"/>
    <p:sldId id="257" r:id="rId3"/>
    <p:sldId id="258" r:id="rId4"/>
    <p:sldId id="270" r:id="rId5"/>
    <p:sldId id="279" r:id="rId6"/>
    <p:sldId id="291" r:id="rId7"/>
    <p:sldId id="305" r:id="rId8"/>
    <p:sldId id="296" r:id="rId9"/>
    <p:sldId id="301" r:id="rId10"/>
    <p:sldId id="306" r:id="rId11"/>
    <p:sldId id="286" r:id="rId12"/>
    <p:sldId id="307" r:id="rId13"/>
    <p:sldId id="297" r:id="rId14"/>
    <p:sldId id="273" r:id="rId15"/>
    <p:sldId id="272" r:id="rId16"/>
    <p:sldId id="265" r:id="rId17"/>
    <p:sldId id="284" r:id="rId18"/>
    <p:sldId id="304" r:id="rId19"/>
    <p:sldId id="298" r:id="rId20"/>
    <p:sldId id="302" r:id="rId21"/>
    <p:sldId id="269" r:id="rId22"/>
    <p:sldId id="292" r:id="rId23"/>
    <p:sldId id="300" r:id="rId24"/>
    <p:sldId id="308" r:id="rId25"/>
  </p:sldIdLst>
  <p:sldSz cx="9144000" cy="5219700"/>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23226"/>
    <a:srgbClr val="231706"/>
    <a:srgbClr val="0D0D0D"/>
    <a:srgbClr val="825B52"/>
    <a:srgbClr val="182C5E"/>
    <a:srgbClr val="5148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265" autoAdjust="0"/>
    <p:restoredTop sz="94660"/>
  </p:normalViewPr>
  <p:slideViewPr>
    <p:cSldViewPr snapToGrid="0">
      <p:cViewPr varScale="1">
        <p:scale>
          <a:sx n="135" d="100"/>
          <a:sy n="135" d="100"/>
        </p:scale>
        <p:origin x="282" y="120"/>
      </p:cViewPr>
      <p:guideLst/>
    </p:cSldViewPr>
  </p:slideViewPr>
  <p:notesTextViewPr>
    <p:cViewPr>
      <p:scale>
        <a:sx n="1" d="1"/>
        <a:sy n="1" d="1"/>
      </p:scale>
      <p:origin x="0" y="0"/>
    </p:cViewPr>
  </p:notesTextViewPr>
  <p:sorterViewPr>
    <p:cViewPr>
      <p:scale>
        <a:sx n="46" d="100"/>
        <a:sy n="4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1"/>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3CC8-418E-A3A3-F0845530CDCC}"/>
            </c:ext>
          </c:extLst>
        </c:ser>
        <c:ser>
          <c:idx val="1"/>
          <c:order val="1"/>
          <c:tx>
            <c:strRef>
              <c:f>Sheet1!$C$1</c:f>
              <c:strCache>
                <c:ptCount val="1"/>
                <c:pt idx="0">
                  <c:v>列1</c:v>
                </c:pt>
              </c:strCache>
            </c:strRef>
          </c:tx>
          <c:spPr>
            <a:solidFill>
              <a:schemeClr val="accent2"/>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numCache>
            </c:numRef>
          </c:val>
          <c:extLst>
            <c:ext xmlns:c16="http://schemas.microsoft.com/office/drawing/2014/chart" uri="{C3380CC4-5D6E-409C-BE32-E72D297353CC}">
              <c16:uniqueId val="{00000001-3CC8-418E-A3A3-F0845530CDCC}"/>
            </c:ext>
          </c:extLst>
        </c:ser>
        <c:ser>
          <c:idx val="2"/>
          <c:order val="2"/>
          <c:tx>
            <c:strRef>
              <c:f>Sheet1!$D$1</c:f>
              <c:strCache>
                <c:ptCount val="1"/>
                <c:pt idx="0">
                  <c:v>列2</c:v>
                </c:pt>
              </c:strCache>
            </c:strRef>
          </c:tx>
          <c:spPr>
            <a:solidFill>
              <a:schemeClr val="accent3"/>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numCache>
            </c:numRef>
          </c:val>
          <c:extLst>
            <c:ext xmlns:c16="http://schemas.microsoft.com/office/drawing/2014/chart" uri="{C3380CC4-5D6E-409C-BE32-E72D297353CC}">
              <c16:uniqueId val="{00000002-3CC8-418E-A3A3-F0845530CDCC}"/>
            </c:ext>
          </c:extLst>
        </c:ser>
        <c:dLbls>
          <c:showLegendKey val="0"/>
          <c:showVal val="0"/>
          <c:showCatName val="0"/>
          <c:showSerName val="0"/>
          <c:showPercent val="0"/>
          <c:showBubbleSize val="0"/>
        </c:dLbls>
        <c:gapWidth val="182"/>
        <c:axId val="476427368"/>
        <c:axId val="476427760"/>
      </c:barChart>
      <c:catAx>
        <c:axId val="4764273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2">
                    <a:lumMod val="50000"/>
                  </a:schemeClr>
                </a:solidFill>
                <a:latin typeface="+mn-lt"/>
                <a:ea typeface="+mn-ea"/>
                <a:cs typeface="+mn-cs"/>
              </a:defRPr>
            </a:pPr>
            <a:endParaRPr lang="zh-CN"/>
          </a:p>
        </c:txPr>
        <c:crossAx val="476427760"/>
        <c:crosses val="autoZero"/>
        <c:auto val="1"/>
        <c:lblAlgn val="ctr"/>
        <c:lblOffset val="100"/>
        <c:noMultiLvlLbl val="0"/>
      </c:catAx>
      <c:valAx>
        <c:axId val="4764277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2">
                    <a:lumMod val="50000"/>
                  </a:schemeClr>
                </a:solidFill>
                <a:latin typeface="+mn-lt"/>
                <a:ea typeface="+mn-ea"/>
                <a:cs typeface="+mn-cs"/>
              </a:defRPr>
            </a:pPr>
            <a:endParaRPr lang="zh-CN"/>
          </a:p>
        </c:txPr>
        <c:crossAx val="476427368"/>
        <c:crosses val="autoZero"/>
        <c:crossBetween val="between"/>
      </c:valAx>
      <c:spPr>
        <a:noFill/>
        <a:ln>
          <a:noFill/>
        </a:ln>
        <a:effectLst/>
      </c:spPr>
    </c:plotArea>
    <c:plotVisOnly val="1"/>
    <c:dispBlanksAs val="gap"/>
    <c:showDLblsOverMax val="0"/>
  </c:chart>
  <c:spPr>
    <a:noFill/>
    <a:ln>
      <a:noFill/>
    </a:ln>
    <a:effectLst/>
  </c:spPr>
  <c:txPr>
    <a:bodyPr/>
    <a:lstStyle/>
    <a:p>
      <a:pPr>
        <a:defRPr baseline="0">
          <a:solidFill>
            <a:schemeClr val="tx1">
              <a:lumMod val="25000"/>
            </a:schemeClr>
          </a:solidFill>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759B78-2093-4031-894F-55485D60CFA0}" type="datetimeFigureOut">
              <a:rPr lang="zh-CN" altLang="en-US" smtClean="0"/>
              <a:t>2017/12/2</a:t>
            </a:fld>
            <a:endParaRPr lang="zh-CN" altLang="en-US"/>
          </a:p>
        </p:txBody>
      </p:sp>
      <p:sp>
        <p:nvSpPr>
          <p:cNvPr id="4" name="幻灯片图像占位符 3"/>
          <p:cNvSpPr>
            <a:spLocks noGrp="1" noRot="1" noChangeAspect="1"/>
          </p:cNvSpPr>
          <p:nvPr>
            <p:ph type="sldImg" idx="2"/>
          </p:nvPr>
        </p:nvSpPr>
        <p:spPr>
          <a:xfrm>
            <a:off x="725488" y="1143000"/>
            <a:ext cx="54070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01024B-A501-44AC-9E48-89931F4DAA9C}" type="slidenum">
              <a:rPr lang="zh-CN" altLang="en-US" smtClean="0"/>
              <a:t>‹#›</a:t>
            </a:fld>
            <a:endParaRPr lang="zh-CN" altLang="en-US"/>
          </a:p>
        </p:txBody>
      </p:sp>
    </p:spTree>
    <p:extLst>
      <p:ext uri="{BB962C8B-B14F-4D97-AF65-F5344CB8AC3E}">
        <p14:creationId xmlns:p14="http://schemas.microsoft.com/office/powerpoint/2010/main" val="2977345559"/>
      </p:ext>
    </p:extLst>
  </p:cSld>
  <p:clrMap bg1="lt1" tx1="dk1" bg2="lt2" tx2="dk2" accent1="accent1" accent2="accent2" accent3="accent3" accent4="accent4" accent5="accent5" accent6="accent6" hlink="hlink" folHlink="folHlink"/>
  <p:notesStyle>
    <a:lvl1pPr marL="0" algn="l" defTabSz="689458" rtl="0" eaLnBrk="1" latinLnBrk="0" hangingPunct="1">
      <a:defRPr sz="905" kern="1200">
        <a:solidFill>
          <a:schemeClr val="tx1"/>
        </a:solidFill>
        <a:latin typeface="+mn-lt"/>
        <a:ea typeface="+mn-ea"/>
        <a:cs typeface="+mn-cs"/>
      </a:defRPr>
    </a:lvl1pPr>
    <a:lvl2pPr marL="344729" algn="l" defTabSz="689458" rtl="0" eaLnBrk="1" latinLnBrk="0" hangingPunct="1">
      <a:defRPr sz="905" kern="1200">
        <a:solidFill>
          <a:schemeClr val="tx1"/>
        </a:solidFill>
        <a:latin typeface="+mn-lt"/>
        <a:ea typeface="+mn-ea"/>
        <a:cs typeface="+mn-cs"/>
      </a:defRPr>
    </a:lvl2pPr>
    <a:lvl3pPr marL="689458" algn="l" defTabSz="689458" rtl="0" eaLnBrk="1" latinLnBrk="0" hangingPunct="1">
      <a:defRPr sz="905" kern="1200">
        <a:solidFill>
          <a:schemeClr val="tx1"/>
        </a:solidFill>
        <a:latin typeface="+mn-lt"/>
        <a:ea typeface="+mn-ea"/>
        <a:cs typeface="+mn-cs"/>
      </a:defRPr>
    </a:lvl3pPr>
    <a:lvl4pPr marL="1034186" algn="l" defTabSz="689458" rtl="0" eaLnBrk="1" latinLnBrk="0" hangingPunct="1">
      <a:defRPr sz="905" kern="1200">
        <a:solidFill>
          <a:schemeClr val="tx1"/>
        </a:solidFill>
        <a:latin typeface="+mn-lt"/>
        <a:ea typeface="+mn-ea"/>
        <a:cs typeface="+mn-cs"/>
      </a:defRPr>
    </a:lvl4pPr>
    <a:lvl5pPr marL="1378915" algn="l" defTabSz="689458" rtl="0" eaLnBrk="1" latinLnBrk="0" hangingPunct="1">
      <a:defRPr sz="905" kern="1200">
        <a:solidFill>
          <a:schemeClr val="tx1"/>
        </a:solidFill>
        <a:latin typeface="+mn-lt"/>
        <a:ea typeface="+mn-ea"/>
        <a:cs typeface="+mn-cs"/>
      </a:defRPr>
    </a:lvl5pPr>
    <a:lvl6pPr marL="1723644" algn="l" defTabSz="689458" rtl="0" eaLnBrk="1" latinLnBrk="0" hangingPunct="1">
      <a:defRPr sz="905" kern="1200">
        <a:solidFill>
          <a:schemeClr val="tx1"/>
        </a:solidFill>
        <a:latin typeface="+mn-lt"/>
        <a:ea typeface="+mn-ea"/>
        <a:cs typeface="+mn-cs"/>
      </a:defRPr>
    </a:lvl6pPr>
    <a:lvl7pPr marL="2068373" algn="l" defTabSz="689458" rtl="0" eaLnBrk="1" latinLnBrk="0" hangingPunct="1">
      <a:defRPr sz="905" kern="1200">
        <a:solidFill>
          <a:schemeClr val="tx1"/>
        </a:solidFill>
        <a:latin typeface="+mn-lt"/>
        <a:ea typeface="+mn-ea"/>
        <a:cs typeface="+mn-cs"/>
      </a:defRPr>
    </a:lvl7pPr>
    <a:lvl8pPr marL="2413102" algn="l" defTabSz="689458" rtl="0" eaLnBrk="1" latinLnBrk="0" hangingPunct="1">
      <a:defRPr sz="905" kern="1200">
        <a:solidFill>
          <a:schemeClr val="tx1"/>
        </a:solidFill>
        <a:latin typeface="+mn-lt"/>
        <a:ea typeface="+mn-ea"/>
        <a:cs typeface="+mn-cs"/>
      </a:defRPr>
    </a:lvl8pPr>
    <a:lvl9pPr marL="2757830" algn="l" defTabSz="689458" rtl="0" eaLnBrk="1" latinLnBrk="0" hangingPunct="1">
      <a:defRPr sz="90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01024B-A501-44AC-9E48-89931F4DAA9C}" type="slidenum">
              <a:rPr lang="zh-CN" altLang="en-US" smtClean="0"/>
              <a:t>1</a:t>
            </a:fld>
            <a:endParaRPr lang="zh-CN" altLang="en-US"/>
          </a:p>
        </p:txBody>
      </p:sp>
    </p:spTree>
    <p:extLst>
      <p:ext uri="{BB962C8B-B14F-4D97-AF65-F5344CB8AC3E}">
        <p14:creationId xmlns:p14="http://schemas.microsoft.com/office/powerpoint/2010/main" val="27029246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01024B-A501-44AC-9E48-89931F4DAA9C}" type="slidenum">
              <a:rPr lang="zh-CN" altLang="en-US" smtClean="0"/>
              <a:t>2</a:t>
            </a:fld>
            <a:endParaRPr lang="zh-CN" altLang="en-US"/>
          </a:p>
        </p:txBody>
      </p:sp>
    </p:spTree>
    <p:extLst>
      <p:ext uri="{BB962C8B-B14F-4D97-AF65-F5344CB8AC3E}">
        <p14:creationId xmlns:p14="http://schemas.microsoft.com/office/powerpoint/2010/main" val="2429317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01024B-A501-44AC-9E48-89931F4DAA9C}" type="slidenum">
              <a:rPr lang="zh-CN" altLang="en-US" smtClean="0"/>
              <a:t>3</a:t>
            </a:fld>
            <a:endParaRPr lang="zh-CN" altLang="en-US"/>
          </a:p>
        </p:txBody>
      </p:sp>
    </p:spTree>
    <p:extLst>
      <p:ext uri="{BB962C8B-B14F-4D97-AF65-F5344CB8AC3E}">
        <p14:creationId xmlns:p14="http://schemas.microsoft.com/office/powerpoint/2010/main" val="28078139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01024B-A501-44AC-9E48-89931F4DAA9C}" type="slidenum">
              <a:rPr lang="zh-CN" altLang="en-US" smtClean="0"/>
              <a:t>4</a:t>
            </a:fld>
            <a:endParaRPr lang="zh-CN" altLang="en-US"/>
          </a:p>
        </p:txBody>
      </p:sp>
    </p:spTree>
    <p:extLst>
      <p:ext uri="{BB962C8B-B14F-4D97-AF65-F5344CB8AC3E}">
        <p14:creationId xmlns:p14="http://schemas.microsoft.com/office/powerpoint/2010/main" val="596136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01024B-A501-44AC-9E48-89931F4DAA9C}" type="slidenum">
              <a:rPr lang="zh-CN" altLang="en-US" smtClean="0"/>
              <a:t>5</a:t>
            </a:fld>
            <a:endParaRPr lang="zh-CN" altLang="en-US"/>
          </a:p>
        </p:txBody>
      </p:sp>
    </p:spTree>
    <p:extLst>
      <p:ext uri="{BB962C8B-B14F-4D97-AF65-F5344CB8AC3E}">
        <p14:creationId xmlns:p14="http://schemas.microsoft.com/office/powerpoint/2010/main" val="28932003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D71FAE-F02B-4105-9FB8-6BE5C8896EA8}"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p14="http://schemas.microsoft.com/office/powerpoint/2010/main" val="30912625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FC76F9F1-7794-4FA1-8122-841A3B882CCA}" type="slidenum">
              <a:rPr lang="zh-CN" altLang="en-US" smtClean="0"/>
              <a:pPr/>
              <a:t>7</a:t>
            </a:fld>
            <a:endParaRPr lang="zh-CN" altLang="en-US"/>
          </a:p>
        </p:txBody>
      </p:sp>
    </p:spTree>
    <p:extLst>
      <p:ext uri="{BB962C8B-B14F-4D97-AF65-F5344CB8AC3E}">
        <p14:creationId xmlns:p14="http://schemas.microsoft.com/office/powerpoint/2010/main" val="5791064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01024B-A501-44AC-9E48-89931F4DAA9C}" type="slidenum">
              <a:rPr lang="zh-CN" altLang="en-US" smtClean="0"/>
              <a:t>8</a:t>
            </a:fld>
            <a:endParaRPr lang="zh-CN" altLang="en-US"/>
          </a:p>
        </p:txBody>
      </p:sp>
    </p:spTree>
    <p:extLst>
      <p:ext uri="{BB962C8B-B14F-4D97-AF65-F5344CB8AC3E}">
        <p14:creationId xmlns:p14="http://schemas.microsoft.com/office/powerpoint/2010/main" val="20522326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23E56D-2002-4DD0-9F4C-8F2CA8EE197D}" type="slidenum">
              <a:rPr lang="zh-CN" altLang="en-US" smtClean="0"/>
              <a:t>9</a:t>
            </a:fld>
            <a:endParaRPr lang="zh-CN" altLang="en-US"/>
          </a:p>
        </p:txBody>
      </p:sp>
    </p:spTree>
    <p:extLst>
      <p:ext uri="{BB962C8B-B14F-4D97-AF65-F5344CB8AC3E}">
        <p14:creationId xmlns:p14="http://schemas.microsoft.com/office/powerpoint/2010/main" val="26139180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headEnd/>
            <a:tailEnd/>
          </a:ln>
        </p:spPr>
      </p:sp>
      <p:sp>
        <p:nvSpPr>
          <p:cNvPr id="58371"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58372"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11EA905-24B6-44DF-AF58-540D596973CC}" type="slidenum">
              <a:rPr lang="zh-CN" altLang="en-US"/>
              <a:pPr fontAlgn="base">
                <a:spcBef>
                  <a:spcPct val="0"/>
                </a:spcBef>
                <a:spcAft>
                  <a:spcPct val="0"/>
                </a:spcAft>
              </a:pPr>
              <a:t>10</a:t>
            </a:fld>
            <a:endParaRPr lang="en-US" altLang="zh-CN"/>
          </a:p>
        </p:txBody>
      </p:sp>
    </p:spTree>
    <p:extLst>
      <p:ext uri="{BB962C8B-B14F-4D97-AF65-F5344CB8AC3E}">
        <p14:creationId xmlns:p14="http://schemas.microsoft.com/office/powerpoint/2010/main" val="2340317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5450" y="685800"/>
            <a:ext cx="60071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0777416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01024B-A501-44AC-9E48-89931F4DAA9C}" type="slidenum">
              <a:rPr lang="zh-CN" altLang="en-US" smtClean="0"/>
              <a:t>12</a:t>
            </a:fld>
            <a:endParaRPr lang="zh-CN" altLang="en-US"/>
          </a:p>
        </p:txBody>
      </p:sp>
    </p:spTree>
    <p:extLst>
      <p:ext uri="{BB962C8B-B14F-4D97-AF65-F5344CB8AC3E}">
        <p14:creationId xmlns:p14="http://schemas.microsoft.com/office/powerpoint/2010/main" val="16601110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01024B-A501-44AC-9E48-89931F4DAA9C}" type="slidenum">
              <a:rPr lang="zh-CN" altLang="en-US" smtClean="0"/>
              <a:t>13</a:t>
            </a:fld>
            <a:endParaRPr lang="zh-CN" altLang="en-US"/>
          </a:p>
        </p:txBody>
      </p:sp>
    </p:spTree>
    <p:extLst>
      <p:ext uri="{BB962C8B-B14F-4D97-AF65-F5344CB8AC3E}">
        <p14:creationId xmlns:p14="http://schemas.microsoft.com/office/powerpoint/2010/main" val="11684037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01024B-A501-44AC-9E48-89931F4DAA9C}" type="slidenum">
              <a:rPr lang="zh-CN" altLang="en-US" smtClean="0"/>
              <a:t>14</a:t>
            </a:fld>
            <a:endParaRPr lang="zh-CN" altLang="en-US"/>
          </a:p>
        </p:txBody>
      </p:sp>
    </p:spTree>
    <p:extLst>
      <p:ext uri="{BB962C8B-B14F-4D97-AF65-F5344CB8AC3E}">
        <p14:creationId xmlns:p14="http://schemas.microsoft.com/office/powerpoint/2010/main" val="20134528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01024B-A501-44AC-9E48-89931F4DAA9C}" type="slidenum">
              <a:rPr lang="zh-CN" altLang="en-US" smtClean="0"/>
              <a:t>15</a:t>
            </a:fld>
            <a:endParaRPr lang="zh-CN" altLang="en-US"/>
          </a:p>
        </p:txBody>
      </p:sp>
    </p:spTree>
    <p:extLst>
      <p:ext uri="{BB962C8B-B14F-4D97-AF65-F5344CB8AC3E}">
        <p14:creationId xmlns:p14="http://schemas.microsoft.com/office/powerpoint/2010/main" val="1143072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01024B-A501-44AC-9E48-89931F4DAA9C}" type="slidenum">
              <a:rPr lang="zh-CN" altLang="en-US" smtClean="0"/>
              <a:t>16</a:t>
            </a:fld>
            <a:endParaRPr lang="zh-CN" altLang="en-US"/>
          </a:p>
        </p:txBody>
      </p:sp>
    </p:spTree>
    <p:extLst>
      <p:ext uri="{BB962C8B-B14F-4D97-AF65-F5344CB8AC3E}">
        <p14:creationId xmlns:p14="http://schemas.microsoft.com/office/powerpoint/2010/main" val="28021033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5450" y="685800"/>
            <a:ext cx="60071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1534365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38244838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01024B-A501-44AC-9E48-89931F4DAA9C}" type="slidenum">
              <a:rPr lang="zh-CN" altLang="en-US" smtClean="0"/>
              <a:t>19</a:t>
            </a:fld>
            <a:endParaRPr lang="zh-CN" altLang="en-US"/>
          </a:p>
        </p:txBody>
      </p:sp>
    </p:spTree>
    <p:extLst>
      <p:ext uri="{BB962C8B-B14F-4D97-AF65-F5344CB8AC3E}">
        <p14:creationId xmlns:p14="http://schemas.microsoft.com/office/powerpoint/2010/main" val="19569649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5C912DA0-E78C-4199-8837-248ABF5A4FC4}" type="slidenum">
              <a:rPr lang="zh-CN" altLang="en-US" smtClean="0"/>
              <a:pPr/>
              <a:t>20</a:t>
            </a:fld>
            <a:endParaRPr lang="zh-CN" altLang="en-US"/>
          </a:p>
        </p:txBody>
      </p:sp>
    </p:spTree>
    <p:extLst>
      <p:ext uri="{BB962C8B-B14F-4D97-AF65-F5344CB8AC3E}">
        <p14:creationId xmlns:p14="http://schemas.microsoft.com/office/powerpoint/2010/main" val="21510607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01024B-A501-44AC-9E48-89931F4DAA9C}" type="slidenum">
              <a:rPr lang="zh-CN" altLang="en-US" smtClean="0"/>
              <a:t>21</a:t>
            </a:fld>
            <a:endParaRPr lang="zh-CN" altLang="en-US"/>
          </a:p>
        </p:txBody>
      </p:sp>
    </p:spTree>
    <p:extLst>
      <p:ext uri="{BB962C8B-B14F-4D97-AF65-F5344CB8AC3E}">
        <p14:creationId xmlns:p14="http://schemas.microsoft.com/office/powerpoint/2010/main" val="26143619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01024B-A501-44AC-9E48-89931F4DAA9C}" type="slidenum">
              <a:rPr lang="zh-CN" altLang="en-US" smtClean="0"/>
              <a:t>22</a:t>
            </a:fld>
            <a:endParaRPr lang="zh-CN" altLang="en-US"/>
          </a:p>
        </p:txBody>
      </p:sp>
    </p:spTree>
    <p:extLst>
      <p:ext uri="{BB962C8B-B14F-4D97-AF65-F5344CB8AC3E}">
        <p14:creationId xmlns:p14="http://schemas.microsoft.com/office/powerpoint/2010/main" val="13599798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BA5FA-44E0-4756-BF69-C985CC5113B5}" type="slidenum">
              <a:rPr lang="zh-CN" altLang="en-US" smtClean="0"/>
              <a:pPr/>
              <a:t>23</a:t>
            </a:fld>
            <a:endParaRPr lang="zh-CN" altLang="en-US"/>
          </a:p>
        </p:txBody>
      </p:sp>
    </p:spTree>
    <p:extLst>
      <p:ext uri="{BB962C8B-B14F-4D97-AF65-F5344CB8AC3E}">
        <p14:creationId xmlns:p14="http://schemas.microsoft.com/office/powerpoint/2010/main" val="14854120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01024B-A501-44AC-9E48-89931F4DAA9C}" type="slidenum">
              <a:rPr lang="zh-CN" altLang="en-US" smtClean="0"/>
              <a:t>24</a:t>
            </a:fld>
            <a:endParaRPr lang="zh-CN" altLang="en-US"/>
          </a:p>
        </p:txBody>
      </p:sp>
    </p:spTree>
    <p:extLst>
      <p:ext uri="{BB962C8B-B14F-4D97-AF65-F5344CB8AC3E}">
        <p14:creationId xmlns:p14="http://schemas.microsoft.com/office/powerpoint/2010/main" val="2432745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54243"/>
            <a:ext cx="6858000" cy="1817229"/>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41551"/>
            <a:ext cx="6858000" cy="1260219"/>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3E18C4D7-AD6C-4A75-818C-5C336E7101EE}" type="datetimeFigureOut">
              <a:rPr lang="zh-CN" altLang="en-US" smtClean="0"/>
              <a:t>2017/12/2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7CE893F-9173-4CAC-868D-94C5DB376728}" type="slidenum">
              <a:rPr lang="zh-CN" altLang="en-US" smtClean="0"/>
              <a:t>‹#›</a:t>
            </a:fld>
            <a:endParaRPr lang="zh-CN" altLang="en-US"/>
          </a:p>
        </p:txBody>
      </p:sp>
    </p:spTree>
    <p:extLst>
      <p:ext uri="{BB962C8B-B14F-4D97-AF65-F5344CB8AC3E}">
        <p14:creationId xmlns:p14="http://schemas.microsoft.com/office/powerpoint/2010/main" val="125497979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3E18C4D7-AD6C-4A75-818C-5C336E7101EE}" type="datetimeFigureOut">
              <a:rPr lang="zh-CN" altLang="en-US" smtClean="0"/>
              <a:t>2017/12/2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7CE893F-9173-4CAC-868D-94C5DB376728}" type="slidenum">
              <a:rPr lang="zh-CN" altLang="en-US" smtClean="0"/>
              <a:t>‹#›</a:t>
            </a:fld>
            <a:endParaRPr lang="zh-CN" altLang="en-US"/>
          </a:p>
        </p:txBody>
      </p:sp>
    </p:spTree>
    <p:extLst>
      <p:ext uri="{BB962C8B-B14F-4D97-AF65-F5344CB8AC3E}">
        <p14:creationId xmlns:p14="http://schemas.microsoft.com/office/powerpoint/2010/main" val="139787702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301301"/>
            <a:ext cx="7886700" cy="2171250"/>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93092"/>
            <a:ext cx="7886700" cy="1141809"/>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3E18C4D7-AD6C-4A75-818C-5C336E7101EE}" type="datetimeFigureOut">
              <a:rPr lang="zh-CN" altLang="en-US" smtClean="0"/>
              <a:t>2017/12/2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7CE893F-9173-4CAC-868D-94C5DB376728}" type="slidenum">
              <a:rPr lang="zh-CN" altLang="en-US" smtClean="0"/>
              <a:t>‹#›</a:t>
            </a:fld>
            <a:endParaRPr lang="zh-CN" altLang="en-US"/>
          </a:p>
        </p:txBody>
      </p:sp>
    </p:spTree>
    <p:extLst>
      <p:ext uri="{BB962C8B-B14F-4D97-AF65-F5344CB8AC3E}">
        <p14:creationId xmlns:p14="http://schemas.microsoft.com/office/powerpoint/2010/main" val="372665397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89503"/>
            <a:ext cx="3886200" cy="3311852"/>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89503"/>
            <a:ext cx="3886200" cy="3311852"/>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3E18C4D7-AD6C-4A75-818C-5C336E7101EE}" type="datetimeFigureOut">
              <a:rPr lang="zh-CN" altLang="en-US" smtClean="0"/>
              <a:t>2017/12/2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7CE893F-9173-4CAC-868D-94C5DB376728}" type="slidenum">
              <a:rPr lang="zh-CN" altLang="en-US" smtClean="0"/>
              <a:t>‹#›</a:t>
            </a:fld>
            <a:endParaRPr lang="zh-CN" altLang="en-US"/>
          </a:p>
        </p:txBody>
      </p:sp>
    </p:spTree>
    <p:extLst>
      <p:ext uri="{BB962C8B-B14F-4D97-AF65-F5344CB8AC3E}">
        <p14:creationId xmlns:p14="http://schemas.microsoft.com/office/powerpoint/2010/main" val="315015707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7901"/>
            <a:ext cx="7886700" cy="1008901"/>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79552"/>
            <a:ext cx="3868340" cy="62708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906640"/>
            <a:ext cx="3868340" cy="280438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79552"/>
            <a:ext cx="3887391" cy="62708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906640"/>
            <a:ext cx="3887391" cy="280438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3E18C4D7-AD6C-4A75-818C-5C336E7101EE}" type="datetimeFigureOut">
              <a:rPr lang="zh-CN" altLang="en-US" smtClean="0"/>
              <a:t>2017/12/2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F7CE893F-9173-4CAC-868D-94C5DB376728}" type="slidenum">
              <a:rPr lang="zh-CN" altLang="en-US" smtClean="0"/>
              <a:t>‹#›</a:t>
            </a:fld>
            <a:endParaRPr lang="zh-CN" altLang="en-US"/>
          </a:p>
        </p:txBody>
      </p:sp>
    </p:spTree>
    <p:extLst>
      <p:ext uri="{BB962C8B-B14F-4D97-AF65-F5344CB8AC3E}">
        <p14:creationId xmlns:p14="http://schemas.microsoft.com/office/powerpoint/2010/main" val="56663360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3E18C4D7-AD6C-4A75-818C-5C336E7101EE}" type="datetimeFigureOut">
              <a:rPr lang="zh-CN" altLang="en-US" smtClean="0"/>
              <a:t>2017/12/2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F7CE893F-9173-4CAC-868D-94C5DB376728}" type="slidenum">
              <a:rPr lang="zh-CN" altLang="en-US" smtClean="0"/>
              <a:t>‹#›</a:t>
            </a:fld>
            <a:endParaRPr lang="zh-CN" altLang="en-US"/>
          </a:p>
        </p:txBody>
      </p:sp>
    </p:spTree>
    <p:extLst>
      <p:ext uri="{BB962C8B-B14F-4D97-AF65-F5344CB8AC3E}">
        <p14:creationId xmlns:p14="http://schemas.microsoft.com/office/powerpoint/2010/main" val="147194773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18C4D7-AD6C-4A75-818C-5C336E7101EE}" type="datetimeFigureOut">
              <a:rPr lang="zh-CN" altLang="en-US" smtClean="0"/>
              <a:t>2017/12/2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F7CE893F-9173-4CAC-868D-94C5DB376728}" type="slidenum">
              <a:rPr lang="zh-CN" altLang="en-US" smtClean="0"/>
              <a:t>‹#›</a:t>
            </a:fld>
            <a:endParaRPr lang="zh-CN" altLang="en-US"/>
          </a:p>
        </p:txBody>
      </p:sp>
      <p:sp>
        <p:nvSpPr>
          <p:cNvPr id="7" name="文本框 6">
            <a:extLst>
              <a:ext uri="{FF2B5EF4-FFF2-40B4-BE49-F238E27FC236}">
                <a16:creationId xmlns:a16="http://schemas.microsoft.com/office/drawing/2014/main" id="{44797F01-209F-4903-82AA-594C6BD16EDC}"/>
              </a:ext>
            </a:extLst>
          </p:cNvPr>
          <p:cNvSpPr txBox="1"/>
          <p:nvPr userDrawn="1"/>
        </p:nvSpPr>
        <p:spPr>
          <a:xfrm>
            <a:off x="110834" y="41565"/>
            <a:ext cx="2106667" cy="369332"/>
          </a:xfrm>
          <a:prstGeom prst="rect">
            <a:avLst/>
          </a:prstGeom>
          <a:noFill/>
        </p:spPr>
        <p:txBody>
          <a:bodyPr wrap="none" rtlCol="0">
            <a:spAutoFit/>
          </a:bodyPr>
          <a:lstStyle/>
          <a:p>
            <a:r>
              <a:rPr lang="zh-CN" altLang="en-US" dirty="0">
                <a:solidFill>
                  <a:schemeClr val="bg1"/>
                </a:solidFill>
              </a:rPr>
              <a:t>单击此处添加标题</a:t>
            </a:r>
          </a:p>
        </p:txBody>
      </p:sp>
      <p:pic>
        <p:nvPicPr>
          <p:cNvPr id="6" name="图片 5">
            <a:extLst>
              <a:ext uri="{FF2B5EF4-FFF2-40B4-BE49-F238E27FC236}">
                <a16:creationId xmlns:a16="http://schemas.microsoft.com/office/drawing/2014/main" id="{73706C4B-BBE1-4FF1-8BEC-AF6C23C59F85}"/>
              </a:ext>
            </a:extLst>
          </p:cNvPr>
          <p:cNvPicPr>
            <a:picLocks noChangeAspect="1"/>
          </p:cNvPicPr>
          <p:nvPr userDrawn="1"/>
        </p:nvPicPr>
        <p:blipFill>
          <a:blip r:embed="rId2"/>
          <a:stretch>
            <a:fillRect/>
          </a:stretch>
        </p:blipFill>
        <p:spPr>
          <a:xfrm>
            <a:off x="1350" y="0"/>
            <a:ext cx="9143244" cy="5219699"/>
          </a:xfrm>
          <a:prstGeom prst="rect">
            <a:avLst/>
          </a:prstGeom>
        </p:spPr>
      </p:pic>
      <p:sp>
        <p:nvSpPr>
          <p:cNvPr id="8" name="矩形 7">
            <a:extLst>
              <a:ext uri="{FF2B5EF4-FFF2-40B4-BE49-F238E27FC236}">
                <a16:creationId xmlns:a16="http://schemas.microsoft.com/office/drawing/2014/main" id="{C52DF8B7-BF79-48B9-B1D9-783B29FC601F}"/>
              </a:ext>
            </a:extLst>
          </p:cNvPr>
          <p:cNvSpPr/>
          <p:nvPr userDrawn="1"/>
        </p:nvSpPr>
        <p:spPr>
          <a:xfrm>
            <a:off x="0" y="577517"/>
            <a:ext cx="9144000" cy="4415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id="{41A8B5A6-9B68-4C6A-A8EA-293749EE5A29}"/>
              </a:ext>
            </a:extLst>
          </p:cNvPr>
          <p:cNvSpPr/>
          <p:nvPr userDrawn="1"/>
        </p:nvSpPr>
        <p:spPr>
          <a:xfrm>
            <a:off x="938342" y="126972"/>
            <a:ext cx="2031325" cy="369332"/>
          </a:xfrm>
          <a:prstGeom prst="rect">
            <a:avLst/>
          </a:prstGeom>
        </p:spPr>
        <p:txBody>
          <a:bodyPr wrap="none">
            <a:spAutoFit/>
          </a:bodyPr>
          <a:lstStyle/>
          <a:p>
            <a:r>
              <a:rPr lang="zh-CN" altLang="en-US" sz="1800" b="1" dirty="0">
                <a:solidFill>
                  <a:schemeClr val="bg1"/>
                </a:solidFill>
                <a:latin typeface="微软雅黑" panose="020B0503020204020204" pitchFamily="34" charset="-122"/>
                <a:ea typeface="微软雅黑" panose="020B0503020204020204" pitchFamily="34" charset="-122"/>
              </a:rPr>
              <a:t>单击此处添加标题</a:t>
            </a:r>
          </a:p>
        </p:txBody>
      </p:sp>
    </p:spTree>
    <p:extLst>
      <p:ext uri="{BB962C8B-B14F-4D97-AF65-F5344CB8AC3E}">
        <p14:creationId xmlns:p14="http://schemas.microsoft.com/office/powerpoint/2010/main" val="233619785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7980"/>
            <a:ext cx="2949178" cy="121793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51541"/>
            <a:ext cx="4629150" cy="370937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65910"/>
            <a:ext cx="2949178" cy="290104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3E18C4D7-AD6C-4A75-818C-5C336E7101EE}" type="datetimeFigureOut">
              <a:rPr lang="zh-CN" altLang="en-US" smtClean="0"/>
              <a:t>2017/12/2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7CE893F-9173-4CAC-868D-94C5DB376728}" type="slidenum">
              <a:rPr lang="zh-CN" altLang="en-US" smtClean="0"/>
              <a:t>‹#›</a:t>
            </a:fld>
            <a:endParaRPr lang="zh-CN" altLang="en-US"/>
          </a:p>
        </p:txBody>
      </p:sp>
    </p:spTree>
    <p:extLst>
      <p:ext uri="{BB962C8B-B14F-4D97-AF65-F5344CB8AC3E}">
        <p14:creationId xmlns:p14="http://schemas.microsoft.com/office/powerpoint/2010/main" val="340241006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7980"/>
            <a:ext cx="2949178" cy="121793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51541"/>
            <a:ext cx="4629150" cy="3709370"/>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65910"/>
            <a:ext cx="2949178" cy="290104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3E18C4D7-AD6C-4A75-818C-5C336E7101EE}" type="datetimeFigureOut">
              <a:rPr lang="zh-CN" altLang="en-US" smtClean="0"/>
              <a:t>2017/12/2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7CE893F-9173-4CAC-868D-94C5DB376728}" type="slidenum">
              <a:rPr lang="zh-CN" altLang="en-US" smtClean="0"/>
              <a:t>‹#›</a:t>
            </a:fld>
            <a:endParaRPr lang="zh-CN" altLang="en-US"/>
          </a:p>
        </p:txBody>
      </p:sp>
    </p:spTree>
    <p:extLst>
      <p:ext uri="{BB962C8B-B14F-4D97-AF65-F5344CB8AC3E}">
        <p14:creationId xmlns:p14="http://schemas.microsoft.com/office/powerpoint/2010/main" val="176326611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3E18C4D7-AD6C-4A75-818C-5C336E7101EE}" type="datetimeFigureOut">
              <a:rPr lang="zh-CN" altLang="en-US" smtClean="0"/>
              <a:t>2017/12/2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7CE893F-9173-4CAC-868D-94C5DB376728}" type="slidenum">
              <a:rPr lang="zh-CN" altLang="en-US" smtClean="0"/>
              <a:t>‹#›</a:t>
            </a:fld>
            <a:endParaRPr lang="zh-CN" altLang="en-US"/>
          </a:p>
        </p:txBody>
      </p:sp>
    </p:spTree>
    <p:extLst>
      <p:ext uri="{BB962C8B-B14F-4D97-AF65-F5344CB8AC3E}">
        <p14:creationId xmlns:p14="http://schemas.microsoft.com/office/powerpoint/2010/main" val="105520316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7901"/>
            <a:ext cx="1971675" cy="442345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7901"/>
            <a:ext cx="5800725" cy="442345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3E18C4D7-AD6C-4A75-818C-5C336E7101EE}" type="datetimeFigureOut">
              <a:rPr lang="zh-CN" altLang="en-US" smtClean="0"/>
              <a:t>2017/12/2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7CE893F-9173-4CAC-868D-94C5DB376728}" type="slidenum">
              <a:rPr lang="zh-CN" altLang="en-US" smtClean="0"/>
              <a:t>‹#›</a:t>
            </a:fld>
            <a:endParaRPr lang="zh-CN" altLang="en-US"/>
          </a:p>
        </p:txBody>
      </p:sp>
    </p:spTree>
    <p:extLst>
      <p:ext uri="{BB962C8B-B14F-4D97-AF65-F5344CB8AC3E}">
        <p14:creationId xmlns:p14="http://schemas.microsoft.com/office/powerpoint/2010/main" val="372972456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076922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801DAE0F-5D6A-4B44-B9AA-A90C0C19BEBE}" type="datetimeFigureOut">
              <a:rPr lang="zh-CN" altLang="en-US" smtClean="0">
                <a:solidFill>
                  <a:prstClr val="black">
                    <a:tint val="75000"/>
                  </a:prstClr>
                </a:solidFill>
              </a:rPr>
              <a:pPr/>
              <a:t>2017/12/2</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98D2C883-9E47-4B15-B5E9-C3EB1EADFA5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4063589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
        <p:nvSpPr>
          <p:cNvPr id="2" name="矩形 1"/>
          <p:cNvSpPr/>
          <p:nvPr userDrawn="1"/>
        </p:nvSpPr>
        <p:spPr>
          <a:xfrm>
            <a:off x="-2925" y="0"/>
            <a:ext cx="9146672" cy="5219700"/>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sz="1800"/>
          </a:p>
        </p:txBody>
      </p:sp>
    </p:spTree>
    <p:extLst>
      <p:ext uri="{BB962C8B-B14F-4D97-AF65-F5344CB8AC3E}">
        <p14:creationId xmlns:p14="http://schemas.microsoft.com/office/powerpoint/2010/main" val="331660784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7902"/>
            <a:ext cx="7886700" cy="1008901"/>
          </a:xfrm>
        </p:spPr>
        <p:txBody>
          <a:bodyPr/>
          <a:lstStyle/>
          <a:p>
            <a:r>
              <a:rPr lang="zh-CN" altLang="en-US"/>
              <a:t>单击此处编辑母版标题样式</a:t>
            </a:r>
          </a:p>
        </p:txBody>
      </p:sp>
      <p:sp>
        <p:nvSpPr>
          <p:cNvPr id="3" name="日期占位符 2"/>
          <p:cNvSpPr>
            <a:spLocks noGrp="1"/>
          </p:cNvSpPr>
          <p:nvPr>
            <p:ph type="dt" sz="half" idx="10"/>
          </p:nvPr>
        </p:nvSpPr>
        <p:spPr>
          <a:xfrm>
            <a:off x="628650" y="4837889"/>
            <a:ext cx="2057400" cy="277900"/>
          </a:xfrm>
        </p:spPr>
        <p:txBody>
          <a:bodyPr/>
          <a:lstStyle>
            <a:lvl1pPr>
              <a:defRPr/>
            </a:lvl1pPr>
          </a:lstStyle>
          <a:p>
            <a:fld id="{1F931BFC-FA3C-44C9-BDF3-A1EA94A517F2}" type="datetime1">
              <a:rPr lang="zh-CN" altLang="en-US"/>
              <a:pPr/>
              <a:t>2017/12/2</a:t>
            </a:fld>
            <a:endParaRPr lang="zh-CN" altLang="en-US" sz="1400" dirty="0">
              <a:solidFill>
                <a:schemeClr val="tx1"/>
              </a:solidFill>
            </a:endParaRPr>
          </a:p>
        </p:txBody>
      </p:sp>
      <p:sp>
        <p:nvSpPr>
          <p:cNvPr id="4" name="页脚占位符 3"/>
          <p:cNvSpPr>
            <a:spLocks noGrp="1"/>
          </p:cNvSpPr>
          <p:nvPr>
            <p:ph type="ftr" sz="quarter" idx="11"/>
          </p:nvPr>
        </p:nvSpPr>
        <p:spPr>
          <a:xfrm>
            <a:off x="3028950" y="4837889"/>
            <a:ext cx="3086100" cy="277900"/>
          </a:xfrm>
        </p:spPr>
        <p:txBody>
          <a:bodyPr/>
          <a:lstStyle>
            <a:lvl1pPr>
              <a:defRPr/>
            </a:lvl1pPr>
          </a:lstStyle>
          <a:p>
            <a:endParaRPr lang="zh-CN" altLang="zh-CN"/>
          </a:p>
        </p:txBody>
      </p:sp>
      <p:sp>
        <p:nvSpPr>
          <p:cNvPr id="5" name="灯片编号占位符 4"/>
          <p:cNvSpPr>
            <a:spLocks noGrp="1"/>
          </p:cNvSpPr>
          <p:nvPr>
            <p:ph type="sldNum" sz="quarter" idx="12"/>
          </p:nvPr>
        </p:nvSpPr>
        <p:spPr>
          <a:xfrm>
            <a:off x="6457950" y="4837889"/>
            <a:ext cx="2057400" cy="277900"/>
          </a:xfrm>
        </p:spPr>
        <p:txBody>
          <a:bodyPr/>
          <a:lstStyle>
            <a:lvl1pPr>
              <a:defRPr/>
            </a:lvl1pPr>
          </a:lstStyle>
          <a:p>
            <a:fld id="{2E9294EB-43AD-4253-9111-B513B7CCDA25}" type="slidenum">
              <a:rPr lang="zh-CN" altLang="en-US"/>
              <a:pPr/>
              <a:t>‹#›</a:t>
            </a:fld>
            <a:endParaRPr lang="zh-CN" altLang="en-US" sz="1400" dirty="0">
              <a:solidFill>
                <a:schemeClr val="tx1"/>
              </a:solidFill>
            </a:endParaRPr>
          </a:p>
        </p:txBody>
      </p:sp>
    </p:spTree>
    <p:extLst>
      <p:ext uri="{BB962C8B-B14F-4D97-AF65-F5344CB8AC3E}">
        <p14:creationId xmlns:p14="http://schemas.microsoft.com/office/powerpoint/2010/main" val="2424956230"/>
      </p:ext>
    </p:extLst>
  </p:cSld>
  <p:clrMapOvr>
    <a:masterClrMapping/>
  </p:clrMapOvr>
  <p:transition advClick="0" advTm="0">
    <p:split orient="vert"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7901"/>
            <a:ext cx="7886700" cy="1008901"/>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89503"/>
            <a:ext cx="7886700" cy="3311852"/>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837889"/>
            <a:ext cx="2057400" cy="277901"/>
          </a:xfrm>
          <a:prstGeom prst="rect">
            <a:avLst/>
          </a:prstGeom>
        </p:spPr>
        <p:txBody>
          <a:bodyPr vert="horz" lIns="91440" tIns="45720" rIns="91440" bIns="45720" rtlCol="0" anchor="ctr"/>
          <a:lstStyle>
            <a:lvl1pPr algn="l">
              <a:defRPr sz="900">
                <a:solidFill>
                  <a:schemeClr val="tx1">
                    <a:tint val="75000"/>
                  </a:schemeClr>
                </a:solidFill>
              </a:defRPr>
            </a:lvl1pPr>
          </a:lstStyle>
          <a:p>
            <a:fld id="{3E18C4D7-AD6C-4A75-818C-5C336E7101EE}" type="datetimeFigureOut">
              <a:rPr lang="zh-CN" altLang="en-US" smtClean="0"/>
              <a:t>2017/12/2</a:t>
            </a:fld>
            <a:endParaRPr lang="zh-CN" altLang="en-US"/>
          </a:p>
        </p:txBody>
      </p:sp>
      <p:sp>
        <p:nvSpPr>
          <p:cNvPr id="5" name="Footer Placeholder 4"/>
          <p:cNvSpPr>
            <a:spLocks noGrp="1"/>
          </p:cNvSpPr>
          <p:nvPr>
            <p:ph type="ftr" sz="quarter" idx="3"/>
          </p:nvPr>
        </p:nvSpPr>
        <p:spPr>
          <a:xfrm>
            <a:off x="3028950" y="4837889"/>
            <a:ext cx="3086100" cy="27790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837889"/>
            <a:ext cx="2057400" cy="277901"/>
          </a:xfrm>
          <a:prstGeom prst="rect">
            <a:avLst/>
          </a:prstGeom>
        </p:spPr>
        <p:txBody>
          <a:bodyPr vert="horz" lIns="91440" tIns="45720" rIns="91440" bIns="45720" rtlCol="0" anchor="ctr"/>
          <a:lstStyle>
            <a:lvl1pPr algn="r">
              <a:defRPr sz="900">
                <a:solidFill>
                  <a:schemeClr val="tx1">
                    <a:tint val="75000"/>
                  </a:schemeClr>
                </a:solidFill>
              </a:defRPr>
            </a:lvl1pPr>
          </a:lstStyle>
          <a:p>
            <a:fld id="{F7CE893F-9173-4CAC-868D-94C5DB376728}" type="slidenum">
              <a:rPr lang="zh-CN" altLang="en-US" smtClean="0"/>
              <a:t>‹#›</a:t>
            </a:fld>
            <a:endParaRPr lang="zh-CN" altLang="en-US"/>
          </a:p>
        </p:txBody>
      </p:sp>
    </p:spTree>
    <p:extLst>
      <p:ext uri="{BB962C8B-B14F-4D97-AF65-F5344CB8AC3E}">
        <p14:creationId xmlns:p14="http://schemas.microsoft.com/office/powerpoint/2010/main" val="8014885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5.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tags" Target="../tags/tag16.xml"/><Relationship Id="rId18" Type="http://schemas.openxmlformats.org/officeDocument/2006/relationships/image" Target="../media/image7.jpg"/><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image" Target="../media/image6.jpg"/><Relationship Id="rId2" Type="http://schemas.openxmlformats.org/officeDocument/2006/relationships/tags" Target="../tags/tag5.xml"/><Relationship Id="rId16" Type="http://schemas.openxmlformats.org/officeDocument/2006/relationships/notesSlide" Target="../notesSlides/notesSlide7.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5" Type="http://schemas.openxmlformats.org/officeDocument/2006/relationships/tags" Target="../tags/tag8.xml"/><Relationship Id="rId15" Type="http://schemas.openxmlformats.org/officeDocument/2006/relationships/slideLayout" Target="../slideLayouts/slideLayout7.xml"/><Relationship Id="rId10" Type="http://schemas.openxmlformats.org/officeDocument/2006/relationships/tags" Target="../tags/tag13.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tags" Target="../tags/tag1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3.jpg"/><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7.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08235936-E92E-4AB8-A663-D4CBF7A25798}"/>
              </a:ext>
            </a:extLst>
          </p:cNvPr>
          <p:cNvPicPr>
            <a:picLocks noChangeAspect="1"/>
          </p:cNvPicPr>
          <p:nvPr/>
        </p:nvPicPr>
        <p:blipFill>
          <a:blip r:embed="rId5"/>
          <a:stretch>
            <a:fillRect/>
          </a:stretch>
        </p:blipFill>
        <p:spPr>
          <a:xfrm>
            <a:off x="756" y="0"/>
            <a:ext cx="9143244" cy="5212333"/>
          </a:xfrm>
          <a:prstGeom prst="rect">
            <a:avLst/>
          </a:prstGeom>
        </p:spPr>
      </p:pic>
      <p:sp>
        <p:nvSpPr>
          <p:cNvPr id="5" name="文本框 4">
            <a:extLst>
              <a:ext uri="{FF2B5EF4-FFF2-40B4-BE49-F238E27FC236}">
                <a16:creationId xmlns:a16="http://schemas.microsoft.com/office/drawing/2014/main" id="{F41CBF35-698A-48A8-B5C3-4EDF2BF0DAB0}"/>
              </a:ext>
            </a:extLst>
          </p:cNvPr>
          <p:cNvSpPr txBox="1"/>
          <p:nvPr/>
        </p:nvSpPr>
        <p:spPr>
          <a:xfrm>
            <a:off x="1381752" y="2346472"/>
            <a:ext cx="521128" cy="1338572"/>
          </a:xfrm>
          <a:prstGeom prst="rect">
            <a:avLst/>
          </a:prstGeom>
          <a:noFill/>
        </p:spPr>
        <p:txBody>
          <a:bodyPr wrap="square" rtlCol="0">
            <a:spAutoFit/>
          </a:bodyPr>
          <a:lstStyle/>
          <a:p>
            <a:r>
              <a:rPr lang="zh-CN" altLang="en-US" sz="4049" dirty="0">
                <a:solidFill>
                  <a:schemeClr val="bg2">
                    <a:lumMod val="75000"/>
                    <a:lumOff val="25000"/>
                  </a:schemeClr>
                </a:solidFill>
                <a:latin typeface="思源黑体 CN Heavy" panose="020B0A00000000000000" pitchFamily="34" charset="-122"/>
                <a:ea typeface="思源黑体 CN Heavy" panose="020B0A00000000000000" pitchFamily="34" charset="-122"/>
              </a:rPr>
              <a:t>美食</a:t>
            </a:r>
            <a:endParaRPr lang="en-US" altLang="zh-CN" sz="4049" dirty="0">
              <a:solidFill>
                <a:schemeClr val="bg2">
                  <a:lumMod val="75000"/>
                  <a:lumOff val="25000"/>
                </a:schemeClr>
              </a:solidFill>
              <a:latin typeface="思源黑体 CN Heavy" panose="020B0A00000000000000" pitchFamily="34" charset="-122"/>
              <a:ea typeface="思源黑体 CN Heavy" panose="020B0A00000000000000" pitchFamily="34" charset="-122"/>
            </a:endParaRPr>
          </a:p>
        </p:txBody>
      </p:sp>
      <p:sp>
        <p:nvSpPr>
          <p:cNvPr id="6" name="文本框 5">
            <a:extLst>
              <a:ext uri="{FF2B5EF4-FFF2-40B4-BE49-F238E27FC236}">
                <a16:creationId xmlns:a16="http://schemas.microsoft.com/office/drawing/2014/main" id="{D2D0D127-5A8A-4C5B-B835-3C4B7979967C}"/>
              </a:ext>
            </a:extLst>
          </p:cNvPr>
          <p:cNvSpPr txBox="1"/>
          <p:nvPr/>
        </p:nvSpPr>
        <p:spPr>
          <a:xfrm>
            <a:off x="971753" y="2537845"/>
            <a:ext cx="492443" cy="1863652"/>
          </a:xfrm>
          <a:prstGeom prst="rect">
            <a:avLst/>
          </a:prstGeom>
          <a:noFill/>
        </p:spPr>
        <p:txBody>
          <a:bodyPr vert="eaVert" wrap="none" rtlCol="0">
            <a:spAutoFit/>
          </a:bodyPr>
          <a:lstStyle/>
          <a:p>
            <a:r>
              <a:rPr lang="en-US" altLang="zh-CN" sz="2000" dirty="0">
                <a:solidFill>
                  <a:schemeClr val="bg2">
                    <a:lumMod val="75000"/>
                    <a:lumOff val="25000"/>
                  </a:schemeClr>
                </a:solidFill>
                <a:latin typeface="思源黑体 CN Light" panose="020B0300000000000000" pitchFamily="34" charset="-122"/>
                <a:ea typeface="思源黑体 CN Light" panose="020B0300000000000000" pitchFamily="34" charset="-122"/>
              </a:rPr>
              <a:t>Delicious food</a:t>
            </a:r>
            <a:endParaRPr lang="zh-CN" altLang="en-US" sz="2000" dirty="0">
              <a:solidFill>
                <a:schemeClr val="bg2">
                  <a:lumMod val="75000"/>
                  <a:lumOff val="25000"/>
                </a:schemeClr>
              </a:solidFill>
              <a:latin typeface="思源黑体 CN Light" panose="020B0300000000000000" pitchFamily="34" charset="-122"/>
              <a:ea typeface="思源黑体 CN Light" panose="020B0300000000000000" pitchFamily="34" charset="-122"/>
            </a:endParaRPr>
          </a:p>
        </p:txBody>
      </p:sp>
      <p:cxnSp>
        <p:nvCxnSpPr>
          <p:cNvPr id="7" name="直接连接符 6">
            <a:extLst>
              <a:ext uri="{FF2B5EF4-FFF2-40B4-BE49-F238E27FC236}">
                <a16:creationId xmlns:a16="http://schemas.microsoft.com/office/drawing/2014/main" id="{F86C9CDE-F8BE-4C96-B033-718882C0D72C}"/>
              </a:ext>
            </a:extLst>
          </p:cNvPr>
          <p:cNvCxnSpPr>
            <a:cxnSpLocks/>
          </p:cNvCxnSpPr>
          <p:nvPr/>
        </p:nvCxnSpPr>
        <p:spPr>
          <a:xfrm flipV="1">
            <a:off x="1696029" y="953735"/>
            <a:ext cx="0" cy="1242152"/>
          </a:xfrm>
          <a:prstGeom prst="line">
            <a:avLst/>
          </a:prstGeom>
          <a:ln w="15875">
            <a:solidFill>
              <a:schemeClr val="bg2">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 name="等腰三角形 11">
            <a:extLst>
              <a:ext uri="{FF2B5EF4-FFF2-40B4-BE49-F238E27FC236}">
                <a16:creationId xmlns:a16="http://schemas.microsoft.com/office/drawing/2014/main" id="{9799031E-AC26-4F85-917B-81B21B885D72}"/>
              </a:ext>
            </a:extLst>
          </p:cNvPr>
          <p:cNvSpPr/>
          <p:nvPr/>
        </p:nvSpPr>
        <p:spPr>
          <a:xfrm rot="5400000">
            <a:off x="1651996" y="3799050"/>
            <a:ext cx="114807" cy="9897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schemeClr>
              </a:solidFill>
            </a:endParaRPr>
          </a:p>
        </p:txBody>
      </p:sp>
      <p:sp>
        <p:nvSpPr>
          <p:cNvPr id="16" name="文本框 15">
            <a:extLst>
              <a:ext uri="{FF2B5EF4-FFF2-40B4-BE49-F238E27FC236}">
                <a16:creationId xmlns:a16="http://schemas.microsoft.com/office/drawing/2014/main" id="{D79E960B-4A6E-4A62-9076-D05FF88F8A7C}"/>
              </a:ext>
            </a:extLst>
          </p:cNvPr>
          <p:cNvSpPr txBox="1"/>
          <p:nvPr/>
        </p:nvSpPr>
        <p:spPr>
          <a:xfrm>
            <a:off x="2217912" y="1673785"/>
            <a:ext cx="692497" cy="2631490"/>
          </a:xfrm>
          <a:prstGeom prst="rect">
            <a:avLst/>
          </a:prstGeom>
          <a:noFill/>
        </p:spPr>
        <p:txBody>
          <a:bodyPr vert="eaVert" wrap="none" rtlCol="0">
            <a:spAutoFit/>
          </a:bodyPr>
          <a:lstStyle/>
          <a:p>
            <a:r>
              <a:rPr lang="zh-CN" altLang="en-US" sz="3300" dirty="0">
                <a:solidFill>
                  <a:schemeClr val="bg2">
                    <a:lumMod val="75000"/>
                    <a:lumOff val="25000"/>
                  </a:schemeClr>
                </a:solidFill>
                <a:latin typeface="思源黑体 CN Light" panose="020B0300000000000000" pitchFamily="34" charset="-122"/>
                <a:ea typeface="思源黑体 CN Light" panose="020B0300000000000000" pitchFamily="34" charset="-122"/>
              </a:rPr>
              <a:t>营销策划模板</a:t>
            </a:r>
          </a:p>
        </p:txBody>
      </p:sp>
      <p:sp>
        <p:nvSpPr>
          <p:cNvPr id="17" name="文本框 16">
            <a:extLst>
              <a:ext uri="{FF2B5EF4-FFF2-40B4-BE49-F238E27FC236}">
                <a16:creationId xmlns:a16="http://schemas.microsoft.com/office/drawing/2014/main" id="{89B89C48-C0A5-49B9-83AA-7D633EE27811}"/>
              </a:ext>
            </a:extLst>
          </p:cNvPr>
          <p:cNvSpPr txBox="1"/>
          <p:nvPr/>
        </p:nvSpPr>
        <p:spPr>
          <a:xfrm rot="5400000">
            <a:off x="1470043" y="2714177"/>
            <a:ext cx="3798783" cy="565924"/>
          </a:xfrm>
          <a:prstGeom prst="rect">
            <a:avLst/>
          </a:prstGeom>
          <a:noFill/>
        </p:spPr>
        <p:txBody>
          <a:bodyPr wrap="square" rtlCol="0">
            <a:spAutoFit/>
            <a:scene3d>
              <a:camera prst="orthographicFront"/>
              <a:lightRig rig="threePt" dir="t"/>
            </a:scene3d>
            <a:sp3d contourW="12700"/>
          </a:bodyPr>
          <a:lstStyle/>
          <a:p>
            <a:pPr defTabSz="685461">
              <a:lnSpc>
                <a:spcPct val="114000"/>
              </a:lnSpc>
              <a:defRPr/>
            </a:pPr>
            <a:r>
              <a:rPr lang="en-US" altLang="zh-CN" sz="900" dirty="0">
                <a:solidFill>
                  <a:schemeClr val="bg1"/>
                </a:solidFill>
                <a:latin typeface="微软雅黑"/>
                <a:ea typeface="微软雅黑"/>
              </a:rPr>
              <a:t>The user can demonstrate on a projector or computer, or print the demonstrate on a projector or computer, or print the presentationpresentation</a:t>
            </a:r>
          </a:p>
        </p:txBody>
      </p:sp>
      <p:pic>
        <p:nvPicPr>
          <p:cNvPr id="11" name="Алексей Воробьёв - Целуй меня">
            <a:hlinkClick r:id="" action="ppaction://media"/>
            <a:extLst>
              <a:ext uri="{FF2B5EF4-FFF2-40B4-BE49-F238E27FC236}">
                <a16:creationId xmlns:a16="http://schemas.microsoft.com/office/drawing/2014/main" id="{F40F5A7C-456D-4C4D-95C1-C861B624528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68363" y="324764"/>
            <a:ext cx="609600" cy="609600"/>
          </a:xfrm>
          <a:prstGeom prst="rect">
            <a:avLst/>
          </a:prstGeom>
        </p:spPr>
      </p:pic>
    </p:spTree>
    <p:extLst>
      <p:ext uri="{BB962C8B-B14F-4D97-AF65-F5344CB8AC3E}">
        <p14:creationId xmlns:p14="http://schemas.microsoft.com/office/powerpoint/2010/main" val="42874879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par>
                                <p:cTn id="7" presetID="22" presetClass="entr" presetSubtype="1"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wipe(up)">
                                      <p:cBhvr>
                                        <p:cTn id="9" dur="250"/>
                                        <p:tgtEl>
                                          <p:spTgt spid="7"/>
                                        </p:tgtEl>
                                      </p:cBhvr>
                                    </p:animEffect>
                                  </p:childTnLst>
                                </p:cTn>
                              </p:par>
                            </p:childTnLst>
                          </p:cTn>
                        </p:par>
                        <p:par>
                          <p:cTn id="10" fill="hold">
                            <p:stCondLst>
                              <p:cond delay="250"/>
                            </p:stCondLst>
                            <p:childTnLst>
                              <p:par>
                                <p:cTn id="11" presetID="12" presetClass="entr" presetSubtype="1" fill="hold" grpId="0" nodeType="afterEffect">
                                  <p:stCondLst>
                                    <p:cond delay="0"/>
                                  </p:stCondLst>
                                  <p:iterate type="lt">
                                    <p:tmPct val="50000"/>
                                  </p:iterate>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down)">
                                      <p:cBhvr>
                                        <p:cTn id="14" dur="500"/>
                                        <p:tgtEl>
                                          <p:spTgt spid="5"/>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300"/>
                                        <p:tgtEl>
                                          <p:spTgt spid="12"/>
                                        </p:tgtEl>
                                      </p:cBhvr>
                                    </p:animEffect>
                                  </p:childTnLst>
                                </p:cTn>
                              </p:par>
                            </p:childTnLst>
                          </p:cTn>
                        </p:par>
                        <p:par>
                          <p:cTn id="19" fill="hold">
                            <p:stCondLst>
                              <p:cond delay="13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 calcmode="lin" valueType="num">
                                      <p:cBhvr>
                                        <p:cTn id="22" dur="4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3" dur="400" fill="hold"/>
                                        <p:tgtEl>
                                          <p:spTgt spid="6"/>
                                        </p:tgtEl>
                                        <p:attrNameLst>
                                          <p:attrName>ppt_y</p:attrName>
                                        </p:attrNameLst>
                                      </p:cBhvr>
                                      <p:tavLst>
                                        <p:tav tm="0">
                                          <p:val>
                                            <p:strVal val="#ppt_y"/>
                                          </p:val>
                                        </p:tav>
                                        <p:tav tm="100000">
                                          <p:val>
                                            <p:strVal val="#ppt_y"/>
                                          </p:val>
                                        </p:tav>
                                      </p:tavLst>
                                    </p:anim>
                                    <p:anim calcmode="lin" valueType="num">
                                      <p:cBhvr>
                                        <p:cTn id="24" dur="4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5" dur="4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6" dur="400" tmFilter="0,0; .5, 1; 1, 1"/>
                                        <p:tgtEl>
                                          <p:spTgt spid="6"/>
                                        </p:tgtEl>
                                      </p:cBhvr>
                                    </p:animEffect>
                                  </p:childTnLst>
                                </p:cTn>
                              </p:par>
                            </p:childTnLst>
                          </p:cTn>
                        </p:par>
                        <p:par>
                          <p:cTn id="27" fill="hold">
                            <p:stCondLst>
                              <p:cond delay="218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16"/>
                                        </p:tgtEl>
                                        <p:attrNameLst>
                                          <p:attrName>style.visibility</p:attrName>
                                        </p:attrNameLst>
                                      </p:cBhvr>
                                      <p:to>
                                        <p:strVal val="visible"/>
                                      </p:to>
                                    </p:set>
                                    <p:anim calcmode="lin" valueType="num">
                                      <p:cBhvr>
                                        <p:cTn id="30" dur="4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31" dur="400" fill="hold"/>
                                        <p:tgtEl>
                                          <p:spTgt spid="16"/>
                                        </p:tgtEl>
                                        <p:attrNameLst>
                                          <p:attrName>ppt_y</p:attrName>
                                        </p:attrNameLst>
                                      </p:cBhvr>
                                      <p:tavLst>
                                        <p:tav tm="0">
                                          <p:val>
                                            <p:strVal val="#ppt_y"/>
                                          </p:val>
                                        </p:tav>
                                        <p:tav tm="100000">
                                          <p:val>
                                            <p:strVal val="#ppt_y"/>
                                          </p:val>
                                        </p:tav>
                                      </p:tavLst>
                                    </p:anim>
                                    <p:anim calcmode="lin" valueType="num">
                                      <p:cBhvr>
                                        <p:cTn id="32" dur="4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33" dur="4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34" dur="400" tmFilter="0,0; .5, 1; 1, 1"/>
                                        <p:tgtEl>
                                          <p:spTgt spid="16"/>
                                        </p:tgtEl>
                                      </p:cBhvr>
                                    </p:animEffect>
                                  </p:childTnLst>
                                </p:cTn>
                              </p:par>
                            </p:childTnLst>
                          </p:cTn>
                        </p:par>
                        <p:par>
                          <p:cTn id="35" fill="hold">
                            <p:stCondLst>
                              <p:cond delay="2780"/>
                            </p:stCondLst>
                            <p:childTnLst>
                              <p:par>
                                <p:cTn id="36" presetID="14" presetClass="entr" presetSubtype="1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randombar(horizontal)">
                                      <p:cBhvr>
                                        <p:cTn id="3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9" repeatCount="indefinite" fill="hold" display="0">
                  <p:stCondLst>
                    <p:cond delay="indefinite"/>
                  </p:stCondLst>
                  <p:endCondLst>
                    <p:cond evt="onStopAudio" delay="0">
                      <p:tgtEl>
                        <p:sldTgt/>
                      </p:tgtEl>
                    </p:cond>
                  </p:endCondLst>
                </p:cTn>
                <p:tgtEl>
                  <p:spTgt spid="11"/>
                </p:tgtEl>
              </p:cMediaNode>
            </p:audio>
          </p:childTnLst>
        </p:cTn>
      </p:par>
    </p:tnLst>
    <p:bldLst>
      <p:bldP spid="5" grpId="0"/>
      <p:bldP spid="6" grpId="0"/>
      <p:bldP spid="12" grpId="0" animBg="1"/>
      <p:bldP spid="16"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a16="http://schemas.microsoft.com/office/drawing/2014/main" id="{067B84F1-C265-4BF0-8997-6CFC4E2306EE}"/>
              </a:ext>
            </a:extLst>
          </p:cNvPr>
          <p:cNvPicPr>
            <a:picLocks noChangeAspect="1"/>
          </p:cNvPicPr>
          <p:nvPr/>
        </p:nvPicPr>
        <p:blipFill>
          <a:blip r:embed="rId3"/>
          <a:stretch>
            <a:fillRect/>
          </a:stretch>
        </p:blipFill>
        <p:spPr>
          <a:xfrm>
            <a:off x="1350" y="0"/>
            <a:ext cx="9143244" cy="5219699"/>
          </a:xfrm>
          <a:prstGeom prst="rect">
            <a:avLst/>
          </a:prstGeom>
        </p:spPr>
      </p:pic>
      <p:sp>
        <p:nvSpPr>
          <p:cNvPr id="26" name="矩形 25">
            <a:extLst>
              <a:ext uri="{FF2B5EF4-FFF2-40B4-BE49-F238E27FC236}">
                <a16:creationId xmlns:a16="http://schemas.microsoft.com/office/drawing/2014/main" id="{98B042F5-66A1-4DF6-A3AC-CDCB3B217FDE}"/>
              </a:ext>
            </a:extLst>
          </p:cNvPr>
          <p:cNvSpPr/>
          <p:nvPr/>
        </p:nvSpPr>
        <p:spPr>
          <a:xfrm>
            <a:off x="0" y="2025433"/>
            <a:ext cx="9144000" cy="23024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B72393B3-7B41-4C58-BDCC-FE77833564FB}"/>
              </a:ext>
            </a:extLst>
          </p:cNvPr>
          <p:cNvSpPr txBox="1"/>
          <p:nvPr/>
        </p:nvSpPr>
        <p:spPr>
          <a:xfrm>
            <a:off x="882253" y="2822746"/>
            <a:ext cx="1620957"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单击此处添加标题</a:t>
            </a:r>
          </a:p>
        </p:txBody>
      </p:sp>
      <p:sp>
        <p:nvSpPr>
          <p:cNvPr id="5" name="文本框 4">
            <a:extLst>
              <a:ext uri="{FF2B5EF4-FFF2-40B4-BE49-F238E27FC236}">
                <a16:creationId xmlns:a16="http://schemas.microsoft.com/office/drawing/2014/main" id="{51C08F25-51D0-491C-A8C3-9C86DD9600C1}"/>
              </a:ext>
            </a:extLst>
          </p:cNvPr>
          <p:cNvSpPr txBox="1"/>
          <p:nvPr/>
        </p:nvSpPr>
        <p:spPr>
          <a:xfrm>
            <a:off x="4945631" y="2784782"/>
            <a:ext cx="1620957"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单击此处添加标题</a:t>
            </a:r>
          </a:p>
        </p:txBody>
      </p:sp>
      <p:sp>
        <p:nvSpPr>
          <p:cNvPr id="6" name="文本框 5">
            <a:extLst>
              <a:ext uri="{FF2B5EF4-FFF2-40B4-BE49-F238E27FC236}">
                <a16:creationId xmlns:a16="http://schemas.microsoft.com/office/drawing/2014/main" id="{536D5F01-44A0-4042-87A4-3D009C144F42}"/>
              </a:ext>
            </a:extLst>
          </p:cNvPr>
          <p:cNvSpPr txBox="1"/>
          <p:nvPr/>
        </p:nvSpPr>
        <p:spPr>
          <a:xfrm>
            <a:off x="7068680" y="2747062"/>
            <a:ext cx="1620957"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单击此处添加标题</a:t>
            </a:r>
          </a:p>
        </p:txBody>
      </p:sp>
      <p:sp>
        <p:nvSpPr>
          <p:cNvPr id="7" name="文本框 6">
            <a:extLst>
              <a:ext uri="{FF2B5EF4-FFF2-40B4-BE49-F238E27FC236}">
                <a16:creationId xmlns:a16="http://schemas.microsoft.com/office/drawing/2014/main" id="{5064F835-D886-4FFC-B0C6-FA4B84380664}"/>
              </a:ext>
            </a:extLst>
          </p:cNvPr>
          <p:cNvSpPr txBox="1"/>
          <p:nvPr/>
        </p:nvSpPr>
        <p:spPr>
          <a:xfrm>
            <a:off x="2818277" y="2822746"/>
            <a:ext cx="1620957"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单击此处添加标题</a:t>
            </a:r>
          </a:p>
        </p:txBody>
      </p:sp>
      <p:sp>
        <p:nvSpPr>
          <p:cNvPr id="8" name="矩形 7">
            <a:extLst>
              <a:ext uri="{FF2B5EF4-FFF2-40B4-BE49-F238E27FC236}">
                <a16:creationId xmlns:a16="http://schemas.microsoft.com/office/drawing/2014/main" id="{9E221E7F-DC42-4318-B699-EB13F9BF556B}"/>
              </a:ext>
            </a:extLst>
          </p:cNvPr>
          <p:cNvSpPr/>
          <p:nvPr/>
        </p:nvSpPr>
        <p:spPr>
          <a:xfrm>
            <a:off x="872830" y="3236301"/>
            <a:ext cx="1672542" cy="369332"/>
          </a:xfrm>
          <a:prstGeom prst="rect">
            <a:avLst/>
          </a:prstGeom>
        </p:spPr>
        <p:txBody>
          <a:bodyPr wrap="square">
            <a:spAutoFit/>
          </a:bodyPr>
          <a:lstStyle/>
          <a:p>
            <a:pPr algn="dist"/>
            <a:r>
              <a:rPr lang="en-US" altLang="zh-CN" i="0" dirty="0">
                <a:solidFill>
                  <a:schemeClr val="bg2">
                    <a:lumMod val="10000"/>
                  </a:schemeClr>
                </a:solidFill>
                <a:effectLst/>
                <a:latin typeface="微软雅黑" panose="020B0503020204020204" pitchFamily="34" charset="-122"/>
                <a:ea typeface="微软雅黑" panose="020B0503020204020204" pitchFamily="34" charset="-122"/>
              </a:rPr>
              <a:t>PART 01</a:t>
            </a:r>
          </a:p>
        </p:txBody>
      </p:sp>
      <p:sp>
        <p:nvSpPr>
          <p:cNvPr id="9" name="矩形 8">
            <a:extLst>
              <a:ext uri="{FF2B5EF4-FFF2-40B4-BE49-F238E27FC236}">
                <a16:creationId xmlns:a16="http://schemas.microsoft.com/office/drawing/2014/main" id="{F6AB7DC6-12A1-47BD-9A4E-CAD06396DCF8}"/>
              </a:ext>
            </a:extLst>
          </p:cNvPr>
          <p:cNvSpPr/>
          <p:nvPr/>
        </p:nvSpPr>
        <p:spPr>
          <a:xfrm>
            <a:off x="2805261" y="3215241"/>
            <a:ext cx="1641554" cy="369332"/>
          </a:xfrm>
          <a:prstGeom prst="rect">
            <a:avLst/>
          </a:prstGeom>
        </p:spPr>
        <p:txBody>
          <a:bodyPr wrap="square">
            <a:spAutoFit/>
          </a:bodyPr>
          <a:lstStyle/>
          <a:p>
            <a:pPr algn="dist"/>
            <a:r>
              <a:rPr lang="en-US" altLang="zh-CN" dirty="0">
                <a:solidFill>
                  <a:schemeClr val="bg2">
                    <a:lumMod val="10000"/>
                  </a:schemeClr>
                </a:solidFill>
                <a:latin typeface="微软雅黑" panose="020B0503020204020204" pitchFamily="34" charset="-122"/>
                <a:ea typeface="微软雅黑" panose="020B0503020204020204" pitchFamily="34" charset="-122"/>
              </a:rPr>
              <a:t>PART 02</a:t>
            </a:r>
          </a:p>
        </p:txBody>
      </p:sp>
      <p:sp>
        <p:nvSpPr>
          <p:cNvPr id="10" name="矩形 9">
            <a:extLst>
              <a:ext uri="{FF2B5EF4-FFF2-40B4-BE49-F238E27FC236}">
                <a16:creationId xmlns:a16="http://schemas.microsoft.com/office/drawing/2014/main" id="{F15320F7-83A5-4720-BAA8-55A09A466A2B}"/>
              </a:ext>
            </a:extLst>
          </p:cNvPr>
          <p:cNvSpPr/>
          <p:nvPr/>
        </p:nvSpPr>
        <p:spPr>
          <a:xfrm>
            <a:off x="4961081" y="3198336"/>
            <a:ext cx="1605507" cy="369332"/>
          </a:xfrm>
          <a:prstGeom prst="rect">
            <a:avLst/>
          </a:prstGeom>
        </p:spPr>
        <p:txBody>
          <a:bodyPr wrap="square">
            <a:spAutoFit/>
          </a:bodyPr>
          <a:lstStyle/>
          <a:p>
            <a:pPr algn="dist"/>
            <a:r>
              <a:rPr lang="en-US" altLang="zh-CN" dirty="0">
                <a:solidFill>
                  <a:schemeClr val="bg2">
                    <a:lumMod val="10000"/>
                  </a:schemeClr>
                </a:solidFill>
                <a:latin typeface="微软雅黑" panose="020B0503020204020204" pitchFamily="34" charset="-122"/>
                <a:ea typeface="微软雅黑" panose="020B0503020204020204" pitchFamily="34" charset="-122"/>
              </a:rPr>
              <a:t>PART 03</a:t>
            </a:r>
          </a:p>
        </p:txBody>
      </p:sp>
      <p:sp>
        <p:nvSpPr>
          <p:cNvPr id="11" name="矩形 10">
            <a:extLst>
              <a:ext uri="{FF2B5EF4-FFF2-40B4-BE49-F238E27FC236}">
                <a16:creationId xmlns:a16="http://schemas.microsoft.com/office/drawing/2014/main" id="{1F75A4A2-53C0-4FB7-991F-8D6D2ACDDFEF}"/>
              </a:ext>
            </a:extLst>
          </p:cNvPr>
          <p:cNvSpPr/>
          <p:nvPr/>
        </p:nvSpPr>
        <p:spPr>
          <a:xfrm>
            <a:off x="7117556" y="3175187"/>
            <a:ext cx="1572081" cy="369332"/>
          </a:xfrm>
          <a:prstGeom prst="rect">
            <a:avLst/>
          </a:prstGeom>
        </p:spPr>
        <p:txBody>
          <a:bodyPr wrap="square">
            <a:spAutoFit/>
          </a:bodyPr>
          <a:lstStyle/>
          <a:p>
            <a:pPr algn="dist"/>
            <a:r>
              <a:rPr lang="en-US" altLang="zh-CN" dirty="0">
                <a:solidFill>
                  <a:schemeClr val="bg2">
                    <a:lumMod val="10000"/>
                  </a:schemeClr>
                </a:solidFill>
                <a:latin typeface="微软雅黑" panose="020B0503020204020204" pitchFamily="34" charset="-122"/>
                <a:ea typeface="微软雅黑" panose="020B0503020204020204" pitchFamily="34" charset="-122"/>
              </a:rPr>
              <a:t>PART 04</a:t>
            </a:r>
          </a:p>
        </p:txBody>
      </p:sp>
      <p:sp>
        <p:nvSpPr>
          <p:cNvPr id="12" name="矩形 11">
            <a:extLst>
              <a:ext uri="{FF2B5EF4-FFF2-40B4-BE49-F238E27FC236}">
                <a16:creationId xmlns:a16="http://schemas.microsoft.com/office/drawing/2014/main" id="{FF06F3C2-EB8C-4BDA-A8C3-1821CF6FB478}"/>
              </a:ext>
            </a:extLst>
          </p:cNvPr>
          <p:cNvSpPr/>
          <p:nvPr/>
        </p:nvSpPr>
        <p:spPr>
          <a:xfrm>
            <a:off x="3391226" y="663252"/>
            <a:ext cx="2544286" cy="584775"/>
          </a:xfrm>
          <a:prstGeom prst="rect">
            <a:avLst/>
          </a:prstGeom>
        </p:spPr>
        <p:txBody>
          <a:bodyPr wrap="none">
            <a:spAutoFit/>
          </a:bodyPr>
          <a:lstStyle/>
          <a:p>
            <a:r>
              <a:rPr lang="en-US" altLang="zh-CN" sz="3200" b="1" dirty="0">
                <a:solidFill>
                  <a:schemeClr val="bg1"/>
                </a:solidFill>
                <a:latin typeface="Adobe Garamond Pro Bold" panose="02020702060506020403" pitchFamily="18" charset="0"/>
                <a:ea typeface="微软雅黑" panose="020B0503020204020204" pitchFamily="34" charset="-122"/>
                <a:sym typeface="微软雅黑" panose="020B0503020204020204" pitchFamily="34" charset="-122"/>
              </a:rPr>
              <a:t>CONTENTS</a:t>
            </a:r>
            <a:endParaRPr lang="zh-CN" altLang="en-US" sz="3200" dirty="0">
              <a:solidFill>
                <a:schemeClr val="bg1"/>
              </a:solidFill>
              <a:latin typeface="Adobe Garamond Pro Bold" panose="02020702060506020403" pitchFamily="18" charset="0"/>
            </a:endParaRPr>
          </a:p>
        </p:txBody>
      </p:sp>
      <p:cxnSp>
        <p:nvCxnSpPr>
          <p:cNvPr id="13" name="直接连接符 12">
            <a:extLst>
              <a:ext uri="{FF2B5EF4-FFF2-40B4-BE49-F238E27FC236}">
                <a16:creationId xmlns:a16="http://schemas.microsoft.com/office/drawing/2014/main" id="{38C52040-57D8-4DD1-901F-757B1C938C6C}"/>
              </a:ext>
            </a:extLst>
          </p:cNvPr>
          <p:cNvCxnSpPr>
            <a:cxnSpLocks/>
          </p:cNvCxnSpPr>
          <p:nvPr/>
        </p:nvCxnSpPr>
        <p:spPr>
          <a:xfrm flipV="1">
            <a:off x="1280776" y="906359"/>
            <a:ext cx="0" cy="1"/>
          </a:xfrm>
          <a:prstGeom prst="line">
            <a:avLst/>
          </a:prstGeom>
          <a:ln w="3175">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7E0B0D14-FFA4-4C93-9A98-21BB05848908}"/>
              </a:ext>
            </a:extLst>
          </p:cNvPr>
          <p:cNvCxnSpPr/>
          <p:nvPr/>
        </p:nvCxnSpPr>
        <p:spPr>
          <a:xfrm>
            <a:off x="1004990" y="1353179"/>
            <a:ext cx="7134018"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8235099"/>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
                                        </p:tgtEl>
                                        <p:attrNameLst>
                                          <p:attrName>ppt_y</p:attrName>
                                        </p:attrNameLst>
                                      </p:cBhvr>
                                      <p:tavLst>
                                        <p:tav tm="0">
                                          <p:val>
                                            <p:strVal val="#ppt_y"/>
                                          </p:val>
                                        </p:tav>
                                        <p:tav tm="100000">
                                          <p:val>
                                            <p:strVal val="#ppt_y"/>
                                          </p:val>
                                        </p:tav>
                                      </p:tavLst>
                                    </p:anim>
                                    <p:anim calcmode="lin" valueType="num">
                                      <p:cBhvr>
                                        <p:cTn id="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8"/>
                                        </p:tgtEl>
                                        <p:attrNameLst>
                                          <p:attrName>ppt_y</p:attrName>
                                        </p:attrNameLst>
                                      </p:cBhvr>
                                      <p:tavLst>
                                        <p:tav tm="0">
                                          <p:val>
                                            <p:strVal val="#ppt_y"/>
                                          </p:val>
                                        </p:tav>
                                        <p:tav tm="100000">
                                          <p:val>
                                            <p:strVal val="#ppt_y"/>
                                          </p:val>
                                        </p:tav>
                                      </p:tavLst>
                                    </p:anim>
                                    <p:anim calcmode="lin" valueType="num">
                                      <p:cBhvr>
                                        <p:cTn id="23"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41" presetClass="entr" presetSubtype="0" fill="hold" grpId="0" nodeType="clickEffect">
                                  <p:stCondLst>
                                    <p:cond delay="0"/>
                                  </p:stCondLst>
                                  <p:iterate type="lt">
                                    <p:tmPct val="10000"/>
                                  </p:iterate>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9"/>
                                        </p:tgtEl>
                                        <p:attrNameLst>
                                          <p:attrName>ppt_y</p:attrName>
                                        </p:attrNameLst>
                                      </p:cBhvr>
                                      <p:tavLst>
                                        <p:tav tm="0">
                                          <p:val>
                                            <p:strVal val="#ppt_y"/>
                                          </p:val>
                                        </p:tav>
                                        <p:tav tm="100000">
                                          <p:val>
                                            <p:strVal val="#ppt_y"/>
                                          </p:val>
                                        </p:tav>
                                      </p:tavLst>
                                    </p:anim>
                                    <p:anim calcmode="lin" valueType="num">
                                      <p:cBhvr>
                                        <p:cTn id="37"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wipe(down)">
                                      <p:cBhvr>
                                        <p:cTn id="44" dur="500"/>
                                        <p:tgtEl>
                                          <p:spTgt spid="5"/>
                                        </p:tgtEl>
                                      </p:cBhvr>
                                    </p:animEffect>
                                  </p:childTnLst>
                                </p:cTn>
                              </p:par>
                            </p:childTnLst>
                          </p:cTn>
                        </p:par>
                      </p:childTnLst>
                    </p:cTn>
                  </p:par>
                  <p:par>
                    <p:cTn id="45" fill="hold">
                      <p:stCondLst>
                        <p:cond delay="indefinite"/>
                      </p:stCondLst>
                      <p:childTnLst>
                        <p:par>
                          <p:cTn id="46" fill="hold">
                            <p:stCondLst>
                              <p:cond delay="0"/>
                            </p:stCondLst>
                            <p:childTnLst>
                              <p:par>
                                <p:cTn id="47" presetID="41" presetClass="entr" presetSubtype="0" fill="hold" grpId="0" nodeType="clickEffect">
                                  <p:stCondLst>
                                    <p:cond delay="0"/>
                                  </p:stCondLst>
                                  <p:iterate type="lt">
                                    <p:tmPct val="10000"/>
                                  </p:iterate>
                                  <p:childTnLst>
                                    <p:set>
                                      <p:cBhvr>
                                        <p:cTn id="48" dur="1" fill="hold">
                                          <p:stCondLst>
                                            <p:cond delay="0"/>
                                          </p:stCondLst>
                                        </p:cTn>
                                        <p:tgtEl>
                                          <p:spTgt spid="10"/>
                                        </p:tgtEl>
                                        <p:attrNameLst>
                                          <p:attrName>style.visibility</p:attrName>
                                        </p:attrNameLst>
                                      </p:cBhvr>
                                      <p:to>
                                        <p:strVal val="visible"/>
                                      </p:to>
                                    </p:set>
                                    <p:anim calcmode="lin" valueType="num">
                                      <p:cBhvr>
                                        <p:cTn id="49"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10"/>
                                        </p:tgtEl>
                                        <p:attrNameLst>
                                          <p:attrName>ppt_y</p:attrName>
                                        </p:attrNameLst>
                                      </p:cBhvr>
                                      <p:tavLst>
                                        <p:tav tm="0">
                                          <p:val>
                                            <p:strVal val="#ppt_y"/>
                                          </p:val>
                                        </p:tav>
                                        <p:tav tm="100000">
                                          <p:val>
                                            <p:strVal val="#ppt_y"/>
                                          </p:val>
                                        </p:tav>
                                      </p:tavLst>
                                    </p:anim>
                                    <p:anim calcmode="lin" valueType="num">
                                      <p:cBhvr>
                                        <p:cTn id="51"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10"/>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wipe(down)">
                                      <p:cBhvr>
                                        <p:cTn id="58" dur="500"/>
                                        <p:tgtEl>
                                          <p:spTgt spid="6"/>
                                        </p:tgtEl>
                                      </p:cBhvr>
                                    </p:animEffect>
                                  </p:childTnLst>
                                </p:cTn>
                              </p:par>
                            </p:childTnLst>
                          </p:cTn>
                        </p:par>
                      </p:childTnLst>
                    </p:cTn>
                  </p:par>
                  <p:par>
                    <p:cTn id="59" fill="hold">
                      <p:stCondLst>
                        <p:cond delay="indefinite"/>
                      </p:stCondLst>
                      <p:childTnLst>
                        <p:par>
                          <p:cTn id="60" fill="hold">
                            <p:stCondLst>
                              <p:cond delay="0"/>
                            </p:stCondLst>
                            <p:childTnLst>
                              <p:par>
                                <p:cTn id="61" presetID="41" presetClass="entr" presetSubtype="0" fill="hold" grpId="0" nodeType="clickEffect">
                                  <p:stCondLst>
                                    <p:cond delay="0"/>
                                  </p:stCondLst>
                                  <p:iterate type="lt">
                                    <p:tmPct val="10000"/>
                                  </p:iterate>
                                  <p:childTnLst>
                                    <p:set>
                                      <p:cBhvr>
                                        <p:cTn id="62" dur="1" fill="hold">
                                          <p:stCondLst>
                                            <p:cond delay="0"/>
                                          </p:stCondLst>
                                        </p:cTn>
                                        <p:tgtEl>
                                          <p:spTgt spid="11"/>
                                        </p:tgtEl>
                                        <p:attrNameLst>
                                          <p:attrName>style.visibility</p:attrName>
                                        </p:attrNameLst>
                                      </p:cBhvr>
                                      <p:to>
                                        <p:strVal val="visible"/>
                                      </p:to>
                                    </p:set>
                                    <p:anim calcmode="lin" valueType="num">
                                      <p:cBhvr>
                                        <p:cTn id="63"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11"/>
                                        </p:tgtEl>
                                        <p:attrNameLst>
                                          <p:attrName>ppt_y</p:attrName>
                                        </p:attrNameLst>
                                      </p:cBhvr>
                                      <p:tavLst>
                                        <p:tav tm="0">
                                          <p:val>
                                            <p:strVal val="#ppt_y"/>
                                          </p:val>
                                        </p:tav>
                                        <p:tav tm="100000">
                                          <p:val>
                                            <p:strVal val="#ppt_y"/>
                                          </p:val>
                                        </p:tav>
                                      </p:tavLst>
                                    </p:anim>
                                    <p:anim calcmode="lin" valueType="num">
                                      <p:cBhvr>
                                        <p:cTn id="65"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93576091-4BC7-4400-A327-8B93EDB4907E}"/>
              </a:ext>
            </a:extLst>
          </p:cNvPr>
          <p:cNvPicPr>
            <a:picLocks noChangeAspect="1"/>
          </p:cNvPicPr>
          <p:nvPr/>
        </p:nvPicPr>
        <p:blipFill>
          <a:blip r:embed="rId3"/>
          <a:stretch>
            <a:fillRect/>
          </a:stretch>
        </p:blipFill>
        <p:spPr>
          <a:xfrm flipH="1">
            <a:off x="0" y="0"/>
            <a:ext cx="9144000" cy="5219699"/>
          </a:xfrm>
          <a:prstGeom prst="rect">
            <a:avLst/>
          </a:prstGeom>
        </p:spPr>
      </p:pic>
      <p:sp>
        <p:nvSpPr>
          <p:cNvPr id="16" name="文本框 15">
            <a:extLst>
              <a:ext uri="{FF2B5EF4-FFF2-40B4-BE49-F238E27FC236}">
                <a16:creationId xmlns:a16="http://schemas.microsoft.com/office/drawing/2014/main" id="{6E74F3C9-23B8-4550-A406-607E34ADBF1A}"/>
              </a:ext>
            </a:extLst>
          </p:cNvPr>
          <p:cNvSpPr txBox="1"/>
          <p:nvPr/>
        </p:nvSpPr>
        <p:spPr>
          <a:xfrm>
            <a:off x="4706684" y="1828334"/>
            <a:ext cx="3057247" cy="523220"/>
          </a:xfrm>
          <a:prstGeom prst="rect">
            <a:avLst/>
          </a:prstGeom>
          <a:noFill/>
        </p:spPr>
        <p:txBody>
          <a:bodyPr wrap="non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17" name="矩形 16">
            <a:extLst>
              <a:ext uri="{FF2B5EF4-FFF2-40B4-BE49-F238E27FC236}">
                <a16:creationId xmlns:a16="http://schemas.microsoft.com/office/drawing/2014/main" id="{4D052FD4-73D4-422F-97CD-D8B12B915335}"/>
              </a:ext>
            </a:extLst>
          </p:cNvPr>
          <p:cNvSpPr/>
          <p:nvPr/>
        </p:nvSpPr>
        <p:spPr>
          <a:xfrm>
            <a:off x="5280472" y="2564569"/>
            <a:ext cx="1672542" cy="523220"/>
          </a:xfrm>
          <a:prstGeom prst="rect">
            <a:avLst/>
          </a:prstGeom>
        </p:spPr>
        <p:txBody>
          <a:bodyPr wrap="square">
            <a:spAutoFit/>
          </a:bodyPr>
          <a:lstStyle/>
          <a:p>
            <a:pPr algn="dist"/>
            <a:r>
              <a:rPr lang="en-US" altLang="zh-CN" sz="2800" i="0" dirty="0">
                <a:solidFill>
                  <a:schemeClr val="bg1"/>
                </a:solidFill>
                <a:effectLst/>
                <a:latin typeface="微软雅黑" panose="020B0503020204020204" pitchFamily="34" charset="-122"/>
                <a:ea typeface="微软雅黑" panose="020B0503020204020204" pitchFamily="34" charset="-122"/>
              </a:rPr>
              <a:t>PART 01</a:t>
            </a:r>
          </a:p>
        </p:txBody>
      </p:sp>
      <p:sp>
        <p:nvSpPr>
          <p:cNvPr id="19" name="文本框 18">
            <a:extLst>
              <a:ext uri="{FF2B5EF4-FFF2-40B4-BE49-F238E27FC236}">
                <a16:creationId xmlns:a16="http://schemas.microsoft.com/office/drawing/2014/main" id="{D67567C8-D1C6-450F-BEE3-F1C35AF107EC}"/>
              </a:ext>
            </a:extLst>
          </p:cNvPr>
          <p:cNvSpPr txBox="1"/>
          <p:nvPr/>
        </p:nvSpPr>
        <p:spPr>
          <a:xfrm>
            <a:off x="4205662" y="3230439"/>
            <a:ext cx="4041514" cy="400110"/>
          </a:xfrm>
          <a:prstGeom prst="rect">
            <a:avLst/>
          </a:prstGeom>
          <a:noFill/>
        </p:spPr>
        <p:txBody>
          <a:bodyPr wrap="square" rtlCol="0">
            <a:spAutoFit/>
          </a:bodyPr>
          <a:lstStyle/>
          <a:p>
            <a:pPr algn="ctr">
              <a:spcBef>
                <a:spcPts val="600"/>
              </a:spcBef>
            </a:pPr>
            <a:r>
              <a:rPr lang="en-US" altLang="zh-CN" sz="1000" dirty="0">
                <a:solidFill>
                  <a:schemeClr val="bg1"/>
                </a:solidFill>
                <a:latin typeface="Century Gothic" panose="020B0502020202020204" pitchFamily="34" charset="0"/>
              </a:rPr>
              <a:t>Flattening of the concept of the core meaning is: remove redundancy, messiness and multifarious adornment effect.</a:t>
            </a:r>
            <a:endParaRPr lang="en-US" altLang="zh-CN" sz="1000" dirty="0">
              <a:solidFill>
                <a:schemeClr val="bg1"/>
              </a:solidFill>
              <a:latin typeface="微软雅黑" panose="020B0503020204020204" pitchFamily="34" charset="-122"/>
              <a:ea typeface="微软雅黑" panose="020B0503020204020204" pitchFamily="34" charset="-122"/>
              <a:cs typeface="Hiragino Sans GB W3" charset="-122"/>
            </a:endParaRPr>
          </a:p>
        </p:txBody>
      </p:sp>
    </p:spTree>
    <p:extLst>
      <p:ext uri="{BB962C8B-B14F-4D97-AF65-F5344CB8AC3E}">
        <p14:creationId xmlns:p14="http://schemas.microsoft.com/office/powerpoint/2010/main" val="9888619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down)">
                                      <p:cBhvr>
                                        <p:cTn id="2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a:extLst>
              <a:ext uri="{FF2B5EF4-FFF2-40B4-BE49-F238E27FC236}">
                <a16:creationId xmlns:a16="http://schemas.microsoft.com/office/drawing/2014/main" id="{E04240DE-7473-4FB3-B6C8-77514627526A}"/>
              </a:ext>
            </a:extLst>
          </p:cNvPr>
          <p:cNvGrpSpPr/>
          <p:nvPr/>
        </p:nvGrpSpPr>
        <p:grpSpPr>
          <a:xfrm>
            <a:off x="697827" y="1717779"/>
            <a:ext cx="7531773" cy="1590444"/>
            <a:chOff x="-15368" y="2040618"/>
            <a:chExt cx="11787963" cy="2489200"/>
          </a:xfrm>
        </p:grpSpPr>
        <p:cxnSp>
          <p:nvCxnSpPr>
            <p:cNvPr id="18" name="直接连接符 17">
              <a:extLst>
                <a:ext uri="{FF2B5EF4-FFF2-40B4-BE49-F238E27FC236}">
                  <a16:creationId xmlns:a16="http://schemas.microsoft.com/office/drawing/2014/main" id="{C519115D-E2CF-4331-A493-F58BFAF46A27}"/>
                </a:ext>
              </a:extLst>
            </p:cNvPr>
            <p:cNvCxnSpPr>
              <a:cxnSpLocks/>
            </p:cNvCxnSpPr>
            <p:nvPr/>
          </p:nvCxnSpPr>
          <p:spPr>
            <a:xfrm>
              <a:off x="-15368" y="3285216"/>
              <a:ext cx="11787963" cy="0"/>
            </a:xfrm>
            <a:prstGeom prst="line">
              <a:avLst/>
            </a:prstGeom>
            <a:ln>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9" name="椭圆 18">
              <a:extLst>
                <a:ext uri="{FF2B5EF4-FFF2-40B4-BE49-F238E27FC236}">
                  <a16:creationId xmlns:a16="http://schemas.microsoft.com/office/drawing/2014/main" id="{A8B0ADE7-0E61-4454-92A2-348F6B3D1C43}"/>
                </a:ext>
              </a:extLst>
            </p:cNvPr>
            <p:cNvSpPr/>
            <p:nvPr/>
          </p:nvSpPr>
          <p:spPr>
            <a:xfrm>
              <a:off x="2144712" y="2658155"/>
              <a:ext cx="1254126" cy="125412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椭圆 19">
              <a:extLst>
                <a:ext uri="{FF2B5EF4-FFF2-40B4-BE49-F238E27FC236}">
                  <a16:creationId xmlns:a16="http://schemas.microsoft.com/office/drawing/2014/main" id="{19A65CAB-00CC-4961-8946-38BF1BCE0302}"/>
                </a:ext>
              </a:extLst>
            </p:cNvPr>
            <p:cNvSpPr/>
            <p:nvPr/>
          </p:nvSpPr>
          <p:spPr>
            <a:xfrm>
              <a:off x="8793162" y="2658155"/>
              <a:ext cx="1254126" cy="125412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a:extLst>
                <a:ext uri="{FF2B5EF4-FFF2-40B4-BE49-F238E27FC236}">
                  <a16:creationId xmlns:a16="http://schemas.microsoft.com/office/drawing/2014/main" id="{BAE092BC-49DC-4D95-927D-4C4E6F22C88A}"/>
                </a:ext>
              </a:extLst>
            </p:cNvPr>
            <p:cNvSpPr/>
            <p:nvPr/>
          </p:nvSpPr>
          <p:spPr>
            <a:xfrm>
              <a:off x="5124450" y="2313668"/>
              <a:ext cx="1943100" cy="1943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弧形 21">
              <a:extLst>
                <a:ext uri="{FF2B5EF4-FFF2-40B4-BE49-F238E27FC236}">
                  <a16:creationId xmlns:a16="http://schemas.microsoft.com/office/drawing/2014/main" id="{C1C4C2E2-0980-43A5-AD70-BF025757B3C1}"/>
                </a:ext>
              </a:extLst>
            </p:cNvPr>
            <p:cNvSpPr/>
            <p:nvPr/>
          </p:nvSpPr>
          <p:spPr>
            <a:xfrm>
              <a:off x="4989690" y="2178908"/>
              <a:ext cx="2212620" cy="2212620"/>
            </a:xfrm>
            <a:prstGeom prst="arc">
              <a:avLst>
                <a:gd name="adj1" fmla="val 7953905"/>
                <a:gd name="adj2" fmla="val 2851907"/>
              </a:avLst>
            </a:prstGeom>
            <a:ln w="762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弧形 22">
              <a:extLst>
                <a:ext uri="{FF2B5EF4-FFF2-40B4-BE49-F238E27FC236}">
                  <a16:creationId xmlns:a16="http://schemas.microsoft.com/office/drawing/2014/main" id="{A1DED656-60A7-41BD-B2E9-30F578713777}"/>
                </a:ext>
              </a:extLst>
            </p:cNvPr>
            <p:cNvSpPr/>
            <p:nvPr/>
          </p:nvSpPr>
          <p:spPr>
            <a:xfrm>
              <a:off x="4851400" y="2040618"/>
              <a:ext cx="2489200" cy="2489200"/>
            </a:xfrm>
            <a:prstGeom prst="arc">
              <a:avLst>
                <a:gd name="adj1" fmla="val 7953905"/>
                <a:gd name="adj2" fmla="val 2851907"/>
              </a:avLst>
            </a:prstGeom>
            <a:ln w="762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4" name="椭圆 18">
              <a:extLst>
                <a:ext uri="{FF2B5EF4-FFF2-40B4-BE49-F238E27FC236}">
                  <a16:creationId xmlns:a16="http://schemas.microsoft.com/office/drawing/2014/main" id="{A5D3B8E1-BD37-4073-BAE9-C2D8696109AB}"/>
                </a:ext>
              </a:extLst>
            </p:cNvPr>
            <p:cNvSpPr/>
            <p:nvPr/>
          </p:nvSpPr>
          <p:spPr>
            <a:xfrm>
              <a:off x="2501899" y="3039384"/>
              <a:ext cx="539752" cy="491668"/>
            </a:xfrm>
            <a:custGeom>
              <a:avLst/>
              <a:gdLst>
                <a:gd name="connsiteX0" fmla="*/ 182569 w 338094"/>
                <a:gd name="connsiteY0" fmla="*/ 192088 h 307975"/>
                <a:gd name="connsiteX1" fmla="*/ 191830 w 338094"/>
                <a:gd name="connsiteY1" fmla="*/ 202620 h 307975"/>
                <a:gd name="connsiteX2" fmla="*/ 206382 w 338094"/>
                <a:gd name="connsiteY2" fmla="*/ 203936 h 307975"/>
                <a:gd name="connsiteX3" fmla="*/ 205059 w 338094"/>
                <a:gd name="connsiteY3" fmla="*/ 209202 h 307975"/>
                <a:gd name="connsiteX4" fmla="*/ 206382 w 338094"/>
                <a:gd name="connsiteY4" fmla="*/ 221050 h 307975"/>
                <a:gd name="connsiteX5" fmla="*/ 206382 w 338094"/>
                <a:gd name="connsiteY5" fmla="*/ 234215 h 307975"/>
                <a:gd name="connsiteX6" fmla="*/ 194476 w 338094"/>
                <a:gd name="connsiteY6" fmla="*/ 246063 h 307975"/>
                <a:gd name="connsiteX7" fmla="*/ 182569 w 338094"/>
                <a:gd name="connsiteY7" fmla="*/ 234215 h 307975"/>
                <a:gd name="connsiteX8" fmla="*/ 182569 w 338094"/>
                <a:gd name="connsiteY8" fmla="*/ 192088 h 307975"/>
                <a:gd name="connsiteX9" fmla="*/ 149231 w 338094"/>
                <a:gd name="connsiteY9" fmla="*/ 183859 h 307975"/>
                <a:gd name="connsiteX10" fmla="*/ 173044 w 338094"/>
                <a:gd name="connsiteY10" fmla="*/ 194226 h 307975"/>
                <a:gd name="connsiteX11" fmla="*/ 173044 w 338094"/>
                <a:gd name="connsiteY11" fmla="*/ 234400 h 307975"/>
                <a:gd name="connsiteX12" fmla="*/ 159815 w 338094"/>
                <a:gd name="connsiteY12" fmla="*/ 246063 h 307975"/>
                <a:gd name="connsiteX13" fmla="*/ 149231 w 338094"/>
                <a:gd name="connsiteY13" fmla="*/ 234400 h 307975"/>
                <a:gd name="connsiteX14" fmla="*/ 149231 w 338094"/>
                <a:gd name="connsiteY14" fmla="*/ 183859 h 307975"/>
                <a:gd name="connsiteX15" fmla="*/ 74619 w 338094"/>
                <a:gd name="connsiteY15" fmla="*/ 182563 h 307975"/>
                <a:gd name="connsiteX16" fmla="*/ 74619 w 338094"/>
                <a:gd name="connsiteY16" fmla="*/ 238126 h 307975"/>
                <a:gd name="connsiteX17" fmla="*/ 63506 w 338094"/>
                <a:gd name="connsiteY17" fmla="*/ 227789 h 307975"/>
                <a:gd name="connsiteX18" fmla="*/ 63506 w 338094"/>
                <a:gd name="connsiteY18" fmla="*/ 192900 h 307975"/>
                <a:gd name="connsiteX19" fmla="*/ 73230 w 338094"/>
                <a:gd name="connsiteY19" fmla="*/ 183855 h 307975"/>
                <a:gd name="connsiteX20" fmla="*/ 74619 w 338094"/>
                <a:gd name="connsiteY20" fmla="*/ 182563 h 307975"/>
                <a:gd name="connsiteX21" fmla="*/ 90666 w 338094"/>
                <a:gd name="connsiteY21" fmla="*/ 92075 h 307975"/>
                <a:gd name="connsiteX22" fmla="*/ 130275 w 338094"/>
                <a:gd name="connsiteY22" fmla="*/ 92075 h 307975"/>
                <a:gd name="connsiteX23" fmla="*/ 140838 w 338094"/>
                <a:gd name="connsiteY23" fmla="*/ 97302 h 307975"/>
                <a:gd name="connsiteX24" fmla="*/ 175165 w 338094"/>
                <a:gd name="connsiteY24" fmla="*/ 171785 h 307975"/>
                <a:gd name="connsiteX25" fmla="*/ 169884 w 338094"/>
                <a:gd name="connsiteY25" fmla="*/ 186159 h 307975"/>
                <a:gd name="connsiteX26" fmla="*/ 156681 w 338094"/>
                <a:gd name="connsiteY26" fmla="*/ 180932 h 307975"/>
                <a:gd name="connsiteX27" fmla="*/ 139517 w 338094"/>
                <a:gd name="connsiteY27" fmla="*/ 144344 h 307975"/>
                <a:gd name="connsiteX28" fmla="*/ 139517 w 338094"/>
                <a:gd name="connsiteY28" fmla="*/ 271096 h 307975"/>
                <a:gd name="connsiteX29" fmla="*/ 127635 w 338094"/>
                <a:gd name="connsiteY29" fmla="*/ 284163 h 307975"/>
                <a:gd name="connsiteX30" fmla="*/ 115752 w 338094"/>
                <a:gd name="connsiteY30" fmla="*/ 271096 h 307975"/>
                <a:gd name="connsiteX31" fmla="*/ 115752 w 338094"/>
                <a:gd name="connsiteY31" fmla="*/ 197919 h 307975"/>
                <a:gd name="connsiteX32" fmla="*/ 106510 w 338094"/>
                <a:gd name="connsiteY32" fmla="*/ 197919 h 307975"/>
                <a:gd name="connsiteX33" fmla="*/ 106510 w 338094"/>
                <a:gd name="connsiteY33" fmla="*/ 271096 h 307975"/>
                <a:gd name="connsiteX34" fmla="*/ 94627 w 338094"/>
                <a:gd name="connsiteY34" fmla="*/ 284163 h 307975"/>
                <a:gd name="connsiteX35" fmla="*/ 81424 w 338094"/>
                <a:gd name="connsiteY35" fmla="*/ 271096 h 307975"/>
                <a:gd name="connsiteX36" fmla="*/ 81424 w 338094"/>
                <a:gd name="connsiteY36" fmla="*/ 144344 h 307975"/>
                <a:gd name="connsiteX37" fmla="*/ 65581 w 338094"/>
                <a:gd name="connsiteY37" fmla="*/ 180932 h 307975"/>
                <a:gd name="connsiteX38" fmla="*/ 51058 w 338094"/>
                <a:gd name="connsiteY38" fmla="*/ 186159 h 307975"/>
                <a:gd name="connsiteX39" fmla="*/ 45776 w 338094"/>
                <a:gd name="connsiteY39" fmla="*/ 171785 h 307975"/>
                <a:gd name="connsiteX40" fmla="*/ 80104 w 338094"/>
                <a:gd name="connsiteY40" fmla="*/ 97302 h 307975"/>
                <a:gd name="connsiteX41" fmla="*/ 90666 w 338094"/>
                <a:gd name="connsiteY41" fmla="*/ 92075 h 307975"/>
                <a:gd name="connsiteX42" fmla="*/ 238843 w 338094"/>
                <a:gd name="connsiteY42" fmla="*/ 88900 h 307975"/>
                <a:gd name="connsiteX43" fmla="*/ 286633 w 338094"/>
                <a:gd name="connsiteY43" fmla="*/ 88900 h 307975"/>
                <a:gd name="connsiteX44" fmla="*/ 297253 w 338094"/>
                <a:gd name="connsiteY44" fmla="*/ 95459 h 307975"/>
                <a:gd name="connsiteX45" fmla="*/ 337077 w 338094"/>
                <a:gd name="connsiteY45" fmla="*/ 180728 h 307975"/>
                <a:gd name="connsiteX46" fmla="*/ 330440 w 338094"/>
                <a:gd name="connsiteY46" fmla="*/ 195158 h 307975"/>
                <a:gd name="connsiteX47" fmla="*/ 315837 w 338094"/>
                <a:gd name="connsiteY47" fmla="*/ 189911 h 307975"/>
                <a:gd name="connsiteX48" fmla="*/ 302563 w 338094"/>
                <a:gd name="connsiteY48" fmla="*/ 163674 h 307975"/>
                <a:gd name="connsiteX49" fmla="*/ 313182 w 338094"/>
                <a:gd name="connsiteY49" fmla="*/ 212212 h 307975"/>
                <a:gd name="connsiteX50" fmla="*/ 306545 w 338094"/>
                <a:gd name="connsiteY50" fmla="*/ 220083 h 307975"/>
                <a:gd name="connsiteX51" fmla="*/ 295925 w 338094"/>
                <a:gd name="connsiteY51" fmla="*/ 220083 h 307975"/>
                <a:gd name="connsiteX52" fmla="*/ 295925 w 338094"/>
                <a:gd name="connsiteY52" fmla="*/ 293545 h 307975"/>
                <a:gd name="connsiteX53" fmla="*/ 282650 w 338094"/>
                <a:gd name="connsiteY53" fmla="*/ 307975 h 307975"/>
                <a:gd name="connsiteX54" fmla="*/ 268048 w 338094"/>
                <a:gd name="connsiteY54" fmla="*/ 293545 h 307975"/>
                <a:gd name="connsiteX55" fmla="*/ 268048 w 338094"/>
                <a:gd name="connsiteY55" fmla="*/ 220083 h 307975"/>
                <a:gd name="connsiteX56" fmla="*/ 257428 w 338094"/>
                <a:gd name="connsiteY56" fmla="*/ 220083 h 307975"/>
                <a:gd name="connsiteX57" fmla="*/ 257428 w 338094"/>
                <a:gd name="connsiteY57" fmla="*/ 293545 h 307975"/>
                <a:gd name="connsiteX58" fmla="*/ 244153 w 338094"/>
                <a:gd name="connsiteY58" fmla="*/ 307975 h 307975"/>
                <a:gd name="connsiteX59" fmla="*/ 229551 w 338094"/>
                <a:gd name="connsiteY59" fmla="*/ 293545 h 307975"/>
                <a:gd name="connsiteX60" fmla="*/ 229551 w 338094"/>
                <a:gd name="connsiteY60" fmla="*/ 220083 h 307975"/>
                <a:gd name="connsiteX61" fmla="*/ 218931 w 338094"/>
                <a:gd name="connsiteY61" fmla="*/ 220083 h 307975"/>
                <a:gd name="connsiteX62" fmla="*/ 212294 w 338094"/>
                <a:gd name="connsiteY62" fmla="*/ 212212 h 307975"/>
                <a:gd name="connsiteX63" fmla="*/ 222914 w 338094"/>
                <a:gd name="connsiteY63" fmla="*/ 163674 h 307975"/>
                <a:gd name="connsiteX64" fmla="*/ 210966 w 338094"/>
                <a:gd name="connsiteY64" fmla="*/ 189911 h 307975"/>
                <a:gd name="connsiteX65" fmla="*/ 195036 w 338094"/>
                <a:gd name="connsiteY65" fmla="*/ 195158 h 307975"/>
                <a:gd name="connsiteX66" fmla="*/ 188399 w 338094"/>
                <a:gd name="connsiteY66" fmla="*/ 180728 h 307975"/>
                <a:gd name="connsiteX67" fmla="*/ 228223 w 338094"/>
                <a:gd name="connsiteY67" fmla="*/ 95459 h 307975"/>
                <a:gd name="connsiteX68" fmla="*/ 238843 w 338094"/>
                <a:gd name="connsiteY68" fmla="*/ 88900 h 307975"/>
                <a:gd name="connsiteX69" fmla="*/ 40753 w 338094"/>
                <a:gd name="connsiteY69" fmla="*/ 63500 h 307975"/>
                <a:gd name="connsiteX70" fmla="*/ 79117 w 338094"/>
                <a:gd name="connsiteY70" fmla="*/ 63500 h 307975"/>
                <a:gd name="connsiteX71" fmla="*/ 85732 w 338094"/>
                <a:gd name="connsiteY71" fmla="*/ 81882 h 307975"/>
                <a:gd name="connsiteX72" fmla="*/ 85732 w 338094"/>
                <a:gd name="connsiteY72" fmla="*/ 83195 h 307975"/>
                <a:gd name="connsiteX73" fmla="*/ 73826 w 338094"/>
                <a:gd name="connsiteY73" fmla="*/ 92385 h 307975"/>
                <a:gd name="connsiteX74" fmla="*/ 51336 w 338094"/>
                <a:gd name="connsiteY74" fmla="*/ 139652 h 307975"/>
                <a:gd name="connsiteX75" fmla="*/ 39430 w 338094"/>
                <a:gd name="connsiteY75" fmla="*/ 168538 h 307975"/>
                <a:gd name="connsiteX76" fmla="*/ 48690 w 338094"/>
                <a:gd name="connsiteY76" fmla="*/ 192171 h 307975"/>
                <a:gd name="connsiteX77" fmla="*/ 55305 w 338094"/>
                <a:gd name="connsiteY77" fmla="*/ 194797 h 307975"/>
                <a:gd name="connsiteX78" fmla="*/ 55305 w 338094"/>
                <a:gd name="connsiteY78" fmla="*/ 227621 h 307975"/>
                <a:gd name="connsiteX79" fmla="*/ 43398 w 338094"/>
                <a:gd name="connsiteY79" fmla="*/ 238125 h 307975"/>
                <a:gd name="connsiteX80" fmla="*/ 32815 w 338094"/>
                <a:gd name="connsiteY80" fmla="*/ 227621 h 307975"/>
                <a:gd name="connsiteX81" fmla="*/ 32815 w 338094"/>
                <a:gd name="connsiteY81" fmla="*/ 112080 h 307975"/>
                <a:gd name="connsiteX82" fmla="*/ 18263 w 338094"/>
                <a:gd name="connsiteY82" fmla="*/ 144904 h 307975"/>
                <a:gd name="connsiteX83" fmla="*/ 5034 w 338094"/>
                <a:gd name="connsiteY83" fmla="*/ 148843 h 307975"/>
                <a:gd name="connsiteX84" fmla="*/ 1065 w 338094"/>
                <a:gd name="connsiteY84" fmla="*/ 137026 h 307975"/>
                <a:gd name="connsiteX85" fmla="*/ 31492 w 338094"/>
                <a:gd name="connsiteY85" fmla="*/ 68752 h 307975"/>
                <a:gd name="connsiteX86" fmla="*/ 40753 w 338094"/>
                <a:gd name="connsiteY86" fmla="*/ 63500 h 307975"/>
                <a:gd name="connsiteX87" fmla="*/ 157633 w 338094"/>
                <a:gd name="connsiteY87" fmla="*/ 53975 h 307975"/>
                <a:gd name="connsiteX88" fmla="*/ 197198 w 338094"/>
                <a:gd name="connsiteY88" fmla="*/ 53975 h 307975"/>
                <a:gd name="connsiteX89" fmla="*/ 207749 w 338094"/>
                <a:gd name="connsiteY89" fmla="*/ 59183 h 307975"/>
                <a:gd name="connsiteX90" fmla="*/ 222256 w 338094"/>
                <a:gd name="connsiteY90" fmla="*/ 90434 h 307975"/>
                <a:gd name="connsiteX91" fmla="*/ 220937 w 338094"/>
                <a:gd name="connsiteY91" fmla="*/ 91736 h 307975"/>
                <a:gd name="connsiteX92" fmla="*/ 210386 w 338094"/>
                <a:gd name="connsiteY92" fmla="*/ 115174 h 307975"/>
                <a:gd name="connsiteX93" fmla="*/ 206430 w 338094"/>
                <a:gd name="connsiteY93" fmla="*/ 106060 h 307975"/>
                <a:gd name="connsiteX94" fmla="*/ 206430 w 338094"/>
                <a:gd name="connsiteY94" fmla="*/ 122987 h 307975"/>
                <a:gd name="connsiteX95" fmla="*/ 185328 w 338094"/>
                <a:gd name="connsiteY95" fmla="*/ 169863 h 307975"/>
                <a:gd name="connsiteX96" fmla="*/ 169502 w 338094"/>
                <a:gd name="connsiteY96" fmla="*/ 137310 h 307975"/>
                <a:gd name="connsiteX97" fmla="*/ 149719 w 338094"/>
                <a:gd name="connsiteY97" fmla="*/ 93038 h 307975"/>
                <a:gd name="connsiteX98" fmla="*/ 136531 w 338094"/>
                <a:gd name="connsiteY98" fmla="*/ 83924 h 307975"/>
                <a:gd name="connsiteX99" fmla="*/ 136531 w 338094"/>
                <a:gd name="connsiteY99" fmla="*/ 82621 h 307975"/>
                <a:gd name="connsiteX100" fmla="*/ 144444 w 338094"/>
                <a:gd name="connsiteY100" fmla="*/ 66996 h 307975"/>
                <a:gd name="connsiteX101" fmla="*/ 147082 w 338094"/>
                <a:gd name="connsiteY101" fmla="*/ 59183 h 307975"/>
                <a:gd name="connsiteX102" fmla="*/ 157633 w 338094"/>
                <a:gd name="connsiteY102" fmla="*/ 53975 h 307975"/>
                <a:gd name="connsiteX103" fmla="*/ 111926 w 338094"/>
                <a:gd name="connsiteY103" fmla="*/ 38100 h 307975"/>
                <a:gd name="connsiteX104" fmla="*/ 136533 w 338094"/>
                <a:gd name="connsiteY104" fmla="*/ 61913 h 307975"/>
                <a:gd name="connsiteX105" fmla="*/ 111926 w 338094"/>
                <a:gd name="connsiteY105" fmla="*/ 85726 h 307975"/>
                <a:gd name="connsiteX106" fmla="*/ 87319 w 338094"/>
                <a:gd name="connsiteY106" fmla="*/ 61913 h 307975"/>
                <a:gd name="connsiteX107" fmla="*/ 111926 w 338094"/>
                <a:gd name="connsiteY107" fmla="*/ 38100 h 307975"/>
                <a:gd name="connsiteX108" fmla="*/ 262738 w 338094"/>
                <a:gd name="connsiteY108" fmla="*/ 28575 h 307975"/>
                <a:gd name="connsiteX109" fmla="*/ 290519 w 338094"/>
                <a:gd name="connsiteY109" fmla="*/ 56221 h 307975"/>
                <a:gd name="connsiteX110" fmla="*/ 262738 w 338094"/>
                <a:gd name="connsiteY110" fmla="*/ 82550 h 307975"/>
                <a:gd name="connsiteX111" fmla="*/ 234956 w 338094"/>
                <a:gd name="connsiteY111" fmla="*/ 56221 h 307975"/>
                <a:gd name="connsiteX112" fmla="*/ 262738 w 338094"/>
                <a:gd name="connsiteY112" fmla="*/ 28575 h 307975"/>
                <a:gd name="connsiteX113" fmla="*/ 58744 w 338094"/>
                <a:gd name="connsiteY113" fmla="*/ 15875 h 307975"/>
                <a:gd name="connsiteX114" fmla="*/ 80969 w 338094"/>
                <a:gd name="connsiteY114" fmla="*/ 38100 h 307975"/>
                <a:gd name="connsiteX115" fmla="*/ 58744 w 338094"/>
                <a:gd name="connsiteY115" fmla="*/ 60325 h 307975"/>
                <a:gd name="connsiteX116" fmla="*/ 36519 w 338094"/>
                <a:gd name="connsiteY116" fmla="*/ 38100 h 307975"/>
                <a:gd name="connsiteX117" fmla="*/ 58744 w 338094"/>
                <a:gd name="connsiteY117" fmla="*/ 15875 h 307975"/>
                <a:gd name="connsiteX118" fmla="*/ 177013 w 338094"/>
                <a:gd name="connsiteY118" fmla="*/ 0 h 307975"/>
                <a:gd name="connsiteX119" fmla="*/ 200032 w 338094"/>
                <a:gd name="connsiteY119" fmla="*/ 23813 h 307975"/>
                <a:gd name="connsiteX120" fmla="*/ 177013 w 338094"/>
                <a:gd name="connsiteY120" fmla="*/ 47626 h 307975"/>
                <a:gd name="connsiteX121" fmla="*/ 153994 w 338094"/>
                <a:gd name="connsiteY121" fmla="*/ 23813 h 307975"/>
                <a:gd name="connsiteX122" fmla="*/ 177013 w 338094"/>
                <a:gd name="connsiteY122" fmla="*/ 0 h 30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38094" h="307975">
                  <a:moveTo>
                    <a:pt x="182569" y="192088"/>
                  </a:moveTo>
                  <a:cubicBezTo>
                    <a:pt x="183892" y="197354"/>
                    <a:pt x="187861" y="201303"/>
                    <a:pt x="191830" y="202620"/>
                  </a:cubicBezTo>
                  <a:cubicBezTo>
                    <a:pt x="195798" y="205253"/>
                    <a:pt x="201090" y="205253"/>
                    <a:pt x="206382" y="203936"/>
                  </a:cubicBezTo>
                  <a:cubicBezTo>
                    <a:pt x="206382" y="203936"/>
                    <a:pt x="206382" y="203936"/>
                    <a:pt x="205059" y="209202"/>
                  </a:cubicBezTo>
                  <a:cubicBezTo>
                    <a:pt x="203736" y="213151"/>
                    <a:pt x="205059" y="217101"/>
                    <a:pt x="206382" y="221050"/>
                  </a:cubicBezTo>
                  <a:cubicBezTo>
                    <a:pt x="206382" y="221050"/>
                    <a:pt x="206382" y="221050"/>
                    <a:pt x="206382" y="234215"/>
                  </a:cubicBezTo>
                  <a:cubicBezTo>
                    <a:pt x="206382" y="240797"/>
                    <a:pt x="201090" y="246063"/>
                    <a:pt x="194476" y="246063"/>
                  </a:cubicBezTo>
                  <a:cubicBezTo>
                    <a:pt x="187861" y="246063"/>
                    <a:pt x="182569" y="240797"/>
                    <a:pt x="182569" y="234215"/>
                  </a:cubicBezTo>
                  <a:cubicBezTo>
                    <a:pt x="182569" y="234215"/>
                    <a:pt x="182569" y="234215"/>
                    <a:pt x="182569" y="192088"/>
                  </a:cubicBezTo>
                  <a:close/>
                  <a:moveTo>
                    <a:pt x="149231" y="183859"/>
                  </a:moveTo>
                  <a:cubicBezTo>
                    <a:pt x="153200" y="192930"/>
                    <a:pt x="163783" y="196818"/>
                    <a:pt x="173044" y="194226"/>
                  </a:cubicBezTo>
                  <a:cubicBezTo>
                    <a:pt x="173044" y="194226"/>
                    <a:pt x="173044" y="194226"/>
                    <a:pt x="173044" y="234400"/>
                  </a:cubicBezTo>
                  <a:cubicBezTo>
                    <a:pt x="173044" y="240879"/>
                    <a:pt x="167752" y="246063"/>
                    <a:pt x="159815" y="246063"/>
                  </a:cubicBezTo>
                  <a:cubicBezTo>
                    <a:pt x="155846" y="246063"/>
                    <a:pt x="149231" y="242175"/>
                    <a:pt x="149231" y="234400"/>
                  </a:cubicBezTo>
                  <a:cubicBezTo>
                    <a:pt x="149231" y="234400"/>
                    <a:pt x="149231" y="234400"/>
                    <a:pt x="149231" y="183859"/>
                  </a:cubicBezTo>
                  <a:close/>
                  <a:moveTo>
                    <a:pt x="74619" y="182563"/>
                  </a:moveTo>
                  <a:cubicBezTo>
                    <a:pt x="74619" y="182563"/>
                    <a:pt x="74619" y="182563"/>
                    <a:pt x="74619" y="238126"/>
                  </a:cubicBezTo>
                  <a:cubicBezTo>
                    <a:pt x="67673" y="238126"/>
                    <a:pt x="63506" y="232957"/>
                    <a:pt x="63506" y="227789"/>
                  </a:cubicBezTo>
                  <a:cubicBezTo>
                    <a:pt x="63506" y="227789"/>
                    <a:pt x="63506" y="227789"/>
                    <a:pt x="63506" y="192900"/>
                  </a:cubicBezTo>
                  <a:cubicBezTo>
                    <a:pt x="67673" y="191608"/>
                    <a:pt x="71841" y="189024"/>
                    <a:pt x="73230" y="183855"/>
                  </a:cubicBezTo>
                  <a:cubicBezTo>
                    <a:pt x="73230" y="183855"/>
                    <a:pt x="73230" y="183855"/>
                    <a:pt x="74619" y="182563"/>
                  </a:cubicBezTo>
                  <a:close/>
                  <a:moveTo>
                    <a:pt x="90666" y="92075"/>
                  </a:moveTo>
                  <a:cubicBezTo>
                    <a:pt x="90666" y="92075"/>
                    <a:pt x="90666" y="92075"/>
                    <a:pt x="130275" y="92075"/>
                  </a:cubicBezTo>
                  <a:cubicBezTo>
                    <a:pt x="135557" y="92075"/>
                    <a:pt x="139517" y="93382"/>
                    <a:pt x="140838" y="97302"/>
                  </a:cubicBezTo>
                  <a:lnTo>
                    <a:pt x="175165" y="171785"/>
                  </a:lnTo>
                  <a:cubicBezTo>
                    <a:pt x="177806" y="177012"/>
                    <a:pt x="175165" y="183546"/>
                    <a:pt x="169884" y="186159"/>
                  </a:cubicBezTo>
                  <a:cubicBezTo>
                    <a:pt x="165923" y="187466"/>
                    <a:pt x="159322" y="186159"/>
                    <a:pt x="156681" y="180932"/>
                  </a:cubicBezTo>
                  <a:cubicBezTo>
                    <a:pt x="156681" y="180932"/>
                    <a:pt x="156681" y="180932"/>
                    <a:pt x="139517" y="144344"/>
                  </a:cubicBezTo>
                  <a:cubicBezTo>
                    <a:pt x="139517" y="144344"/>
                    <a:pt x="139517" y="144344"/>
                    <a:pt x="139517" y="271096"/>
                  </a:cubicBezTo>
                  <a:cubicBezTo>
                    <a:pt x="139517" y="278936"/>
                    <a:pt x="134236" y="284163"/>
                    <a:pt x="127635" y="284163"/>
                  </a:cubicBezTo>
                  <a:cubicBezTo>
                    <a:pt x="121033" y="284163"/>
                    <a:pt x="115752" y="278936"/>
                    <a:pt x="115752" y="271096"/>
                  </a:cubicBezTo>
                  <a:cubicBezTo>
                    <a:pt x="115752" y="271096"/>
                    <a:pt x="115752" y="271096"/>
                    <a:pt x="115752" y="197919"/>
                  </a:cubicBezTo>
                  <a:cubicBezTo>
                    <a:pt x="115752" y="197919"/>
                    <a:pt x="115752" y="197919"/>
                    <a:pt x="106510" y="197919"/>
                  </a:cubicBezTo>
                  <a:cubicBezTo>
                    <a:pt x="106510" y="197919"/>
                    <a:pt x="106510" y="197919"/>
                    <a:pt x="106510" y="271096"/>
                  </a:cubicBezTo>
                  <a:cubicBezTo>
                    <a:pt x="106510" y="278936"/>
                    <a:pt x="101229" y="284163"/>
                    <a:pt x="94627" y="284163"/>
                  </a:cubicBezTo>
                  <a:cubicBezTo>
                    <a:pt x="86706" y="284163"/>
                    <a:pt x="81424" y="278936"/>
                    <a:pt x="81424" y="271096"/>
                  </a:cubicBezTo>
                  <a:cubicBezTo>
                    <a:pt x="81424" y="271096"/>
                    <a:pt x="81424" y="271096"/>
                    <a:pt x="81424" y="144344"/>
                  </a:cubicBezTo>
                  <a:cubicBezTo>
                    <a:pt x="81424" y="144344"/>
                    <a:pt x="81424" y="144344"/>
                    <a:pt x="65581" y="180932"/>
                  </a:cubicBezTo>
                  <a:cubicBezTo>
                    <a:pt x="62940" y="186159"/>
                    <a:pt x="56339" y="187466"/>
                    <a:pt x="51058" y="186159"/>
                  </a:cubicBezTo>
                  <a:cubicBezTo>
                    <a:pt x="45776" y="183546"/>
                    <a:pt x="44456" y="177012"/>
                    <a:pt x="45776" y="171785"/>
                  </a:cubicBezTo>
                  <a:cubicBezTo>
                    <a:pt x="45776" y="171785"/>
                    <a:pt x="45776" y="171785"/>
                    <a:pt x="80104" y="97302"/>
                  </a:cubicBezTo>
                  <a:cubicBezTo>
                    <a:pt x="82745" y="93382"/>
                    <a:pt x="86706" y="92075"/>
                    <a:pt x="90666" y="92075"/>
                  </a:cubicBezTo>
                  <a:close/>
                  <a:moveTo>
                    <a:pt x="238843" y="88900"/>
                  </a:moveTo>
                  <a:cubicBezTo>
                    <a:pt x="238843" y="88900"/>
                    <a:pt x="238843" y="88900"/>
                    <a:pt x="286633" y="88900"/>
                  </a:cubicBezTo>
                  <a:cubicBezTo>
                    <a:pt x="291943" y="88900"/>
                    <a:pt x="295925" y="91524"/>
                    <a:pt x="297253" y="95459"/>
                  </a:cubicBezTo>
                  <a:cubicBezTo>
                    <a:pt x="297253" y="95459"/>
                    <a:pt x="297253" y="95459"/>
                    <a:pt x="337077" y="180728"/>
                  </a:cubicBezTo>
                  <a:cubicBezTo>
                    <a:pt x="339732" y="185975"/>
                    <a:pt x="337077" y="192534"/>
                    <a:pt x="330440" y="195158"/>
                  </a:cubicBezTo>
                  <a:cubicBezTo>
                    <a:pt x="325130" y="197782"/>
                    <a:pt x="318492" y="196470"/>
                    <a:pt x="315837" y="189911"/>
                  </a:cubicBezTo>
                  <a:cubicBezTo>
                    <a:pt x="315837" y="189911"/>
                    <a:pt x="315837" y="189911"/>
                    <a:pt x="302563" y="163674"/>
                  </a:cubicBezTo>
                  <a:cubicBezTo>
                    <a:pt x="302563" y="163674"/>
                    <a:pt x="302563" y="163674"/>
                    <a:pt x="313182" y="212212"/>
                  </a:cubicBezTo>
                  <a:cubicBezTo>
                    <a:pt x="314510" y="216147"/>
                    <a:pt x="310527" y="220083"/>
                    <a:pt x="306545" y="220083"/>
                  </a:cubicBezTo>
                  <a:cubicBezTo>
                    <a:pt x="306545" y="220083"/>
                    <a:pt x="306545" y="220083"/>
                    <a:pt x="295925" y="220083"/>
                  </a:cubicBezTo>
                  <a:cubicBezTo>
                    <a:pt x="295925" y="220083"/>
                    <a:pt x="295925" y="220083"/>
                    <a:pt x="295925" y="293545"/>
                  </a:cubicBezTo>
                  <a:cubicBezTo>
                    <a:pt x="295925" y="301416"/>
                    <a:pt x="290615" y="307975"/>
                    <a:pt x="282650" y="307975"/>
                  </a:cubicBezTo>
                  <a:cubicBezTo>
                    <a:pt x="274685" y="307975"/>
                    <a:pt x="268048" y="301416"/>
                    <a:pt x="268048" y="293545"/>
                  </a:cubicBezTo>
                  <a:cubicBezTo>
                    <a:pt x="268048" y="293545"/>
                    <a:pt x="268048" y="293545"/>
                    <a:pt x="268048" y="220083"/>
                  </a:cubicBezTo>
                  <a:cubicBezTo>
                    <a:pt x="268048" y="220083"/>
                    <a:pt x="268048" y="220083"/>
                    <a:pt x="257428" y="220083"/>
                  </a:cubicBezTo>
                  <a:cubicBezTo>
                    <a:pt x="257428" y="220083"/>
                    <a:pt x="257428" y="220083"/>
                    <a:pt x="257428" y="293545"/>
                  </a:cubicBezTo>
                  <a:cubicBezTo>
                    <a:pt x="257428" y="301416"/>
                    <a:pt x="250791" y="307975"/>
                    <a:pt x="244153" y="307975"/>
                  </a:cubicBezTo>
                  <a:cubicBezTo>
                    <a:pt x="236188" y="307975"/>
                    <a:pt x="229551" y="301416"/>
                    <a:pt x="229551" y="293545"/>
                  </a:cubicBezTo>
                  <a:cubicBezTo>
                    <a:pt x="229551" y="293545"/>
                    <a:pt x="229551" y="293545"/>
                    <a:pt x="229551" y="220083"/>
                  </a:cubicBezTo>
                  <a:cubicBezTo>
                    <a:pt x="229551" y="220083"/>
                    <a:pt x="229551" y="220083"/>
                    <a:pt x="218931" y="220083"/>
                  </a:cubicBezTo>
                  <a:cubicBezTo>
                    <a:pt x="214949" y="220083"/>
                    <a:pt x="210966" y="216147"/>
                    <a:pt x="212294" y="212212"/>
                  </a:cubicBezTo>
                  <a:cubicBezTo>
                    <a:pt x="212294" y="212212"/>
                    <a:pt x="212294" y="212212"/>
                    <a:pt x="222914" y="163674"/>
                  </a:cubicBezTo>
                  <a:cubicBezTo>
                    <a:pt x="222914" y="163674"/>
                    <a:pt x="222914" y="163674"/>
                    <a:pt x="210966" y="189911"/>
                  </a:cubicBezTo>
                  <a:cubicBezTo>
                    <a:pt x="208311" y="196470"/>
                    <a:pt x="200346" y="197782"/>
                    <a:pt x="195036" y="195158"/>
                  </a:cubicBezTo>
                  <a:cubicBezTo>
                    <a:pt x="188399" y="192534"/>
                    <a:pt x="185744" y="185975"/>
                    <a:pt x="188399" y="180728"/>
                  </a:cubicBezTo>
                  <a:cubicBezTo>
                    <a:pt x="188399" y="180728"/>
                    <a:pt x="188399" y="180728"/>
                    <a:pt x="228223" y="95459"/>
                  </a:cubicBezTo>
                  <a:cubicBezTo>
                    <a:pt x="230878" y="91524"/>
                    <a:pt x="234861" y="88900"/>
                    <a:pt x="238843" y="88900"/>
                  </a:cubicBezTo>
                  <a:close/>
                  <a:moveTo>
                    <a:pt x="40753" y="63500"/>
                  </a:moveTo>
                  <a:cubicBezTo>
                    <a:pt x="40753" y="63500"/>
                    <a:pt x="40753" y="63500"/>
                    <a:pt x="79117" y="63500"/>
                  </a:cubicBezTo>
                  <a:cubicBezTo>
                    <a:pt x="79117" y="70065"/>
                    <a:pt x="81763" y="76630"/>
                    <a:pt x="85732" y="81882"/>
                  </a:cubicBezTo>
                  <a:cubicBezTo>
                    <a:pt x="85732" y="81882"/>
                    <a:pt x="85732" y="81882"/>
                    <a:pt x="85732" y="83195"/>
                  </a:cubicBezTo>
                  <a:cubicBezTo>
                    <a:pt x="80440" y="84507"/>
                    <a:pt x="75149" y="88446"/>
                    <a:pt x="73826" y="92385"/>
                  </a:cubicBezTo>
                  <a:cubicBezTo>
                    <a:pt x="73826" y="92385"/>
                    <a:pt x="73826" y="92385"/>
                    <a:pt x="51336" y="139652"/>
                  </a:cubicBezTo>
                  <a:cubicBezTo>
                    <a:pt x="51336" y="139652"/>
                    <a:pt x="51336" y="139652"/>
                    <a:pt x="39430" y="168538"/>
                  </a:cubicBezTo>
                  <a:cubicBezTo>
                    <a:pt x="34138" y="177728"/>
                    <a:pt x="39430" y="188232"/>
                    <a:pt x="48690" y="192171"/>
                  </a:cubicBezTo>
                  <a:cubicBezTo>
                    <a:pt x="50013" y="193484"/>
                    <a:pt x="52659" y="193484"/>
                    <a:pt x="55305" y="194797"/>
                  </a:cubicBezTo>
                  <a:cubicBezTo>
                    <a:pt x="55305" y="194797"/>
                    <a:pt x="55305" y="194797"/>
                    <a:pt x="55305" y="227621"/>
                  </a:cubicBezTo>
                  <a:cubicBezTo>
                    <a:pt x="55305" y="232873"/>
                    <a:pt x="50013" y="238125"/>
                    <a:pt x="43398" y="238125"/>
                  </a:cubicBezTo>
                  <a:cubicBezTo>
                    <a:pt x="38107" y="238125"/>
                    <a:pt x="32815" y="232873"/>
                    <a:pt x="32815" y="227621"/>
                  </a:cubicBezTo>
                  <a:cubicBezTo>
                    <a:pt x="32815" y="155408"/>
                    <a:pt x="32815" y="114706"/>
                    <a:pt x="32815" y="112080"/>
                  </a:cubicBezTo>
                  <a:cubicBezTo>
                    <a:pt x="32815" y="112080"/>
                    <a:pt x="32815" y="112080"/>
                    <a:pt x="18263" y="144904"/>
                  </a:cubicBezTo>
                  <a:cubicBezTo>
                    <a:pt x="15617" y="148843"/>
                    <a:pt x="10325" y="151469"/>
                    <a:pt x="5034" y="148843"/>
                  </a:cubicBezTo>
                  <a:cubicBezTo>
                    <a:pt x="1065" y="146217"/>
                    <a:pt x="-1581" y="140965"/>
                    <a:pt x="1065" y="137026"/>
                  </a:cubicBezTo>
                  <a:cubicBezTo>
                    <a:pt x="1065" y="137026"/>
                    <a:pt x="1065" y="137026"/>
                    <a:pt x="31492" y="68752"/>
                  </a:cubicBezTo>
                  <a:cubicBezTo>
                    <a:pt x="34138" y="64813"/>
                    <a:pt x="36784" y="63500"/>
                    <a:pt x="40753" y="63500"/>
                  </a:cubicBezTo>
                  <a:close/>
                  <a:moveTo>
                    <a:pt x="157633" y="53975"/>
                  </a:moveTo>
                  <a:cubicBezTo>
                    <a:pt x="157633" y="53975"/>
                    <a:pt x="157633" y="53975"/>
                    <a:pt x="197198" y="53975"/>
                  </a:cubicBezTo>
                  <a:cubicBezTo>
                    <a:pt x="202473" y="53975"/>
                    <a:pt x="206430" y="55277"/>
                    <a:pt x="207749" y="59183"/>
                  </a:cubicBezTo>
                  <a:cubicBezTo>
                    <a:pt x="207749" y="59183"/>
                    <a:pt x="207749" y="59183"/>
                    <a:pt x="222256" y="90434"/>
                  </a:cubicBezTo>
                  <a:cubicBezTo>
                    <a:pt x="222256" y="90434"/>
                    <a:pt x="220937" y="91736"/>
                    <a:pt x="220937" y="91736"/>
                  </a:cubicBezTo>
                  <a:cubicBezTo>
                    <a:pt x="220937" y="91736"/>
                    <a:pt x="220937" y="91736"/>
                    <a:pt x="210386" y="115174"/>
                  </a:cubicBezTo>
                  <a:cubicBezTo>
                    <a:pt x="210386" y="115174"/>
                    <a:pt x="210386" y="115174"/>
                    <a:pt x="206430" y="106060"/>
                  </a:cubicBezTo>
                  <a:cubicBezTo>
                    <a:pt x="206430" y="106060"/>
                    <a:pt x="206430" y="106060"/>
                    <a:pt x="206430" y="122987"/>
                  </a:cubicBezTo>
                  <a:cubicBezTo>
                    <a:pt x="199836" y="138612"/>
                    <a:pt x="205111" y="126893"/>
                    <a:pt x="185328" y="169863"/>
                  </a:cubicBezTo>
                  <a:cubicBezTo>
                    <a:pt x="184009" y="168561"/>
                    <a:pt x="170821" y="138612"/>
                    <a:pt x="169502" y="137310"/>
                  </a:cubicBezTo>
                  <a:cubicBezTo>
                    <a:pt x="169502" y="137310"/>
                    <a:pt x="169502" y="137310"/>
                    <a:pt x="149719" y="93038"/>
                  </a:cubicBezTo>
                  <a:cubicBezTo>
                    <a:pt x="147082" y="89132"/>
                    <a:pt x="143125" y="85226"/>
                    <a:pt x="136531" y="83924"/>
                  </a:cubicBezTo>
                  <a:cubicBezTo>
                    <a:pt x="136531" y="83924"/>
                    <a:pt x="136531" y="83924"/>
                    <a:pt x="136531" y="82621"/>
                  </a:cubicBezTo>
                  <a:cubicBezTo>
                    <a:pt x="140488" y="78715"/>
                    <a:pt x="143125" y="73507"/>
                    <a:pt x="144444" y="66996"/>
                  </a:cubicBezTo>
                  <a:cubicBezTo>
                    <a:pt x="144444" y="66996"/>
                    <a:pt x="144444" y="66996"/>
                    <a:pt x="147082" y="59183"/>
                  </a:cubicBezTo>
                  <a:cubicBezTo>
                    <a:pt x="149719" y="55277"/>
                    <a:pt x="153676" y="53975"/>
                    <a:pt x="157633" y="53975"/>
                  </a:cubicBezTo>
                  <a:close/>
                  <a:moveTo>
                    <a:pt x="111926" y="38100"/>
                  </a:moveTo>
                  <a:cubicBezTo>
                    <a:pt x="125516" y="38100"/>
                    <a:pt x="136533" y="48761"/>
                    <a:pt x="136533" y="61913"/>
                  </a:cubicBezTo>
                  <a:cubicBezTo>
                    <a:pt x="136533" y="75065"/>
                    <a:pt x="125516" y="85726"/>
                    <a:pt x="111926" y="85726"/>
                  </a:cubicBezTo>
                  <a:cubicBezTo>
                    <a:pt x="98336" y="85726"/>
                    <a:pt x="87319" y="75065"/>
                    <a:pt x="87319" y="61913"/>
                  </a:cubicBezTo>
                  <a:cubicBezTo>
                    <a:pt x="87319" y="48761"/>
                    <a:pt x="98336" y="38100"/>
                    <a:pt x="111926" y="38100"/>
                  </a:cubicBezTo>
                  <a:close/>
                  <a:moveTo>
                    <a:pt x="262738" y="28575"/>
                  </a:moveTo>
                  <a:cubicBezTo>
                    <a:pt x="278613" y="28575"/>
                    <a:pt x="290519" y="40423"/>
                    <a:pt x="290519" y="56221"/>
                  </a:cubicBezTo>
                  <a:cubicBezTo>
                    <a:pt x="290519" y="72018"/>
                    <a:pt x="277290" y="82550"/>
                    <a:pt x="262738" y="82550"/>
                  </a:cubicBezTo>
                  <a:cubicBezTo>
                    <a:pt x="248185" y="82550"/>
                    <a:pt x="234956" y="72018"/>
                    <a:pt x="234956" y="56221"/>
                  </a:cubicBezTo>
                  <a:cubicBezTo>
                    <a:pt x="234956" y="40423"/>
                    <a:pt x="248185" y="28575"/>
                    <a:pt x="262738" y="28575"/>
                  </a:cubicBezTo>
                  <a:close/>
                  <a:moveTo>
                    <a:pt x="58744" y="15875"/>
                  </a:moveTo>
                  <a:cubicBezTo>
                    <a:pt x="71019" y="15875"/>
                    <a:pt x="80969" y="25825"/>
                    <a:pt x="80969" y="38100"/>
                  </a:cubicBezTo>
                  <a:cubicBezTo>
                    <a:pt x="80969" y="50375"/>
                    <a:pt x="71019" y="60325"/>
                    <a:pt x="58744" y="60325"/>
                  </a:cubicBezTo>
                  <a:cubicBezTo>
                    <a:pt x="46469" y="60325"/>
                    <a:pt x="36519" y="50375"/>
                    <a:pt x="36519" y="38100"/>
                  </a:cubicBezTo>
                  <a:cubicBezTo>
                    <a:pt x="36519" y="25825"/>
                    <a:pt x="46469" y="15875"/>
                    <a:pt x="58744" y="15875"/>
                  </a:cubicBezTo>
                  <a:close/>
                  <a:moveTo>
                    <a:pt x="177013" y="0"/>
                  </a:moveTo>
                  <a:cubicBezTo>
                    <a:pt x="189726" y="0"/>
                    <a:pt x="200032" y="10661"/>
                    <a:pt x="200032" y="23813"/>
                  </a:cubicBezTo>
                  <a:cubicBezTo>
                    <a:pt x="200032" y="36965"/>
                    <a:pt x="189726" y="47626"/>
                    <a:pt x="177013" y="47626"/>
                  </a:cubicBezTo>
                  <a:cubicBezTo>
                    <a:pt x="164300" y="47626"/>
                    <a:pt x="153994" y="36965"/>
                    <a:pt x="153994" y="23813"/>
                  </a:cubicBezTo>
                  <a:cubicBezTo>
                    <a:pt x="153994" y="10661"/>
                    <a:pt x="164300" y="0"/>
                    <a:pt x="1770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19">
              <a:extLst>
                <a:ext uri="{FF2B5EF4-FFF2-40B4-BE49-F238E27FC236}">
                  <a16:creationId xmlns:a16="http://schemas.microsoft.com/office/drawing/2014/main" id="{091B9DE0-24F7-4A2D-8ADE-3F0FAC9E66DA}"/>
                </a:ext>
              </a:extLst>
            </p:cNvPr>
            <p:cNvSpPr/>
            <p:nvPr/>
          </p:nvSpPr>
          <p:spPr>
            <a:xfrm>
              <a:off x="9185856" y="3015342"/>
              <a:ext cx="468737" cy="539752"/>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6" name="椭圆 20">
              <a:extLst>
                <a:ext uri="{FF2B5EF4-FFF2-40B4-BE49-F238E27FC236}">
                  <a16:creationId xmlns:a16="http://schemas.microsoft.com/office/drawing/2014/main" id="{BD85592D-C058-4F78-A46D-DA715EC8BB85}"/>
                </a:ext>
              </a:extLst>
            </p:cNvPr>
            <p:cNvSpPr/>
            <p:nvPr/>
          </p:nvSpPr>
          <p:spPr>
            <a:xfrm>
              <a:off x="5677863" y="2867081"/>
              <a:ext cx="836274" cy="836274"/>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7" name="文本框 26">
            <a:extLst>
              <a:ext uri="{FF2B5EF4-FFF2-40B4-BE49-F238E27FC236}">
                <a16:creationId xmlns:a16="http://schemas.microsoft.com/office/drawing/2014/main" id="{750434F2-3434-4A6A-837D-5ADC42D0DB1C}"/>
              </a:ext>
            </a:extLst>
          </p:cNvPr>
          <p:cNvSpPr txBox="1"/>
          <p:nvPr/>
        </p:nvSpPr>
        <p:spPr>
          <a:xfrm>
            <a:off x="953689" y="3717272"/>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内容</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内容</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28" name="Rectangle 24">
            <a:extLst>
              <a:ext uri="{FF2B5EF4-FFF2-40B4-BE49-F238E27FC236}">
                <a16:creationId xmlns:a16="http://schemas.microsoft.com/office/drawing/2014/main" id="{067E8C9A-8516-445B-BDE8-6F883E30D631}"/>
              </a:ext>
            </a:extLst>
          </p:cNvPr>
          <p:cNvSpPr>
            <a:spLocks noChangeArrowheads="1"/>
          </p:cNvSpPr>
          <p:nvPr/>
        </p:nvSpPr>
        <p:spPr bwMode="auto">
          <a:xfrm>
            <a:off x="1213546" y="3510933"/>
            <a:ext cx="1254256" cy="205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29" name="文本框 28">
            <a:extLst>
              <a:ext uri="{FF2B5EF4-FFF2-40B4-BE49-F238E27FC236}">
                <a16:creationId xmlns:a16="http://schemas.microsoft.com/office/drawing/2014/main" id="{42F4B894-F87D-4691-ACE0-E741CE62EEA1}"/>
              </a:ext>
            </a:extLst>
          </p:cNvPr>
          <p:cNvSpPr txBox="1"/>
          <p:nvPr/>
        </p:nvSpPr>
        <p:spPr>
          <a:xfrm>
            <a:off x="3826644" y="3729642"/>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内容</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内容</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30" name="Rectangle 24">
            <a:extLst>
              <a:ext uri="{FF2B5EF4-FFF2-40B4-BE49-F238E27FC236}">
                <a16:creationId xmlns:a16="http://schemas.microsoft.com/office/drawing/2014/main" id="{6EEAED1F-D4AE-4B84-803B-4CB53EF44040}"/>
              </a:ext>
            </a:extLst>
          </p:cNvPr>
          <p:cNvSpPr>
            <a:spLocks noChangeArrowheads="1"/>
          </p:cNvSpPr>
          <p:nvPr/>
        </p:nvSpPr>
        <p:spPr bwMode="auto">
          <a:xfrm>
            <a:off x="4086501" y="3523303"/>
            <a:ext cx="1254256" cy="205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31" name="文本框 30">
            <a:extLst>
              <a:ext uri="{FF2B5EF4-FFF2-40B4-BE49-F238E27FC236}">
                <a16:creationId xmlns:a16="http://schemas.microsoft.com/office/drawing/2014/main" id="{1804C0E7-0E92-4B63-B48B-AF3796536B8E}"/>
              </a:ext>
            </a:extLst>
          </p:cNvPr>
          <p:cNvSpPr txBox="1"/>
          <p:nvPr/>
        </p:nvSpPr>
        <p:spPr>
          <a:xfrm>
            <a:off x="6427265" y="3717272"/>
            <a:ext cx="1963844" cy="477054"/>
          </a:xfrm>
          <a:prstGeom prst="rect">
            <a:avLst/>
          </a:prstGeom>
          <a:noFill/>
        </p:spPr>
        <p:txBody>
          <a:bodyPr wrap="square" rtlCol="0">
            <a:spAutoFit/>
          </a:bodyPr>
          <a:lstStyle/>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内容</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内容</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32" name="Rectangle 24">
            <a:extLst>
              <a:ext uri="{FF2B5EF4-FFF2-40B4-BE49-F238E27FC236}">
                <a16:creationId xmlns:a16="http://schemas.microsoft.com/office/drawing/2014/main" id="{7D455690-CA70-4C71-A0B4-B576E3ED1FEE}"/>
              </a:ext>
            </a:extLst>
          </p:cNvPr>
          <p:cNvSpPr>
            <a:spLocks noChangeArrowheads="1"/>
          </p:cNvSpPr>
          <p:nvPr/>
        </p:nvSpPr>
        <p:spPr bwMode="auto">
          <a:xfrm>
            <a:off x="6687122" y="3510933"/>
            <a:ext cx="1254256" cy="205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Tree>
    <p:extLst>
      <p:ext uri="{BB962C8B-B14F-4D97-AF65-F5344CB8AC3E}">
        <p14:creationId xmlns:p14="http://schemas.microsoft.com/office/powerpoint/2010/main" val="3157718081"/>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down)">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down)">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down)">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down)">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down)">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down)">
                                      <p:cBhvr>
                                        <p:cTn id="3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89BB44B8-14DA-4D83-916C-D59990BAAC4A}"/>
              </a:ext>
            </a:extLst>
          </p:cNvPr>
          <p:cNvGrpSpPr/>
          <p:nvPr/>
        </p:nvGrpSpPr>
        <p:grpSpPr>
          <a:xfrm>
            <a:off x="1096919" y="1446964"/>
            <a:ext cx="7407129" cy="2245359"/>
            <a:chOff x="-173994" y="1352427"/>
            <a:chExt cx="9623999" cy="2917371"/>
          </a:xfrm>
        </p:grpSpPr>
        <p:grpSp>
          <p:nvGrpSpPr>
            <p:cNvPr id="10" name="组合 9">
              <a:extLst>
                <a:ext uri="{FF2B5EF4-FFF2-40B4-BE49-F238E27FC236}">
                  <a16:creationId xmlns:a16="http://schemas.microsoft.com/office/drawing/2014/main" id="{BE2EDDF9-E23D-4FA6-A6CD-B53C6F6CCF2C}"/>
                </a:ext>
              </a:extLst>
            </p:cNvPr>
            <p:cNvGrpSpPr/>
            <p:nvPr/>
          </p:nvGrpSpPr>
          <p:grpSpPr>
            <a:xfrm>
              <a:off x="-173994" y="1352427"/>
              <a:ext cx="2917371" cy="2917371"/>
              <a:chOff x="1468120" y="2104231"/>
              <a:chExt cx="2917371" cy="2917371"/>
            </a:xfrm>
          </p:grpSpPr>
          <p:sp>
            <p:nvSpPr>
              <p:cNvPr id="21" name="椭圆 20">
                <a:extLst>
                  <a:ext uri="{FF2B5EF4-FFF2-40B4-BE49-F238E27FC236}">
                    <a16:creationId xmlns:a16="http://schemas.microsoft.com/office/drawing/2014/main" id="{089BF79B-4F0D-4301-9D42-C0CA0C1E4A6A}"/>
                  </a:ext>
                </a:extLst>
              </p:cNvPr>
              <p:cNvSpPr/>
              <p:nvPr/>
            </p:nvSpPr>
            <p:spPr>
              <a:xfrm>
                <a:off x="1468120" y="2104231"/>
                <a:ext cx="2917371" cy="2917371"/>
              </a:xfrm>
              <a:prstGeom prst="ellipse">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a:extLst>
                  <a:ext uri="{FF2B5EF4-FFF2-40B4-BE49-F238E27FC236}">
                    <a16:creationId xmlns:a16="http://schemas.microsoft.com/office/drawing/2014/main" id="{79ECD01D-25D5-4C5F-8693-62CF6735B1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75596" y="2135497"/>
                <a:ext cx="2878629" cy="2858408"/>
              </a:xfrm>
              <a:custGeom>
                <a:avLst/>
                <a:gdLst>
                  <a:gd name="connsiteX0" fmla="*/ 1458686 w 2917372"/>
                  <a:gd name="connsiteY0" fmla="*/ 0 h 2917372"/>
                  <a:gd name="connsiteX1" fmla="*/ 2917372 w 2917372"/>
                  <a:gd name="connsiteY1" fmla="*/ 1458686 h 2917372"/>
                  <a:gd name="connsiteX2" fmla="*/ 1458686 w 2917372"/>
                  <a:gd name="connsiteY2" fmla="*/ 2917372 h 2917372"/>
                  <a:gd name="connsiteX3" fmla="*/ 0 w 2917372"/>
                  <a:gd name="connsiteY3" fmla="*/ 1458686 h 2917372"/>
                  <a:gd name="connsiteX4" fmla="*/ 1458686 w 2917372"/>
                  <a:gd name="connsiteY4" fmla="*/ 0 h 2917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7372" h="2917372">
                    <a:moveTo>
                      <a:pt x="1458686" y="0"/>
                    </a:moveTo>
                    <a:cubicBezTo>
                      <a:pt x="2264296" y="0"/>
                      <a:pt x="2917372" y="653076"/>
                      <a:pt x="2917372" y="1458686"/>
                    </a:cubicBezTo>
                    <a:cubicBezTo>
                      <a:pt x="2917372" y="2264296"/>
                      <a:pt x="2264296" y="2917372"/>
                      <a:pt x="1458686" y="2917372"/>
                    </a:cubicBezTo>
                    <a:cubicBezTo>
                      <a:pt x="653076" y="2917372"/>
                      <a:pt x="0" y="2264296"/>
                      <a:pt x="0" y="1458686"/>
                    </a:cubicBezTo>
                    <a:cubicBezTo>
                      <a:pt x="0" y="653076"/>
                      <a:pt x="653076" y="0"/>
                      <a:pt x="1458686" y="0"/>
                    </a:cubicBezTo>
                    <a:close/>
                  </a:path>
                </a:pathLst>
              </a:custGeom>
            </p:spPr>
          </p:pic>
        </p:grpSp>
        <p:cxnSp>
          <p:nvCxnSpPr>
            <p:cNvPr id="11" name="直接连接符 10">
              <a:extLst>
                <a:ext uri="{FF2B5EF4-FFF2-40B4-BE49-F238E27FC236}">
                  <a16:creationId xmlns:a16="http://schemas.microsoft.com/office/drawing/2014/main" id="{1384AFDB-98C9-4D82-9A45-0078D3BD78C7}"/>
                </a:ext>
              </a:extLst>
            </p:cNvPr>
            <p:cNvCxnSpPr/>
            <p:nvPr/>
          </p:nvCxnSpPr>
          <p:spPr>
            <a:xfrm>
              <a:off x="4077905" y="2091182"/>
              <a:ext cx="53721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2" name="组合 11">
              <a:extLst>
                <a:ext uri="{FF2B5EF4-FFF2-40B4-BE49-F238E27FC236}">
                  <a16:creationId xmlns:a16="http://schemas.microsoft.com/office/drawing/2014/main" id="{D730877E-404C-4E7A-B44C-0BE1374319BB}"/>
                </a:ext>
              </a:extLst>
            </p:cNvPr>
            <p:cNvGrpSpPr/>
            <p:nvPr/>
          </p:nvGrpSpPr>
          <p:grpSpPr>
            <a:xfrm>
              <a:off x="4077905" y="1417065"/>
              <a:ext cx="535803" cy="535803"/>
              <a:chOff x="1041400" y="2236587"/>
              <a:chExt cx="685800" cy="685800"/>
            </a:xfrm>
          </p:grpSpPr>
          <p:sp>
            <p:nvSpPr>
              <p:cNvPr id="19" name="椭圆 18">
                <a:extLst>
                  <a:ext uri="{FF2B5EF4-FFF2-40B4-BE49-F238E27FC236}">
                    <a16:creationId xmlns:a16="http://schemas.microsoft.com/office/drawing/2014/main" id="{F4136569-EA7E-49AC-86BC-2B093675EA6E}"/>
                  </a:ext>
                </a:extLst>
              </p:cNvPr>
              <p:cNvSpPr/>
              <p:nvPr/>
            </p:nvSpPr>
            <p:spPr>
              <a:xfrm>
                <a:off x="1041400" y="2236587"/>
                <a:ext cx="685800" cy="685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male-avatar_93">
                <a:extLst>
                  <a:ext uri="{FF2B5EF4-FFF2-40B4-BE49-F238E27FC236}">
                    <a16:creationId xmlns:a16="http://schemas.microsoft.com/office/drawing/2014/main" id="{9BD9319A-C14E-43B7-81E5-FF1B7AE5083C}"/>
                  </a:ext>
                </a:extLst>
              </p:cNvPr>
              <p:cNvSpPr>
                <a:spLocks noChangeAspect="1"/>
              </p:cNvSpPr>
              <p:nvPr/>
            </p:nvSpPr>
            <p:spPr bwMode="auto">
              <a:xfrm>
                <a:off x="1232050" y="2384824"/>
                <a:ext cx="307825" cy="399652"/>
              </a:xfrm>
              <a:custGeom>
                <a:avLst/>
                <a:gdLst>
                  <a:gd name="connsiteX0" fmla="*/ 159295 w 459358"/>
                  <a:gd name="connsiteY0" fmla="*/ 288060 h 596388"/>
                  <a:gd name="connsiteX1" fmla="*/ 298499 w 459358"/>
                  <a:gd name="connsiteY1" fmla="*/ 288060 h 596388"/>
                  <a:gd name="connsiteX2" fmla="*/ 338681 w 459358"/>
                  <a:gd name="connsiteY2" fmla="*/ 316728 h 596388"/>
                  <a:gd name="connsiteX3" fmla="*/ 426222 w 459358"/>
                  <a:gd name="connsiteY3" fmla="*/ 366897 h 596388"/>
                  <a:gd name="connsiteX4" fmla="*/ 457794 w 459358"/>
                  <a:gd name="connsiteY4" fmla="*/ 543206 h 596388"/>
                  <a:gd name="connsiteX5" fmla="*/ 443443 w 459358"/>
                  <a:gd name="connsiteY5" fmla="*/ 558974 h 596388"/>
                  <a:gd name="connsiteX6" fmla="*/ 219569 w 459358"/>
                  <a:gd name="connsiteY6" fmla="*/ 596242 h 596388"/>
                  <a:gd name="connsiteX7" fmla="*/ 11481 w 459358"/>
                  <a:gd name="connsiteY7" fmla="*/ 553240 h 596388"/>
                  <a:gd name="connsiteX8" fmla="*/ 0 w 459358"/>
                  <a:gd name="connsiteY8" fmla="*/ 524572 h 596388"/>
                  <a:gd name="connsiteX9" fmla="*/ 38747 w 459358"/>
                  <a:gd name="connsiteY9" fmla="*/ 356864 h 596388"/>
                  <a:gd name="connsiteX10" fmla="*/ 73189 w 459358"/>
                  <a:gd name="connsiteY10" fmla="*/ 333929 h 596388"/>
                  <a:gd name="connsiteX11" fmla="*/ 159295 w 459358"/>
                  <a:gd name="connsiteY11" fmla="*/ 288060 h 596388"/>
                  <a:gd name="connsiteX12" fmla="*/ 225223 w 459358"/>
                  <a:gd name="connsiteY12" fmla="*/ 10030 h 596388"/>
                  <a:gd name="connsiteX13" fmla="*/ 218047 w 459358"/>
                  <a:gd name="connsiteY13" fmla="*/ 21493 h 596388"/>
                  <a:gd name="connsiteX14" fmla="*/ 219482 w 459358"/>
                  <a:gd name="connsiteY14" fmla="*/ 21493 h 596388"/>
                  <a:gd name="connsiteX15" fmla="*/ 225223 w 459358"/>
                  <a:gd name="connsiteY15" fmla="*/ 10030 h 596388"/>
                  <a:gd name="connsiteX16" fmla="*/ 236703 w 459358"/>
                  <a:gd name="connsiteY16" fmla="*/ 0 h 596388"/>
                  <a:gd name="connsiteX17" fmla="*/ 226658 w 459358"/>
                  <a:gd name="connsiteY17" fmla="*/ 14329 h 596388"/>
                  <a:gd name="connsiteX18" fmla="*/ 238138 w 459358"/>
                  <a:gd name="connsiteY18" fmla="*/ 4299 h 596388"/>
                  <a:gd name="connsiteX19" fmla="*/ 256793 w 459358"/>
                  <a:gd name="connsiteY19" fmla="*/ 30090 h 596388"/>
                  <a:gd name="connsiteX20" fmla="*/ 253923 w 459358"/>
                  <a:gd name="connsiteY20" fmla="*/ 25791 h 596388"/>
                  <a:gd name="connsiteX21" fmla="*/ 259663 w 459358"/>
                  <a:gd name="connsiteY21" fmla="*/ 32955 h 596388"/>
                  <a:gd name="connsiteX22" fmla="*/ 262533 w 459358"/>
                  <a:gd name="connsiteY22" fmla="*/ 32955 h 596388"/>
                  <a:gd name="connsiteX23" fmla="*/ 258228 w 459358"/>
                  <a:gd name="connsiteY23" fmla="*/ 27224 h 596388"/>
                  <a:gd name="connsiteX24" fmla="*/ 263968 w 459358"/>
                  <a:gd name="connsiteY24" fmla="*/ 32955 h 596388"/>
                  <a:gd name="connsiteX25" fmla="*/ 269708 w 459358"/>
                  <a:gd name="connsiteY25" fmla="*/ 34388 h 596388"/>
                  <a:gd name="connsiteX26" fmla="*/ 268273 w 459358"/>
                  <a:gd name="connsiteY26" fmla="*/ 32955 h 596388"/>
                  <a:gd name="connsiteX27" fmla="*/ 272578 w 459358"/>
                  <a:gd name="connsiteY27" fmla="*/ 35821 h 596388"/>
                  <a:gd name="connsiteX28" fmla="*/ 317064 w 459358"/>
                  <a:gd name="connsiteY28" fmla="*/ 63045 h 596388"/>
                  <a:gd name="connsiteX29" fmla="*/ 327109 w 459358"/>
                  <a:gd name="connsiteY29" fmla="*/ 159046 h 596388"/>
                  <a:gd name="connsiteX30" fmla="*/ 329979 w 459358"/>
                  <a:gd name="connsiteY30" fmla="*/ 190568 h 596388"/>
                  <a:gd name="connsiteX31" fmla="*/ 321369 w 459358"/>
                  <a:gd name="connsiteY31" fmla="*/ 206329 h 596388"/>
                  <a:gd name="connsiteX32" fmla="*/ 228093 w 459358"/>
                  <a:gd name="connsiteY32" fmla="*/ 308061 h 596388"/>
                  <a:gd name="connsiteX33" fmla="*/ 139121 w 459358"/>
                  <a:gd name="connsiteY33" fmla="*/ 206329 h 596388"/>
                  <a:gd name="connsiteX34" fmla="*/ 131946 w 459358"/>
                  <a:gd name="connsiteY34" fmla="*/ 190568 h 596388"/>
                  <a:gd name="connsiteX35" fmla="*/ 136251 w 459358"/>
                  <a:gd name="connsiteY35" fmla="*/ 160478 h 596388"/>
                  <a:gd name="connsiteX36" fmla="*/ 133381 w 459358"/>
                  <a:gd name="connsiteY36" fmla="*/ 84538 h 596388"/>
                  <a:gd name="connsiteX37" fmla="*/ 195087 w 459358"/>
                  <a:gd name="connsiteY37" fmla="*/ 21493 h 596388"/>
                  <a:gd name="connsiteX38" fmla="*/ 203697 w 459358"/>
                  <a:gd name="connsiteY38" fmla="*/ 17194 h 596388"/>
                  <a:gd name="connsiteX39" fmla="*/ 209437 w 459358"/>
                  <a:gd name="connsiteY39" fmla="*/ 11463 h 596388"/>
                  <a:gd name="connsiteX40" fmla="*/ 203697 w 459358"/>
                  <a:gd name="connsiteY40" fmla="*/ 21493 h 596388"/>
                  <a:gd name="connsiteX41" fmla="*/ 209437 w 459358"/>
                  <a:gd name="connsiteY41" fmla="*/ 22926 h 596388"/>
                  <a:gd name="connsiteX42" fmla="*/ 215177 w 459358"/>
                  <a:gd name="connsiteY42" fmla="*/ 15761 h 596388"/>
                  <a:gd name="connsiteX43" fmla="*/ 209437 w 459358"/>
                  <a:gd name="connsiteY43" fmla="*/ 24358 h 596388"/>
                  <a:gd name="connsiteX44" fmla="*/ 212307 w 459358"/>
                  <a:gd name="connsiteY44" fmla="*/ 25791 h 596388"/>
                  <a:gd name="connsiteX45" fmla="*/ 226658 w 459358"/>
                  <a:gd name="connsiteY45" fmla="*/ 8597 h 596388"/>
                  <a:gd name="connsiteX46" fmla="*/ 236703 w 459358"/>
                  <a:gd name="connsiteY46" fmla="*/ 0 h 596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59358" h="596388">
                    <a:moveTo>
                      <a:pt x="159295" y="288060"/>
                    </a:moveTo>
                    <a:cubicBezTo>
                      <a:pt x="159295" y="288060"/>
                      <a:pt x="219569" y="442868"/>
                      <a:pt x="298499" y="288060"/>
                    </a:cubicBezTo>
                    <a:cubicBezTo>
                      <a:pt x="298499" y="288060"/>
                      <a:pt x="298499" y="302394"/>
                      <a:pt x="338681" y="316728"/>
                    </a:cubicBezTo>
                    <a:cubicBezTo>
                      <a:pt x="338681" y="316728"/>
                      <a:pt x="413306" y="339663"/>
                      <a:pt x="426222" y="366897"/>
                    </a:cubicBezTo>
                    <a:cubicBezTo>
                      <a:pt x="426222" y="366897"/>
                      <a:pt x="467839" y="460069"/>
                      <a:pt x="457794" y="543206"/>
                    </a:cubicBezTo>
                    <a:cubicBezTo>
                      <a:pt x="457794" y="543206"/>
                      <a:pt x="457794" y="550373"/>
                      <a:pt x="443443" y="558974"/>
                    </a:cubicBezTo>
                    <a:cubicBezTo>
                      <a:pt x="443443" y="558974"/>
                      <a:pt x="348727" y="599109"/>
                      <a:pt x="219569" y="596242"/>
                    </a:cubicBezTo>
                    <a:cubicBezTo>
                      <a:pt x="219569" y="596242"/>
                      <a:pt x="91846" y="589075"/>
                      <a:pt x="11481" y="553240"/>
                    </a:cubicBezTo>
                    <a:cubicBezTo>
                      <a:pt x="11481" y="553240"/>
                      <a:pt x="0" y="550373"/>
                      <a:pt x="0" y="524572"/>
                    </a:cubicBezTo>
                    <a:cubicBezTo>
                      <a:pt x="0" y="524572"/>
                      <a:pt x="4305" y="408466"/>
                      <a:pt x="38747" y="356864"/>
                    </a:cubicBezTo>
                    <a:cubicBezTo>
                      <a:pt x="38747" y="356864"/>
                      <a:pt x="48793" y="342530"/>
                      <a:pt x="73189" y="333929"/>
                    </a:cubicBezTo>
                    <a:cubicBezTo>
                      <a:pt x="73189" y="333929"/>
                      <a:pt x="153555" y="309561"/>
                      <a:pt x="159295" y="288060"/>
                    </a:cubicBezTo>
                    <a:close/>
                    <a:moveTo>
                      <a:pt x="225223" y="10030"/>
                    </a:moveTo>
                    <a:cubicBezTo>
                      <a:pt x="222352" y="12896"/>
                      <a:pt x="219482" y="17194"/>
                      <a:pt x="218047" y="21493"/>
                    </a:cubicBezTo>
                    <a:lnTo>
                      <a:pt x="219482" y="21493"/>
                    </a:lnTo>
                    <a:cubicBezTo>
                      <a:pt x="220917" y="17194"/>
                      <a:pt x="223788" y="12896"/>
                      <a:pt x="225223" y="10030"/>
                    </a:cubicBezTo>
                    <a:close/>
                    <a:moveTo>
                      <a:pt x="236703" y="0"/>
                    </a:moveTo>
                    <a:cubicBezTo>
                      <a:pt x="230963" y="4299"/>
                      <a:pt x="228093" y="8597"/>
                      <a:pt x="226658" y="14329"/>
                    </a:cubicBezTo>
                    <a:cubicBezTo>
                      <a:pt x="230963" y="7164"/>
                      <a:pt x="238138" y="4299"/>
                      <a:pt x="238138" y="4299"/>
                    </a:cubicBezTo>
                    <a:cubicBezTo>
                      <a:pt x="238138" y="15761"/>
                      <a:pt x="251053" y="25791"/>
                      <a:pt x="256793" y="30090"/>
                    </a:cubicBezTo>
                    <a:cubicBezTo>
                      <a:pt x="255358" y="27224"/>
                      <a:pt x="253923" y="25791"/>
                      <a:pt x="253923" y="25791"/>
                    </a:cubicBezTo>
                    <a:cubicBezTo>
                      <a:pt x="256793" y="27224"/>
                      <a:pt x="258228" y="30090"/>
                      <a:pt x="259663" y="32955"/>
                    </a:cubicBezTo>
                    <a:cubicBezTo>
                      <a:pt x="261098" y="32955"/>
                      <a:pt x="261098" y="32955"/>
                      <a:pt x="262533" y="32955"/>
                    </a:cubicBezTo>
                    <a:cubicBezTo>
                      <a:pt x="259663" y="30090"/>
                      <a:pt x="258228" y="27224"/>
                      <a:pt x="258228" y="27224"/>
                    </a:cubicBezTo>
                    <a:cubicBezTo>
                      <a:pt x="261098" y="30090"/>
                      <a:pt x="262533" y="31523"/>
                      <a:pt x="263968" y="32955"/>
                    </a:cubicBezTo>
                    <a:cubicBezTo>
                      <a:pt x="266838" y="34388"/>
                      <a:pt x="268273" y="34388"/>
                      <a:pt x="269708" y="34388"/>
                    </a:cubicBezTo>
                    <a:cubicBezTo>
                      <a:pt x="268273" y="32955"/>
                      <a:pt x="268273" y="32955"/>
                      <a:pt x="268273" y="32955"/>
                    </a:cubicBezTo>
                    <a:cubicBezTo>
                      <a:pt x="269708" y="32955"/>
                      <a:pt x="271143" y="34388"/>
                      <a:pt x="272578" y="35821"/>
                    </a:cubicBezTo>
                    <a:cubicBezTo>
                      <a:pt x="304149" y="44418"/>
                      <a:pt x="317064" y="63045"/>
                      <a:pt x="317064" y="63045"/>
                    </a:cubicBezTo>
                    <a:cubicBezTo>
                      <a:pt x="345764" y="94568"/>
                      <a:pt x="331414" y="146150"/>
                      <a:pt x="327109" y="159046"/>
                    </a:cubicBezTo>
                    <a:cubicBezTo>
                      <a:pt x="340024" y="156180"/>
                      <a:pt x="329979" y="190568"/>
                      <a:pt x="329979" y="190568"/>
                    </a:cubicBezTo>
                    <a:cubicBezTo>
                      <a:pt x="328544" y="200598"/>
                      <a:pt x="324239" y="204897"/>
                      <a:pt x="321369" y="206329"/>
                    </a:cubicBezTo>
                    <a:cubicBezTo>
                      <a:pt x="315629" y="253613"/>
                      <a:pt x="272578" y="308061"/>
                      <a:pt x="228093" y="308061"/>
                    </a:cubicBezTo>
                    <a:cubicBezTo>
                      <a:pt x="187912" y="308061"/>
                      <a:pt x="146296" y="256479"/>
                      <a:pt x="139121" y="206329"/>
                    </a:cubicBezTo>
                    <a:cubicBezTo>
                      <a:pt x="137686" y="204897"/>
                      <a:pt x="133381" y="200598"/>
                      <a:pt x="131946" y="190568"/>
                    </a:cubicBezTo>
                    <a:cubicBezTo>
                      <a:pt x="131946" y="190568"/>
                      <a:pt x="120466" y="153314"/>
                      <a:pt x="136251" y="160478"/>
                    </a:cubicBezTo>
                    <a:cubicBezTo>
                      <a:pt x="124771" y="104598"/>
                      <a:pt x="133381" y="84538"/>
                      <a:pt x="133381" y="84538"/>
                    </a:cubicBezTo>
                    <a:cubicBezTo>
                      <a:pt x="147731" y="42985"/>
                      <a:pt x="195087" y="21493"/>
                      <a:pt x="195087" y="21493"/>
                    </a:cubicBezTo>
                    <a:cubicBezTo>
                      <a:pt x="205132" y="10030"/>
                      <a:pt x="205132" y="14329"/>
                      <a:pt x="203697" y="17194"/>
                    </a:cubicBezTo>
                    <a:cubicBezTo>
                      <a:pt x="206567" y="14329"/>
                      <a:pt x="209437" y="11463"/>
                      <a:pt x="209437" y="11463"/>
                    </a:cubicBezTo>
                    <a:cubicBezTo>
                      <a:pt x="206567" y="14329"/>
                      <a:pt x="205132" y="18627"/>
                      <a:pt x="203697" y="21493"/>
                    </a:cubicBezTo>
                    <a:lnTo>
                      <a:pt x="209437" y="22926"/>
                    </a:lnTo>
                    <a:cubicBezTo>
                      <a:pt x="212307" y="18627"/>
                      <a:pt x="215177" y="15761"/>
                      <a:pt x="215177" y="15761"/>
                    </a:cubicBezTo>
                    <a:cubicBezTo>
                      <a:pt x="212307" y="18627"/>
                      <a:pt x="210872" y="21493"/>
                      <a:pt x="209437" y="24358"/>
                    </a:cubicBezTo>
                    <a:lnTo>
                      <a:pt x="212307" y="25791"/>
                    </a:lnTo>
                    <a:cubicBezTo>
                      <a:pt x="215177" y="15761"/>
                      <a:pt x="223788" y="10030"/>
                      <a:pt x="226658" y="8597"/>
                    </a:cubicBezTo>
                    <a:cubicBezTo>
                      <a:pt x="230963" y="2866"/>
                      <a:pt x="236703" y="0"/>
                      <a:pt x="236703" y="0"/>
                    </a:cubicBezTo>
                    <a:close/>
                  </a:path>
                </a:pathLst>
              </a:custGeom>
              <a:solidFill>
                <a:schemeClr val="bg1"/>
              </a:solidFill>
              <a:ln>
                <a:noFill/>
              </a:ln>
            </p:spPr>
          </p:sp>
        </p:grpSp>
        <p:grpSp>
          <p:nvGrpSpPr>
            <p:cNvPr id="13" name="组合 12">
              <a:extLst>
                <a:ext uri="{FF2B5EF4-FFF2-40B4-BE49-F238E27FC236}">
                  <a16:creationId xmlns:a16="http://schemas.microsoft.com/office/drawing/2014/main" id="{C2AE3EEE-60F1-4498-AD0C-B08E2E51D395}"/>
                </a:ext>
              </a:extLst>
            </p:cNvPr>
            <p:cNvGrpSpPr/>
            <p:nvPr/>
          </p:nvGrpSpPr>
          <p:grpSpPr>
            <a:xfrm>
              <a:off x="4885648" y="1417065"/>
              <a:ext cx="535803" cy="535803"/>
              <a:chOff x="1041400" y="2236587"/>
              <a:chExt cx="685800" cy="685800"/>
            </a:xfrm>
          </p:grpSpPr>
          <p:sp>
            <p:nvSpPr>
              <p:cNvPr id="17" name="椭圆 16">
                <a:extLst>
                  <a:ext uri="{FF2B5EF4-FFF2-40B4-BE49-F238E27FC236}">
                    <a16:creationId xmlns:a16="http://schemas.microsoft.com/office/drawing/2014/main" id="{2060F3A0-88EC-43BC-BC6A-39BC9037F5E6}"/>
                  </a:ext>
                </a:extLst>
              </p:cNvPr>
              <p:cNvSpPr/>
              <p:nvPr/>
            </p:nvSpPr>
            <p:spPr>
              <a:xfrm>
                <a:off x="1041400" y="2236587"/>
                <a:ext cx="685800" cy="685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 name="male-avatar_93">
                <a:extLst>
                  <a:ext uri="{FF2B5EF4-FFF2-40B4-BE49-F238E27FC236}">
                    <a16:creationId xmlns:a16="http://schemas.microsoft.com/office/drawing/2014/main" id="{6141DFFD-8AF8-48F7-B2CF-775FB476A0DC}"/>
                  </a:ext>
                </a:extLst>
              </p:cNvPr>
              <p:cNvSpPr>
                <a:spLocks noChangeAspect="1"/>
              </p:cNvSpPr>
              <p:nvPr/>
            </p:nvSpPr>
            <p:spPr bwMode="auto">
              <a:xfrm>
                <a:off x="1191677" y="2384824"/>
                <a:ext cx="388571" cy="399652"/>
              </a:xfrm>
              <a:custGeom>
                <a:avLst/>
                <a:gdLst>
                  <a:gd name="T0" fmla="*/ 6023 w 6383"/>
                  <a:gd name="T1" fmla="*/ 2985 h 6575"/>
                  <a:gd name="T2" fmla="*/ 5921 w 6383"/>
                  <a:gd name="T3" fmla="*/ 1957 h 6575"/>
                  <a:gd name="T4" fmla="*/ 5304 w 6383"/>
                  <a:gd name="T5" fmla="*/ 1379 h 6575"/>
                  <a:gd name="T6" fmla="*/ 4619 w 6383"/>
                  <a:gd name="T7" fmla="*/ 608 h 6575"/>
                  <a:gd name="T8" fmla="*/ 3777 w 6383"/>
                  <a:gd name="T9" fmla="*/ 501 h 6575"/>
                  <a:gd name="T10" fmla="*/ 2768 w 6383"/>
                  <a:gd name="T11" fmla="*/ 280 h 6575"/>
                  <a:gd name="T12" fmla="*/ 2028 w 6383"/>
                  <a:gd name="T13" fmla="*/ 688 h 6575"/>
                  <a:gd name="T14" fmla="*/ 1083 w 6383"/>
                  <a:gd name="T15" fmla="*/ 1103 h 6575"/>
                  <a:gd name="T16" fmla="*/ 723 w 6383"/>
                  <a:gd name="T17" fmla="*/ 1868 h 6575"/>
                  <a:gd name="T18" fmla="*/ 201 w 6383"/>
                  <a:gd name="T19" fmla="*/ 2759 h 6575"/>
                  <a:gd name="T20" fmla="*/ 360 w 6383"/>
                  <a:gd name="T21" fmla="*/ 3591 h 6575"/>
                  <a:gd name="T22" fmla="*/ 461 w 6383"/>
                  <a:gd name="T23" fmla="*/ 4619 h 6575"/>
                  <a:gd name="T24" fmla="*/ 1079 w 6383"/>
                  <a:gd name="T25" fmla="*/ 5197 h 6575"/>
                  <a:gd name="T26" fmla="*/ 1764 w 6383"/>
                  <a:gd name="T27" fmla="*/ 5968 h 6575"/>
                  <a:gd name="T28" fmla="*/ 2604 w 6383"/>
                  <a:gd name="T29" fmla="*/ 6073 h 6575"/>
                  <a:gd name="T30" fmla="*/ 3613 w 6383"/>
                  <a:gd name="T31" fmla="*/ 6295 h 6575"/>
                  <a:gd name="T32" fmla="*/ 4353 w 6383"/>
                  <a:gd name="T33" fmla="*/ 5888 h 6575"/>
                  <a:gd name="T34" fmla="*/ 5299 w 6383"/>
                  <a:gd name="T35" fmla="*/ 5473 h 6575"/>
                  <a:gd name="T36" fmla="*/ 5659 w 6383"/>
                  <a:gd name="T37" fmla="*/ 4708 h 6575"/>
                  <a:gd name="T38" fmla="*/ 6180 w 6383"/>
                  <a:gd name="T39" fmla="*/ 3817 h 6575"/>
                  <a:gd name="T40" fmla="*/ 3877 w 6383"/>
                  <a:gd name="T41" fmla="*/ 4231 h 6575"/>
                  <a:gd name="T42" fmla="*/ 3381 w 6383"/>
                  <a:gd name="T43" fmla="*/ 4613 h 6575"/>
                  <a:gd name="T44" fmla="*/ 3287 w 6383"/>
                  <a:gd name="T45" fmla="*/ 4924 h 6575"/>
                  <a:gd name="T46" fmla="*/ 2960 w 6383"/>
                  <a:gd name="T47" fmla="*/ 4820 h 6575"/>
                  <a:gd name="T48" fmla="*/ 2844 w 6383"/>
                  <a:gd name="T49" fmla="*/ 4529 h 6575"/>
                  <a:gd name="T50" fmla="*/ 2356 w 6383"/>
                  <a:gd name="T51" fmla="*/ 4233 h 6575"/>
                  <a:gd name="T52" fmla="*/ 2560 w 6383"/>
                  <a:gd name="T53" fmla="*/ 3940 h 6575"/>
                  <a:gd name="T54" fmla="*/ 3307 w 6383"/>
                  <a:gd name="T55" fmla="*/ 4036 h 6575"/>
                  <a:gd name="T56" fmla="*/ 3193 w 6383"/>
                  <a:gd name="T57" fmla="*/ 3535 h 6575"/>
                  <a:gd name="T58" fmla="*/ 2365 w 6383"/>
                  <a:gd name="T59" fmla="*/ 2705 h 6575"/>
                  <a:gd name="T60" fmla="*/ 2991 w 6383"/>
                  <a:gd name="T61" fmla="*/ 1897 h 6575"/>
                  <a:gd name="T62" fmla="*/ 3105 w 6383"/>
                  <a:gd name="T63" fmla="*/ 1651 h 6575"/>
                  <a:gd name="T64" fmla="*/ 3401 w 6383"/>
                  <a:gd name="T65" fmla="*/ 1856 h 6575"/>
                  <a:gd name="T66" fmla="*/ 3865 w 6383"/>
                  <a:gd name="T67" fmla="*/ 2119 h 6575"/>
                  <a:gd name="T68" fmla="*/ 3847 w 6383"/>
                  <a:gd name="T69" fmla="*/ 2508 h 6575"/>
                  <a:gd name="T70" fmla="*/ 3208 w 6383"/>
                  <a:gd name="T71" fmla="*/ 2464 h 6575"/>
                  <a:gd name="T72" fmla="*/ 3025 w 6383"/>
                  <a:gd name="T73" fmla="*/ 2832 h 6575"/>
                  <a:gd name="T74" fmla="*/ 3647 w 6383"/>
                  <a:gd name="T75" fmla="*/ 3137 h 6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83" h="6575">
                    <a:moveTo>
                      <a:pt x="6023" y="3591"/>
                    </a:moveTo>
                    <a:cubicBezTo>
                      <a:pt x="5895" y="3409"/>
                      <a:pt x="5895" y="3167"/>
                      <a:pt x="6023" y="2985"/>
                    </a:cubicBezTo>
                    <a:lnTo>
                      <a:pt x="6181" y="2759"/>
                    </a:lnTo>
                    <a:cubicBezTo>
                      <a:pt x="6383" y="2472"/>
                      <a:pt x="6253" y="2072"/>
                      <a:pt x="5921" y="1957"/>
                    </a:cubicBezTo>
                    <a:lnTo>
                      <a:pt x="5660" y="1868"/>
                    </a:lnTo>
                    <a:cubicBezTo>
                      <a:pt x="5451" y="1796"/>
                      <a:pt x="5308" y="1600"/>
                      <a:pt x="5304" y="1379"/>
                    </a:cubicBezTo>
                    <a:lnTo>
                      <a:pt x="5300" y="1103"/>
                    </a:lnTo>
                    <a:cubicBezTo>
                      <a:pt x="5295" y="752"/>
                      <a:pt x="4953" y="505"/>
                      <a:pt x="4619" y="608"/>
                    </a:cubicBezTo>
                    <a:lnTo>
                      <a:pt x="4353" y="688"/>
                    </a:lnTo>
                    <a:cubicBezTo>
                      <a:pt x="4141" y="753"/>
                      <a:pt x="3911" y="679"/>
                      <a:pt x="3777" y="501"/>
                    </a:cubicBezTo>
                    <a:lnTo>
                      <a:pt x="3611" y="280"/>
                    </a:lnTo>
                    <a:cubicBezTo>
                      <a:pt x="3400" y="0"/>
                      <a:pt x="2979" y="0"/>
                      <a:pt x="2768" y="280"/>
                    </a:cubicBezTo>
                    <a:lnTo>
                      <a:pt x="2604" y="501"/>
                    </a:lnTo>
                    <a:cubicBezTo>
                      <a:pt x="2471" y="679"/>
                      <a:pt x="2240" y="753"/>
                      <a:pt x="2028" y="688"/>
                    </a:cubicBezTo>
                    <a:lnTo>
                      <a:pt x="1764" y="608"/>
                    </a:lnTo>
                    <a:cubicBezTo>
                      <a:pt x="1429" y="505"/>
                      <a:pt x="1088" y="752"/>
                      <a:pt x="1083" y="1103"/>
                    </a:cubicBezTo>
                    <a:lnTo>
                      <a:pt x="1079" y="1379"/>
                    </a:lnTo>
                    <a:cubicBezTo>
                      <a:pt x="1075" y="1600"/>
                      <a:pt x="933" y="1796"/>
                      <a:pt x="723" y="1868"/>
                    </a:cubicBezTo>
                    <a:lnTo>
                      <a:pt x="461" y="1957"/>
                    </a:lnTo>
                    <a:cubicBezTo>
                      <a:pt x="129" y="2071"/>
                      <a:pt x="0" y="2471"/>
                      <a:pt x="201" y="2759"/>
                    </a:cubicBezTo>
                    <a:lnTo>
                      <a:pt x="360" y="2985"/>
                    </a:lnTo>
                    <a:cubicBezTo>
                      <a:pt x="488" y="3167"/>
                      <a:pt x="488" y="3409"/>
                      <a:pt x="360" y="3591"/>
                    </a:cubicBezTo>
                    <a:lnTo>
                      <a:pt x="201" y="3817"/>
                    </a:lnTo>
                    <a:cubicBezTo>
                      <a:pt x="0" y="4104"/>
                      <a:pt x="129" y="4504"/>
                      <a:pt x="461" y="4619"/>
                    </a:cubicBezTo>
                    <a:lnTo>
                      <a:pt x="723" y="4708"/>
                    </a:lnTo>
                    <a:cubicBezTo>
                      <a:pt x="932" y="4780"/>
                      <a:pt x="1075" y="4976"/>
                      <a:pt x="1079" y="5197"/>
                    </a:cubicBezTo>
                    <a:lnTo>
                      <a:pt x="1083" y="5473"/>
                    </a:lnTo>
                    <a:cubicBezTo>
                      <a:pt x="1088" y="5824"/>
                      <a:pt x="1429" y="6071"/>
                      <a:pt x="1764" y="5968"/>
                    </a:cubicBezTo>
                    <a:lnTo>
                      <a:pt x="2028" y="5887"/>
                    </a:lnTo>
                    <a:cubicBezTo>
                      <a:pt x="2240" y="5821"/>
                      <a:pt x="2471" y="5896"/>
                      <a:pt x="2604" y="6073"/>
                    </a:cubicBezTo>
                    <a:lnTo>
                      <a:pt x="2771" y="6295"/>
                    </a:lnTo>
                    <a:cubicBezTo>
                      <a:pt x="2981" y="6575"/>
                      <a:pt x="3403" y="6575"/>
                      <a:pt x="3613" y="6295"/>
                    </a:cubicBezTo>
                    <a:lnTo>
                      <a:pt x="3777" y="6075"/>
                    </a:lnTo>
                    <a:cubicBezTo>
                      <a:pt x="3911" y="5897"/>
                      <a:pt x="4141" y="5823"/>
                      <a:pt x="4353" y="5888"/>
                    </a:cubicBezTo>
                    <a:lnTo>
                      <a:pt x="4617" y="5968"/>
                    </a:lnTo>
                    <a:cubicBezTo>
                      <a:pt x="4952" y="6071"/>
                      <a:pt x="5293" y="5824"/>
                      <a:pt x="5299" y="5473"/>
                    </a:cubicBezTo>
                    <a:lnTo>
                      <a:pt x="5303" y="5197"/>
                    </a:lnTo>
                    <a:cubicBezTo>
                      <a:pt x="5307" y="4976"/>
                      <a:pt x="5448" y="4780"/>
                      <a:pt x="5659" y="4708"/>
                    </a:cubicBezTo>
                    <a:lnTo>
                      <a:pt x="5920" y="4619"/>
                    </a:lnTo>
                    <a:cubicBezTo>
                      <a:pt x="6252" y="4505"/>
                      <a:pt x="6381" y="4105"/>
                      <a:pt x="6180" y="3817"/>
                    </a:cubicBezTo>
                    <a:lnTo>
                      <a:pt x="6023" y="3591"/>
                    </a:lnTo>
                    <a:close/>
                    <a:moveTo>
                      <a:pt x="3877" y="4231"/>
                    </a:moveTo>
                    <a:cubicBezTo>
                      <a:pt x="3773" y="4357"/>
                      <a:pt x="3637" y="4443"/>
                      <a:pt x="3479" y="4487"/>
                    </a:cubicBezTo>
                    <a:cubicBezTo>
                      <a:pt x="3409" y="4505"/>
                      <a:pt x="3379" y="4541"/>
                      <a:pt x="3381" y="4613"/>
                    </a:cubicBezTo>
                    <a:cubicBezTo>
                      <a:pt x="3384" y="4684"/>
                      <a:pt x="3381" y="4755"/>
                      <a:pt x="3381" y="4825"/>
                    </a:cubicBezTo>
                    <a:cubicBezTo>
                      <a:pt x="3381" y="4888"/>
                      <a:pt x="3349" y="4923"/>
                      <a:pt x="3287" y="4924"/>
                    </a:cubicBezTo>
                    <a:cubicBezTo>
                      <a:pt x="3211" y="4925"/>
                      <a:pt x="3135" y="4925"/>
                      <a:pt x="3059" y="4924"/>
                    </a:cubicBezTo>
                    <a:cubicBezTo>
                      <a:pt x="2992" y="4923"/>
                      <a:pt x="2961" y="4885"/>
                      <a:pt x="2960" y="4820"/>
                    </a:cubicBezTo>
                    <a:cubicBezTo>
                      <a:pt x="2960" y="4768"/>
                      <a:pt x="2959" y="4717"/>
                      <a:pt x="2959" y="4665"/>
                    </a:cubicBezTo>
                    <a:cubicBezTo>
                      <a:pt x="2957" y="4552"/>
                      <a:pt x="2953" y="4547"/>
                      <a:pt x="2844" y="4529"/>
                    </a:cubicBezTo>
                    <a:cubicBezTo>
                      <a:pt x="2704" y="4507"/>
                      <a:pt x="2567" y="4475"/>
                      <a:pt x="2439" y="4413"/>
                    </a:cubicBezTo>
                    <a:cubicBezTo>
                      <a:pt x="2337" y="4364"/>
                      <a:pt x="2328" y="4339"/>
                      <a:pt x="2356" y="4233"/>
                    </a:cubicBezTo>
                    <a:cubicBezTo>
                      <a:pt x="2377" y="4155"/>
                      <a:pt x="2399" y="4076"/>
                      <a:pt x="2424" y="3999"/>
                    </a:cubicBezTo>
                    <a:cubicBezTo>
                      <a:pt x="2452" y="3908"/>
                      <a:pt x="2477" y="3897"/>
                      <a:pt x="2560" y="3940"/>
                    </a:cubicBezTo>
                    <a:cubicBezTo>
                      <a:pt x="2701" y="4013"/>
                      <a:pt x="2852" y="4055"/>
                      <a:pt x="3011" y="4075"/>
                    </a:cubicBezTo>
                    <a:cubicBezTo>
                      <a:pt x="3112" y="4088"/>
                      <a:pt x="3212" y="4077"/>
                      <a:pt x="3307" y="4036"/>
                    </a:cubicBezTo>
                    <a:cubicBezTo>
                      <a:pt x="3483" y="3959"/>
                      <a:pt x="3511" y="3755"/>
                      <a:pt x="3361" y="3633"/>
                    </a:cubicBezTo>
                    <a:cubicBezTo>
                      <a:pt x="3311" y="3592"/>
                      <a:pt x="3253" y="3561"/>
                      <a:pt x="3193" y="3535"/>
                    </a:cubicBezTo>
                    <a:cubicBezTo>
                      <a:pt x="3039" y="3467"/>
                      <a:pt x="2879" y="3415"/>
                      <a:pt x="2733" y="3328"/>
                    </a:cubicBezTo>
                    <a:cubicBezTo>
                      <a:pt x="2497" y="3187"/>
                      <a:pt x="2347" y="2992"/>
                      <a:pt x="2365" y="2705"/>
                    </a:cubicBezTo>
                    <a:cubicBezTo>
                      <a:pt x="2385" y="2380"/>
                      <a:pt x="2569" y="2177"/>
                      <a:pt x="2867" y="2069"/>
                    </a:cubicBezTo>
                    <a:cubicBezTo>
                      <a:pt x="2989" y="2024"/>
                      <a:pt x="2991" y="2027"/>
                      <a:pt x="2991" y="1897"/>
                    </a:cubicBezTo>
                    <a:lnTo>
                      <a:pt x="2991" y="1767"/>
                    </a:lnTo>
                    <a:cubicBezTo>
                      <a:pt x="2993" y="1669"/>
                      <a:pt x="3009" y="1653"/>
                      <a:pt x="3105" y="1651"/>
                    </a:cubicBezTo>
                    <a:cubicBezTo>
                      <a:pt x="3135" y="1649"/>
                      <a:pt x="3165" y="1651"/>
                      <a:pt x="3195" y="1651"/>
                    </a:cubicBezTo>
                    <a:cubicBezTo>
                      <a:pt x="3400" y="1651"/>
                      <a:pt x="3400" y="1651"/>
                      <a:pt x="3401" y="1856"/>
                    </a:cubicBezTo>
                    <a:cubicBezTo>
                      <a:pt x="3401" y="2001"/>
                      <a:pt x="3401" y="2001"/>
                      <a:pt x="3547" y="2024"/>
                    </a:cubicBezTo>
                    <a:cubicBezTo>
                      <a:pt x="3657" y="2041"/>
                      <a:pt x="3764" y="2075"/>
                      <a:pt x="3865" y="2119"/>
                    </a:cubicBezTo>
                    <a:cubicBezTo>
                      <a:pt x="3921" y="2144"/>
                      <a:pt x="3943" y="2183"/>
                      <a:pt x="3925" y="2243"/>
                    </a:cubicBezTo>
                    <a:cubicBezTo>
                      <a:pt x="3900" y="2332"/>
                      <a:pt x="3876" y="2420"/>
                      <a:pt x="3847" y="2508"/>
                    </a:cubicBezTo>
                    <a:cubicBezTo>
                      <a:pt x="3820" y="2591"/>
                      <a:pt x="3793" y="2603"/>
                      <a:pt x="3713" y="2564"/>
                    </a:cubicBezTo>
                    <a:cubicBezTo>
                      <a:pt x="3553" y="2487"/>
                      <a:pt x="3385" y="2455"/>
                      <a:pt x="3208" y="2464"/>
                    </a:cubicBezTo>
                    <a:cubicBezTo>
                      <a:pt x="3161" y="2467"/>
                      <a:pt x="3116" y="2473"/>
                      <a:pt x="3073" y="2492"/>
                    </a:cubicBezTo>
                    <a:cubicBezTo>
                      <a:pt x="2920" y="2559"/>
                      <a:pt x="2896" y="2728"/>
                      <a:pt x="3025" y="2832"/>
                    </a:cubicBezTo>
                    <a:cubicBezTo>
                      <a:pt x="3091" y="2885"/>
                      <a:pt x="3167" y="2923"/>
                      <a:pt x="3245" y="2956"/>
                    </a:cubicBezTo>
                    <a:cubicBezTo>
                      <a:pt x="3381" y="3012"/>
                      <a:pt x="3517" y="3065"/>
                      <a:pt x="3647" y="3137"/>
                    </a:cubicBezTo>
                    <a:cubicBezTo>
                      <a:pt x="4056" y="3365"/>
                      <a:pt x="4167" y="3880"/>
                      <a:pt x="3877" y="4231"/>
                    </a:cubicBezTo>
                    <a:close/>
                  </a:path>
                </a:pathLst>
              </a:custGeom>
              <a:solidFill>
                <a:schemeClr val="bg1"/>
              </a:solidFill>
              <a:ln>
                <a:noFill/>
              </a:ln>
            </p:spPr>
            <p:txBody>
              <a:bodyPr/>
              <a:lstStyle/>
              <a:p>
                <a:endParaRPr lang="zh-CN" altLang="en-US"/>
              </a:p>
            </p:txBody>
          </p:sp>
        </p:grpSp>
        <p:grpSp>
          <p:nvGrpSpPr>
            <p:cNvPr id="14" name="组合 13">
              <a:extLst>
                <a:ext uri="{FF2B5EF4-FFF2-40B4-BE49-F238E27FC236}">
                  <a16:creationId xmlns:a16="http://schemas.microsoft.com/office/drawing/2014/main" id="{F51EAF90-667A-40F7-A545-EB8EEACC14C0}"/>
                </a:ext>
              </a:extLst>
            </p:cNvPr>
            <p:cNvGrpSpPr/>
            <p:nvPr/>
          </p:nvGrpSpPr>
          <p:grpSpPr>
            <a:xfrm>
              <a:off x="5693392" y="1417065"/>
              <a:ext cx="535803" cy="535803"/>
              <a:chOff x="1041400" y="2236587"/>
              <a:chExt cx="685800" cy="685800"/>
            </a:xfrm>
          </p:grpSpPr>
          <p:sp>
            <p:nvSpPr>
              <p:cNvPr id="15" name="椭圆 14">
                <a:extLst>
                  <a:ext uri="{FF2B5EF4-FFF2-40B4-BE49-F238E27FC236}">
                    <a16:creationId xmlns:a16="http://schemas.microsoft.com/office/drawing/2014/main" id="{C86CE00D-AAD6-439F-A8EA-DDDE8C714DDC}"/>
                  </a:ext>
                </a:extLst>
              </p:cNvPr>
              <p:cNvSpPr/>
              <p:nvPr/>
            </p:nvSpPr>
            <p:spPr>
              <a:xfrm>
                <a:off x="1041400" y="2236587"/>
                <a:ext cx="685800" cy="685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16" name="male-avatar_93">
                <a:extLst>
                  <a:ext uri="{FF2B5EF4-FFF2-40B4-BE49-F238E27FC236}">
                    <a16:creationId xmlns:a16="http://schemas.microsoft.com/office/drawing/2014/main" id="{1FF30556-047A-4E5A-971C-ED768FEC7332}"/>
                  </a:ext>
                </a:extLst>
              </p:cNvPr>
              <p:cNvSpPr>
                <a:spLocks noChangeAspect="1"/>
              </p:cNvSpPr>
              <p:nvPr/>
            </p:nvSpPr>
            <p:spPr bwMode="auto">
              <a:xfrm>
                <a:off x="1186137" y="2411829"/>
                <a:ext cx="399652" cy="345642"/>
              </a:xfrm>
              <a:custGeom>
                <a:avLst/>
                <a:gdLst>
                  <a:gd name="T0" fmla="*/ 740 w 740"/>
                  <a:gd name="T1" fmla="*/ 351 h 641"/>
                  <a:gd name="T2" fmla="*/ 632 w 740"/>
                  <a:gd name="T3" fmla="*/ 243 h 641"/>
                  <a:gd name="T4" fmla="*/ 539 w 740"/>
                  <a:gd name="T5" fmla="*/ 297 h 641"/>
                  <a:gd name="T6" fmla="*/ 312 w 740"/>
                  <a:gd name="T7" fmla="*/ 145 h 641"/>
                  <a:gd name="T8" fmla="*/ 318 w 740"/>
                  <a:gd name="T9" fmla="*/ 108 h 641"/>
                  <a:gd name="T10" fmla="*/ 211 w 740"/>
                  <a:gd name="T11" fmla="*/ 0 h 641"/>
                  <a:gd name="T12" fmla="*/ 103 w 740"/>
                  <a:gd name="T13" fmla="*/ 108 h 641"/>
                  <a:gd name="T14" fmla="*/ 137 w 740"/>
                  <a:gd name="T15" fmla="*/ 187 h 641"/>
                  <a:gd name="T16" fmla="*/ 108 w 740"/>
                  <a:gd name="T17" fmla="*/ 183 h 641"/>
                  <a:gd name="T18" fmla="*/ 0 w 740"/>
                  <a:gd name="T19" fmla="*/ 291 h 641"/>
                  <a:gd name="T20" fmla="*/ 108 w 740"/>
                  <a:gd name="T21" fmla="*/ 399 h 641"/>
                  <a:gd name="T22" fmla="*/ 201 w 740"/>
                  <a:gd name="T23" fmla="*/ 345 h 641"/>
                  <a:gd name="T24" fmla="*/ 428 w 740"/>
                  <a:gd name="T25" fmla="*/ 498 h 641"/>
                  <a:gd name="T26" fmla="*/ 422 w 740"/>
                  <a:gd name="T27" fmla="*/ 534 h 641"/>
                  <a:gd name="T28" fmla="*/ 529 w 740"/>
                  <a:gd name="T29" fmla="*/ 641 h 641"/>
                  <a:gd name="T30" fmla="*/ 637 w 740"/>
                  <a:gd name="T31" fmla="*/ 534 h 641"/>
                  <a:gd name="T32" fmla="*/ 603 w 740"/>
                  <a:gd name="T33" fmla="*/ 455 h 641"/>
                  <a:gd name="T34" fmla="*/ 632 w 740"/>
                  <a:gd name="T35" fmla="*/ 459 h 641"/>
                  <a:gd name="T36" fmla="*/ 740 w 740"/>
                  <a:gd name="T37" fmla="*/ 351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0" h="641">
                    <a:moveTo>
                      <a:pt x="740" y="351"/>
                    </a:moveTo>
                    <a:cubicBezTo>
                      <a:pt x="740" y="292"/>
                      <a:pt x="692" y="243"/>
                      <a:pt x="632" y="243"/>
                    </a:cubicBezTo>
                    <a:cubicBezTo>
                      <a:pt x="592" y="243"/>
                      <a:pt x="557" y="265"/>
                      <a:pt x="539" y="297"/>
                    </a:cubicBezTo>
                    <a:lnTo>
                      <a:pt x="312" y="145"/>
                    </a:lnTo>
                    <a:cubicBezTo>
                      <a:pt x="316" y="134"/>
                      <a:pt x="318" y="121"/>
                      <a:pt x="318" y="108"/>
                    </a:cubicBezTo>
                    <a:cubicBezTo>
                      <a:pt x="318" y="49"/>
                      <a:pt x="270" y="0"/>
                      <a:pt x="211" y="0"/>
                    </a:cubicBezTo>
                    <a:cubicBezTo>
                      <a:pt x="151" y="0"/>
                      <a:pt x="103" y="49"/>
                      <a:pt x="103" y="108"/>
                    </a:cubicBezTo>
                    <a:cubicBezTo>
                      <a:pt x="103" y="139"/>
                      <a:pt x="116" y="167"/>
                      <a:pt x="137" y="187"/>
                    </a:cubicBezTo>
                    <a:cubicBezTo>
                      <a:pt x="127" y="184"/>
                      <a:pt x="118" y="183"/>
                      <a:pt x="108" y="183"/>
                    </a:cubicBezTo>
                    <a:cubicBezTo>
                      <a:pt x="48" y="183"/>
                      <a:pt x="0" y="231"/>
                      <a:pt x="0" y="291"/>
                    </a:cubicBezTo>
                    <a:cubicBezTo>
                      <a:pt x="0" y="350"/>
                      <a:pt x="48" y="399"/>
                      <a:pt x="108" y="399"/>
                    </a:cubicBezTo>
                    <a:cubicBezTo>
                      <a:pt x="148" y="399"/>
                      <a:pt x="183" y="377"/>
                      <a:pt x="201" y="345"/>
                    </a:cubicBezTo>
                    <a:lnTo>
                      <a:pt x="428" y="498"/>
                    </a:lnTo>
                    <a:cubicBezTo>
                      <a:pt x="424" y="509"/>
                      <a:pt x="422" y="521"/>
                      <a:pt x="422" y="534"/>
                    </a:cubicBezTo>
                    <a:cubicBezTo>
                      <a:pt x="422" y="593"/>
                      <a:pt x="470" y="641"/>
                      <a:pt x="529" y="641"/>
                    </a:cubicBezTo>
                    <a:cubicBezTo>
                      <a:pt x="589" y="641"/>
                      <a:pt x="637" y="593"/>
                      <a:pt x="637" y="534"/>
                    </a:cubicBezTo>
                    <a:cubicBezTo>
                      <a:pt x="637" y="503"/>
                      <a:pt x="624" y="475"/>
                      <a:pt x="603" y="455"/>
                    </a:cubicBezTo>
                    <a:cubicBezTo>
                      <a:pt x="613" y="458"/>
                      <a:pt x="622" y="459"/>
                      <a:pt x="632" y="459"/>
                    </a:cubicBezTo>
                    <a:cubicBezTo>
                      <a:pt x="692" y="459"/>
                      <a:pt x="740" y="411"/>
                      <a:pt x="740" y="351"/>
                    </a:cubicBezTo>
                    <a:close/>
                  </a:path>
                </a:pathLst>
              </a:custGeom>
              <a:solidFill>
                <a:schemeClr val="bg1"/>
              </a:solidFill>
              <a:ln>
                <a:noFill/>
              </a:ln>
            </p:spPr>
            <p:txBody>
              <a:bodyPr/>
              <a:lstStyle/>
              <a:p>
                <a:endParaRPr lang="zh-CN" altLang="en-US"/>
              </a:p>
            </p:txBody>
          </p:sp>
        </p:grpSp>
      </p:grpSp>
      <p:grpSp>
        <p:nvGrpSpPr>
          <p:cNvPr id="23" name="组合 22">
            <a:extLst>
              <a:ext uri="{FF2B5EF4-FFF2-40B4-BE49-F238E27FC236}">
                <a16:creationId xmlns:a16="http://schemas.microsoft.com/office/drawing/2014/main" id="{AD21982A-426E-42E1-8631-5FB2EDEE209E}"/>
              </a:ext>
            </a:extLst>
          </p:cNvPr>
          <p:cNvGrpSpPr/>
          <p:nvPr/>
        </p:nvGrpSpPr>
        <p:grpSpPr>
          <a:xfrm>
            <a:off x="4040328" y="2624790"/>
            <a:ext cx="3969636" cy="2044303"/>
            <a:chOff x="6405564" y="2560639"/>
            <a:chExt cx="4329905" cy="2725737"/>
          </a:xfrm>
          <a:solidFill>
            <a:schemeClr val="tx1">
              <a:lumMod val="65000"/>
              <a:lumOff val="35000"/>
            </a:schemeClr>
          </a:solidFill>
        </p:grpSpPr>
        <p:sp>
          <p:nvSpPr>
            <p:cNvPr id="24" name="MH_Other_1">
              <a:extLst>
                <a:ext uri="{FF2B5EF4-FFF2-40B4-BE49-F238E27FC236}">
                  <a16:creationId xmlns:a16="http://schemas.microsoft.com/office/drawing/2014/main" id="{5CBDEBF1-E34B-4647-8971-CAEB8B0F1517}"/>
                </a:ext>
              </a:extLst>
            </p:cNvPr>
            <p:cNvSpPr>
              <a:spLocks noEditPoints="1"/>
            </p:cNvSpPr>
            <p:nvPr>
              <p:custDataLst>
                <p:tags r:id="rId1"/>
              </p:custDataLst>
            </p:nvPr>
          </p:nvSpPr>
          <p:spPr bwMode="auto">
            <a:xfrm>
              <a:off x="6405564" y="2560639"/>
              <a:ext cx="185737" cy="141287"/>
            </a:xfrm>
            <a:custGeom>
              <a:avLst/>
              <a:gdLst>
                <a:gd name="T0" fmla="*/ 4662 w 4811"/>
                <a:gd name="T1" fmla="*/ 0 h 3654"/>
                <a:gd name="T2" fmla="*/ 4662 w 4811"/>
                <a:gd name="T3" fmla="*/ 749 h 3654"/>
                <a:gd name="T4" fmla="*/ 4265 w 4811"/>
                <a:gd name="T5" fmla="*/ 1030 h 3654"/>
                <a:gd name="T6" fmla="*/ 4017 w 4811"/>
                <a:gd name="T7" fmla="*/ 1452 h 3654"/>
                <a:gd name="T8" fmla="*/ 4017 w 4811"/>
                <a:gd name="T9" fmla="*/ 1780 h 3654"/>
                <a:gd name="T10" fmla="*/ 4811 w 4811"/>
                <a:gd name="T11" fmla="*/ 1780 h 3654"/>
                <a:gd name="T12" fmla="*/ 4811 w 4811"/>
                <a:gd name="T13" fmla="*/ 3654 h 3654"/>
                <a:gd name="T14" fmla="*/ 2926 w 4811"/>
                <a:gd name="T15" fmla="*/ 3654 h 3654"/>
                <a:gd name="T16" fmla="*/ 2926 w 4811"/>
                <a:gd name="T17" fmla="*/ 1920 h 3654"/>
                <a:gd name="T18" fmla="*/ 4662 w 4811"/>
                <a:gd name="T19" fmla="*/ 0 h 3654"/>
                <a:gd name="T20" fmla="*/ 1736 w 4811"/>
                <a:gd name="T21" fmla="*/ 0 h 3654"/>
                <a:gd name="T22" fmla="*/ 1736 w 4811"/>
                <a:gd name="T23" fmla="*/ 749 h 3654"/>
                <a:gd name="T24" fmla="*/ 1091 w 4811"/>
                <a:gd name="T25" fmla="*/ 1452 h 3654"/>
                <a:gd name="T26" fmla="*/ 1091 w 4811"/>
                <a:gd name="T27" fmla="*/ 1780 h 3654"/>
                <a:gd name="T28" fmla="*/ 1885 w 4811"/>
                <a:gd name="T29" fmla="*/ 1780 h 3654"/>
                <a:gd name="T30" fmla="*/ 1885 w 4811"/>
                <a:gd name="T31" fmla="*/ 3654 h 3654"/>
                <a:gd name="T32" fmla="*/ 0 w 4811"/>
                <a:gd name="T33" fmla="*/ 3654 h 3654"/>
                <a:gd name="T34" fmla="*/ 0 w 4811"/>
                <a:gd name="T35" fmla="*/ 1920 h 3654"/>
                <a:gd name="T36" fmla="*/ 1736 w 4811"/>
                <a:gd name="T37" fmla="*/ 0 h 3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11" h="3654">
                  <a:moveTo>
                    <a:pt x="4662" y="0"/>
                  </a:moveTo>
                  <a:cubicBezTo>
                    <a:pt x="4662" y="250"/>
                    <a:pt x="4662" y="499"/>
                    <a:pt x="4662" y="749"/>
                  </a:cubicBezTo>
                  <a:cubicBezTo>
                    <a:pt x="4497" y="843"/>
                    <a:pt x="4365" y="937"/>
                    <a:pt x="4265" y="1030"/>
                  </a:cubicBezTo>
                  <a:cubicBezTo>
                    <a:pt x="4067" y="1249"/>
                    <a:pt x="3984" y="1389"/>
                    <a:pt x="4017" y="1452"/>
                  </a:cubicBezTo>
                  <a:cubicBezTo>
                    <a:pt x="4017" y="1561"/>
                    <a:pt x="4017" y="1670"/>
                    <a:pt x="4017" y="1780"/>
                  </a:cubicBezTo>
                  <a:cubicBezTo>
                    <a:pt x="4282" y="1780"/>
                    <a:pt x="4546" y="1780"/>
                    <a:pt x="4811" y="1780"/>
                  </a:cubicBezTo>
                  <a:cubicBezTo>
                    <a:pt x="4811" y="2404"/>
                    <a:pt x="4811" y="3029"/>
                    <a:pt x="4811" y="3654"/>
                  </a:cubicBezTo>
                  <a:cubicBezTo>
                    <a:pt x="4183" y="3654"/>
                    <a:pt x="3555" y="3654"/>
                    <a:pt x="2926" y="3654"/>
                  </a:cubicBezTo>
                  <a:cubicBezTo>
                    <a:pt x="2926" y="3076"/>
                    <a:pt x="2926" y="2498"/>
                    <a:pt x="2926" y="1920"/>
                  </a:cubicBezTo>
                  <a:cubicBezTo>
                    <a:pt x="3026" y="890"/>
                    <a:pt x="3604" y="250"/>
                    <a:pt x="4662" y="0"/>
                  </a:cubicBezTo>
                  <a:close/>
                  <a:moveTo>
                    <a:pt x="1736" y="0"/>
                  </a:moveTo>
                  <a:cubicBezTo>
                    <a:pt x="1736" y="250"/>
                    <a:pt x="1736" y="499"/>
                    <a:pt x="1736" y="749"/>
                  </a:cubicBezTo>
                  <a:cubicBezTo>
                    <a:pt x="1339" y="937"/>
                    <a:pt x="1125" y="1171"/>
                    <a:pt x="1091" y="1452"/>
                  </a:cubicBezTo>
                  <a:cubicBezTo>
                    <a:pt x="1091" y="1561"/>
                    <a:pt x="1091" y="1670"/>
                    <a:pt x="1091" y="1780"/>
                  </a:cubicBezTo>
                  <a:cubicBezTo>
                    <a:pt x="1356" y="1780"/>
                    <a:pt x="1620" y="1780"/>
                    <a:pt x="1885" y="1780"/>
                  </a:cubicBezTo>
                  <a:cubicBezTo>
                    <a:pt x="1885" y="2404"/>
                    <a:pt x="1885" y="3029"/>
                    <a:pt x="1885" y="3654"/>
                  </a:cubicBezTo>
                  <a:cubicBezTo>
                    <a:pt x="1257" y="3654"/>
                    <a:pt x="629" y="3654"/>
                    <a:pt x="0" y="3654"/>
                  </a:cubicBezTo>
                  <a:cubicBezTo>
                    <a:pt x="0" y="3076"/>
                    <a:pt x="0" y="2498"/>
                    <a:pt x="0" y="1920"/>
                  </a:cubicBezTo>
                  <a:cubicBezTo>
                    <a:pt x="166" y="827"/>
                    <a:pt x="744" y="187"/>
                    <a:pt x="1736" y="0"/>
                  </a:cubicBezTo>
                  <a:close/>
                </a:path>
              </a:pathLst>
            </a:custGeom>
            <a:grpFill/>
            <a:ln w="0">
              <a:noFill/>
              <a:prstDash val="solid"/>
              <a:round/>
              <a:headEnd/>
              <a:tailEnd/>
            </a:ln>
          </p:spPr>
          <p:txBody>
            <a:bodyPr/>
            <a:lstStyle/>
            <a:p>
              <a:pPr>
                <a:defRPr/>
              </a:pPr>
              <a:endParaRPr lang="zh-CN" altLang="en-US" sz="1350"/>
            </a:p>
          </p:txBody>
        </p:sp>
        <p:sp>
          <p:nvSpPr>
            <p:cNvPr id="25" name="MH_Other_2">
              <a:extLst>
                <a:ext uri="{FF2B5EF4-FFF2-40B4-BE49-F238E27FC236}">
                  <a16:creationId xmlns:a16="http://schemas.microsoft.com/office/drawing/2014/main" id="{94017D15-1975-4B8B-BD04-B72C485C58FE}"/>
                </a:ext>
              </a:extLst>
            </p:cNvPr>
            <p:cNvSpPr>
              <a:spLocks noEditPoints="1"/>
            </p:cNvSpPr>
            <p:nvPr>
              <p:custDataLst>
                <p:tags r:id="rId2"/>
              </p:custDataLst>
            </p:nvPr>
          </p:nvSpPr>
          <p:spPr bwMode="auto">
            <a:xfrm rot="10800000">
              <a:off x="10549732" y="5145089"/>
              <a:ext cx="185737" cy="141287"/>
            </a:xfrm>
            <a:custGeom>
              <a:avLst/>
              <a:gdLst>
                <a:gd name="T0" fmla="*/ 4662 w 4811"/>
                <a:gd name="T1" fmla="*/ 0 h 3654"/>
                <a:gd name="T2" fmla="*/ 4662 w 4811"/>
                <a:gd name="T3" fmla="*/ 749 h 3654"/>
                <a:gd name="T4" fmla="*/ 4265 w 4811"/>
                <a:gd name="T5" fmla="*/ 1030 h 3654"/>
                <a:gd name="T6" fmla="*/ 4017 w 4811"/>
                <a:gd name="T7" fmla="*/ 1452 h 3654"/>
                <a:gd name="T8" fmla="*/ 4017 w 4811"/>
                <a:gd name="T9" fmla="*/ 1780 h 3654"/>
                <a:gd name="T10" fmla="*/ 4811 w 4811"/>
                <a:gd name="T11" fmla="*/ 1780 h 3654"/>
                <a:gd name="T12" fmla="*/ 4811 w 4811"/>
                <a:gd name="T13" fmla="*/ 3654 h 3654"/>
                <a:gd name="T14" fmla="*/ 2926 w 4811"/>
                <a:gd name="T15" fmla="*/ 3654 h 3654"/>
                <a:gd name="T16" fmla="*/ 2926 w 4811"/>
                <a:gd name="T17" fmla="*/ 1920 h 3654"/>
                <a:gd name="T18" fmla="*/ 4662 w 4811"/>
                <a:gd name="T19" fmla="*/ 0 h 3654"/>
                <a:gd name="T20" fmla="*/ 1736 w 4811"/>
                <a:gd name="T21" fmla="*/ 0 h 3654"/>
                <a:gd name="T22" fmla="*/ 1736 w 4811"/>
                <a:gd name="T23" fmla="*/ 749 h 3654"/>
                <a:gd name="T24" fmla="*/ 1091 w 4811"/>
                <a:gd name="T25" fmla="*/ 1452 h 3654"/>
                <a:gd name="T26" fmla="*/ 1091 w 4811"/>
                <a:gd name="T27" fmla="*/ 1780 h 3654"/>
                <a:gd name="T28" fmla="*/ 1885 w 4811"/>
                <a:gd name="T29" fmla="*/ 1780 h 3654"/>
                <a:gd name="T30" fmla="*/ 1885 w 4811"/>
                <a:gd name="T31" fmla="*/ 3654 h 3654"/>
                <a:gd name="T32" fmla="*/ 0 w 4811"/>
                <a:gd name="T33" fmla="*/ 3654 h 3654"/>
                <a:gd name="T34" fmla="*/ 0 w 4811"/>
                <a:gd name="T35" fmla="*/ 1920 h 3654"/>
                <a:gd name="T36" fmla="*/ 1736 w 4811"/>
                <a:gd name="T37" fmla="*/ 0 h 3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11" h="3654">
                  <a:moveTo>
                    <a:pt x="4662" y="0"/>
                  </a:moveTo>
                  <a:cubicBezTo>
                    <a:pt x="4662" y="250"/>
                    <a:pt x="4662" y="499"/>
                    <a:pt x="4662" y="749"/>
                  </a:cubicBezTo>
                  <a:cubicBezTo>
                    <a:pt x="4497" y="843"/>
                    <a:pt x="4365" y="937"/>
                    <a:pt x="4265" y="1030"/>
                  </a:cubicBezTo>
                  <a:cubicBezTo>
                    <a:pt x="4067" y="1249"/>
                    <a:pt x="3984" y="1389"/>
                    <a:pt x="4017" y="1452"/>
                  </a:cubicBezTo>
                  <a:cubicBezTo>
                    <a:pt x="4017" y="1561"/>
                    <a:pt x="4017" y="1670"/>
                    <a:pt x="4017" y="1780"/>
                  </a:cubicBezTo>
                  <a:cubicBezTo>
                    <a:pt x="4282" y="1780"/>
                    <a:pt x="4546" y="1780"/>
                    <a:pt x="4811" y="1780"/>
                  </a:cubicBezTo>
                  <a:cubicBezTo>
                    <a:pt x="4811" y="2404"/>
                    <a:pt x="4811" y="3029"/>
                    <a:pt x="4811" y="3654"/>
                  </a:cubicBezTo>
                  <a:cubicBezTo>
                    <a:pt x="4183" y="3654"/>
                    <a:pt x="3555" y="3654"/>
                    <a:pt x="2926" y="3654"/>
                  </a:cubicBezTo>
                  <a:cubicBezTo>
                    <a:pt x="2926" y="3076"/>
                    <a:pt x="2926" y="2498"/>
                    <a:pt x="2926" y="1920"/>
                  </a:cubicBezTo>
                  <a:cubicBezTo>
                    <a:pt x="3026" y="890"/>
                    <a:pt x="3604" y="250"/>
                    <a:pt x="4662" y="0"/>
                  </a:cubicBezTo>
                  <a:close/>
                  <a:moveTo>
                    <a:pt x="1736" y="0"/>
                  </a:moveTo>
                  <a:cubicBezTo>
                    <a:pt x="1736" y="250"/>
                    <a:pt x="1736" y="499"/>
                    <a:pt x="1736" y="749"/>
                  </a:cubicBezTo>
                  <a:cubicBezTo>
                    <a:pt x="1339" y="937"/>
                    <a:pt x="1125" y="1171"/>
                    <a:pt x="1091" y="1452"/>
                  </a:cubicBezTo>
                  <a:cubicBezTo>
                    <a:pt x="1091" y="1561"/>
                    <a:pt x="1091" y="1670"/>
                    <a:pt x="1091" y="1780"/>
                  </a:cubicBezTo>
                  <a:cubicBezTo>
                    <a:pt x="1356" y="1780"/>
                    <a:pt x="1620" y="1780"/>
                    <a:pt x="1885" y="1780"/>
                  </a:cubicBezTo>
                  <a:cubicBezTo>
                    <a:pt x="1885" y="2404"/>
                    <a:pt x="1885" y="3029"/>
                    <a:pt x="1885" y="3654"/>
                  </a:cubicBezTo>
                  <a:cubicBezTo>
                    <a:pt x="1257" y="3654"/>
                    <a:pt x="629" y="3654"/>
                    <a:pt x="0" y="3654"/>
                  </a:cubicBezTo>
                  <a:cubicBezTo>
                    <a:pt x="0" y="3076"/>
                    <a:pt x="0" y="2498"/>
                    <a:pt x="0" y="1920"/>
                  </a:cubicBezTo>
                  <a:cubicBezTo>
                    <a:pt x="166" y="827"/>
                    <a:pt x="744" y="187"/>
                    <a:pt x="1736" y="0"/>
                  </a:cubicBezTo>
                  <a:close/>
                </a:path>
              </a:pathLst>
            </a:custGeom>
            <a:grpFill/>
            <a:ln w="0">
              <a:noFill/>
              <a:prstDash val="solid"/>
              <a:round/>
              <a:headEnd/>
              <a:tailEnd/>
            </a:ln>
          </p:spPr>
          <p:txBody>
            <a:bodyPr/>
            <a:lstStyle/>
            <a:p>
              <a:pPr>
                <a:defRPr/>
              </a:pPr>
              <a:endParaRPr lang="zh-CN" altLang="en-US" sz="1350"/>
            </a:p>
          </p:txBody>
        </p:sp>
      </p:grpSp>
      <p:sp>
        <p:nvSpPr>
          <p:cNvPr id="26" name="文本框 25">
            <a:extLst>
              <a:ext uri="{FF2B5EF4-FFF2-40B4-BE49-F238E27FC236}">
                <a16:creationId xmlns:a16="http://schemas.microsoft.com/office/drawing/2014/main" id="{8618CC27-2352-442E-AA7D-693C0E1327C0}"/>
              </a:ext>
            </a:extLst>
          </p:cNvPr>
          <p:cNvSpPr txBox="1"/>
          <p:nvPr/>
        </p:nvSpPr>
        <p:spPr>
          <a:xfrm>
            <a:off x="4229951" y="3093028"/>
            <a:ext cx="4808643" cy="246221"/>
          </a:xfrm>
          <a:prstGeom prst="rect">
            <a:avLst/>
          </a:prstGeom>
          <a:noFill/>
        </p:spPr>
        <p:txBody>
          <a:bodyPr wrap="square" rtlCol="0">
            <a:spAutoFit/>
          </a:bodyPr>
          <a:lstStyle/>
          <a:p>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内容输入替换输入替换</a:t>
            </a:r>
            <a:endParaRPr lang="zh-CN" altLang="en-US" sz="1000" dirty="0">
              <a:solidFill>
                <a:schemeClr val="bg2">
                  <a:lumMod val="25000"/>
                </a:schemeClr>
              </a:solidFill>
            </a:endParaRPr>
          </a:p>
        </p:txBody>
      </p:sp>
      <p:sp>
        <p:nvSpPr>
          <p:cNvPr id="27" name="Rectangle 24">
            <a:extLst>
              <a:ext uri="{FF2B5EF4-FFF2-40B4-BE49-F238E27FC236}">
                <a16:creationId xmlns:a16="http://schemas.microsoft.com/office/drawing/2014/main" id="{CB4EA71D-F974-4894-8A91-2E4136550158}"/>
              </a:ext>
            </a:extLst>
          </p:cNvPr>
          <p:cNvSpPr>
            <a:spLocks noChangeArrowheads="1"/>
          </p:cNvSpPr>
          <p:nvPr/>
        </p:nvSpPr>
        <p:spPr bwMode="auto">
          <a:xfrm>
            <a:off x="4199733" y="2672958"/>
            <a:ext cx="1198405"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2">
                    <a:lumMod val="25000"/>
                  </a:schemeClr>
                </a:solidFill>
                <a:latin typeface="微软雅黑" pitchFamily="34" charset="-122"/>
                <a:ea typeface="微软雅黑" pitchFamily="34" charset="-122"/>
              </a:rPr>
              <a:t>单击填加标题</a:t>
            </a:r>
            <a:endParaRPr lang="zh-CN" altLang="en-US" sz="1200" b="1" dirty="0">
              <a:solidFill>
                <a:schemeClr val="bg2">
                  <a:lumMod val="25000"/>
                </a:schemeClr>
              </a:solidFill>
            </a:endParaRPr>
          </a:p>
        </p:txBody>
      </p:sp>
      <p:sp>
        <p:nvSpPr>
          <p:cNvPr id="28" name="文本框 27">
            <a:extLst>
              <a:ext uri="{FF2B5EF4-FFF2-40B4-BE49-F238E27FC236}">
                <a16:creationId xmlns:a16="http://schemas.microsoft.com/office/drawing/2014/main" id="{5D68FC41-1A04-4A40-9497-770E16DA4F72}"/>
              </a:ext>
            </a:extLst>
          </p:cNvPr>
          <p:cNvSpPr txBox="1"/>
          <p:nvPr/>
        </p:nvSpPr>
        <p:spPr>
          <a:xfrm>
            <a:off x="4233608" y="3354995"/>
            <a:ext cx="4808643" cy="246221"/>
          </a:xfrm>
          <a:prstGeom prst="rect">
            <a:avLst/>
          </a:prstGeom>
          <a:noFill/>
        </p:spPr>
        <p:txBody>
          <a:bodyPr wrap="square" rtlCol="0">
            <a:spAutoFit/>
          </a:bodyPr>
          <a:lstStyle/>
          <a:p>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内容输入替换输入替换</a:t>
            </a:r>
            <a:endParaRPr lang="zh-CN" altLang="en-US" sz="1000" dirty="0">
              <a:solidFill>
                <a:schemeClr val="bg2">
                  <a:lumMod val="25000"/>
                </a:schemeClr>
              </a:solidFill>
            </a:endParaRPr>
          </a:p>
        </p:txBody>
      </p:sp>
      <p:sp>
        <p:nvSpPr>
          <p:cNvPr id="29" name="文本框 28">
            <a:extLst>
              <a:ext uri="{FF2B5EF4-FFF2-40B4-BE49-F238E27FC236}">
                <a16:creationId xmlns:a16="http://schemas.microsoft.com/office/drawing/2014/main" id="{7D10D632-2221-458D-AAE6-1962F299395D}"/>
              </a:ext>
            </a:extLst>
          </p:cNvPr>
          <p:cNvSpPr txBox="1"/>
          <p:nvPr/>
        </p:nvSpPr>
        <p:spPr>
          <a:xfrm>
            <a:off x="4229951" y="3646942"/>
            <a:ext cx="4808643" cy="246221"/>
          </a:xfrm>
          <a:prstGeom prst="rect">
            <a:avLst/>
          </a:prstGeom>
          <a:noFill/>
        </p:spPr>
        <p:txBody>
          <a:bodyPr wrap="square" rtlCol="0">
            <a:spAutoFit/>
          </a:bodyPr>
          <a:lstStyle/>
          <a:p>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内容输入替换输入替换</a:t>
            </a:r>
            <a:endParaRPr lang="zh-CN" altLang="en-US" sz="1000" dirty="0">
              <a:solidFill>
                <a:schemeClr val="bg2">
                  <a:lumMod val="25000"/>
                </a:schemeClr>
              </a:solidFill>
            </a:endParaRPr>
          </a:p>
        </p:txBody>
      </p:sp>
      <p:sp>
        <p:nvSpPr>
          <p:cNvPr id="30" name="文本框 29">
            <a:extLst>
              <a:ext uri="{FF2B5EF4-FFF2-40B4-BE49-F238E27FC236}">
                <a16:creationId xmlns:a16="http://schemas.microsoft.com/office/drawing/2014/main" id="{600F4685-65D7-42E5-8914-CA0DB53B50BB}"/>
              </a:ext>
            </a:extLst>
          </p:cNvPr>
          <p:cNvSpPr txBox="1"/>
          <p:nvPr/>
        </p:nvSpPr>
        <p:spPr>
          <a:xfrm>
            <a:off x="4229950" y="3938889"/>
            <a:ext cx="4808643" cy="246221"/>
          </a:xfrm>
          <a:prstGeom prst="rect">
            <a:avLst/>
          </a:prstGeom>
          <a:noFill/>
        </p:spPr>
        <p:txBody>
          <a:bodyPr wrap="square" rtlCol="0">
            <a:spAutoFit/>
          </a:bodyPr>
          <a:lstStyle/>
          <a:p>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内容输入</a:t>
            </a:r>
            <a:endParaRPr lang="zh-CN" altLang="en-US" sz="1000" dirty="0">
              <a:solidFill>
                <a:schemeClr val="bg2">
                  <a:lumMod val="25000"/>
                </a:schemeClr>
              </a:solidFill>
            </a:endParaRPr>
          </a:p>
        </p:txBody>
      </p:sp>
    </p:spTree>
    <p:extLst>
      <p:ext uri="{BB962C8B-B14F-4D97-AF65-F5344CB8AC3E}">
        <p14:creationId xmlns:p14="http://schemas.microsoft.com/office/powerpoint/2010/main" val="1772092931"/>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additive="base">
                                        <p:cTn id="14" dur="500" fill="hold"/>
                                        <p:tgtEl>
                                          <p:spTgt spid="27"/>
                                        </p:tgtEl>
                                        <p:attrNameLst>
                                          <p:attrName>ppt_x</p:attrName>
                                        </p:attrNameLst>
                                      </p:cBhvr>
                                      <p:tavLst>
                                        <p:tav tm="0">
                                          <p:val>
                                            <p:strVal val="#ppt_x"/>
                                          </p:val>
                                        </p:tav>
                                        <p:tav tm="100000">
                                          <p:val>
                                            <p:strVal val="#ppt_x"/>
                                          </p:val>
                                        </p:tav>
                                      </p:tavLst>
                                    </p:anim>
                                    <p:anim calcmode="lin" valueType="num">
                                      <p:cBhvr additive="base">
                                        <p:cTn id="15"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down)">
                                      <p:cBhvr>
                                        <p:cTn id="20" dur="500"/>
                                        <p:tgtEl>
                                          <p:spTgt spid="2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down)">
                                      <p:cBhvr>
                                        <p:cTn id="25" dur="500"/>
                                        <p:tgtEl>
                                          <p:spTgt spid="2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down)">
                                      <p:cBhvr>
                                        <p:cTn id="30" dur="500"/>
                                        <p:tgtEl>
                                          <p:spTgt spid="2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down)">
                                      <p:cBhvr>
                                        <p:cTn id="3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4"/>
          <p:cNvGrpSpPr/>
          <p:nvPr/>
        </p:nvGrpSpPr>
        <p:grpSpPr>
          <a:xfrm>
            <a:off x="1115617" y="1543371"/>
            <a:ext cx="778043" cy="553484"/>
            <a:chOff x="2640168" y="2372820"/>
            <a:chExt cx="1037450" cy="737752"/>
          </a:xfrm>
        </p:grpSpPr>
        <p:sp>
          <p:nvSpPr>
            <p:cNvPr id="26" name="矩形 25"/>
            <p:cNvSpPr/>
            <p:nvPr/>
          </p:nvSpPr>
          <p:spPr>
            <a:xfrm>
              <a:off x="2713197" y="2556745"/>
              <a:ext cx="964421" cy="553827"/>
            </a:xfrm>
            <a:prstGeom prst="rect">
              <a:avLst/>
            </a:prstGeom>
          </p:spPr>
          <p:txBody>
            <a:bodyPr wrap="none">
              <a:spAutoFit/>
            </a:bodyPr>
            <a:lstStyle/>
            <a:p>
              <a:pPr defTabSz="649129" fontAlgn="base">
                <a:spcBef>
                  <a:spcPct val="0"/>
                </a:spcBef>
                <a:spcAft>
                  <a:spcPct val="0"/>
                </a:spcAft>
              </a:pPr>
              <a:r>
                <a:rPr lang="zh-CN" altLang="en-US" sz="2100" dirty="0">
                  <a:solidFill>
                    <a:schemeClr val="accent2"/>
                  </a:solidFill>
                  <a:latin typeface="微软雅黑" panose="020B0503020204020204" pitchFamily="34" charset="-122"/>
                  <a:ea typeface="微软雅黑" panose="020B0503020204020204" pitchFamily="34" charset="-122"/>
                </a:rPr>
                <a:t>标题</a:t>
              </a:r>
            </a:p>
          </p:txBody>
        </p:sp>
        <p:sp>
          <p:nvSpPr>
            <p:cNvPr id="27" name="矩形 26"/>
            <p:cNvSpPr/>
            <p:nvPr/>
          </p:nvSpPr>
          <p:spPr>
            <a:xfrm>
              <a:off x="2640168" y="2372820"/>
              <a:ext cx="246322" cy="307681"/>
            </a:xfrm>
            <a:prstGeom prst="rect">
              <a:avLst/>
            </a:prstGeom>
          </p:spPr>
          <p:txBody>
            <a:bodyPr wrap="none">
              <a:spAutoFit/>
            </a:bodyPr>
            <a:lstStyle/>
            <a:p>
              <a:pPr defTabSz="649129" fontAlgn="base">
                <a:spcBef>
                  <a:spcPct val="0"/>
                </a:spcBef>
                <a:spcAft>
                  <a:spcPct val="0"/>
                </a:spcAft>
              </a:pPr>
              <a:endParaRPr lang="zh-CN" altLang="en-US" sz="900" dirty="0">
                <a:solidFill>
                  <a:schemeClr val="accent2"/>
                </a:solidFill>
                <a:latin typeface="微软雅黑" panose="020B0503020204020204" pitchFamily="34" charset="-122"/>
                <a:ea typeface="微软雅黑" panose="020B0503020204020204" pitchFamily="34" charset="-122"/>
              </a:endParaRPr>
            </a:p>
          </p:txBody>
        </p:sp>
      </p:grpSp>
      <p:grpSp>
        <p:nvGrpSpPr>
          <p:cNvPr id="3" name="组合 27"/>
          <p:cNvGrpSpPr/>
          <p:nvPr/>
        </p:nvGrpSpPr>
        <p:grpSpPr>
          <a:xfrm>
            <a:off x="1170389" y="2304732"/>
            <a:ext cx="723275" cy="553484"/>
            <a:chOff x="2713198" y="2372820"/>
            <a:chExt cx="964420" cy="737752"/>
          </a:xfrm>
        </p:grpSpPr>
        <p:sp>
          <p:nvSpPr>
            <p:cNvPr id="29" name="矩形 28"/>
            <p:cNvSpPr/>
            <p:nvPr/>
          </p:nvSpPr>
          <p:spPr>
            <a:xfrm>
              <a:off x="2713198" y="2556745"/>
              <a:ext cx="964420" cy="553827"/>
            </a:xfrm>
            <a:prstGeom prst="rect">
              <a:avLst/>
            </a:prstGeom>
          </p:spPr>
          <p:txBody>
            <a:bodyPr wrap="none">
              <a:spAutoFit/>
            </a:bodyPr>
            <a:lstStyle/>
            <a:p>
              <a:pPr defTabSz="649129" fontAlgn="base">
                <a:spcBef>
                  <a:spcPct val="0"/>
                </a:spcBef>
                <a:spcAft>
                  <a:spcPct val="0"/>
                </a:spcAft>
              </a:pPr>
              <a:r>
                <a:rPr lang="zh-CN" altLang="en-US" sz="2100" dirty="0">
                  <a:solidFill>
                    <a:schemeClr val="accent1"/>
                  </a:solidFill>
                  <a:latin typeface="微软雅黑" panose="020B0503020204020204" pitchFamily="34" charset="-122"/>
                  <a:ea typeface="微软雅黑" panose="020B0503020204020204" pitchFamily="34" charset="-122"/>
                </a:rPr>
                <a:t>标题</a:t>
              </a:r>
            </a:p>
          </p:txBody>
        </p:sp>
        <p:sp>
          <p:nvSpPr>
            <p:cNvPr id="30" name="矩形 29"/>
            <p:cNvSpPr/>
            <p:nvPr/>
          </p:nvSpPr>
          <p:spPr>
            <a:xfrm>
              <a:off x="2746765" y="2372820"/>
              <a:ext cx="246322" cy="307681"/>
            </a:xfrm>
            <a:prstGeom prst="rect">
              <a:avLst/>
            </a:prstGeom>
          </p:spPr>
          <p:txBody>
            <a:bodyPr wrap="none">
              <a:spAutoFit/>
            </a:bodyPr>
            <a:lstStyle/>
            <a:p>
              <a:pPr defTabSz="649129" fontAlgn="base">
                <a:spcBef>
                  <a:spcPct val="0"/>
                </a:spcBef>
                <a:spcAft>
                  <a:spcPct val="0"/>
                </a:spcAft>
              </a:pPr>
              <a:endParaRPr lang="zh-CN" altLang="en-US" sz="900" dirty="0">
                <a:solidFill>
                  <a:srgbClr val="242424">
                    <a:lumMod val="75000"/>
                    <a:lumOff val="25000"/>
                  </a:srgbClr>
                </a:solidFill>
                <a:latin typeface="微软雅黑" panose="020B0503020204020204" pitchFamily="34" charset="-122"/>
                <a:ea typeface="微软雅黑" panose="020B0503020204020204" pitchFamily="34" charset="-122"/>
              </a:endParaRPr>
            </a:p>
          </p:txBody>
        </p:sp>
      </p:grpSp>
      <p:grpSp>
        <p:nvGrpSpPr>
          <p:cNvPr id="4" name="组合 30"/>
          <p:cNvGrpSpPr/>
          <p:nvPr/>
        </p:nvGrpSpPr>
        <p:grpSpPr>
          <a:xfrm>
            <a:off x="1170389" y="3064478"/>
            <a:ext cx="723275" cy="553484"/>
            <a:chOff x="2713198" y="2372820"/>
            <a:chExt cx="964420" cy="737752"/>
          </a:xfrm>
        </p:grpSpPr>
        <p:sp>
          <p:nvSpPr>
            <p:cNvPr id="32" name="矩形 31"/>
            <p:cNvSpPr/>
            <p:nvPr/>
          </p:nvSpPr>
          <p:spPr>
            <a:xfrm>
              <a:off x="2713198" y="2556745"/>
              <a:ext cx="964420" cy="553827"/>
            </a:xfrm>
            <a:prstGeom prst="rect">
              <a:avLst/>
            </a:prstGeom>
          </p:spPr>
          <p:txBody>
            <a:bodyPr wrap="none">
              <a:spAutoFit/>
            </a:bodyPr>
            <a:lstStyle/>
            <a:p>
              <a:pPr defTabSz="649129" fontAlgn="base">
                <a:spcBef>
                  <a:spcPct val="0"/>
                </a:spcBef>
                <a:spcAft>
                  <a:spcPct val="0"/>
                </a:spcAft>
              </a:pPr>
              <a:r>
                <a:rPr lang="zh-CN" altLang="en-US" sz="2100" dirty="0">
                  <a:solidFill>
                    <a:schemeClr val="accent2"/>
                  </a:solidFill>
                  <a:latin typeface="微软雅黑" panose="020B0503020204020204" pitchFamily="34" charset="-122"/>
                  <a:ea typeface="微软雅黑" panose="020B0503020204020204" pitchFamily="34" charset="-122"/>
                </a:rPr>
                <a:t>标题</a:t>
              </a:r>
            </a:p>
          </p:txBody>
        </p:sp>
        <p:sp>
          <p:nvSpPr>
            <p:cNvPr id="33" name="矩形 32"/>
            <p:cNvSpPr/>
            <p:nvPr/>
          </p:nvSpPr>
          <p:spPr>
            <a:xfrm>
              <a:off x="2746765" y="2372820"/>
              <a:ext cx="246322" cy="307681"/>
            </a:xfrm>
            <a:prstGeom prst="rect">
              <a:avLst/>
            </a:prstGeom>
          </p:spPr>
          <p:txBody>
            <a:bodyPr wrap="none">
              <a:spAutoFit/>
            </a:bodyPr>
            <a:lstStyle/>
            <a:p>
              <a:pPr defTabSz="649129" fontAlgn="base">
                <a:spcBef>
                  <a:spcPct val="0"/>
                </a:spcBef>
                <a:spcAft>
                  <a:spcPct val="0"/>
                </a:spcAft>
              </a:pPr>
              <a:endParaRPr lang="zh-CN" altLang="en-US" sz="900" dirty="0">
                <a:solidFill>
                  <a:schemeClr val="accent2"/>
                </a:solidFill>
                <a:latin typeface="微软雅黑" panose="020B0503020204020204" pitchFamily="34" charset="-122"/>
                <a:ea typeface="微软雅黑" panose="020B0503020204020204" pitchFamily="34" charset="-122"/>
              </a:endParaRPr>
            </a:p>
          </p:txBody>
        </p:sp>
      </p:grpSp>
      <p:sp>
        <p:nvSpPr>
          <p:cNvPr id="35" name="TextBox 3073"/>
          <p:cNvSpPr txBox="1"/>
          <p:nvPr/>
        </p:nvSpPr>
        <p:spPr>
          <a:xfrm>
            <a:off x="6067532" y="1744690"/>
            <a:ext cx="2196344" cy="481026"/>
          </a:xfrm>
          <a:prstGeom prst="rect">
            <a:avLst/>
          </a:prstGeom>
          <a:noFill/>
        </p:spPr>
        <p:txBody>
          <a:bodyPr wrap="square" lIns="64899" tIns="32447" rIns="64899" bIns="32447" rtlCol="0">
            <a:spAutoFit/>
          </a:bodyPr>
          <a:lstStyle/>
          <a:p>
            <a:pPr algn="just" defTabSz="649129" fontAlgn="base">
              <a:lnSpc>
                <a:spcPct val="150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点击输入简要的文字介绍，文字内容需概括精炼，不用多余的文字修饰，</a:t>
            </a:r>
          </a:p>
        </p:txBody>
      </p:sp>
      <p:sp>
        <p:nvSpPr>
          <p:cNvPr id="36" name="TextBox 3073"/>
          <p:cNvSpPr txBox="1"/>
          <p:nvPr/>
        </p:nvSpPr>
        <p:spPr>
          <a:xfrm>
            <a:off x="6067532" y="2506040"/>
            <a:ext cx="2196344" cy="481026"/>
          </a:xfrm>
          <a:prstGeom prst="rect">
            <a:avLst/>
          </a:prstGeom>
          <a:noFill/>
        </p:spPr>
        <p:txBody>
          <a:bodyPr wrap="square" lIns="64899" tIns="32447" rIns="64899" bIns="32447" rtlCol="0">
            <a:spAutoFit/>
          </a:bodyPr>
          <a:lstStyle/>
          <a:p>
            <a:pPr algn="just" defTabSz="649129" fontAlgn="base">
              <a:lnSpc>
                <a:spcPct val="150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点击输入简要的文字介绍，文字内容需概括精炼，不用多余的文字修饰，</a:t>
            </a:r>
          </a:p>
        </p:txBody>
      </p:sp>
      <p:sp>
        <p:nvSpPr>
          <p:cNvPr id="37" name="TextBox 3073"/>
          <p:cNvSpPr txBox="1"/>
          <p:nvPr/>
        </p:nvSpPr>
        <p:spPr>
          <a:xfrm>
            <a:off x="6067532" y="3261767"/>
            <a:ext cx="2196344" cy="481026"/>
          </a:xfrm>
          <a:prstGeom prst="rect">
            <a:avLst/>
          </a:prstGeom>
          <a:noFill/>
        </p:spPr>
        <p:txBody>
          <a:bodyPr wrap="square" lIns="64899" tIns="32447" rIns="64899" bIns="32447" rtlCol="0">
            <a:spAutoFit/>
          </a:bodyPr>
          <a:lstStyle/>
          <a:p>
            <a:pPr algn="just" defTabSz="649129" fontAlgn="base">
              <a:lnSpc>
                <a:spcPct val="150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点击输入简要的文字介绍，文字内容需概括精炼，不用多余的文字修饰，</a:t>
            </a:r>
          </a:p>
        </p:txBody>
      </p:sp>
      <p:sp>
        <p:nvSpPr>
          <p:cNvPr id="49" name="TextBox 3073"/>
          <p:cNvSpPr txBox="1"/>
          <p:nvPr/>
        </p:nvSpPr>
        <p:spPr>
          <a:xfrm>
            <a:off x="1814338" y="3941998"/>
            <a:ext cx="5174857" cy="619526"/>
          </a:xfrm>
          <a:prstGeom prst="rect">
            <a:avLst/>
          </a:prstGeom>
          <a:noFill/>
        </p:spPr>
        <p:txBody>
          <a:bodyPr wrap="square" lIns="64899" tIns="32447" rIns="64899" bIns="32447" rtlCol="0">
            <a:spAutoFit/>
          </a:bodyPr>
          <a:lstStyle/>
          <a:p>
            <a:pPr algn="ctr" defTabSz="649129" fontAlgn="base">
              <a:lnSpc>
                <a:spcPct val="150000"/>
              </a:lnSpc>
              <a:spcBef>
                <a:spcPct val="0"/>
              </a:spcBef>
              <a:spcAft>
                <a:spcPct val="0"/>
              </a:spcAft>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点击输入简要的文字介绍，文字内容需概括精炼，不用多余的文字修饰，点击输入简要的文字介绍，文字内容需概括精炼，不用多余的文字修饰，点击输入简要的文字介绍，文字内容需概括精炼，不用多余的文字修饰，</a:t>
            </a:r>
          </a:p>
          <a:p>
            <a:pPr algn="ctr" defTabSz="649129" fontAlgn="base">
              <a:lnSpc>
                <a:spcPct val="150000"/>
              </a:lnSpc>
              <a:spcBef>
                <a:spcPct val="0"/>
              </a:spcBef>
              <a:spcAft>
                <a:spcPct val="0"/>
              </a:spcAft>
            </a:pP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 name="组合 1"/>
          <p:cNvGrpSpPr/>
          <p:nvPr/>
        </p:nvGrpSpPr>
        <p:grpSpPr>
          <a:xfrm>
            <a:off x="2085169" y="1844711"/>
            <a:ext cx="3853325" cy="224845"/>
            <a:chOff x="2780026" y="1966570"/>
            <a:chExt cx="3981514" cy="228601"/>
          </a:xfrm>
        </p:grpSpPr>
        <p:sp>
          <p:nvSpPr>
            <p:cNvPr id="39" name="圆角矩形 38"/>
            <p:cNvSpPr/>
            <p:nvPr/>
          </p:nvSpPr>
          <p:spPr>
            <a:xfrm>
              <a:off x="2780027" y="1966571"/>
              <a:ext cx="3981513" cy="228600"/>
            </a:xfrm>
            <a:prstGeom prst="roundRect">
              <a:avLst>
                <a:gd name="adj" fmla="val 50000"/>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49129" fontAlgn="base">
                <a:spcBef>
                  <a:spcPct val="0"/>
                </a:spcBef>
                <a:spcAft>
                  <a:spcPct val="0"/>
                </a:spcAft>
              </a:pP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40" name="圆角矩形 39"/>
            <p:cNvSpPr/>
            <p:nvPr/>
          </p:nvSpPr>
          <p:spPr>
            <a:xfrm>
              <a:off x="2780026" y="1966570"/>
              <a:ext cx="2170999" cy="228600"/>
            </a:xfrm>
            <a:prstGeom prst="roundRect">
              <a:avLst>
                <a:gd name="adj" fmla="val 50000"/>
              </a:avLst>
            </a:prstGeom>
            <a:solidFill>
              <a:schemeClr val="accent2"/>
            </a:solidFill>
            <a:ln w="12700" cap="flat">
              <a:noFill/>
              <a:prstDash val="solid"/>
              <a:miter lim="800000"/>
            </a:ln>
            <a:effectLst>
              <a:outerShdw blurRad="241300" dist="63500" dir="5400000" algn="t" rotWithShape="0">
                <a:schemeClr val="tx1">
                  <a:lumMod val="85000"/>
                  <a:lumOff val="15000"/>
                  <a:alpha val="43000"/>
                </a:schemeClr>
              </a:outerShdw>
            </a:effectLst>
          </p:spPr>
          <p:txBody>
            <a:bodyPr vert="horz" wrap="square" lIns="96435" tIns="48218" rIns="96435" bIns="48218" numCol="1" anchor="t" anchorCtr="0" compatLnSpc="1"/>
            <a:lstStyle/>
            <a:p>
              <a:pPr defTabSz="649129" fontAlgn="base">
                <a:spcBef>
                  <a:spcPct val="0"/>
                </a:spcBef>
                <a:spcAft>
                  <a:spcPct val="0"/>
                </a:spcAft>
              </a:pPr>
              <a:endParaRPr lang="zh-CN" altLang="en-US" dirty="0">
                <a:solidFill>
                  <a:prstClr val="black"/>
                </a:solidFill>
                <a:latin typeface="微软雅黑" panose="020B0503020204020204" pitchFamily="34" charset="-122"/>
                <a:ea typeface="微软雅黑" panose="020B0503020204020204" pitchFamily="34" charset="-122"/>
              </a:endParaRPr>
            </a:p>
          </p:txBody>
        </p:sp>
      </p:grpSp>
      <p:grpSp>
        <p:nvGrpSpPr>
          <p:cNvPr id="6" name="组合 47"/>
          <p:cNvGrpSpPr/>
          <p:nvPr/>
        </p:nvGrpSpPr>
        <p:grpSpPr>
          <a:xfrm>
            <a:off x="2085158" y="2623474"/>
            <a:ext cx="3853325" cy="224845"/>
            <a:chOff x="2780027" y="1966570"/>
            <a:chExt cx="3981513" cy="228601"/>
          </a:xfrm>
        </p:grpSpPr>
        <p:sp>
          <p:nvSpPr>
            <p:cNvPr id="50" name="圆角矩形 49"/>
            <p:cNvSpPr/>
            <p:nvPr/>
          </p:nvSpPr>
          <p:spPr>
            <a:xfrm>
              <a:off x="2780027" y="1966571"/>
              <a:ext cx="3981513" cy="228600"/>
            </a:xfrm>
            <a:prstGeom prst="roundRect">
              <a:avLst>
                <a:gd name="adj" fmla="val 50000"/>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49129" fontAlgn="base">
                <a:spcBef>
                  <a:spcPct val="0"/>
                </a:spcBef>
                <a:spcAft>
                  <a:spcPct val="0"/>
                </a:spcAft>
              </a:pP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51" name="圆角矩形 50"/>
            <p:cNvSpPr/>
            <p:nvPr/>
          </p:nvSpPr>
          <p:spPr>
            <a:xfrm>
              <a:off x="2780027" y="1966570"/>
              <a:ext cx="3447912" cy="228600"/>
            </a:xfrm>
            <a:prstGeom prst="roundRect">
              <a:avLst>
                <a:gd name="adj" fmla="val 50000"/>
              </a:avLst>
            </a:prstGeom>
            <a:solidFill>
              <a:schemeClr val="accent1"/>
            </a:solidFill>
            <a:ln w="12700" cap="flat">
              <a:noFill/>
              <a:prstDash val="solid"/>
              <a:miter lim="800000"/>
            </a:ln>
            <a:effectLst>
              <a:outerShdw blurRad="241300" dist="63500" dir="5400000" algn="t" rotWithShape="0">
                <a:schemeClr val="tx1">
                  <a:lumMod val="85000"/>
                  <a:lumOff val="15000"/>
                  <a:alpha val="43000"/>
                </a:schemeClr>
              </a:outerShdw>
            </a:effectLst>
          </p:spPr>
          <p:txBody>
            <a:bodyPr vert="horz" wrap="square" lIns="96435" tIns="48218" rIns="96435" bIns="48218" numCol="1" anchor="t" anchorCtr="0" compatLnSpc="1"/>
            <a:lstStyle/>
            <a:p>
              <a:pPr defTabSz="649129" fontAlgn="base">
                <a:spcBef>
                  <a:spcPct val="0"/>
                </a:spcBef>
                <a:spcAft>
                  <a:spcPct val="0"/>
                </a:spcAft>
              </a:pPr>
              <a:endParaRPr lang="zh-CN" altLang="en-US" dirty="0">
                <a:solidFill>
                  <a:prstClr val="black"/>
                </a:solidFill>
                <a:latin typeface="微软雅黑" panose="020B0503020204020204" pitchFamily="34" charset="-122"/>
                <a:ea typeface="微软雅黑" panose="020B0503020204020204" pitchFamily="34" charset="-122"/>
              </a:endParaRPr>
            </a:p>
          </p:txBody>
        </p:sp>
      </p:grpSp>
      <p:grpSp>
        <p:nvGrpSpPr>
          <p:cNvPr id="7" name="组合 51"/>
          <p:cNvGrpSpPr/>
          <p:nvPr/>
        </p:nvGrpSpPr>
        <p:grpSpPr>
          <a:xfrm>
            <a:off x="2085158" y="3348113"/>
            <a:ext cx="3853325" cy="224845"/>
            <a:chOff x="2780027" y="1966570"/>
            <a:chExt cx="3981513" cy="228601"/>
          </a:xfrm>
        </p:grpSpPr>
        <p:sp>
          <p:nvSpPr>
            <p:cNvPr id="53" name="圆角矩形 52"/>
            <p:cNvSpPr/>
            <p:nvPr/>
          </p:nvSpPr>
          <p:spPr>
            <a:xfrm>
              <a:off x="2780027" y="1966571"/>
              <a:ext cx="3981513" cy="228600"/>
            </a:xfrm>
            <a:prstGeom prst="roundRect">
              <a:avLst>
                <a:gd name="adj" fmla="val 50000"/>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49129" fontAlgn="base">
                <a:spcBef>
                  <a:spcPct val="0"/>
                </a:spcBef>
                <a:spcAft>
                  <a:spcPct val="0"/>
                </a:spcAft>
              </a:pP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54" name="圆角矩形 53"/>
            <p:cNvSpPr/>
            <p:nvPr/>
          </p:nvSpPr>
          <p:spPr>
            <a:xfrm>
              <a:off x="2780027" y="1966570"/>
              <a:ext cx="1322185" cy="228600"/>
            </a:xfrm>
            <a:prstGeom prst="roundRect">
              <a:avLst>
                <a:gd name="adj" fmla="val 50000"/>
              </a:avLst>
            </a:prstGeom>
            <a:solidFill>
              <a:schemeClr val="accent2"/>
            </a:solidFill>
            <a:ln w="12700" cap="flat">
              <a:noFill/>
              <a:prstDash val="solid"/>
              <a:miter lim="800000"/>
            </a:ln>
            <a:effectLst>
              <a:outerShdw blurRad="241300" dist="63500" dir="5400000" algn="t" rotWithShape="0">
                <a:schemeClr val="tx1">
                  <a:lumMod val="85000"/>
                  <a:lumOff val="15000"/>
                  <a:alpha val="43000"/>
                </a:schemeClr>
              </a:outerShdw>
            </a:effectLst>
          </p:spPr>
          <p:txBody>
            <a:bodyPr vert="horz" wrap="square" lIns="96435" tIns="48218" rIns="96435" bIns="48218" numCol="1" anchor="t" anchorCtr="0" compatLnSpc="1"/>
            <a:lstStyle/>
            <a:p>
              <a:pPr defTabSz="649129" fontAlgn="base">
                <a:spcBef>
                  <a:spcPct val="0"/>
                </a:spcBef>
                <a:spcAft>
                  <a:spcPct val="0"/>
                </a:spcAft>
              </a:pPr>
              <a:endParaRPr lang="zh-CN" altLang="en-US" dirty="0">
                <a:solidFill>
                  <a:prstClr val="black"/>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999093817"/>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0-#ppt_w/2"/>
                                          </p:val>
                                        </p:tav>
                                        <p:tav tm="100000">
                                          <p:val>
                                            <p:strVal val="#ppt_x"/>
                                          </p:val>
                                        </p:tav>
                                      </p:tavLst>
                                    </p:anim>
                                    <p:anim calcmode="lin" valueType="num">
                                      <p:cBhvr additive="base">
                                        <p:cTn id="21" dur="500" fill="hold"/>
                                        <p:tgtEl>
                                          <p:spTgt spid="3"/>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wipe(left)">
                                      <p:cBhvr>
                                        <p:cTn id="29" dur="500"/>
                                        <p:tgtEl>
                                          <p:spTgt spid="36"/>
                                        </p:tgtEl>
                                      </p:cBhvr>
                                    </p:animEffect>
                                  </p:childTnLst>
                                </p:cTn>
                              </p:par>
                            </p:childTnLst>
                          </p:cTn>
                        </p:par>
                        <p:par>
                          <p:cTn id="30" fill="hold">
                            <p:stCondLst>
                              <p:cond delay="3000"/>
                            </p:stCondLst>
                            <p:childTnLst>
                              <p:par>
                                <p:cTn id="31" presetID="2" presetClass="entr" presetSubtype="8"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0-#ppt_w/2"/>
                                          </p:val>
                                        </p:tav>
                                        <p:tav tm="100000">
                                          <p:val>
                                            <p:strVal val="#ppt_x"/>
                                          </p:val>
                                        </p:tav>
                                      </p:tavLst>
                                    </p:anim>
                                    <p:anim calcmode="lin" valueType="num">
                                      <p:cBhvr additive="base">
                                        <p:cTn id="34" dur="500" fill="hold"/>
                                        <p:tgtEl>
                                          <p:spTgt spid="4"/>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wipe(left)">
                                      <p:cBhvr>
                                        <p:cTn id="42" dur="500"/>
                                        <p:tgtEl>
                                          <p:spTgt spid="37"/>
                                        </p:tgtEl>
                                      </p:cBhvr>
                                    </p:animEffect>
                                  </p:childTnLst>
                                </p:cTn>
                              </p:par>
                            </p:childTnLst>
                          </p:cTn>
                        </p:par>
                        <p:par>
                          <p:cTn id="43" fill="hold">
                            <p:stCondLst>
                              <p:cond delay="4500"/>
                            </p:stCondLst>
                            <p:childTnLst>
                              <p:par>
                                <p:cTn id="44" presetID="16" presetClass="entr" presetSubtype="37" fill="hold" grpId="0" nodeType="afterEffect">
                                  <p:stCondLst>
                                    <p:cond delay="0"/>
                                  </p:stCondLst>
                                  <p:childTnLst>
                                    <p:set>
                                      <p:cBhvr>
                                        <p:cTn id="45" dur="1" fill="hold">
                                          <p:stCondLst>
                                            <p:cond delay="0"/>
                                          </p:stCondLst>
                                        </p:cTn>
                                        <p:tgtEl>
                                          <p:spTgt spid="49"/>
                                        </p:tgtEl>
                                        <p:attrNameLst>
                                          <p:attrName>style.visibility</p:attrName>
                                        </p:attrNameLst>
                                      </p:cBhvr>
                                      <p:to>
                                        <p:strVal val="visible"/>
                                      </p:to>
                                    </p:set>
                                    <p:animEffect transition="in" filter="barn(outVertical)">
                                      <p:cBhvr>
                                        <p:cTn id="46"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4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_淘宝店chenying0907 9"/>
          <p:cNvSpPr>
            <a:spLocks noChangeArrowheads="1"/>
          </p:cNvSpPr>
          <p:nvPr>
            <p:custDataLst>
              <p:tags r:id="rId1"/>
            </p:custDataLst>
          </p:nvPr>
        </p:nvSpPr>
        <p:spPr bwMode="auto">
          <a:xfrm>
            <a:off x="962652" y="1427348"/>
            <a:ext cx="1206291" cy="1206663"/>
          </a:xfrm>
          <a:prstGeom prst="rect">
            <a:avLst/>
          </a:prstGeom>
          <a:solidFill>
            <a:schemeClr val="accent2"/>
          </a:solidFill>
          <a:ln>
            <a:noFill/>
          </a:ln>
        </p:spPr>
        <p:txBody>
          <a:bodyPr/>
          <a:lstStyle/>
          <a:p>
            <a:endParaRPr lang="zh-CN" altLang="en-US"/>
          </a:p>
        </p:txBody>
      </p:sp>
      <p:sp>
        <p:nvSpPr>
          <p:cNvPr id="6" name="PA_淘宝店chenying0907 10" descr="001e90bc453a118d6b4237"/>
          <p:cNvSpPr>
            <a:spLocks noChangeArrowheads="1"/>
          </p:cNvSpPr>
          <p:nvPr>
            <p:custDataLst>
              <p:tags r:id="rId2"/>
            </p:custDataLst>
          </p:nvPr>
        </p:nvSpPr>
        <p:spPr bwMode="auto">
          <a:xfrm>
            <a:off x="2297512" y="1427347"/>
            <a:ext cx="1863401" cy="1867152"/>
          </a:xfrm>
          <a:prstGeom prst="rect">
            <a:avLst/>
          </a:prstGeom>
          <a:blipFill dpi="0" rotWithShape="1">
            <a:blip r:embed="rId17"/>
            <a:srcRect/>
            <a:stretch>
              <a:fillRect/>
            </a:stretch>
          </a:blipFill>
          <a:ln>
            <a:noFill/>
          </a:ln>
          <a:extLst/>
        </p:spPr>
        <p:txBody>
          <a:bodyPr/>
          <a:lstStyle/>
          <a:p>
            <a:endParaRPr lang="zh-CN" altLang="en-US"/>
          </a:p>
        </p:txBody>
      </p:sp>
      <p:sp>
        <p:nvSpPr>
          <p:cNvPr id="7" name="PA_淘宝店chenying0907 11"/>
          <p:cNvSpPr>
            <a:spLocks noChangeArrowheads="1"/>
          </p:cNvSpPr>
          <p:nvPr>
            <p:custDataLst>
              <p:tags r:id="rId3"/>
            </p:custDataLst>
          </p:nvPr>
        </p:nvSpPr>
        <p:spPr bwMode="auto">
          <a:xfrm>
            <a:off x="4279951" y="1427348"/>
            <a:ext cx="1868164" cy="1206663"/>
          </a:xfrm>
          <a:prstGeom prst="rect">
            <a:avLst/>
          </a:prstGeom>
          <a:noFill/>
          <a:ln w="6350">
            <a:solidFill>
              <a:schemeClr val="tx1">
                <a:lumMod val="50000"/>
                <a:lumOff val="50000"/>
              </a:schemeClr>
            </a:solidFill>
          </a:ln>
        </p:spPr>
        <p:txBody>
          <a:bodyPr/>
          <a:lstStyle/>
          <a:p>
            <a:endParaRPr lang="zh-CN" altLang="en-US"/>
          </a:p>
        </p:txBody>
      </p:sp>
      <p:sp>
        <p:nvSpPr>
          <p:cNvPr id="8" name="PA_淘宝店chenying0907 12"/>
          <p:cNvSpPr>
            <a:spLocks noChangeArrowheads="1"/>
          </p:cNvSpPr>
          <p:nvPr>
            <p:custDataLst>
              <p:tags r:id="rId4"/>
            </p:custDataLst>
          </p:nvPr>
        </p:nvSpPr>
        <p:spPr bwMode="auto">
          <a:xfrm>
            <a:off x="6271919" y="1427348"/>
            <a:ext cx="1225337" cy="1206663"/>
          </a:xfrm>
          <a:prstGeom prst="rect">
            <a:avLst/>
          </a:prstGeom>
          <a:solidFill>
            <a:schemeClr val="accent3"/>
          </a:solidFill>
          <a:ln>
            <a:noFill/>
          </a:ln>
        </p:spPr>
        <p:txBody>
          <a:bodyPr/>
          <a:lstStyle/>
          <a:p>
            <a:endParaRPr lang="zh-CN" altLang="zh-CN"/>
          </a:p>
        </p:txBody>
      </p:sp>
      <p:sp>
        <p:nvSpPr>
          <p:cNvPr id="9" name="PA_淘宝店chenying0907 13"/>
          <p:cNvSpPr>
            <a:spLocks noChangeArrowheads="1"/>
          </p:cNvSpPr>
          <p:nvPr>
            <p:custDataLst>
              <p:tags r:id="rId5"/>
            </p:custDataLst>
          </p:nvPr>
        </p:nvSpPr>
        <p:spPr bwMode="auto">
          <a:xfrm>
            <a:off x="6949666" y="2751502"/>
            <a:ext cx="1230099" cy="1206663"/>
          </a:xfrm>
          <a:prstGeom prst="rect">
            <a:avLst/>
          </a:prstGeom>
          <a:noFill/>
          <a:ln w="6350">
            <a:solidFill>
              <a:schemeClr val="tx1">
                <a:lumMod val="50000"/>
                <a:lumOff val="50000"/>
              </a:schemeClr>
            </a:solidFill>
          </a:ln>
        </p:spPr>
        <p:txBody>
          <a:bodyPr/>
          <a:lstStyle/>
          <a:p>
            <a:endParaRPr lang="zh-CN" altLang="en-US"/>
          </a:p>
        </p:txBody>
      </p:sp>
      <p:sp>
        <p:nvSpPr>
          <p:cNvPr id="10" name="PA_淘宝店chenying0907 14"/>
          <p:cNvSpPr>
            <a:spLocks noChangeArrowheads="1"/>
          </p:cNvSpPr>
          <p:nvPr>
            <p:custDataLst>
              <p:tags r:id="rId6"/>
            </p:custDataLst>
          </p:nvPr>
        </p:nvSpPr>
        <p:spPr bwMode="auto">
          <a:xfrm>
            <a:off x="2297512" y="3421519"/>
            <a:ext cx="1863401" cy="1224128"/>
          </a:xfrm>
          <a:prstGeom prst="rect">
            <a:avLst/>
          </a:prstGeom>
          <a:solidFill>
            <a:schemeClr val="accent3"/>
          </a:solidFill>
          <a:ln>
            <a:noFill/>
          </a:ln>
        </p:spPr>
        <p:txBody>
          <a:bodyPr/>
          <a:lstStyle/>
          <a:p>
            <a:endParaRPr lang="zh-CN" altLang="en-US"/>
          </a:p>
        </p:txBody>
      </p:sp>
      <p:sp>
        <p:nvSpPr>
          <p:cNvPr id="11" name="PA_淘宝店chenying0907 15" descr="160621-20121008053110-8"/>
          <p:cNvSpPr>
            <a:spLocks noChangeArrowheads="1"/>
          </p:cNvSpPr>
          <p:nvPr>
            <p:custDataLst>
              <p:tags r:id="rId7"/>
            </p:custDataLst>
          </p:nvPr>
        </p:nvSpPr>
        <p:spPr bwMode="auto">
          <a:xfrm>
            <a:off x="4279951" y="2751503"/>
            <a:ext cx="2558606" cy="1894144"/>
          </a:xfrm>
          <a:prstGeom prst="rect">
            <a:avLst/>
          </a:prstGeom>
          <a:blipFill dpi="0" rotWithShape="1">
            <a:blip r:embed="rId18"/>
            <a:srcRect/>
            <a:stretch>
              <a:fillRect/>
            </a:stretch>
          </a:blipFill>
          <a:ln>
            <a:noFill/>
          </a:ln>
          <a:extLst/>
        </p:spPr>
        <p:txBody>
          <a:bodyPr/>
          <a:lstStyle/>
          <a:p>
            <a:endParaRPr lang="zh-CN" altLang="en-US"/>
          </a:p>
        </p:txBody>
      </p:sp>
      <p:sp>
        <p:nvSpPr>
          <p:cNvPr id="12" name="PA_淘宝店chenying0907 16"/>
          <p:cNvSpPr>
            <a:spLocks noChangeArrowheads="1"/>
          </p:cNvSpPr>
          <p:nvPr>
            <p:custDataLst>
              <p:tags r:id="rId8"/>
            </p:custDataLst>
          </p:nvPr>
        </p:nvSpPr>
        <p:spPr bwMode="auto">
          <a:xfrm>
            <a:off x="962652" y="2751502"/>
            <a:ext cx="1206291" cy="1206663"/>
          </a:xfrm>
          <a:prstGeom prst="rect">
            <a:avLst/>
          </a:prstGeom>
          <a:noFill/>
          <a:ln w="6350">
            <a:solidFill>
              <a:schemeClr val="tx1">
                <a:lumMod val="50000"/>
                <a:lumOff val="50000"/>
              </a:schemeClr>
            </a:solidFill>
          </a:ln>
        </p:spPr>
        <p:txBody>
          <a:bodyPr/>
          <a:lstStyle/>
          <a:p>
            <a:endParaRPr lang="zh-CN" altLang="en-US"/>
          </a:p>
        </p:txBody>
      </p:sp>
      <p:grpSp>
        <p:nvGrpSpPr>
          <p:cNvPr id="13" name="PA_组合 17"/>
          <p:cNvGrpSpPr>
            <a:grpSpLocks/>
          </p:cNvGrpSpPr>
          <p:nvPr>
            <p:custDataLst>
              <p:tags r:id="rId9"/>
            </p:custDataLst>
          </p:nvPr>
        </p:nvGrpSpPr>
        <p:grpSpPr bwMode="auto">
          <a:xfrm>
            <a:off x="7384562" y="3126205"/>
            <a:ext cx="357126" cy="460437"/>
            <a:chOff x="0" y="0"/>
            <a:chExt cx="225" cy="290"/>
          </a:xfrm>
          <a:solidFill>
            <a:schemeClr val="tx1">
              <a:lumMod val="50000"/>
              <a:lumOff val="50000"/>
            </a:schemeClr>
          </a:solidFill>
        </p:grpSpPr>
        <p:sp>
          <p:nvSpPr>
            <p:cNvPr id="14" name="Freeform 18"/>
            <p:cNvSpPr>
              <a:spLocks/>
            </p:cNvSpPr>
            <p:nvPr/>
          </p:nvSpPr>
          <p:spPr bwMode="auto">
            <a:xfrm>
              <a:off x="0" y="0"/>
              <a:ext cx="225" cy="290"/>
            </a:xfrm>
            <a:custGeom>
              <a:avLst/>
              <a:gdLst>
                <a:gd name="T0" fmla="*/ 21 w 95"/>
                <a:gd name="T1" fmla="*/ 112 h 123"/>
                <a:gd name="T2" fmla="*/ 11 w 95"/>
                <a:gd name="T3" fmla="*/ 112 h 123"/>
                <a:gd name="T4" fmla="*/ 11 w 95"/>
                <a:gd name="T5" fmla="*/ 10 h 123"/>
                <a:gd name="T6" fmla="*/ 90 w 95"/>
                <a:gd name="T7" fmla="*/ 10 h 123"/>
                <a:gd name="T8" fmla="*/ 95 w 95"/>
                <a:gd name="T9" fmla="*/ 5 h 123"/>
                <a:gd name="T10" fmla="*/ 90 w 95"/>
                <a:gd name="T11" fmla="*/ 0 h 123"/>
                <a:gd name="T12" fmla="*/ 5 w 95"/>
                <a:gd name="T13" fmla="*/ 0 h 123"/>
                <a:gd name="T14" fmla="*/ 0 w 95"/>
                <a:gd name="T15" fmla="*/ 5 h 123"/>
                <a:gd name="T16" fmla="*/ 0 w 95"/>
                <a:gd name="T17" fmla="*/ 118 h 123"/>
                <a:gd name="T18" fmla="*/ 5 w 95"/>
                <a:gd name="T19" fmla="*/ 123 h 123"/>
                <a:gd name="T20" fmla="*/ 21 w 95"/>
                <a:gd name="T21" fmla="*/ 123 h 123"/>
                <a:gd name="T22" fmla="*/ 26 w 95"/>
                <a:gd name="T23" fmla="*/ 118 h 123"/>
                <a:gd name="T24" fmla="*/ 21 w 95"/>
                <a:gd name="T25" fmla="*/ 11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 h="123">
                  <a:moveTo>
                    <a:pt x="21" y="112"/>
                  </a:moveTo>
                  <a:cubicBezTo>
                    <a:pt x="11" y="112"/>
                    <a:pt x="11" y="112"/>
                    <a:pt x="11" y="112"/>
                  </a:cubicBezTo>
                  <a:cubicBezTo>
                    <a:pt x="11" y="10"/>
                    <a:pt x="11" y="10"/>
                    <a:pt x="11" y="10"/>
                  </a:cubicBezTo>
                  <a:cubicBezTo>
                    <a:pt x="90" y="10"/>
                    <a:pt x="90" y="10"/>
                    <a:pt x="90" y="10"/>
                  </a:cubicBezTo>
                  <a:cubicBezTo>
                    <a:pt x="93" y="10"/>
                    <a:pt x="95" y="8"/>
                    <a:pt x="95" y="5"/>
                  </a:cubicBezTo>
                  <a:cubicBezTo>
                    <a:pt x="95" y="2"/>
                    <a:pt x="93" y="0"/>
                    <a:pt x="90" y="0"/>
                  </a:cubicBezTo>
                  <a:cubicBezTo>
                    <a:pt x="5" y="0"/>
                    <a:pt x="5" y="0"/>
                    <a:pt x="5" y="0"/>
                  </a:cubicBezTo>
                  <a:cubicBezTo>
                    <a:pt x="2" y="0"/>
                    <a:pt x="0" y="2"/>
                    <a:pt x="0" y="5"/>
                  </a:cubicBezTo>
                  <a:cubicBezTo>
                    <a:pt x="0" y="118"/>
                    <a:pt x="0" y="118"/>
                    <a:pt x="0" y="118"/>
                  </a:cubicBezTo>
                  <a:cubicBezTo>
                    <a:pt x="0" y="121"/>
                    <a:pt x="2" y="123"/>
                    <a:pt x="5" y="123"/>
                  </a:cubicBezTo>
                  <a:cubicBezTo>
                    <a:pt x="21" y="123"/>
                    <a:pt x="21" y="123"/>
                    <a:pt x="21" y="123"/>
                  </a:cubicBezTo>
                  <a:cubicBezTo>
                    <a:pt x="24" y="123"/>
                    <a:pt x="26" y="121"/>
                    <a:pt x="26" y="118"/>
                  </a:cubicBezTo>
                  <a:cubicBezTo>
                    <a:pt x="26" y="115"/>
                    <a:pt x="24" y="112"/>
                    <a:pt x="21"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 name="Freeform 19"/>
            <p:cNvSpPr>
              <a:spLocks/>
            </p:cNvSpPr>
            <p:nvPr/>
          </p:nvSpPr>
          <p:spPr bwMode="auto">
            <a:xfrm>
              <a:off x="142" y="170"/>
              <a:ext cx="83" cy="120"/>
            </a:xfrm>
            <a:custGeom>
              <a:avLst/>
              <a:gdLst>
                <a:gd name="T0" fmla="*/ 30 w 35"/>
                <a:gd name="T1" fmla="*/ 0 h 51"/>
                <a:gd name="T2" fmla="*/ 25 w 35"/>
                <a:gd name="T3" fmla="*/ 5 h 51"/>
                <a:gd name="T4" fmla="*/ 25 w 35"/>
                <a:gd name="T5" fmla="*/ 40 h 51"/>
                <a:gd name="T6" fmla="*/ 5 w 35"/>
                <a:gd name="T7" fmla="*/ 40 h 51"/>
                <a:gd name="T8" fmla="*/ 0 w 35"/>
                <a:gd name="T9" fmla="*/ 46 h 51"/>
                <a:gd name="T10" fmla="*/ 5 w 35"/>
                <a:gd name="T11" fmla="*/ 51 h 51"/>
                <a:gd name="T12" fmla="*/ 30 w 35"/>
                <a:gd name="T13" fmla="*/ 51 h 51"/>
                <a:gd name="T14" fmla="*/ 34 w 35"/>
                <a:gd name="T15" fmla="*/ 49 h 51"/>
                <a:gd name="T16" fmla="*/ 35 w 35"/>
                <a:gd name="T17" fmla="*/ 46 h 51"/>
                <a:gd name="T18" fmla="*/ 35 w 35"/>
                <a:gd name="T19" fmla="*/ 5 h 51"/>
                <a:gd name="T20" fmla="*/ 30 w 35"/>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51">
                  <a:moveTo>
                    <a:pt x="30" y="0"/>
                  </a:moveTo>
                  <a:cubicBezTo>
                    <a:pt x="27" y="0"/>
                    <a:pt x="25" y="2"/>
                    <a:pt x="25" y="5"/>
                  </a:cubicBezTo>
                  <a:cubicBezTo>
                    <a:pt x="25" y="40"/>
                    <a:pt x="25" y="40"/>
                    <a:pt x="25" y="40"/>
                  </a:cubicBezTo>
                  <a:cubicBezTo>
                    <a:pt x="5" y="40"/>
                    <a:pt x="5" y="40"/>
                    <a:pt x="5" y="40"/>
                  </a:cubicBezTo>
                  <a:cubicBezTo>
                    <a:pt x="2" y="40"/>
                    <a:pt x="0" y="43"/>
                    <a:pt x="0" y="46"/>
                  </a:cubicBezTo>
                  <a:cubicBezTo>
                    <a:pt x="0" y="49"/>
                    <a:pt x="2" y="51"/>
                    <a:pt x="5" y="51"/>
                  </a:cubicBezTo>
                  <a:cubicBezTo>
                    <a:pt x="30" y="51"/>
                    <a:pt x="30" y="51"/>
                    <a:pt x="30" y="51"/>
                  </a:cubicBezTo>
                  <a:cubicBezTo>
                    <a:pt x="32" y="51"/>
                    <a:pt x="33" y="50"/>
                    <a:pt x="34" y="49"/>
                  </a:cubicBezTo>
                  <a:cubicBezTo>
                    <a:pt x="35" y="48"/>
                    <a:pt x="35" y="47"/>
                    <a:pt x="35" y="46"/>
                  </a:cubicBezTo>
                  <a:cubicBezTo>
                    <a:pt x="35" y="5"/>
                    <a:pt x="35" y="5"/>
                    <a:pt x="35" y="5"/>
                  </a:cubicBezTo>
                  <a:cubicBezTo>
                    <a:pt x="35" y="2"/>
                    <a:pt x="33"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 name="Freeform 20"/>
            <p:cNvSpPr>
              <a:spLocks noEditPoints="1"/>
            </p:cNvSpPr>
            <p:nvPr/>
          </p:nvSpPr>
          <p:spPr bwMode="auto">
            <a:xfrm>
              <a:off x="81" y="59"/>
              <a:ext cx="141" cy="205"/>
            </a:xfrm>
            <a:custGeom>
              <a:avLst/>
              <a:gdLst>
                <a:gd name="T0" fmla="*/ 52 w 60"/>
                <a:gd name="T1" fmla="*/ 2 h 87"/>
                <a:gd name="T2" fmla="*/ 46 w 60"/>
                <a:gd name="T3" fmla="*/ 0 h 87"/>
                <a:gd name="T4" fmla="*/ 35 w 60"/>
                <a:gd name="T5" fmla="*/ 7 h 87"/>
                <a:gd name="T6" fmla="*/ 1 w 60"/>
                <a:gd name="T7" fmla="*/ 66 h 87"/>
                <a:gd name="T8" fmla="*/ 0 w 60"/>
                <a:gd name="T9" fmla="*/ 69 h 87"/>
                <a:gd name="T10" fmla="*/ 0 w 60"/>
                <a:gd name="T11" fmla="*/ 82 h 87"/>
                <a:gd name="T12" fmla="*/ 3 w 60"/>
                <a:gd name="T13" fmla="*/ 87 h 87"/>
                <a:gd name="T14" fmla="*/ 6 w 60"/>
                <a:gd name="T15" fmla="*/ 87 h 87"/>
                <a:gd name="T16" fmla="*/ 8 w 60"/>
                <a:gd name="T17" fmla="*/ 87 h 87"/>
                <a:gd name="T18" fmla="*/ 20 w 60"/>
                <a:gd name="T19" fmla="*/ 80 h 87"/>
                <a:gd name="T20" fmla="*/ 22 w 60"/>
                <a:gd name="T21" fmla="*/ 78 h 87"/>
                <a:gd name="T22" fmla="*/ 56 w 60"/>
                <a:gd name="T23" fmla="*/ 19 h 87"/>
                <a:gd name="T24" fmla="*/ 52 w 60"/>
                <a:gd name="T25" fmla="*/ 2 h 87"/>
                <a:gd name="T26" fmla="*/ 47 w 60"/>
                <a:gd name="T27" fmla="*/ 14 h 87"/>
                <a:gd name="T28" fmla="*/ 14 w 60"/>
                <a:gd name="T29" fmla="*/ 72 h 87"/>
                <a:gd name="T30" fmla="*/ 11 w 60"/>
                <a:gd name="T31" fmla="*/ 73 h 87"/>
                <a:gd name="T32" fmla="*/ 11 w 60"/>
                <a:gd name="T33" fmla="*/ 70 h 87"/>
                <a:gd name="T34" fmla="*/ 44 w 60"/>
                <a:gd name="T35" fmla="*/ 12 h 87"/>
                <a:gd name="T36" fmla="*/ 47 w 60"/>
                <a:gd name="T37" fmla="*/ 11 h 87"/>
                <a:gd name="T38" fmla="*/ 47 w 60"/>
                <a:gd name="T39" fmla="*/ 1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87">
                  <a:moveTo>
                    <a:pt x="52" y="2"/>
                  </a:moveTo>
                  <a:cubicBezTo>
                    <a:pt x="50" y="1"/>
                    <a:pt x="48" y="0"/>
                    <a:pt x="46" y="0"/>
                  </a:cubicBezTo>
                  <a:cubicBezTo>
                    <a:pt x="41" y="0"/>
                    <a:pt x="37" y="3"/>
                    <a:pt x="35" y="7"/>
                  </a:cubicBezTo>
                  <a:cubicBezTo>
                    <a:pt x="1" y="66"/>
                    <a:pt x="1" y="66"/>
                    <a:pt x="1" y="66"/>
                  </a:cubicBezTo>
                  <a:cubicBezTo>
                    <a:pt x="0" y="67"/>
                    <a:pt x="0" y="68"/>
                    <a:pt x="0" y="69"/>
                  </a:cubicBezTo>
                  <a:cubicBezTo>
                    <a:pt x="0" y="82"/>
                    <a:pt x="0" y="82"/>
                    <a:pt x="0" y="82"/>
                  </a:cubicBezTo>
                  <a:cubicBezTo>
                    <a:pt x="0" y="84"/>
                    <a:pt x="1" y="86"/>
                    <a:pt x="3" y="87"/>
                  </a:cubicBezTo>
                  <a:cubicBezTo>
                    <a:pt x="4" y="87"/>
                    <a:pt x="5" y="87"/>
                    <a:pt x="6" y="87"/>
                  </a:cubicBezTo>
                  <a:cubicBezTo>
                    <a:pt x="7" y="87"/>
                    <a:pt x="7" y="87"/>
                    <a:pt x="8" y="87"/>
                  </a:cubicBezTo>
                  <a:cubicBezTo>
                    <a:pt x="20" y="80"/>
                    <a:pt x="20" y="80"/>
                    <a:pt x="20" y="80"/>
                  </a:cubicBezTo>
                  <a:cubicBezTo>
                    <a:pt x="21" y="80"/>
                    <a:pt x="22" y="79"/>
                    <a:pt x="22" y="78"/>
                  </a:cubicBezTo>
                  <a:cubicBezTo>
                    <a:pt x="56" y="19"/>
                    <a:pt x="56" y="19"/>
                    <a:pt x="56" y="19"/>
                  </a:cubicBezTo>
                  <a:cubicBezTo>
                    <a:pt x="60" y="13"/>
                    <a:pt x="58" y="6"/>
                    <a:pt x="52" y="2"/>
                  </a:cubicBezTo>
                  <a:close/>
                  <a:moveTo>
                    <a:pt x="47" y="14"/>
                  </a:moveTo>
                  <a:cubicBezTo>
                    <a:pt x="14" y="72"/>
                    <a:pt x="14" y="72"/>
                    <a:pt x="14" y="72"/>
                  </a:cubicBezTo>
                  <a:cubicBezTo>
                    <a:pt x="11" y="73"/>
                    <a:pt x="11" y="73"/>
                    <a:pt x="11" y="73"/>
                  </a:cubicBezTo>
                  <a:cubicBezTo>
                    <a:pt x="11" y="70"/>
                    <a:pt x="11" y="70"/>
                    <a:pt x="11" y="70"/>
                  </a:cubicBezTo>
                  <a:cubicBezTo>
                    <a:pt x="44" y="12"/>
                    <a:pt x="44" y="12"/>
                    <a:pt x="44" y="12"/>
                  </a:cubicBezTo>
                  <a:cubicBezTo>
                    <a:pt x="44" y="11"/>
                    <a:pt x="46" y="11"/>
                    <a:pt x="47" y="11"/>
                  </a:cubicBezTo>
                  <a:cubicBezTo>
                    <a:pt x="47" y="12"/>
                    <a:pt x="48" y="13"/>
                    <a:pt x="47"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 name="Freeform 21"/>
            <p:cNvSpPr>
              <a:spLocks/>
            </p:cNvSpPr>
            <p:nvPr/>
          </p:nvSpPr>
          <p:spPr bwMode="auto">
            <a:xfrm>
              <a:off x="41" y="83"/>
              <a:ext cx="89" cy="23"/>
            </a:xfrm>
            <a:custGeom>
              <a:avLst/>
              <a:gdLst>
                <a:gd name="T0" fmla="*/ 38 w 38"/>
                <a:gd name="T1" fmla="*/ 5 h 10"/>
                <a:gd name="T2" fmla="*/ 32 w 38"/>
                <a:gd name="T3" fmla="*/ 0 h 10"/>
                <a:gd name="T4" fmla="*/ 6 w 38"/>
                <a:gd name="T5" fmla="*/ 0 h 10"/>
                <a:gd name="T6" fmla="*/ 0 w 38"/>
                <a:gd name="T7" fmla="*/ 5 h 10"/>
                <a:gd name="T8" fmla="*/ 6 w 38"/>
                <a:gd name="T9" fmla="*/ 10 h 10"/>
                <a:gd name="T10" fmla="*/ 32 w 38"/>
                <a:gd name="T11" fmla="*/ 10 h 10"/>
                <a:gd name="T12" fmla="*/ 38 w 38"/>
                <a:gd name="T13" fmla="*/ 5 h 10"/>
              </a:gdLst>
              <a:ahLst/>
              <a:cxnLst>
                <a:cxn ang="0">
                  <a:pos x="T0" y="T1"/>
                </a:cxn>
                <a:cxn ang="0">
                  <a:pos x="T2" y="T3"/>
                </a:cxn>
                <a:cxn ang="0">
                  <a:pos x="T4" y="T5"/>
                </a:cxn>
                <a:cxn ang="0">
                  <a:pos x="T6" y="T7"/>
                </a:cxn>
                <a:cxn ang="0">
                  <a:pos x="T8" y="T9"/>
                </a:cxn>
                <a:cxn ang="0">
                  <a:pos x="T10" y="T11"/>
                </a:cxn>
                <a:cxn ang="0">
                  <a:pos x="T12" y="T13"/>
                </a:cxn>
              </a:cxnLst>
              <a:rect l="0" t="0" r="r" b="b"/>
              <a:pathLst>
                <a:path w="38" h="10">
                  <a:moveTo>
                    <a:pt x="38" y="5"/>
                  </a:moveTo>
                  <a:cubicBezTo>
                    <a:pt x="38" y="2"/>
                    <a:pt x="35" y="0"/>
                    <a:pt x="32" y="0"/>
                  </a:cubicBezTo>
                  <a:cubicBezTo>
                    <a:pt x="6" y="0"/>
                    <a:pt x="6" y="0"/>
                    <a:pt x="6" y="0"/>
                  </a:cubicBezTo>
                  <a:cubicBezTo>
                    <a:pt x="3" y="0"/>
                    <a:pt x="0" y="2"/>
                    <a:pt x="0" y="5"/>
                  </a:cubicBezTo>
                  <a:cubicBezTo>
                    <a:pt x="0" y="8"/>
                    <a:pt x="3" y="10"/>
                    <a:pt x="6" y="10"/>
                  </a:cubicBezTo>
                  <a:cubicBezTo>
                    <a:pt x="32" y="10"/>
                    <a:pt x="32" y="10"/>
                    <a:pt x="32" y="10"/>
                  </a:cubicBezTo>
                  <a:cubicBezTo>
                    <a:pt x="35" y="10"/>
                    <a:pt x="38" y="8"/>
                    <a:pt x="3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22"/>
            <p:cNvSpPr>
              <a:spLocks/>
            </p:cNvSpPr>
            <p:nvPr/>
          </p:nvSpPr>
          <p:spPr bwMode="auto">
            <a:xfrm>
              <a:off x="41" y="132"/>
              <a:ext cx="56" cy="24"/>
            </a:xfrm>
            <a:custGeom>
              <a:avLst/>
              <a:gdLst>
                <a:gd name="T0" fmla="*/ 6 w 24"/>
                <a:gd name="T1" fmla="*/ 0 h 10"/>
                <a:gd name="T2" fmla="*/ 0 w 24"/>
                <a:gd name="T3" fmla="*/ 5 h 10"/>
                <a:gd name="T4" fmla="*/ 6 w 24"/>
                <a:gd name="T5" fmla="*/ 10 h 10"/>
                <a:gd name="T6" fmla="*/ 19 w 24"/>
                <a:gd name="T7" fmla="*/ 10 h 10"/>
                <a:gd name="T8" fmla="*/ 24 w 24"/>
                <a:gd name="T9" fmla="*/ 5 h 10"/>
                <a:gd name="T10" fmla="*/ 19 w 24"/>
                <a:gd name="T11" fmla="*/ 0 h 10"/>
                <a:gd name="T12" fmla="*/ 6 w 2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24" h="10">
                  <a:moveTo>
                    <a:pt x="6" y="0"/>
                  </a:moveTo>
                  <a:cubicBezTo>
                    <a:pt x="3" y="0"/>
                    <a:pt x="0" y="2"/>
                    <a:pt x="0" y="5"/>
                  </a:cubicBezTo>
                  <a:cubicBezTo>
                    <a:pt x="0" y="8"/>
                    <a:pt x="3" y="10"/>
                    <a:pt x="6" y="10"/>
                  </a:cubicBezTo>
                  <a:cubicBezTo>
                    <a:pt x="19" y="10"/>
                    <a:pt x="19" y="10"/>
                    <a:pt x="19" y="10"/>
                  </a:cubicBezTo>
                  <a:cubicBezTo>
                    <a:pt x="22" y="10"/>
                    <a:pt x="24" y="8"/>
                    <a:pt x="24" y="5"/>
                  </a:cubicBezTo>
                  <a:cubicBezTo>
                    <a:pt x="24" y="2"/>
                    <a:pt x="22" y="0"/>
                    <a:pt x="19" y="0"/>
                  </a:cubicBez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9" name="PA_组合 23"/>
          <p:cNvGrpSpPr>
            <a:grpSpLocks/>
          </p:cNvGrpSpPr>
          <p:nvPr>
            <p:custDataLst>
              <p:tags r:id="rId10"/>
            </p:custDataLst>
          </p:nvPr>
        </p:nvGrpSpPr>
        <p:grpSpPr bwMode="auto">
          <a:xfrm>
            <a:off x="6660790" y="1771883"/>
            <a:ext cx="442836" cy="442972"/>
            <a:chOff x="0" y="0"/>
            <a:chExt cx="279" cy="279"/>
          </a:xfrm>
        </p:grpSpPr>
        <p:sp>
          <p:nvSpPr>
            <p:cNvPr id="20" name="Freeform 24"/>
            <p:cNvSpPr>
              <a:spLocks noEditPoints="1"/>
            </p:cNvSpPr>
            <p:nvPr/>
          </p:nvSpPr>
          <p:spPr bwMode="auto">
            <a:xfrm>
              <a:off x="0" y="0"/>
              <a:ext cx="279" cy="279"/>
            </a:xfrm>
            <a:custGeom>
              <a:avLst/>
              <a:gdLst>
                <a:gd name="T0" fmla="*/ 114 w 118"/>
                <a:gd name="T1" fmla="*/ 46 h 118"/>
                <a:gd name="T2" fmla="*/ 103 w 118"/>
                <a:gd name="T3" fmla="*/ 38 h 118"/>
                <a:gd name="T4" fmla="*/ 107 w 118"/>
                <a:gd name="T5" fmla="*/ 24 h 118"/>
                <a:gd name="T6" fmla="*/ 89 w 118"/>
                <a:gd name="T7" fmla="*/ 11 h 118"/>
                <a:gd name="T8" fmla="*/ 76 w 118"/>
                <a:gd name="T9" fmla="*/ 13 h 118"/>
                <a:gd name="T10" fmla="*/ 68 w 118"/>
                <a:gd name="T11" fmla="*/ 1 h 118"/>
                <a:gd name="T12" fmla="*/ 46 w 118"/>
                <a:gd name="T13" fmla="*/ 4 h 118"/>
                <a:gd name="T14" fmla="*/ 39 w 118"/>
                <a:gd name="T15" fmla="*/ 15 h 118"/>
                <a:gd name="T16" fmla="*/ 24 w 118"/>
                <a:gd name="T17" fmla="*/ 11 h 118"/>
                <a:gd name="T18" fmla="*/ 11 w 118"/>
                <a:gd name="T19" fmla="*/ 29 h 118"/>
                <a:gd name="T20" fmla="*/ 14 w 118"/>
                <a:gd name="T21" fmla="*/ 43 h 118"/>
                <a:gd name="T22" fmla="*/ 1 w 118"/>
                <a:gd name="T23" fmla="*/ 50 h 118"/>
                <a:gd name="T24" fmla="*/ 1 w 118"/>
                <a:gd name="T25" fmla="*/ 68 h 118"/>
                <a:gd name="T26" fmla="*/ 14 w 118"/>
                <a:gd name="T27" fmla="*/ 75 h 118"/>
                <a:gd name="T28" fmla="*/ 11 w 118"/>
                <a:gd name="T29" fmla="*/ 89 h 118"/>
                <a:gd name="T30" fmla="*/ 24 w 118"/>
                <a:gd name="T31" fmla="*/ 106 h 118"/>
                <a:gd name="T32" fmla="*/ 39 w 118"/>
                <a:gd name="T33" fmla="*/ 103 h 118"/>
                <a:gd name="T34" fmla="*/ 46 w 118"/>
                <a:gd name="T35" fmla="*/ 114 h 118"/>
                <a:gd name="T36" fmla="*/ 59 w 118"/>
                <a:gd name="T37" fmla="*/ 118 h 118"/>
                <a:gd name="T38" fmla="*/ 72 w 118"/>
                <a:gd name="T39" fmla="*/ 114 h 118"/>
                <a:gd name="T40" fmla="*/ 80 w 118"/>
                <a:gd name="T41" fmla="*/ 103 h 118"/>
                <a:gd name="T42" fmla="*/ 94 w 118"/>
                <a:gd name="T43" fmla="*/ 106 h 118"/>
                <a:gd name="T44" fmla="*/ 107 w 118"/>
                <a:gd name="T45" fmla="*/ 89 h 118"/>
                <a:gd name="T46" fmla="*/ 105 w 118"/>
                <a:gd name="T47" fmla="*/ 75 h 118"/>
                <a:gd name="T48" fmla="*/ 118 w 118"/>
                <a:gd name="T49" fmla="*/ 68 h 118"/>
                <a:gd name="T50" fmla="*/ 118 w 118"/>
                <a:gd name="T51" fmla="*/ 50 h 118"/>
                <a:gd name="T52" fmla="*/ 99 w 118"/>
                <a:gd name="T53" fmla="*/ 66 h 118"/>
                <a:gd name="T54" fmla="*/ 93 w 118"/>
                <a:gd name="T55" fmla="*/ 77 h 118"/>
                <a:gd name="T56" fmla="*/ 97 w 118"/>
                <a:gd name="T57" fmla="*/ 90 h 118"/>
                <a:gd name="T58" fmla="*/ 82 w 118"/>
                <a:gd name="T59" fmla="*/ 92 h 118"/>
                <a:gd name="T60" fmla="*/ 70 w 118"/>
                <a:gd name="T61" fmla="*/ 96 h 118"/>
                <a:gd name="T62" fmla="*/ 64 w 118"/>
                <a:gd name="T63" fmla="*/ 107 h 118"/>
                <a:gd name="T64" fmla="*/ 52 w 118"/>
                <a:gd name="T65" fmla="*/ 99 h 118"/>
                <a:gd name="T66" fmla="*/ 41 w 118"/>
                <a:gd name="T67" fmla="*/ 93 h 118"/>
                <a:gd name="T68" fmla="*/ 28 w 118"/>
                <a:gd name="T69" fmla="*/ 96 h 118"/>
                <a:gd name="T70" fmla="*/ 26 w 118"/>
                <a:gd name="T71" fmla="*/ 82 h 118"/>
                <a:gd name="T72" fmla="*/ 23 w 118"/>
                <a:gd name="T73" fmla="*/ 70 h 118"/>
                <a:gd name="T74" fmla="*/ 11 w 118"/>
                <a:gd name="T75" fmla="*/ 63 h 118"/>
                <a:gd name="T76" fmla="*/ 11 w 118"/>
                <a:gd name="T77" fmla="*/ 54 h 118"/>
                <a:gd name="T78" fmla="*/ 23 w 118"/>
                <a:gd name="T79" fmla="*/ 48 h 118"/>
                <a:gd name="T80" fmla="*/ 26 w 118"/>
                <a:gd name="T81" fmla="*/ 36 h 118"/>
                <a:gd name="T82" fmla="*/ 28 w 118"/>
                <a:gd name="T83" fmla="*/ 21 h 118"/>
                <a:gd name="T84" fmla="*/ 41 w 118"/>
                <a:gd name="T85" fmla="*/ 25 h 118"/>
                <a:gd name="T86" fmla="*/ 52 w 118"/>
                <a:gd name="T87" fmla="*/ 19 h 118"/>
                <a:gd name="T88" fmla="*/ 64 w 118"/>
                <a:gd name="T89" fmla="*/ 10 h 118"/>
                <a:gd name="T90" fmla="*/ 70 w 118"/>
                <a:gd name="T91" fmla="*/ 22 h 118"/>
                <a:gd name="T92" fmla="*/ 82 w 118"/>
                <a:gd name="T93" fmla="*/ 25 h 118"/>
                <a:gd name="T94" fmla="*/ 97 w 118"/>
                <a:gd name="T95" fmla="*/ 28 h 118"/>
                <a:gd name="T96" fmla="*/ 93 w 118"/>
                <a:gd name="T97" fmla="*/ 41 h 118"/>
                <a:gd name="T98" fmla="*/ 99 w 118"/>
                <a:gd name="T99" fmla="*/ 51 h 118"/>
                <a:gd name="T100" fmla="*/ 108 w 118"/>
                <a:gd name="T101" fmla="*/ 5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8" h="118">
                  <a:moveTo>
                    <a:pt x="118" y="50"/>
                  </a:moveTo>
                  <a:cubicBezTo>
                    <a:pt x="117" y="48"/>
                    <a:pt x="116" y="46"/>
                    <a:pt x="114" y="46"/>
                  </a:cubicBezTo>
                  <a:cubicBezTo>
                    <a:pt x="105" y="43"/>
                    <a:pt x="105" y="43"/>
                    <a:pt x="105" y="43"/>
                  </a:cubicBezTo>
                  <a:cubicBezTo>
                    <a:pt x="104" y="41"/>
                    <a:pt x="104" y="39"/>
                    <a:pt x="103" y="38"/>
                  </a:cubicBezTo>
                  <a:cubicBezTo>
                    <a:pt x="107" y="29"/>
                    <a:pt x="107" y="29"/>
                    <a:pt x="107" y="29"/>
                  </a:cubicBezTo>
                  <a:cubicBezTo>
                    <a:pt x="108" y="27"/>
                    <a:pt x="108" y="25"/>
                    <a:pt x="107" y="24"/>
                  </a:cubicBezTo>
                  <a:cubicBezTo>
                    <a:pt x="103" y="19"/>
                    <a:pt x="99" y="15"/>
                    <a:pt x="94" y="11"/>
                  </a:cubicBezTo>
                  <a:cubicBezTo>
                    <a:pt x="93" y="10"/>
                    <a:pt x="91" y="10"/>
                    <a:pt x="89" y="11"/>
                  </a:cubicBezTo>
                  <a:cubicBezTo>
                    <a:pt x="80" y="15"/>
                    <a:pt x="80" y="15"/>
                    <a:pt x="80" y="15"/>
                  </a:cubicBezTo>
                  <a:cubicBezTo>
                    <a:pt x="79" y="14"/>
                    <a:pt x="77" y="14"/>
                    <a:pt x="76" y="13"/>
                  </a:cubicBezTo>
                  <a:cubicBezTo>
                    <a:pt x="72" y="4"/>
                    <a:pt x="72" y="4"/>
                    <a:pt x="72" y="4"/>
                  </a:cubicBezTo>
                  <a:cubicBezTo>
                    <a:pt x="72" y="2"/>
                    <a:pt x="70" y="1"/>
                    <a:pt x="68" y="1"/>
                  </a:cubicBezTo>
                  <a:cubicBezTo>
                    <a:pt x="62" y="0"/>
                    <a:pt x="57" y="0"/>
                    <a:pt x="50" y="1"/>
                  </a:cubicBezTo>
                  <a:cubicBezTo>
                    <a:pt x="49" y="1"/>
                    <a:pt x="47" y="2"/>
                    <a:pt x="46" y="4"/>
                  </a:cubicBezTo>
                  <a:cubicBezTo>
                    <a:pt x="43" y="13"/>
                    <a:pt x="43" y="13"/>
                    <a:pt x="43" y="13"/>
                  </a:cubicBezTo>
                  <a:cubicBezTo>
                    <a:pt x="42" y="14"/>
                    <a:pt x="40" y="14"/>
                    <a:pt x="39" y="15"/>
                  </a:cubicBezTo>
                  <a:cubicBezTo>
                    <a:pt x="30" y="11"/>
                    <a:pt x="30" y="11"/>
                    <a:pt x="30" y="11"/>
                  </a:cubicBezTo>
                  <a:cubicBezTo>
                    <a:pt x="28" y="10"/>
                    <a:pt x="26" y="10"/>
                    <a:pt x="24" y="11"/>
                  </a:cubicBezTo>
                  <a:cubicBezTo>
                    <a:pt x="20" y="15"/>
                    <a:pt x="15" y="19"/>
                    <a:pt x="12" y="24"/>
                  </a:cubicBezTo>
                  <a:cubicBezTo>
                    <a:pt x="11" y="25"/>
                    <a:pt x="11" y="27"/>
                    <a:pt x="11" y="29"/>
                  </a:cubicBezTo>
                  <a:cubicBezTo>
                    <a:pt x="16" y="38"/>
                    <a:pt x="16" y="38"/>
                    <a:pt x="16" y="38"/>
                  </a:cubicBezTo>
                  <a:cubicBezTo>
                    <a:pt x="15" y="39"/>
                    <a:pt x="14" y="41"/>
                    <a:pt x="14" y="43"/>
                  </a:cubicBezTo>
                  <a:cubicBezTo>
                    <a:pt x="4" y="46"/>
                    <a:pt x="4" y="46"/>
                    <a:pt x="4" y="46"/>
                  </a:cubicBezTo>
                  <a:cubicBezTo>
                    <a:pt x="3" y="46"/>
                    <a:pt x="1" y="48"/>
                    <a:pt x="1" y="50"/>
                  </a:cubicBezTo>
                  <a:cubicBezTo>
                    <a:pt x="1" y="53"/>
                    <a:pt x="0" y="56"/>
                    <a:pt x="0" y="59"/>
                  </a:cubicBezTo>
                  <a:cubicBezTo>
                    <a:pt x="0" y="62"/>
                    <a:pt x="1" y="64"/>
                    <a:pt x="1" y="68"/>
                  </a:cubicBezTo>
                  <a:cubicBezTo>
                    <a:pt x="1" y="70"/>
                    <a:pt x="3" y="71"/>
                    <a:pt x="4" y="72"/>
                  </a:cubicBezTo>
                  <a:cubicBezTo>
                    <a:pt x="14" y="75"/>
                    <a:pt x="14" y="75"/>
                    <a:pt x="14" y="75"/>
                  </a:cubicBezTo>
                  <a:cubicBezTo>
                    <a:pt x="14" y="77"/>
                    <a:pt x="15" y="78"/>
                    <a:pt x="16" y="80"/>
                  </a:cubicBezTo>
                  <a:cubicBezTo>
                    <a:pt x="11" y="89"/>
                    <a:pt x="11" y="89"/>
                    <a:pt x="11" y="89"/>
                  </a:cubicBezTo>
                  <a:cubicBezTo>
                    <a:pt x="11" y="90"/>
                    <a:pt x="11" y="92"/>
                    <a:pt x="12" y="94"/>
                  </a:cubicBezTo>
                  <a:cubicBezTo>
                    <a:pt x="15" y="99"/>
                    <a:pt x="20" y="103"/>
                    <a:pt x="24" y="106"/>
                  </a:cubicBezTo>
                  <a:cubicBezTo>
                    <a:pt x="26" y="107"/>
                    <a:pt x="28" y="108"/>
                    <a:pt x="30" y="107"/>
                  </a:cubicBezTo>
                  <a:cubicBezTo>
                    <a:pt x="39" y="103"/>
                    <a:pt x="39" y="103"/>
                    <a:pt x="39" y="103"/>
                  </a:cubicBezTo>
                  <a:cubicBezTo>
                    <a:pt x="40" y="103"/>
                    <a:pt x="42" y="104"/>
                    <a:pt x="43" y="104"/>
                  </a:cubicBezTo>
                  <a:cubicBezTo>
                    <a:pt x="46" y="114"/>
                    <a:pt x="46" y="114"/>
                    <a:pt x="46" y="114"/>
                  </a:cubicBezTo>
                  <a:cubicBezTo>
                    <a:pt x="47" y="116"/>
                    <a:pt x="49" y="117"/>
                    <a:pt x="50" y="117"/>
                  </a:cubicBezTo>
                  <a:cubicBezTo>
                    <a:pt x="54" y="118"/>
                    <a:pt x="57" y="118"/>
                    <a:pt x="59" y="118"/>
                  </a:cubicBezTo>
                  <a:cubicBezTo>
                    <a:pt x="62" y="118"/>
                    <a:pt x="65" y="118"/>
                    <a:pt x="68" y="117"/>
                  </a:cubicBezTo>
                  <a:cubicBezTo>
                    <a:pt x="70" y="117"/>
                    <a:pt x="72" y="116"/>
                    <a:pt x="72" y="114"/>
                  </a:cubicBezTo>
                  <a:cubicBezTo>
                    <a:pt x="76" y="104"/>
                    <a:pt x="76" y="104"/>
                    <a:pt x="76" y="104"/>
                  </a:cubicBezTo>
                  <a:cubicBezTo>
                    <a:pt x="77" y="104"/>
                    <a:pt x="79" y="103"/>
                    <a:pt x="80" y="103"/>
                  </a:cubicBezTo>
                  <a:cubicBezTo>
                    <a:pt x="89" y="107"/>
                    <a:pt x="89" y="107"/>
                    <a:pt x="89" y="107"/>
                  </a:cubicBezTo>
                  <a:cubicBezTo>
                    <a:pt x="91" y="108"/>
                    <a:pt x="93" y="107"/>
                    <a:pt x="94" y="106"/>
                  </a:cubicBezTo>
                  <a:cubicBezTo>
                    <a:pt x="99" y="103"/>
                    <a:pt x="103" y="99"/>
                    <a:pt x="107" y="94"/>
                  </a:cubicBezTo>
                  <a:cubicBezTo>
                    <a:pt x="108" y="92"/>
                    <a:pt x="108" y="90"/>
                    <a:pt x="107" y="89"/>
                  </a:cubicBezTo>
                  <a:cubicBezTo>
                    <a:pt x="103" y="80"/>
                    <a:pt x="103" y="80"/>
                    <a:pt x="103" y="80"/>
                  </a:cubicBezTo>
                  <a:cubicBezTo>
                    <a:pt x="104" y="78"/>
                    <a:pt x="104" y="77"/>
                    <a:pt x="105" y="75"/>
                  </a:cubicBezTo>
                  <a:cubicBezTo>
                    <a:pt x="114" y="72"/>
                    <a:pt x="114" y="72"/>
                    <a:pt x="114" y="72"/>
                  </a:cubicBezTo>
                  <a:cubicBezTo>
                    <a:pt x="116" y="71"/>
                    <a:pt x="117" y="70"/>
                    <a:pt x="118" y="68"/>
                  </a:cubicBezTo>
                  <a:cubicBezTo>
                    <a:pt x="118" y="64"/>
                    <a:pt x="118" y="62"/>
                    <a:pt x="118" y="59"/>
                  </a:cubicBezTo>
                  <a:cubicBezTo>
                    <a:pt x="118" y="56"/>
                    <a:pt x="118" y="53"/>
                    <a:pt x="118" y="50"/>
                  </a:cubicBezTo>
                  <a:close/>
                  <a:moveTo>
                    <a:pt x="108" y="63"/>
                  </a:moveTo>
                  <a:cubicBezTo>
                    <a:pt x="99" y="66"/>
                    <a:pt x="99" y="66"/>
                    <a:pt x="99" y="66"/>
                  </a:cubicBezTo>
                  <a:cubicBezTo>
                    <a:pt x="98" y="67"/>
                    <a:pt x="97" y="68"/>
                    <a:pt x="96" y="70"/>
                  </a:cubicBezTo>
                  <a:cubicBezTo>
                    <a:pt x="95" y="72"/>
                    <a:pt x="94" y="75"/>
                    <a:pt x="93" y="77"/>
                  </a:cubicBezTo>
                  <a:cubicBezTo>
                    <a:pt x="92" y="79"/>
                    <a:pt x="92" y="80"/>
                    <a:pt x="93" y="82"/>
                  </a:cubicBezTo>
                  <a:cubicBezTo>
                    <a:pt x="97" y="90"/>
                    <a:pt x="97" y="90"/>
                    <a:pt x="97" y="90"/>
                  </a:cubicBezTo>
                  <a:cubicBezTo>
                    <a:pt x="95" y="92"/>
                    <a:pt x="93" y="94"/>
                    <a:pt x="91" y="96"/>
                  </a:cubicBezTo>
                  <a:cubicBezTo>
                    <a:pt x="82" y="92"/>
                    <a:pt x="82" y="92"/>
                    <a:pt x="82" y="92"/>
                  </a:cubicBezTo>
                  <a:cubicBezTo>
                    <a:pt x="81" y="92"/>
                    <a:pt x="79" y="92"/>
                    <a:pt x="78" y="93"/>
                  </a:cubicBezTo>
                  <a:cubicBezTo>
                    <a:pt x="75" y="94"/>
                    <a:pt x="73" y="95"/>
                    <a:pt x="70" y="96"/>
                  </a:cubicBezTo>
                  <a:cubicBezTo>
                    <a:pt x="69" y="96"/>
                    <a:pt x="67" y="97"/>
                    <a:pt x="67" y="99"/>
                  </a:cubicBezTo>
                  <a:cubicBezTo>
                    <a:pt x="64" y="107"/>
                    <a:pt x="64" y="107"/>
                    <a:pt x="64" y="107"/>
                  </a:cubicBezTo>
                  <a:cubicBezTo>
                    <a:pt x="61" y="108"/>
                    <a:pt x="58" y="108"/>
                    <a:pt x="55" y="107"/>
                  </a:cubicBezTo>
                  <a:cubicBezTo>
                    <a:pt x="52" y="99"/>
                    <a:pt x="52" y="99"/>
                    <a:pt x="52" y="99"/>
                  </a:cubicBezTo>
                  <a:cubicBezTo>
                    <a:pt x="51" y="97"/>
                    <a:pt x="50" y="96"/>
                    <a:pt x="48" y="96"/>
                  </a:cubicBezTo>
                  <a:cubicBezTo>
                    <a:pt x="46" y="95"/>
                    <a:pt x="43" y="94"/>
                    <a:pt x="41" y="93"/>
                  </a:cubicBezTo>
                  <a:cubicBezTo>
                    <a:pt x="40" y="92"/>
                    <a:pt x="38" y="92"/>
                    <a:pt x="36" y="92"/>
                  </a:cubicBezTo>
                  <a:cubicBezTo>
                    <a:pt x="28" y="96"/>
                    <a:pt x="28" y="96"/>
                    <a:pt x="28" y="96"/>
                  </a:cubicBezTo>
                  <a:cubicBezTo>
                    <a:pt x="26" y="94"/>
                    <a:pt x="24" y="92"/>
                    <a:pt x="22" y="90"/>
                  </a:cubicBezTo>
                  <a:cubicBezTo>
                    <a:pt x="26" y="82"/>
                    <a:pt x="26" y="82"/>
                    <a:pt x="26" y="82"/>
                  </a:cubicBezTo>
                  <a:cubicBezTo>
                    <a:pt x="26" y="80"/>
                    <a:pt x="26" y="79"/>
                    <a:pt x="26" y="77"/>
                  </a:cubicBezTo>
                  <a:cubicBezTo>
                    <a:pt x="24" y="75"/>
                    <a:pt x="23" y="72"/>
                    <a:pt x="23" y="70"/>
                  </a:cubicBezTo>
                  <a:cubicBezTo>
                    <a:pt x="22" y="68"/>
                    <a:pt x="21" y="67"/>
                    <a:pt x="19" y="66"/>
                  </a:cubicBezTo>
                  <a:cubicBezTo>
                    <a:pt x="11" y="63"/>
                    <a:pt x="11" y="63"/>
                    <a:pt x="11" y="63"/>
                  </a:cubicBezTo>
                  <a:cubicBezTo>
                    <a:pt x="11" y="62"/>
                    <a:pt x="10" y="60"/>
                    <a:pt x="10" y="59"/>
                  </a:cubicBezTo>
                  <a:cubicBezTo>
                    <a:pt x="10" y="57"/>
                    <a:pt x="11" y="56"/>
                    <a:pt x="11" y="54"/>
                  </a:cubicBezTo>
                  <a:cubicBezTo>
                    <a:pt x="19" y="51"/>
                    <a:pt x="19" y="51"/>
                    <a:pt x="19" y="51"/>
                  </a:cubicBezTo>
                  <a:cubicBezTo>
                    <a:pt x="21" y="51"/>
                    <a:pt x="22" y="49"/>
                    <a:pt x="23" y="48"/>
                  </a:cubicBezTo>
                  <a:cubicBezTo>
                    <a:pt x="23" y="45"/>
                    <a:pt x="24" y="43"/>
                    <a:pt x="26" y="41"/>
                  </a:cubicBezTo>
                  <a:cubicBezTo>
                    <a:pt x="26" y="39"/>
                    <a:pt x="26" y="37"/>
                    <a:pt x="26" y="36"/>
                  </a:cubicBezTo>
                  <a:cubicBezTo>
                    <a:pt x="22" y="28"/>
                    <a:pt x="22" y="28"/>
                    <a:pt x="22" y="28"/>
                  </a:cubicBezTo>
                  <a:cubicBezTo>
                    <a:pt x="24" y="25"/>
                    <a:pt x="26" y="23"/>
                    <a:pt x="28" y="21"/>
                  </a:cubicBezTo>
                  <a:cubicBezTo>
                    <a:pt x="36" y="25"/>
                    <a:pt x="36" y="25"/>
                    <a:pt x="36" y="25"/>
                  </a:cubicBezTo>
                  <a:cubicBezTo>
                    <a:pt x="38" y="26"/>
                    <a:pt x="40" y="26"/>
                    <a:pt x="41" y="25"/>
                  </a:cubicBezTo>
                  <a:cubicBezTo>
                    <a:pt x="43" y="24"/>
                    <a:pt x="46" y="23"/>
                    <a:pt x="48" y="22"/>
                  </a:cubicBezTo>
                  <a:cubicBezTo>
                    <a:pt x="50" y="22"/>
                    <a:pt x="51" y="20"/>
                    <a:pt x="52" y="19"/>
                  </a:cubicBezTo>
                  <a:cubicBezTo>
                    <a:pt x="55" y="10"/>
                    <a:pt x="55" y="10"/>
                    <a:pt x="55" y="10"/>
                  </a:cubicBezTo>
                  <a:cubicBezTo>
                    <a:pt x="58" y="10"/>
                    <a:pt x="61" y="10"/>
                    <a:pt x="64" y="10"/>
                  </a:cubicBezTo>
                  <a:cubicBezTo>
                    <a:pt x="67" y="19"/>
                    <a:pt x="67" y="19"/>
                    <a:pt x="67" y="19"/>
                  </a:cubicBezTo>
                  <a:cubicBezTo>
                    <a:pt x="67" y="20"/>
                    <a:pt x="69" y="22"/>
                    <a:pt x="70" y="22"/>
                  </a:cubicBezTo>
                  <a:cubicBezTo>
                    <a:pt x="73" y="23"/>
                    <a:pt x="75" y="24"/>
                    <a:pt x="78" y="25"/>
                  </a:cubicBezTo>
                  <a:cubicBezTo>
                    <a:pt x="79" y="26"/>
                    <a:pt x="81" y="26"/>
                    <a:pt x="82" y="25"/>
                  </a:cubicBezTo>
                  <a:cubicBezTo>
                    <a:pt x="91" y="21"/>
                    <a:pt x="91" y="21"/>
                    <a:pt x="91" y="21"/>
                  </a:cubicBezTo>
                  <a:cubicBezTo>
                    <a:pt x="93" y="23"/>
                    <a:pt x="95" y="25"/>
                    <a:pt x="97" y="28"/>
                  </a:cubicBezTo>
                  <a:cubicBezTo>
                    <a:pt x="93" y="36"/>
                    <a:pt x="93" y="36"/>
                    <a:pt x="93" y="36"/>
                  </a:cubicBezTo>
                  <a:cubicBezTo>
                    <a:pt x="92" y="37"/>
                    <a:pt x="92" y="39"/>
                    <a:pt x="93" y="41"/>
                  </a:cubicBezTo>
                  <a:cubicBezTo>
                    <a:pt x="94" y="43"/>
                    <a:pt x="95" y="45"/>
                    <a:pt x="96" y="48"/>
                  </a:cubicBezTo>
                  <a:cubicBezTo>
                    <a:pt x="97" y="49"/>
                    <a:pt x="98" y="51"/>
                    <a:pt x="99" y="51"/>
                  </a:cubicBezTo>
                  <a:cubicBezTo>
                    <a:pt x="108" y="54"/>
                    <a:pt x="108" y="54"/>
                    <a:pt x="108" y="54"/>
                  </a:cubicBezTo>
                  <a:cubicBezTo>
                    <a:pt x="108" y="56"/>
                    <a:pt x="108" y="57"/>
                    <a:pt x="108" y="59"/>
                  </a:cubicBezTo>
                  <a:cubicBezTo>
                    <a:pt x="108" y="60"/>
                    <a:pt x="108" y="62"/>
                    <a:pt x="108"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 name="Freeform 25"/>
            <p:cNvSpPr>
              <a:spLocks noEditPoints="1"/>
            </p:cNvSpPr>
            <p:nvPr/>
          </p:nvSpPr>
          <p:spPr bwMode="auto">
            <a:xfrm>
              <a:off x="86" y="80"/>
              <a:ext cx="111" cy="111"/>
            </a:xfrm>
            <a:custGeom>
              <a:avLst/>
              <a:gdLst>
                <a:gd name="T0" fmla="*/ 23 w 47"/>
                <a:gd name="T1" fmla="*/ 0 h 47"/>
                <a:gd name="T2" fmla="*/ 0 w 47"/>
                <a:gd name="T3" fmla="*/ 24 h 47"/>
                <a:gd name="T4" fmla="*/ 23 w 47"/>
                <a:gd name="T5" fmla="*/ 47 h 47"/>
                <a:gd name="T6" fmla="*/ 47 w 47"/>
                <a:gd name="T7" fmla="*/ 24 h 47"/>
                <a:gd name="T8" fmla="*/ 23 w 47"/>
                <a:gd name="T9" fmla="*/ 0 h 47"/>
                <a:gd name="T10" fmla="*/ 23 w 47"/>
                <a:gd name="T11" fmla="*/ 37 h 47"/>
                <a:gd name="T12" fmla="*/ 10 w 47"/>
                <a:gd name="T13" fmla="*/ 24 h 47"/>
                <a:gd name="T14" fmla="*/ 23 w 47"/>
                <a:gd name="T15" fmla="*/ 10 h 47"/>
                <a:gd name="T16" fmla="*/ 37 w 47"/>
                <a:gd name="T17" fmla="*/ 24 h 47"/>
                <a:gd name="T18" fmla="*/ 23 w 47"/>
                <a:gd name="T19" fmla="*/ 3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10" y="0"/>
                    <a:pt x="0" y="11"/>
                    <a:pt x="0" y="24"/>
                  </a:cubicBezTo>
                  <a:cubicBezTo>
                    <a:pt x="0" y="37"/>
                    <a:pt x="10" y="47"/>
                    <a:pt x="23" y="47"/>
                  </a:cubicBezTo>
                  <a:cubicBezTo>
                    <a:pt x="36" y="47"/>
                    <a:pt x="47" y="37"/>
                    <a:pt x="47" y="24"/>
                  </a:cubicBezTo>
                  <a:cubicBezTo>
                    <a:pt x="47" y="11"/>
                    <a:pt x="36" y="0"/>
                    <a:pt x="23" y="0"/>
                  </a:cubicBezTo>
                  <a:close/>
                  <a:moveTo>
                    <a:pt x="23" y="37"/>
                  </a:moveTo>
                  <a:cubicBezTo>
                    <a:pt x="16" y="37"/>
                    <a:pt x="10" y="31"/>
                    <a:pt x="10" y="24"/>
                  </a:cubicBezTo>
                  <a:cubicBezTo>
                    <a:pt x="10" y="16"/>
                    <a:pt x="16" y="10"/>
                    <a:pt x="23" y="10"/>
                  </a:cubicBezTo>
                  <a:cubicBezTo>
                    <a:pt x="31" y="10"/>
                    <a:pt x="37" y="16"/>
                    <a:pt x="37" y="24"/>
                  </a:cubicBezTo>
                  <a:cubicBezTo>
                    <a:pt x="37" y="31"/>
                    <a:pt x="31" y="37"/>
                    <a:pt x="23"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2" name="PA_组合 26"/>
          <p:cNvGrpSpPr>
            <a:grpSpLocks/>
          </p:cNvGrpSpPr>
          <p:nvPr>
            <p:custDataLst>
              <p:tags r:id="rId11"/>
            </p:custDataLst>
          </p:nvPr>
        </p:nvGrpSpPr>
        <p:grpSpPr bwMode="auto">
          <a:xfrm>
            <a:off x="1345175" y="3129379"/>
            <a:ext cx="446010" cy="450911"/>
            <a:chOff x="0" y="0"/>
            <a:chExt cx="281" cy="284"/>
          </a:xfrm>
          <a:solidFill>
            <a:schemeClr val="tx1">
              <a:lumMod val="50000"/>
              <a:lumOff val="50000"/>
            </a:schemeClr>
          </a:solidFill>
        </p:grpSpPr>
        <p:sp>
          <p:nvSpPr>
            <p:cNvPr id="23" name="Freeform 27"/>
            <p:cNvSpPr>
              <a:spLocks/>
            </p:cNvSpPr>
            <p:nvPr/>
          </p:nvSpPr>
          <p:spPr bwMode="auto">
            <a:xfrm>
              <a:off x="0" y="0"/>
              <a:ext cx="281" cy="206"/>
            </a:xfrm>
            <a:custGeom>
              <a:avLst/>
              <a:gdLst>
                <a:gd name="T0" fmla="*/ 91 w 119"/>
                <a:gd name="T1" fmla="*/ 32 h 87"/>
                <a:gd name="T2" fmla="*/ 86 w 119"/>
                <a:gd name="T3" fmla="*/ 32 h 87"/>
                <a:gd name="T4" fmla="*/ 86 w 119"/>
                <a:gd name="T5" fmla="*/ 30 h 87"/>
                <a:gd name="T6" fmla="*/ 56 w 119"/>
                <a:gd name="T7" fmla="*/ 0 h 87"/>
                <a:gd name="T8" fmla="*/ 27 w 119"/>
                <a:gd name="T9" fmla="*/ 25 h 87"/>
                <a:gd name="T10" fmla="*/ 19 w 119"/>
                <a:gd name="T11" fmla="*/ 26 h 87"/>
                <a:gd name="T12" fmla="*/ 19 w 119"/>
                <a:gd name="T13" fmla="*/ 26 h 87"/>
                <a:gd name="T14" fmla="*/ 7 w 119"/>
                <a:gd name="T15" fmla="*/ 43 h 87"/>
                <a:gd name="T16" fmla="*/ 9 w 119"/>
                <a:gd name="T17" fmla="*/ 52 h 87"/>
                <a:gd name="T18" fmla="*/ 0 w 119"/>
                <a:gd name="T19" fmla="*/ 68 h 87"/>
                <a:gd name="T20" fmla="*/ 19 w 119"/>
                <a:gd name="T21" fmla="*/ 87 h 87"/>
                <a:gd name="T22" fmla="*/ 39 w 119"/>
                <a:gd name="T23" fmla="*/ 87 h 87"/>
                <a:gd name="T24" fmla="*/ 44 w 119"/>
                <a:gd name="T25" fmla="*/ 81 h 87"/>
                <a:gd name="T26" fmla="*/ 39 w 119"/>
                <a:gd name="T27" fmla="*/ 76 h 87"/>
                <a:gd name="T28" fmla="*/ 19 w 119"/>
                <a:gd name="T29" fmla="*/ 76 h 87"/>
                <a:gd name="T30" fmla="*/ 10 w 119"/>
                <a:gd name="T31" fmla="*/ 68 h 87"/>
                <a:gd name="T32" fmla="*/ 18 w 119"/>
                <a:gd name="T33" fmla="*/ 59 h 87"/>
                <a:gd name="T34" fmla="*/ 22 w 119"/>
                <a:gd name="T35" fmla="*/ 55 h 87"/>
                <a:gd name="T36" fmla="*/ 20 w 119"/>
                <a:gd name="T37" fmla="*/ 50 h 87"/>
                <a:gd name="T38" fmla="*/ 17 w 119"/>
                <a:gd name="T39" fmla="*/ 43 h 87"/>
                <a:gd name="T40" fmla="*/ 22 w 119"/>
                <a:gd name="T41" fmla="*/ 35 h 87"/>
                <a:gd name="T42" fmla="*/ 22 w 119"/>
                <a:gd name="T43" fmla="*/ 35 h 87"/>
                <a:gd name="T44" fmla="*/ 30 w 119"/>
                <a:gd name="T45" fmla="*/ 36 h 87"/>
                <a:gd name="T46" fmla="*/ 35 w 119"/>
                <a:gd name="T47" fmla="*/ 36 h 87"/>
                <a:gd name="T48" fmla="*/ 37 w 119"/>
                <a:gd name="T49" fmla="*/ 31 h 87"/>
                <a:gd name="T50" fmla="*/ 37 w 119"/>
                <a:gd name="T51" fmla="*/ 30 h 87"/>
                <a:gd name="T52" fmla="*/ 37 w 119"/>
                <a:gd name="T53" fmla="*/ 30 h 87"/>
                <a:gd name="T54" fmla="*/ 56 w 119"/>
                <a:gd name="T55" fmla="*/ 11 h 87"/>
                <a:gd name="T56" fmla="*/ 75 w 119"/>
                <a:gd name="T57" fmla="*/ 30 h 87"/>
                <a:gd name="T58" fmla="*/ 73 w 119"/>
                <a:gd name="T59" fmla="*/ 40 h 87"/>
                <a:gd name="T60" fmla="*/ 74 w 119"/>
                <a:gd name="T61" fmla="*/ 46 h 87"/>
                <a:gd name="T62" fmla="*/ 80 w 119"/>
                <a:gd name="T63" fmla="*/ 46 h 87"/>
                <a:gd name="T64" fmla="*/ 91 w 119"/>
                <a:gd name="T65" fmla="*/ 42 h 87"/>
                <a:gd name="T66" fmla="*/ 108 w 119"/>
                <a:gd name="T67" fmla="*/ 59 h 87"/>
                <a:gd name="T68" fmla="*/ 91 w 119"/>
                <a:gd name="T69" fmla="*/ 76 h 87"/>
                <a:gd name="T70" fmla="*/ 80 w 119"/>
                <a:gd name="T71" fmla="*/ 76 h 87"/>
                <a:gd name="T72" fmla="*/ 75 w 119"/>
                <a:gd name="T73" fmla="*/ 81 h 87"/>
                <a:gd name="T74" fmla="*/ 80 w 119"/>
                <a:gd name="T75" fmla="*/ 87 h 87"/>
                <a:gd name="T76" fmla="*/ 91 w 119"/>
                <a:gd name="T77" fmla="*/ 87 h 87"/>
                <a:gd name="T78" fmla="*/ 119 w 119"/>
                <a:gd name="T79" fmla="*/ 59 h 87"/>
                <a:gd name="T80" fmla="*/ 91 w 119"/>
                <a:gd name="T81" fmla="*/ 3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9" h="87">
                  <a:moveTo>
                    <a:pt x="91" y="32"/>
                  </a:moveTo>
                  <a:cubicBezTo>
                    <a:pt x="89" y="32"/>
                    <a:pt x="87" y="32"/>
                    <a:pt x="86" y="32"/>
                  </a:cubicBezTo>
                  <a:cubicBezTo>
                    <a:pt x="86" y="31"/>
                    <a:pt x="86" y="31"/>
                    <a:pt x="86" y="30"/>
                  </a:cubicBezTo>
                  <a:cubicBezTo>
                    <a:pt x="86" y="13"/>
                    <a:pt x="72" y="0"/>
                    <a:pt x="56" y="0"/>
                  </a:cubicBezTo>
                  <a:cubicBezTo>
                    <a:pt x="42" y="0"/>
                    <a:pt x="30" y="11"/>
                    <a:pt x="27" y="25"/>
                  </a:cubicBezTo>
                  <a:cubicBezTo>
                    <a:pt x="24" y="24"/>
                    <a:pt x="21" y="25"/>
                    <a:pt x="19" y="26"/>
                  </a:cubicBezTo>
                  <a:cubicBezTo>
                    <a:pt x="19" y="26"/>
                    <a:pt x="19" y="26"/>
                    <a:pt x="19" y="26"/>
                  </a:cubicBezTo>
                  <a:cubicBezTo>
                    <a:pt x="11" y="29"/>
                    <a:pt x="7" y="36"/>
                    <a:pt x="7" y="43"/>
                  </a:cubicBezTo>
                  <a:cubicBezTo>
                    <a:pt x="7" y="46"/>
                    <a:pt x="7" y="49"/>
                    <a:pt x="9" y="52"/>
                  </a:cubicBezTo>
                  <a:cubicBezTo>
                    <a:pt x="3" y="55"/>
                    <a:pt x="0" y="61"/>
                    <a:pt x="0" y="68"/>
                  </a:cubicBezTo>
                  <a:cubicBezTo>
                    <a:pt x="0" y="78"/>
                    <a:pt x="8" y="87"/>
                    <a:pt x="19" y="87"/>
                  </a:cubicBezTo>
                  <a:cubicBezTo>
                    <a:pt x="39" y="87"/>
                    <a:pt x="39" y="87"/>
                    <a:pt x="39" y="87"/>
                  </a:cubicBezTo>
                  <a:cubicBezTo>
                    <a:pt x="41" y="87"/>
                    <a:pt x="44" y="84"/>
                    <a:pt x="44" y="81"/>
                  </a:cubicBezTo>
                  <a:cubicBezTo>
                    <a:pt x="44" y="79"/>
                    <a:pt x="41" y="76"/>
                    <a:pt x="39" y="76"/>
                  </a:cubicBezTo>
                  <a:cubicBezTo>
                    <a:pt x="19" y="76"/>
                    <a:pt x="19" y="76"/>
                    <a:pt x="19" y="76"/>
                  </a:cubicBezTo>
                  <a:cubicBezTo>
                    <a:pt x="14" y="76"/>
                    <a:pt x="10" y="72"/>
                    <a:pt x="10" y="68"/>
                  </a:cubicBezTo>
                  <a:cubicBezTo>
                    <a:pt x="10" y="63"/>
                    <a:pt x="13" y="60"/>
                    <a:pt x="18" y="59"/>
                  </a:cubicBezTo>
                  <a:cubicBezTo>
                    <a:pt x="20" y="59"/>
                    <a:pt x="21" y="57"/>
                    <a:pt x="22" y="55"/>
                  </a:cubicBezTo>
                  <a:cubicBezTo>
                    <a:pt x="22" y="53"/>
                    <a:pt x="22" y="51"/>
                    <a:pt x="20" y="50"/>
                  </a:cubicBezTo>
                  <a:cubicBezTo>
                    <a:pt x="18" y="48"/>
                    <a:pt x="17" y="46"/>
                    <a:pt x="17" y="43"/>
                  </a:cubicBezTo>
                  <a:cubicBezTo>
                    <a:pt x="17" y="40"/>
                    <a:pt x="19" y="37"/>
                    <a:pt x="22" y="35"/>
                  </a:cubicBezTo>
                  <a:cubicBezTo>
                    <a:pt x="22" y="35"/>
                    <a:pt x="22" y="35"/>
                    <a:pt x="22" y="35"/>
                  </a:cubicBezTo>
                  <a:cubicBezTo>
                    <a:pt x="25" y="34"/>
                    <a:pt x="27" y="35"/>
                    <a:pt x="30" y="36"/>
                  </a:cubicBezTo>
                  <a:cubicBezTo>
                    <a:pt x="31" y="37"/>
                    <a:pt x="33" y="37"/>
                    <a:pt x="35" y="36"/>
                  </a:cubicBezTo>
                  <a:cubicBezTo>
                    <a:pt x="37" y="35"/>
                    <a:pt x="37" y="33"/>
                    <a:pt x="37" y="31"/>
                  </a:cubicBezTo>
                  <a:cubicBezTo>
                    <a:pt x="37" y="31"/>
                    <a:pt x="37" y="30"/>
                    <a:pt x="37" y="30"/>
                  </a:cubicBezTo>
                  <a:cubicBezTo>
                    <a:pt x="37" y="30"/>
                    <a:pt x="37" y="30"/>
                    <a:pt x="37" y="30"/>
                  </a:cubicBezTo>
                  <a:cubicBezTo>
                    <a:pt x="37" y="19"/>
                    <a:pt x="46" y="11"/>
                    <a:pt x="56" y="11"/>
                  </a:cubicBezTo>
                  <a:cubicBezTo>
                    <a:pt x="67" y="11"/>
                    <a:pt x="75" y="19"/>
                    <a:pt x="75" y="30"/>
                  </a:cubicBezTo>
                  <a:cubicBezTo>
                    <a:pt x="75" y="33"/>
                    <a:pt x="74" y="36"/>
                    <a:pt x="73" y="40"/>
                  </a:cubicBezTo>
                  <a:cubicBezTo>
                    <a:pt x="71" y="42"/>
                    <a:pt x="72" y="44"/>
                    <a:pt x="74" y="46"/>
                  </a:cubicBezTo>
                  <a:cubicBezTo>
                    <a:pt x="75" y="48"/>
                    <a:pt x="78" y="48"/>
                    <a:pt x="80" y="46"/>
                  </a:cubicBezTo>
                  <a:cubicBezTo>
                    <a:pt x="82" y="44"/>
                    <a:pt x="86" y="42"/>
                    <a:pt x="91" y="42"/>
                  </a:cubicBezTo>
                  <a:cubicBezTo>
                    <a:pt x="101" y="42"/>
                    <a:pt x="108" y="50"/>
                    <a:pt x="108" y="59"/>
                  </a:cubicBezTo>
                  <a:cubicBezTo>
                    <a:pt x="108" y="69"/>
                    <a:pt x="101" y="76"/>
                    <a:pt x="91" y="76"/>
                  </a:cubicBezTo>
                  <a:cubicBezTo>
                    <a:pt x="80" y="76"/>
                    <a:pt x="80" y="76"/>
                    <a:pt x="80" y="76"/>
                  </a:cubicBezTo>
                  <a:cubicBezTo>
                    <a:pt x="77" y="76"/>
                    <a:pt x="75" y="79"/>
                    <a:pt x="75" y="81"/>
                  </a:cubicBezTo>
                  <a:cubicBezTo>
                    <a:pt x="75" y="84"/>
                    <a:pt x="77" y="87"/>
                    <a:pt x="80" y="87"/>
                  </a:cubicBezTo>
                  <a:cubicBezTo>
                    <a:pt x="91" y="87"/>
                    <a:pt x="91" y="87"/>
                    <a:pt x="91" y="87"/>
                  </a:cubicBezTo>
                  <a:cubicBezTo>
                    <a:pt x="106" y="87"/>
                    <a:pt x="119" y="74"/>
                    <a:pt x="119" y="59"/>
                  </a:cubicBezTo>
                  <a:cubicBezTo>
                    <a:pt x="119" y="44"/>
                    <a:pt x="106" y="32"/>
                    <a:pt x="9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28"/>
            <p:cNvSpPr>
              <a:spLocks/>
            </p:cNvSpPr>
            <p:nvPr/>
          </p:nvSpPr>
          <p:spPr bwMode="auto">
            <a:xfrm>
              <a:off x="85" y="116"/>
              <a:ext cx="108" cy="168"/>
            </a:xfrm>
            <a:custGeom>
              <a:avLst/>
              <a:gdLst>
                <a:gd name="T0" fmla="*/ 37 w 46"/>
                <a:gd name="T1" fmla="*/ 45 h 71"/>
                <a:gd name="T2" fmla="*/ 28 w 46"/>
                <a:gd name="T3" fmla="*/ 54 h 71"/>
                <a:gd name="T4" fmla="*/ 28 w 46"/>
                <a:gd name="T5" fmla="*/ 5 h 71"/>
                <a:gd name="T6" fmla="*/ 23 w 46"/>
                <a:gd name="T7" fmla="*/ 0 h 71"/>
                <a:gd name="T8" fmla="*/ 18 w 46"/>
                <a:gd name="T9" fmla="*/ 5 h 71"/>
                <a:gd name="T10" fmla="*/ 18 w 46"/>
                <a:gd name="T11" fmla="*/ 54 h 71"/>
                <a:gd name="T12" fmla="*/ 9 w 46"/>
                <a:gd name="T13" fmla="*/ 45 h 71"/>
                <a:gd name="T14" fmla="*/ 2 w 46"/>
                <a:gd name="T15" fmla="*/ 45 h 71"/>
                <a:gd name="T16" fmla="*/ 2 w 46"/>
                <a:gd name="T17" fmla="*/ 52 h 71"/>
                <a:gd name="T18" fmla="*/ 20 w 46"/>
                <a:gd name="T19" fmla="*/ 70 h 71"/>
                <a:gd name="T20" fmla="*/ 23 w 46"/>
                <a:gd name="T21" fmla="*/ 71 h 71"/>
                <a:gd name="T22" fmla="*/ 27 w 46"/>
                <a:gd name="T23" fmla="*/ 70 h 71"/>
                <a:gd name="T24" fmla="*/ 44 w 46"/>
                <a:gd name="T25" fmla="*/ 52 h 71"/>
                <a:gd name="T26" fmla="*/ 44 w 46"/>
                <a:gd name="T27" fmla="*/ 45 h 71"/>
                <a:gd name="T28" fmla="*/ 37 w 46"/>
                <a:gd name="T29"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71">
                  <a:moveTo>
                    <a:pt x="37" y="45"/>
                  </a:moveTo>
                  <a:cubicBezTo>
                    <a:pt x="28" y="54"/>
                    <a:pt x="28" y="54"/>
                    <a:pt x="28" y="54"/>
                  </a:cubicBezTo>
                  <a:cubicBezTo>
                    <a:pt x="28" y="5"/>
                    <a:pt x="28" y="5"/>
                    <a:pt x="28" y="5"/>
                  </a:cubicBezTo>
                  <a:cubicBezTo>
                    <a:pt x="28" y="2"/>
                    <a:pt x="26" y="0"/>
                    <a:pt x="23" y="0"/>
                  </a:cubicBezTo>
                  <a:cubicBezTo>
                    <a:pt x="20" y="0"/>
                    <a:pt x="18" y="2"/>
                    <a:pt x="18" y="5"/>
                  </a:cubicBezTo>
                  <a:cubicBezTo>
                    <a:pt x="18" y="54"/>
                    <a:pt x="18" y="54"/>
                    <a:pt x="18" y="54"/>
                  </a:cubicBezTo>
                  <a:cubicBezTo>
                    <a:pt x="9" y="45"/>
                    <a:pt x="9" y="45"/>
                    <a:pt x="9" y="45"/>
                  </a:cubicBezTo>
                  <a:cubicBezTo>
                    <a:pt x="7" y="43"/>
                    <a:pt x="4" y="43"/>
                    <a:pt x="2" y="45"/>
                  </a:cubicBezTo>
                  <a:cubicBezTo>
                    <a:pt x="0" y="47"/>
                    <a:pt x="0" y="50"/>
                    <a:pt x="2" y="52"/>
                  </a:cubicBezTo>
                  <a:cubicBezTo>
                    <a:pt x="20" y="70"/>
                    <a:pt x="20" y="70"/>
                    <a:pt x="20" y="70"/>
                  </a:cubicBezTo>
                  <a:cubicBezTo>
                    <a:pt x="20" y="71"/>
                    <a:pt x="22" y="71"/>
                    <a:pt x="23" y="71"/>
                  </a:cubicBezTo>
                  <a:cubicBezTo>
                    <a:pt x="25" y="71"/>
                    <a:pt x="26" y="71"/>
                    <a:pt x="27" y="70"/>
                  </a:cubicBezTo>
                  <a:cubicBezTo>
                    <a:pt x="44" y="52"/>
                    <a:pt x="44" y="52"/>
                    <a:pt x="44" y="52"/>
                  </a:cubicBezTo>
                  <a:cubicBezTo>
                    <a:pt x="46" y="50"/>
                    <a:pt x="46" y="47"/>
                    <a:pt x="44" y="45"/>
                  </a:cubicBezTo>
                  <a:cubicBezTo>
                    <a:pt x="42" y="43"/>
                    <a:pt x="39" y="43"/>
                    <a:pt x="3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5" name="PA_组合 29"/>
          <p:cNvGrpSpPr>
            <a:grpSpLocks/>
          </p:cNvGrpSpPr>
          <p:nvPr>
            <p:custDataLst>
              <p:tags r:id="rId12"/>
            </p:custDataLst>
          </p:nvPr>
        </p:nvGrpSpPr>
        <p:grpSpPr bwMode="auto">
          <a:xfrm>
            <a:off x="1362633" y="1821101"/>
            <a:ext cx="406329" cy="400105"/>
            <a:chOff x="0" y="0"/>
            <a:chExt cx="256" cy="252"/>
          </a:xfrm>
        </p:grpSpPr>
        <p:sp>
          <p:nvSpPr>
            <p:cNvPr id="26" name="Freeform 30"/>
            <p:cNvSpPr>
              <a:spLocks noEditPoints="1"/>
            </p:cNvSpPr>
            <p:nvPr/>
          </p:nvSpPr>
          <p:spPr bwMode="auto">
            <a:xfrm>
              <a:off x="0" y="0"/>
              <a:ext cx="256" cy="252"/>
            </a:xfrm>
            <a:custGeom>
              <a:avLst/>
              <a:gdLst>
                <a:gd name="T0" fmla="*/ 234 w 256"/>
                <a:gd name="T1" fmla="*/ 186 h 252"/>
                <a:gd name="T2" fmla="*/ 69 w 256"/>
                <a:gd name="T3" fmla="*/ 186 h 252"/>
                <a:gd name="T4" fmla="*/ 69 w 256"/>
                <a:gd name="T5" fmla="*/ 21 h 252"/>
                <a:gd name="T6" fmla="*/ 126 w 256"/>
                <a:gd name="T7" fmla="*/ 21 h 252"/>
                <a:gd name="T8" fmla="*/ 126 w 256"/>
                <a:gd name="T9" fmla="*/ 0 h 252"/>
                <a:gd name="T10" fmla="*/ 48 w 256"/>
                <a:gd name="T11" fmla="*/ 0 h 252"/>
                <a:gd name="T12" fmla="*/ 48 w 256"/>
                <a:gd name="T13" fmla="*/ 45 h 252"/>
                <a:gd name="T14" fmla="*/ 0 w 256"/>
                <a:gd name="T15" fmla="*/ 45 h 252"/>
                <a:gd name="T16" fmla="*/ 0 w 256"/>
                <a:gd name="T17" fmla="*/ 252 h 252"/>
                <a:gd name="T18" fmla="*/ 208 w 256"/>
                <a:gd name="T19" fmla="*/ 252 h 252"/>
                <a:gd name="T20" fmla="*/ 208 w 256"/>
                <a:gd name="T21" fmla="*/ 208 h 252"/>
                <a:gd name="T22" fmla="*/ 256 w 256"/>
                <a:gd name="T23" fmla="*/ 208 h 252"/>
                <a:gd name="T24" fmla="*/ 256 w 256"/>
                <a:gd name="T25" fmla="*/ 130 h 252"/>
                <a:gd name="T26" fmla="*/ 234 w 256"/>
                <a:gd name="T27" fmla="*/ 130 h 252"/>
                <a:gd name="T28" fmla="*/ 234 w 256"/>
                <a:gd name="T29" fmla="*/ 186 h 252"/>
                <a:gd name="T30" fmla="*/ 187 w 256"/>
                <a:gd name="T31" fmla="*/ 231 h 252"/>
                <a:gd name="T32" fmla="*/ 24 w 256"/>
                <a:gd name="T33" fmla="*/ 231 h 252"/>
                <a:gd name="T34" fmla="*/ 24 w 256"/>
                <a:gd name="T35" fmla="*/ 68 h 252"/>
                <a:gd name="T36" fmla="*/ 48 w 256"/>
                <a:gd name="T37" fmla="*/ 68 h 252"/>
                <a:gd name="T38" fmla="*/ 48 w 256"/>
                <a:gd name="T39" fmla="*/ 208 h 252"/>
                <a:gd name="T40" fmla="*/ 187 w 256"/>
                <a:gd name="T41" fmla="*/ 208 h 252"/>
                <a:gd name="T42" fmla="*/ 187 w 256"/>
                <a:gd name="T43" fmla="*/ 23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6" h="252">
                  <a:moveTo>
                    <a:pt x="234" y="186"/>
                  </a:moveTo>
                  <a:lnTo>
                    <a:pt x="69" y="186"/>
                  </a:lnTo>
                  <a:lnTo>
                    <a:pt x="69" y="21"/>
                  </a:lnTo>
                  <a:lnTo>
                    <a:pt x="126" y="21"/>
                  </a:lnTo>
                  <a:lnTo>
                    <a:pt x="126" y="0"/>
                  </a:lnTo>
                  <a:lnTo>
                    <a:pt x="48" y="0"/>
                  </a:lnTo>
                  <a:lnTo>
                    <a:pt x="48" y="45"/>
                  </a:lnTo>
                  <a:lnTo>
                    <a:pt x="0" y="45"/>
                  </a:lnTo>
                  <a:lnTo>
                    <a:pt x="0" y="252"/>
                  </a:lnTo>
                  <a:lnTo>
                    <a:pt x="208" y="252"/>
                  </a:lnTo>
                  <a:lnTo>
                    <a:pt x="208" y="208"/>
                  </a:lnTo>
                  <a:lnTo>
                    <a:pt x="256" y="208"/>
                  </a:lnTo>
                  <a:lnTo>
                    <a:pt x="256" y="130"/>
                  </a:lnTo>
                  <a:lnTo>
                    <a:pt x="234" y="130"/>
                  </a:lnTo>
                  <a:lnTo>
                    <a:pt x="234" y="186"/>
                  </a:lnTo>
                  <a:close/>
                  <a:moveTo>
                    <a:pt x="187" y="231"/>
                  </a:moveTo>
                  <a:lnTo>
                    <a:pt x="24" y="231"/>
                  </a:lnTo>
                  <a:lnTo>
                    <a:pt x="24" y="68"/>
                  </a:lnTo>
                  <a:lnTo>
                    <a:pt x="48" y="68"/>
                  </a:lnTo>
                  <a:lnTo>
                    <a:pt x="48" y="208"/>
                  </a:lnTo>
                  <a:lnTo>
                    <a:pt x="187" y="208"/>
                  </a:lnTo>
                  <a:lnTo>
                    <a:pt x="187" y="2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 name="Freeform 31"/>
            <p:cNvSpPr>
              <a:spLocks/>
            </p:cNvSpPr>
            <p:nvPr/>
          </p:nvSpPr>
          <p:spPr bwMode="auto">
            <a:xfrm>
              <a:off x="145" y="0"/>
              <a:ext cx="111" cy="111"/>
            </a:xfrm>
            <a:custGeom>
              <a:avLst/>
              <a:gdLst>
                <a:gd name="T0" fmla="*/ 18 w 111"/>
                <a:gd name="T1" fmla="*/ 0 h 111"/>
                <a:gd name="T2" fmla="*/ 18 w 111"/>
                <a:gd name="T3" fmla="*/ 21 h 111"/>
                <a:gd name="T4" fmla="*/ 73 w 111"/>
                <a:gd name="T5" fmla="*/ 21 h 111"/>
                <a:gd name="T6" fmla="*/ 0 w 111"/>
                <a:gd name="T7" fmla="*/ 94 h 111"/>
                <a:gd name="T8" fmla="*/ 14 w 111"/>
                <a:gd name="T9" fmla="*/ 111 h 111"/>
                <a:gd name="T10" fmla="*/ 89 w 111"/>
                <a:gd name="T11" fmla="*/ 37 h 111"/>
                <a:gd name="T12" fmla="*/ 89 w 111"/>
                <a:gd name="T13" fmla="*/ 92 h 111"/>
                <a:gd name="T14" fmla="*/ 111 w 111"/>
                <a:gd name="T15" fmla="*/ 92 h 111"/>
                <a:gd name="T16" fmla="*/ 111 w 111"/>
                <a:gd name="T17" fmla="*/ 0 h 111"/>
                <a:gd name="T18" fmla="*/ 18 w 111"/>
                <a:gd name="T1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111">
                  <a:moveTo>
                    <a:pt x="18" y="0"/>
                  </a:moveTo>
                  <a:lnTo>
                    <a:pt x="18" y="21"/>
                  </a:lnTo>
                  <a:lnTo>
                    <a:pt x="73" y="21"/>
                  </a:lnTo>
                  <a:lnTo>
                    <a:pt x="0" y="94"/>
                  </a:lnTo>
                  <a:lnTo>
                    <a:pt x="14" y="111"/>
                  </a:lnTo>
                  <a:lnTo>
                    <a:pt x="89" y="37"/>
                  </a:lnTo>
                  <a:lnTo>
                    <a:pt x="89" y="92"/>
                  </a:lnTo>
                  <a:lnTo>
                    <a:pt x="111" y="92"/>
                  </a:lnTo>
                  <a:lnTo>
                    <a:pt x="111" y="0"/>
                  </a:lnTo>
                  <a:lnTo>
                    <a:pt x="1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8" name="PA_淘宝店chenying0907 32"/>
          <p:cNvSpPr>
            <a:spLocks noChangeArrowheads="1"/>
          </p:cNvSpPr>
          <p:nvPr>
            <p:custDataLst>
              <p:tags r:id="rId13"/>
            </p:custDataLst>
          </p:nvPr>
        </p:nvSpPr>
        <p:spPr bwMode="auto">
          <a:xfrm>
            <a:off x="4572004" y="1719488"/>
            <a:ext cx="1368187" cy="523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000" dirty="0">
                <a:solidFill>
                  <a:schemeClr val="tx1">
                    <a:lumMod val="65000"/>
                    <a:lumOff val="35000"/>
                  </a:schemeClr>
                </a:solidFill>
                <a:latin typeface="微软雅黑" pitchFamily="34" charset="-122"/>
                <a:ea typeface="微软雅黑" pitchFamily="34" charset="-122"/>
              </a:rPr>
              <a:t>点击添加文本</a:t>
            </a:r>
          </a:p>
          <a:p>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65000"/>
                    <a:lumOff val="35000"/>
                  </a:schemeClr>
                </a:solidFill>
                <a:latin typeface="微软雅黑" pitchFamily="34" charset="-122"/>
                <a:ea typeface="微软雅黑" pitchFamily="34" charset="-122"/>
              </a:rPr>
              <a:t>licai2011</a:t>
            </a:r>
            <a:r>
              <a:rPr lang="zh-CN" altLang="en-US" sz="800" dirty="0">
                <a:solidFill>
                  <a:schemeClr val="tx1">
                    <a:lumMod val="65000"/>
                    <a:lumOff val="35000"/>
                  </a:schemeClr>
                </a:solidFill>
                <a:latin typeface="微软雅黑" pitchFamily="34" charset="-122"/>
                <a:ea typeface="微软雅黑" pitchFamily="34" charset="-122"/>
              </a:rPr>
              <a:t>专业设计</a:t>
            </a:r>
            <a:r>
              <a:rPr lang="en-US" altLang="zh-CN" sz="800" dirty="0">
                <a:solidFill>
                  <a:schemeClr val="tx1">
                    <a:lumMod val="65000"/>
                    <a:lumOff val="35000"/>
                  </a:schemeClr>
                </a:solidFill>
                <a:latin typeface="微软雅黑" pitchFamily="34" charset="-122"/>
                <a:ea typeface="微软雅黑" pitchFamily="34" charset="-122"/>
              </a:rPr>
              <a:t>……</a:t>
            </a:r>
          </a:p>
        </p:txBody>
      </p:sp>
      <p:sp>
        <p:nvSpPr>
          <p:cNvPr id="29" name="PA_淘宝店chenying0907 33"/>
          <p:cNvSpPr>
            <a:spLocks noChangeArrowheads="1"/>
          </p:cNvSpPr>
          <p:nvPr>
            <p:custDataLst>
              <p:tags r:id="rId14"/>
            </p:custDataLst>
          </p:nvPr>
        </p:nvSpPr>
        <p:spPr bwMode="auto">
          <a:xfrm>
            <a:off x="2556229" y="3735886"/>
            <a:ext cx="1368187" cy="523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000" dirty="0">
                <a:solidFill>
                  <a:schemeClr val="bg1"/>
                </a:solidFill>
                <a:latin typeface="微软雅黑" pitchFamily="34" charset="-122"/>
                <a:ea typeface="微软雅黑" pitchFamily="34" charset="-122"/>
              </a:rPr>
              <a:t>点击添加文本</a:t>
            </a:r>
          </a:p>
          <a:p>
            <a:r>
              <a:rPr lang="zh-CN" altLang="en-US" sz="800" dirty="0">
                <a:solidFill>
                  <a:schemeClr val="bg1"/>
                </a:solidFill>
                <a:latin typeface="微软雅黑" pitchFamily="34" charset="-122"/>
                <a:ea typeface="微软雅黑" pitchFamily="34" charset="-122"/>
              </a:rPr>
              <a:t>点击输入简要文本内容，文字内容需概况精炼的说明该分项内容</a:t>
            </a:r>
            <a:r>
              <a:rPr lang="en-US" altLang="zh-CN" sz="800" dirty="0">
                <a:solidFill>
                  <a:schemeClr val="bg1"/>
                </a:solidFill>
                <a:latin typeface="微软雅黑" pitchFamily="34" charset="-122"/>
                <a:ea typeface="微软雅黑" pitchFamily="34" charset="-122"/>
              </a:rPr>
              <a:t>licai2011</a:t>
            </a:r>
            <a:r>
              <a:rPr lang="zh-CN" altLang="en-US" sz="800" dirty="0">
                <a:solidFill>
                  <a:schemeClr val="bg1"/>
                </a:solidFill>
                <a:latin typeface="微软雅黑" pitchFamily="34" charset="-122"/>
                <a:ea typeface="微软雅黑" pitchFamily="34" charset="-122"/>
              </a:rPr>
              <a:t>专业设计</a:t>
            </a:r>
            <a:r>
              <a:rPr lang="en-US" altLang="zh-CN" sz="800" dirty="0">
                <a:solidFill>
                  <a:schemeClr val="bg1"/>
                </a:solidFill>
                <a:latin typeface="微软雅黑" pitchFamily="34" charset="-122"/>
                <a:ea typeface="微软雅黑" pitchFamily="34" charset="-122"/>
              </a:rPr>
              <a:t>……</a:t>
            </a:r>
          </a:p>
        </p:txBody>
      </p:sp>
    </p:spTree>
    <p:extLst>
      <p:ext uri="{BB962C8B-B14F-4D97-AF65-F5344CB8AC3E}">
        <p14:creationId xmlns:p14="http://schemas.microsoft.com/office/powerpoint/2010/main" val="89008780"/>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9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12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18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21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24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270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0" presetClass="entr" presetSubtype="0" fill="hold" nodeType="withEffect">
                                  <p:stCondLst>
                                    <p:cond delay="30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0" presetClass="entr" presetSubtype="0" fill="hold" nodeType="withEffect">
                                  <p:stCondLst>
                                    <p:cond delay="60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par>
                                <p:cTn id="37" presetID="10" presetClass="entr" presetSubtype="0" fill="hold" nodeType="withEffect">
                                  <p:stCondLst>
                                    <p:cond delay="90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par>
                                <p:cTn id="40" presetID="10" presetClass="entr" presetSubtype="0" fill="hold" nodeType="withEffect">
                                  <p:stCondLst>
                                    <p:cond delay="120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par>
                                <p:cTn id="43" presetID="10" presetClass="entr" presetSubtype="0" fill="hold" grpId="0" nodeType="withEffect">
                                  <p:stCondLst>
                                    <p:cond delay="150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500"/>
                                        <p:tgtEl>
                                          <p:spTgt spid="28"/>
                                        </p:tgtEl>
                                      </p:cBhvr>
                                    </p:animEffect>
                                  </p:childTnLst>
                                </p:cTn>
                              </p:par>
                              <p:par>
                                <p:cTn id="46" presetID="10" presetClass="entr" presetSubtype="0" fill="hold" grpId="0" nodeType="withEffect">
                                  <p:stCondLst>
                                    <p:cond delay="180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6" grpId="0" animBg="1" autoUpdateAnimBg="0"/>
      <p:bldP spid="7" grpId="0" animBg="1" autoUpdateAnimBg="0"/>
      <p:bldP spid="8" grpId="0" animBg="1" autoUpdateAnimBg="0"/>
      <p:bldP spid="9" grpId="0" animBg="1" autoUpdateAnimBg="0"/>
      <p:bldP spid="10" grpId="0" animBg="1"/>
      <p:bldP spid="11" grpId="0" animBg="1"/>
      <p:bldP spid="12" grpId="0" animBg="1"/>
      <p:bldP spid="28" grpId="0" animBg="1" autoUpdateAnimBg="0"/>
      <p:bldP spid="29"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93576091-4BC7-4400-A327-8B93EDB4907E}"/>
              </a:ext>
            </a:extLst>
          </p:cNvPr>
          <p:cNvPicPr>
            <a:picLocks noChangeAspect="1"/>
          </p:cNvPicPr>
          <p:nvPr/>
        </p:nvPicPr>
        <p:blipFill>
          <a:blip r:embed="rId3"/>
          <a:stretch>
            <a:fillRect/>
          </a:stretch>
        </p:blipFill>
        <p:spPr>
          <a:xfrm flipH="1">
            <a:off x="0" y="0"/>
            <a:ext cx="9144000" cy="5219699"/>
          </a:xfrm>
          <a:prstGeom prst="rect">
            <a:avLst/>
          </a:prstGeom>
        </p:spPr>
      </p:pic>
      <p:sp>
        <p:nvSpPr>
          <p:cNvPr id="16" name="文本框 15">
            <a:extLst>
              <a:ext uri="{FF2B5EF4-FFF2-40B4-BE49-F238E27FC236}">
                <a16:creationId xmlns:a16="http://schemas.microsoft.com/office/drawing/2014/main" id="{6E74F3C9-23B8-4550-A406-607E34ADBF1A}"/>
              </a:ext>
            </a:extLst>
          </p:cNvPr>
          <p:cNvSpPr txBox="1"/>
          <p:nvPr/>
        </p:nvSpPr>
        <p:spPr>
          <a:xfrm>
            <a:off x="4706684" y="1828334"/>
            <a:ext cx="3057247" cy="523220"/>
          </a:xfrm>
          <a:prstGeom prst="rect">
            <a:avLst/>
          </a:prstGeom>
          <a:noFill/>
        </p:spPr>
        <p:txBody>
          <a:bodyPr wrap="non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17" name="矩形 16">
            <a:extLst>
              <a:ext uri="{FF2B5EF4-FFF2-40B4-BE49-F238E27FC236}">
                <a16:creationId xmlns:a16="http://schemas.microsoft.com/office/drawing/2014/main" id="{4D052FD4-73D4-422F-97CD-D8B12B915335}"/>
              </a:ext>
            </a:extLst>
          </p:cNvPr>
          <p:cNvSpPr/>
          <p:nvPr/>
        </p:nvSpPr>
        <p:spPr>
          <a:xfrm>
            <a:off x="5280472" y="2564569"/>
            <a:ext cx="1672542" cy="523220"/>
          </a:xfrm>
          <a:prstGeom prst="rect">
            <a:avLst/>
          </a:prstGeom>
        </p:spPr>
        <p:txBody>
          <a:bodyPr wrap="square">
            <a:spAutoFit/>
          </a:bodyPr>
          <a:lstStyle/>
          <a:p>
            <a:pPr algn="dist"/>
            <a:r>
              <a:rPr lang="en-US" altLang="zh-CN" sz="2800" i="0" dirty="0">
                <a:solidFill>
                  <a:schemeClr val="bg1"/>
                </a:solidFill>
                <a:effectLst/>
                <a:latin typeface="微软雅黑" panose="020B0503020204020204" pitchFamily="34" charset="-122"/>
                <a:ea typeface="微软雅黑" panose="020B0503020204020204" pitchFamily="34" charset="-122"/>
              </a:rPr>
              <a:t>PART 02</a:t>
            </a:r>
          </a:p>
        </p:txBody>
      </p:sp>
      <p:sp>
        <p:nvSpPr>
          <p:cNvPr id="19" name="文本框 18">
            <a:extLst>
              <a:ext uri="{FF2B5EF4-FFF2-40B4-BE49-F238E27FC236}">
                <a16:creationId xmlns:a16="http://schemas.microsoft.com/office/drawing/2014/main" id="{D67567C8-D1C6-450F-BEE3-F1C35AF107EC}"/>
              </a:ext>
            </a:extLst>
          </p:cNvPr>
          <p:cNvSpPr txBox="1"/>
          <p:nvPr/>
        </p:nvSpPr>
        <p:spPr>
          <a:xfrm>
            <a:off x="4205662" y="3230439"/>
            <a:ext cx="4041514" cy="400110"/>
          </a:xfrm>
          <a:prstGeom prst="rect">
            <a:avLst/>
          </a:prstGeom>
          <a:noFill/>
        </p:spPr>
        <p:txBody>
          <a:bodyPr wrap="square" rtlCol="0">
            <a:spAutoFit/>
          </a:bodyPr>
          <a:lstStyle/>
          <a:p>
            <a:pPr algn="ctr">
              <a:spcBef>
                <a:spcPts val="600"/>
              </a:spcBef>
            </a:pPr>
            <a:r>
              <a:rPr lang="en-US" altLang="zh-CN" sz="1000" dirty="0">
                <a:solidFill>
                  <a:schemeClr val="bg1"/>
                </a:solidFill>
                <a:latin typeface="Century Gothic" panose="020B0502020202020204" pitchFamily="34" charset="0"/>
              </a:rPr>
              <a:t>Flattening of the concept of the core meaning is: remove redundancy, messiness and multifarious adornment effect.</a:t>
            </a:r>
            <a:endParaRPr lang="en-US" altLang="zh-CN" sz="1000" dirty="0">
              <a:solidFill>
                <a:schemeClr val="bg1"/>
              </a:solidFill>
              <a:latin typeface="微软雅黑" panose="020B0503020204020204" pitchFamily="34" charset="-122"/>
              <a:ea typeface="微软雅黑" panose="020B0503020204020204" pitchFamily="34" charset="-122"/>
              <a:cs typeface="Hiragino Sans GB W3" charset="-122"/>
            </a:endParaRPr>
          </a:p>
        </p:txBody>
      </p:sp>
    </p:spTree>
    <p:extLst>
      <p:ext uri="{BB962C8B-B14F-4D97-AF65-F5344CB8AC3E}">
        <p14:creationId xmlns:p14="http://schemas.microsoft.com/office/powerpoint/2010/main" val="3822104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down)">
                                      <p:cBhvr>
                                        <p:cTn id="2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4"/>
          <p:cNvSpPr txBox="1"/>
          <p:nvPr/>
        </p:nvSpPr>
        <p:spPr>
          <a:xfrm>
            <a:off x="806333" y="2932289"/>
            <a:ext cx="1484255" cy="288312"/>
          </a:xfrm>
          <a:prstGeom prst="rect">
            <a:avLst/>
          </a:prstGeom>
          <a:noFill/>
        </p:spPr>
        <p:txBody>
          <a:bodyPr wrap="square" lIns="65887" tIns="32943" rIns="65887" bIns="32943" rtlCol="0">
            <a:spAutoFit/>
          </a:bodyPr>
          <a:lstStyle/>
          <a:p>
            <a:pPr algn="ctr"/>
            <a:r>
              <a:rPr lang="zh-CN" altLang="en-US" sz="1441" b="1" dirty="0">
                <a:solidFill>
                  <a:schemeClr val="tx2"/>
                </a:solidFill>
                <a:latin typeface="Lato Regular"/>
                <a:cs typeface="Lato Regular"/>
              </a:rPr>
              <a:t>单机添加标题</a:t>
            </a:r>
            <a:endParaRPr lang="id-ID" sz="1441" b="1" dirty="0">
              <a:solidFill>
                <a:schemeClr val="tx2"/>
              </a:solidFill>
              <a:latin typeface="Lato Regular"/>
              <a:cs typeface="Lato Regular"/>
            </a:endParaRPr>
          </a:p>
        </p:txBody>
      </p:sp>
      <p:sp>
        <p:nvSpPr>
          <p:cNvPr id="32" name="TextBox 35"/>
          <p:cNvSpPr txBox="1"/>
          <p:nvPr/>
        </p:nvSpPr>
        <p:spPr>
          <a:xfrm>
            <a:off x="693491" y="3199589"/>
            <a:ext cx="1784792" cy="499221"/>
          </a:xfrm>
          <a:prstGeom prst="rect">
            <a:avLst/>
          </a:prstGeom>
          <a:noFill/>
        </p:spPr>
        <p:txBody>
          <a:bodyPr wrap="square" lIns="65887" tIns="32943" rIns="65887" bIns="32943" rtlCol="0">
            <a:spAutoFit/>
          </a:bodyPr>
          <a:lstStyle/>
          <a:p>
            <a:pPr algn="ctr"/>
            <a:r>
              <a:rPr lang="zh-CN" altLang="en-US" sz="937" dirty="0">
                <a:latin typeface="Lato Light"/>
                <a:cs typeface="Lato Light"/>
              </a:rPr>
              <a:t>单击添加内容单击添加内容单击添加内容单击添加内容单击添加内容</a:t>
            </a:r>
            <a:endParaRPr lang="en-US" sz="937" b="1" dirty="0">
              <a:latin typeface="Lato Light"/>
              <a:cs typeface="Lato Light"/>
            </a:endParaRPr>
          </a:p>
        </p:txBody>
      </p:sp>
      <p:sp>
        <p:nvSpPr>
          <p:cNvPr id="33" name="TextBox 36"/>
          <p:cNvSpPr txBox="1"/>
          <p:nvPr/>
        </p:nvSpPr>
        <p:spPr>
          <a:xfrm>
            <a:off x="2811188" y="2936098"/>
            <a:ext cx="1501056" cy="288312"/>
          </a:xfrm>
          <a:prstGeom prst="rect">
            <a:avLst/>
          </a:prstGeom>
          <a:noFill/>
        </p:spPr>
        <p:txBody>
          <a:bodyPr wrap="square" lIns="65887" tIns="32943" rIns="65887" bIns="32943" rtlCol="0">
            <a:spAutoFit/>
          </a:bodyPr>
          <a:lstStyle/>
          <a:p>
            <a:pPr algn="ctr"/>
            <a:r>
              <a:rPr lang="zh-CN" altLang="en-US" sz="1441" b="1" dirty="0">
                <a:solidFill>
                  <a:schemeClr val="tx2"/>
                </a:solidFill>
                <a:latin typeface="Lato Regular"/>
                <a:cs typeface="Lato Regular"/>
              </a:rPr>
              <a:t>单机添加标题</a:t>
            </a:r>
            <a:endParaRPr lang="id-ID" sz="1441" b="1" dirty="0">
              <a:solidFill>
                <a:schemeClr val="tx2"/>
              </a:solidFill>
              <a:latin typeface="Lato Regular"/>
              <a:cs typeface="Lato Regular"/>
            </a:endParaRPr>
          </a:p>
        </p:txBody>
      </p:sp>
      <p:sp>
        <p:nvSpPr>
          <p:cNvPr id="34" name="TextBox 37"/>
          <p:cNvSpPr txBox="1"/>
          <p:nvPr/>
        </p:nvSpPr>
        <p:spPr>
          <a:xfrm>
            <a:off x="2664744" y="3203398"/>
            <a:ext cx="1784792" cy="499221"/>
          </a:xfrm>
          <a:prstGeom prst="rect">
            <a:avLst/>
          </a:prstGeom>
          <a:noFill/>
        </p:spPr>
        <p:txBody>
          <a:bodyPr wrap="square" lIns="65887" tIns="32943" rIns="65887" bIns="32943" rtlCol="0">
            <a:spAutoFit/>
          </a:bodyPr>
          <a:lstStyle/>
          <a:p>
            <a:pPr algn="ctr"/>
            <a:r>
              <a:rPr lang="zh-CN" altLang="en-US" sz="937" dirty="0">
                <a:latin typeface="Lato Light"/>
                <a:cs typeface="Lato Light"/>
              </a:rPr>
              <a:t>单击添加内容单击添加内容单击添加内容单击添加内容单击添加内容</a:t>
            </a:r>
            <a:endParaRPr lang="en-US" sz="937" b="1" dirty="0">
              <a:latin typeface="Lato Light"/>
              <a:cs typeface="Lato Light"/>
            </a:endParaRPr>
          </a:p>
        </p:txBody>
      </p:sp>
      <p:sp>
        <p:nvSpPr>
          <p:cNvPr id="35" name="TextBox 38"/>
          <p:cNvSpPr txBox="1"/>
          <p:nvPr/>
        </p:nvSpPr>
        <p:spPr>
          <a:xfrm>
            <a:off x="4641745" y="2928738"/>
            <a:ext cx="1482751" cy="288312"/>
          </a:xfrm>
          <a:prstGeom prst="rect">
            <a:avLst/>
          </a:prstGeom>
          <a:noFill/>
        </p:spPr>
        <p:txBody>
          <a:bodyPr wrap="square" lIns="65887" tIns="32943" rIns="65887" bIns="32943" rtlCol="0">
            <a:spAutoFit/>
          </a:bodyPr>
          <a:lstStyle/>
          <a:p>
            <a:pPr algn="ctr"/>
            <a:r>
              <a:rPr lang="zh-CN" altLang="en-US" sz="1441" b="1" dirty="0">
                <a:solidFill>
                  <a:schemeClr val="tx2"/>
                </a:solidFill>
                <a:latin typeface="Lato Regular"/>
                <a:cs typeface="Lato Regular"/>
              </a:rPr>
              <a:t>单机添加标题</a:t>
            </a:r>
            <a:endParaRPr lang="id-ID" sz="1441" b="1" dirty="0">
              <a:solidFill>
                <a:schemeClr val="tx2"/>
              </a:solidFill>
              <a:latin typeface="Lato Regular"/>
              <a:cs typeface="Lato Regular"/>
            </a:endParaRPr>
          </a:p>
        </p:txBody>
      </p:sp>
      <p:sp>
        <p:nvSpPr>
          <p:cNvPr id="36" name="TextBox 39"/>
          <p:cNvSpPr txBox="1"/>
          <p:nvPr/>
        </p:nvSpPr>
        <p:spPr>
          <a:xfrm>
            <a:off x="4493802" y="3196038"/>
            <a:ext cx="1784792" cy="499221"/>
          </a:xfrm>
          <a:prstGeom prst="rect">
            <a:avLst/>
          </a:prstGeom>
          <a:noFill/>
        </p:spPr>
        <p:txBody>
          <a:bodyPr wrap="square" lIns="65887" tIns="32943" rIns="65887" bIns="32943" rtlCol="0">
            <a:spAutoFit/>
          </a:bodyPr>
          <a:lstStyle/>
          <a:p>
            <a:pPr algn="ctr"/>
            <a:r>
              <a:rPr lang="zh-CN" altLang="en-US" sz="937" dirty="0">
                <a:latin typeface="Lato Light"/>
                <a:cs typeface="Lato Light"/>
              </a:rPr>
              <a:t>单击添加内容单击添加内容单击添加内容单击添加内容单击添加内容</a:t>
            </a:r>
            <a:endParaRPr lang="en-US" sz="937" b="1" dirty="0">
              <a:latin typeface="Lato Light"/>
              <a:cs typeface="Lato Light"/>
            </a:endParaRPr>
          </a:p>
        </p:txBody>
      </p:sp>
      <p:sp>
        <p:nvSpPr>
          <p:cNvPr id="37" name="TextBox 40"/>
          <p:cNvSpPr txBox="1"/>
          <p:nvPr/>
        </p:nvSpPr>
        <p:spPr>
          <a:xfrm>
            <a:off x="6528301" y="2932690"/>
            <a:ext cx="1679043" cy="288312"/>
          </a:xfrm>
          <a:prstGeom prst="rect">
            <a:avLst/>
          </a:prstGeom>
          <a:noFill/>
        </p:spPr>
        <p:txBody>
          <a:bodyPr wrap="square" lIns="65887" tIns="32943" rIns="65887" bIns="32943" rtlCol="0">
            <a:spAutoFit/>
          </a:bodyPr>
          <a:lstStyle/>
          <a:p>
            <a:pPr algn="ctr"/>
            <a:r>
              <a:rPr lang="zh-CN" altLang="en-US" sz="1441" b="1" dirty="0">
                <a:solidFill>
                  <a:schemeClr val="tx2"/>
                </a:solidFill>
                <a:latin typeface="Lato Regular"/>
                <a:cs typeface="Lato Regular"/>
              </a:rPr>
              <a:t>单机添加标题</a:t>
            </a:r>
            <a:endParaRPr lang="id-ID" sz="1441" b="1" dirty="0">
              <a:solidFill>
                <a:schemeClr val="tx2"/>
              </a:solidFill>
              <a:latin typeface="Lato Regular"/>
              <a:cs typeface="Lato Regular"/>
            </a:endParaRPr>
          </a:p>
        </p:txBody>
      </p:sp>
      <p:sp>
        <p:nvSpPr>
          <p:cNvPr id="38" name="TextBox 41"/>
          <p:cNvSpPr txBox="1"/>
          <p:nvPr/>
        </p:nvSpPr>
        <p:spPr>
          <a:xfrm>
            <a:off x="6497325" y="3199990"/>
            <a:ext cx="1784792" cy="499221"/>
          </a:xfrm>
          <a:prstGeom prst="rect">
            <a:avLst/>
          </a:prstGeom>
          <a:noFill/>
        </p:spPr>
        <p:txBody>
          <a:bodyPr wrap="square" lIns="65887" tIns="32943" rIns="65887" bIns="32943" rtlCol="0">
            <a:spAutoFit/>
          </a:bodyPr>
          <a:lstStyle/>
          <a:p>
            <a:pPr algn="ctr"/>
            <a:r>
              <a:rPr lang="zh-CN" altLang="en-US" sz="937" dirty="0">
                <a:latin typeface="Lato Light"/>
                <a:cs typeface="Lato Light"/>
              </a:rPr>
              <a:t>单击添加内容单击添加内容单击添加内容单击添加内容单击添加内容</a:t>
            </a:r>
            <a:endParaRPr lang="en-US" sz="937" b="1" dirty="0">
              <a:latin typeface="Lato Light"/>
              <a:cs typeface="Lato Light"/>
            </a:endParaRPr>
          </a:p>
        </p:txBody>
      </p:sp>
      <p:sp>
        <p:nvSpPr>
          <p:cNvPr id="39" name="Round Diagonal Corner Rectangle 53"/>
          <p:cNvSpPr/>
          <p:nvPr/>
        </p:nvSpPr>
        <p:spPr>
          <a:xfrm>
            <a:off x="1107267" y="1839520"/>
            <a:ext cx="937532" cy="937776"/>
          </a:xfrm>
          <a:prstGeom prst="round2DiagRect">
            <a:avLst>
              <a:gd name="adj1" fmla="val 18841"/>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9066" tIns="39534" rIns="79066" bIns="39534" rtlCol="0" anchor="ctr"/>
          <a:lstStyle/>
          <a:p>
            <a:pPr algn="ctr"/>
            <a:endParaRPr lang="bg-BG" sz="638"/>
          </a:p>
        </p:txBody>
      </p:sp>
      <p:sp>
        <p:nvSpPr>
          <p:cNvPr id="40" name="Round Diagonal Corner Rectangle 52"/>
          <p:cNvSpPr/>
          <p:nvPr/>
        </p:nvSpPr>
        <p:spPr>
          <a:xfrm rot="5400000">
            <a:off x="3070662" y="1839642"/>
            <a:ext cx="937776" cy="937532"/>
          </a:xfrm>
          <a:prstGeom prst="round2DiagRect">
            <a:avLst>
              <a:gd name="adj1" fmla="val 18841"/>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9066" tIns="39534" rIns="79066" bIns="39534" rtlCol="0" anchor="ctr"/>
          <a:lstStyle/>
          <a:p>
            <a:pPr algn="ctr"/>
            <a:endParaRPr lang="bg-BG" sz="638"/>
          </a:p>
        </p:txBody>
      </p:sp>
      <p:sp>
        <p:nvSpPr>
          <p:cNvPr id="41" name="Round Diagonal Corner Rectangle 54"/>
          <p:cNvSpPr/>
          <p:nvPr/>
        </p:nvSpPr>
        <p:spPr>
          <a:xfrm>
            <a:off x="4921217" y="1837563"/>
            <a:ext cx="937532" cy="937776"/>
          </a:xfrm>
          <a:prstGeom prst="round2DiagRect">
            <a:avLst>
              <a:gd name="adj1" fmla="val 18841"/>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9066" tIns="39534" rIns="79066" bIns="39534" rtlCol="0" anchor="ctr"/>
          <a:lstStyle/>
          <a:p>
            <a:pPr algn="ctr"/>
            <a:endParaRPr lang="bg-BG" sz="638"/>
          </a:p>
        </p:txBody>
      </p:sp>
      <p:sp>
        <p:nvSpPr>
          <p:cNvPr id="42" name="Round Diagonal Corner Rectangle 45"/>
          <p:cNvSpPr/>
          <p:nvPr/>
        </p:nvSpPr>
        <p:spPr>
          <a:xfrm rot="16200000">
            <a:off x="6886106" y="1836597"/>
            <a:ext cx="937776" cy="937532"/>
          </a:xfrm>
          <a:prstGeom prst="round2DiagRect">
            <a:avLst>
              <a:gd name="adj1" fmla="val 18841"/>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9066" tIns="39534" rIns="79066" bIns="39534" rtlCol="0" anchor="ctr"/>
          <a:lstStyle/>
          <a:p>
            <a:pPr algn="ctr"/>
            <a:endParaRPr lang="bg-BG" sz="638"/>
          </a:p>
        </p:txBody>
      </p:sp>
      <p:grpSp>
        <p:nvGrpSpPr>
          <p:cNvPr id="43" name="Group 588"/>
          <p:cNvGrpSpPr>
            <a:grpSpLocks/>
          </p:cNvGrpSpPr>
          <p:nvPr/>
        </p:nvGrpSpPr>
        <p:grpSpPr bwMode="auto">
          <a:xfrm>
            <a:off x="1346205" y="2084927"/>
            <a:ext cx="454671" cy="407188"/>
            <a:chOff x="2061431" y="5656262"/>
            <a:chExt cx="583344" cy="522287"/>
          </a:xfrm>
          <a:solidFill>
            <a:schemeClr val="bg1"/>
          </a:solidFill>
        </p:grpSpPr>
        <p:sp>
          <p:nvSpPr>
            <p:cNvPr id="44" name="Freeform 539"/>
            <p:cNvSpPr>
              <a:spLocks noChangeArrowheads="1"/>
            </p:cNvSpPr>
            <p:nvPr/>
          </p:nvSpPr>
          <p:spPr bwMode="auto">
            <a:xfrm>
              <a:off x="2403475" y="5656262"/>
              <a:ext cx="241300" cy="238125"/>
            </a:xfrm>
            <a:custGeom>
              <a:avLst/>
              <a:gdLst>
                <a:gd name="T0" fmla="*/ 159 w 670"/>
                <a:gd name="T1" fmla="*/ 660 h 661"/>
                <a:gd name="T2" fmla="*/ 259 w 670"/>
                <a:gd name="T3" fmla="*/ 635 h 661"/>
                <a:gd name="T4" fmla="*/ 669 w 670"/>
                <a:gd name="T5" fmla="*/ 225 h 661"/>
                <a:gd name="T6" fmla="*/ 435 w 670"/>
                <a:gd name="T7" fmla="*/ 0 h 661"/>
                <a:gd name="T8" fmla="*/ 33 w 670"/>
                <a:gd name="T9" fmla="*/ 409 h 661"/>
                <a:gd name="T10" fmla="*/ 0 w 670"/>
                <a:gd name="T11" fmla="*/ 510 h 661"/>
                <a:gd name="T12" fmla="*/ 159 w 670"/>
                <a:gd name="T13" fmla="*/ 660 h 661"/>
                <a:gd name="T14" fmla="*/ 159 w 670"/>
                <a:gd name="T15" fmla="*/ 660 h 661"/>
                <a:gd name="T16" fmla="*/ 159 w 670"/>
                <a:gd name="T17" fmla="*/ 660 h 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0" h="661">
                  <a:moveTo>
                    <a:pt x="159" y="660"/>
                  </a:moveTo>
                  <a:cubicBezTo>
                    <a:pt x="184" y="643"/>
                    <a:pt x="226" y="635"/>
                    <a:pt x="259" y="635"/>
                  </a:cubicBezTo>
                  <a:cubicBezTo>
                    <a:pt x="669" y="225"/>
                    <a:pt x="669" y="225"/>
                    <a:pt x="669" y="225"/>
                  </a:cubicBezTo>
                  <a:cubicBezTo>
                    <a:pt x="435" y="0"/>
                    <a:pt x="435" y="0"/>
                    <a:pt x="435" y="0"/>
                  </a:cubicBezTo>
                  <a:cubicBezTo>
                    <a:pt x="33" y="409"/>
                    <a:pt x="33" y="409"/>
                    <a:pt x="33" y="409"/>
                  </a:cubicBezTo>
                  <a:cubicBezTo>
                    <a:pt x="33" y="443"/>
                    <a:pt x="25" y="485"/>
                    <a:pt x="0" y="510"/>
                  </a:cubicBezTo>
                  <a:lnTo>
                    <a:pt x="159" y="660"/>
                  </a:lnTo>
                  <a:close/>
                  <a:moveTo>
                    <a:pt x="159" y="660"/>
                  </a:moveTo>
                  <a:lnTo>
                    <a:pt x="159" y="66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638" dirty="0">
                <a:ea typeface="SimSun" charset="0"/>
              </a:endParaRPr>
            </a:p>
          </p:txBody>
        </p:sp>
        <p:sp>
          <p:nvSpPr>
            <p:cNvPr id="45" name="Freeform 540"/>
            <p:cNvSpPr>
              <a:spLocks noChangeArrowheads="1"/>
            </p:cNvSpPr>
            <p:nvPr/>
          </p:nvSpPr>
          <p:spPr bwMode="auto">
            <a:xfrm>
              <a:off x="2124075" y="5981699"/>
              <a:ext cx="196850" cy="195263"/>
            </a:xfrm>
            <a:custGeom>
              <a:avLst/>
              <a:gdLst>
                <a:gd name="T0" fmla="*/ 226 w 545"/>
                <a:gd name="T1" fmla="*/ 259 h 544"/>
                <a:gd name="T2" fmla="*/ 209 w 545"/>
                <a:gd name="T3" fmla="*/ 242 h 544"/>
                <a:gd name="T4" fmla="*/ 134 w 545"/>
                <a:gd name="T5" fmla="*/ 301 h 544"/>
                <a:gd name="T6" fmla="*/ 0 w 545"/>
                <a:gd name="T7" fmla="*/ 510 h 544"/>
                <a:gd name="T8" fmla="*/ 34 w 545"/>
                <a:gd name="T9" fmla="*/ 543 h 544"/>
                <a:gd name="T10" fmla="*/ 243 w 545"/>
                <a:gd name="T11" fmla="*/ 409 h 544"/>
                <a:gd name="T12" fmla="*/ 301 w 545"/>
                <a:gd name="T13" fmla="*/ 334 h 544"/>
                <a:gd name="T14" fmla="*/ 285 w 545"/>
                <a:gd name="T15" fmla="*/ 317 h 544"/>
                <a:gd name="T16" fmla="*/ 544 w 545"/>
                <a:gd name="T17" fmla="*/ 58 h 544"/>
                <a:gd name="T18" fmla="*/ 485 w 545"/>
                <a:gd name="T19" fmla="*/ 0 h 544"/>
                <a:gd name="T20" fmla="*/ 226 w 545"/>
                <a:gd name="T21" fmla="*/ 259 h 544"/>
                <a:gd name="T22" fmla="*/ 226 w 545"/>
                <a:gd name="T23" fmla="*/ 259 h 544"/>
                <a:gd name="T24" fmla="*/ 226 w 545"/>
                <a:gd name="T25" fmla="*/ 259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5" h="544">
                  <a:moveTo>
                    <a:pt x="226" y="259"/>
                  </a:moveTo>
                  <a:lnTo>
                    <a:pt x="209" y="242"/>
                  </a:lnTo>
                  <a:lnTo>
                    <a:pt x="134" y="301"/>
                  </a:lnTo>
                  <a:lnTo>
                    <a:pt x="0" y="510"/>
                  </a:lnTo>
                  <a:lnTo>
                    <a:pt x="34" y="543"/>
                  </a:lnTo>
                  <a:lnTo>
                    <a:pt x="243" y="409"/>
                  </a:lnTo>
                  <a:lnTo>
                    <a:pt x="301" y="334"/>
                  </a:lnTo>
                  <a:lnTo>
                    <a:pt x="285" y="317"/>
                  </a:lnTo>
                  <a:lnTo>
                    <a:pt x="544" y="58"/>
                  </a:lnTo>
                  <a:lnTo>
                    <a:pt x="485" y="0"/>
                  </a:lnTo>
                  <a:lnTo>
                    <a:pt x="226" y="259"/>
                  </a:lnTo>
                  <a:close/>
                  <a:moveTo>
                    <a:pt x="226" y="259"/>
                  </a:moveTo>
                  <a:lnTo>
                    <a:pt x="226" y="259"/>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638" dirty="0">
                <a:ea typeface="SimSun" charset="0"/>
              </a:endParaRPr>
            </a:p>
          </p:txBody>
        </p:sp>
        <p:sp>
          <p:nvSpPr>
            <p:cNvPr id="46" name="Freeform 541"/>
            <p:cNvSpPr>
              <a:spLocks noChangeArrowheads="1"/>
            </p:cNvSpPr>
            <p:nvPr/>
          </p:nvSpPr>
          <p:spPr bwMode="auto">
            <a:xfrm>
              <a:off x="2124075" y="5981699"/>
              <a:ext cx="196850" cy="195263"/>
            </a:xfrm>
            <a:custGeom>
              <a:avLst/>
              <a:gdLst>
                <a:gd name="T0" fmla="*/ 226 w 545"/>
                <a:gd name="T1" fmla="*/ 259 h 544"/>
                <a:gd name="T2" fmla="*/ 209 w 545"/>
                <a:gd name="T3" fmla="*/ 242 h 544"/>
                <a:gd name="T4" fmla="*/ 134 w 545"/>
                <a:gd name="T5" fmla="*/ 301 h 544"/>
                <a:gd name="T6" fmla="*/ 0 w 545"/>
                <a:gd name="T7" fmla="*/ 510 h 544"/>
                <a:gd name="T8" fmla="*/ 34 w 545"/>
                <a:gd name="T9" fmla="*/ 543 h 544"/>
                <a:gd name="T10" fmla="*/ 243 w 545"/>
                <a:gd name="T11" fmla="*/ 409 h 544"/>
                <a:gd name="T12" fmla="*/ 301 w 545"/>
                <a:gd name="T13" fmla="*/ 334 h 544"/>
                <a:gd name="T14" fmla="*/ 285 w 545"/>
                <a:gd name="T15" fmla="*/ 317 h 544"/>
                <a:gd name="T16" fmla="*/ 544 w 545"/>
                <a:gd name="T17" fmla="*/ 58 h 544"/>
                <a:gd name="T18" fmla="*/ 485 w 545"/>
                <a:gd name="T19" fmla="*/ 0 h 544"/>
                <a:gd name="T20" fmla="*/ 226 w 545"/>
                <a:gd name="T21" fmla="*/ 259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5" h="544">
                  <a:moveTo>
                    <a:pt x="226" y="259"/>
                  </a:moveTo>
                  <a:lnTo>
                    <a:pt x="209" y="242"/>
                  </a:lnTo>
                  <a:lnTo>
                    <a:pt x="134" y="301"/>
                  </a:lnTo>
                  <a:lnTo>
                    <a:pt x="0" y="510"/>
                  </a:lnTo>
                  <a:lnTo>
                    <a:pt x="34" y="543"/>
                  </a:lnTo>
                  <a:lnTo>
                    <a:pt x="243" y="409"/>
                  </a:lnTo>
                  <a:lnTo>
                    <a:pt x="301" y="334"/>
                  </a:lnTo>
                  <a:lnTo>
                    <a:pt x="285" y="317"/>
                  </a:lnTo>
                  <a:lnTo>
                    <a:pt x="544" y="58"/>
                  </a:lnTo>
                  <a:lnTo>
                    <a:pt x="485" y="0"/>
                  </a:lnTo>
                  <a:lnTo>
                    <a:pt x="226" y="259"/>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638" dirty="0">
                <a:ea typeface="SimSun" charset="0"/>
              </a:endParaRPr>
            </a:p>
          </p:txBody>
        </p:sp>
        <p:sp>
          <p:nvSpPr>
            <p:cNvPr id="47" name="Freeform 542"/>
            <p:cNvSpPr>
              <a:spLocks noChangeArrowheads="1"/>
            </p:cNvSpPr>
            <p:nvPr/>
          </p:nvSpPr>
          <p:spPr bwMode="auto">
            <a:xfrm>
              <a:off x="2205038" y="6075362"/>
              <a:ext cx="1587"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638" dirty="0">
                <a:ea typeface="SimSun" charset="0"/>
              </a:endParaRPr>
            </a:p>
          </p:txBody>
        </p:sp>
        <p:sp>
          <p:nvSpPr>
            <p:cNvPr id="48" name="Freeform 543"/>
            <p:cNvSpPr>
              <a:spLocks noChangeArrowheads="1"/>
            </p:cNvSpPr>
            <p:nvPr/>
          </p:nvSpPr>
          <p:spPr bwMode="auto">
            <a:xfrm>
              <a:off x="2061431" y="5662612"/>
              <a:ext cx="520701" cy="515937"/>
            </a:xfrm>
            <a:custGeom>
              <a:avLst/>
              <a:gdLst>
                <a:gd name="T0" fmla="*/ 644 w 1448"/>
                <a:gd name="T1" fmla="*/ 427 h 1431"/>
                <a:gd name="T2" fmla="*/ 561 w 1448"/>
                <a:gd name="T3" fmla="*/ 117 h 1431"/>
                <a:gd name="T4" fmla="*/ 251 w 1448"/>
                <a:gd name="T5" fmla="*/ 34 h 1431"/>
                <a:gd name="T6" fmla="*/ 435 w 1448"/>
                <a:gd name="T7" fmla="*/ 209 h 1431"/>
                <a:gd name="T8" fmla="*/ 385 w 1448"/>
                <a:gd name="T9" fmla="*/ 385 h 1431"/>
                <a:gd name="T10" fmla="*/ 210 w 1448"/>
                <a:gd name="T11" fmla="*/ 435 h 1431"/>
                <a:gd name="T12" fmla="*/ 34 w 1448"/>
                <a:gd name="T13" fmla="*/ 251 h 1431"/>
                <a:gd name="T14" fmla="*/ 109 w 1448"/>
                <a:gd name="T15" fmla="*/ 561 h 1431"/>
                <a:gd name="T16" fmla="*/ 435 w 1448"/>
                <a:gd name="T17" fmla="*/ 644 h 1431"/>
                <a:gd name="T18" fmla="*/ 1179 w 1448"/>
                <a:gd name="T19" fmla="*/ 1380 h 1431"/>
                <a:gd name="T20" fmla="*/ 1288 w 1448"/>
                <a:gd name="T21" fmla="*/ 1430 h 1431"/>
                <a:gd name="T22" fmla="*/ 1388 w 1448"/>
                <a:gd name="T23" fmla="*/ 1380 h 1431"/>
                <a:gd name="T24" fmla="*/ 1388 w 1448"/>
                <a:gd name="T25" fmla="*/ 1171 h 1431"/>
                <a:gd name="T26" fmla="*/ 644 w 1448"/>
                <a:gd name="T27" fmla="*/ 427 h 1431"/>
                <a:gd name="T28" fmla="*/ 1296 w 1448"/>
                <a:gd name="T29" fmla="*/ 1355 h 1431"/>
                <a:gd name="T30" fmla="*/ 1238 w 1448"/>
                <a:gd name="T31" fmla="*/ 1305 h 1431"/>
                <a:gd name="T32" fmla="*/ 1296 w 1448"/>
                <a:gd name="T33" fmla="*/ 1246 h 1431"/>
                <a:gd name="T34" fmla="*/ 1355 w 1448"/>
                <a:gd name="T35" fmla="*/ 1305 h 1431"/>
                <a:gd name="T36" fmla="*/ 1296 w 1448"/>
                <a:gd name="T37" fmla="*/ 1355 h 1431"/>
                <a:gd name="T38" fmla="*/ 1296 w 1448"/>
                <a:gd name="T39" fmla="*/ 1355 h 1431"/>
                <a:gd name="T40" fmla="*/ 1296 w 1448"/>
                <a:gd name="T41" fmla="*/ 1355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8" h="1431">
                  <a:moveTo>
                    <a:pt x="644" y="427"/>
                  </a:moveTo>
                  <a:cubicBezTo>
                    <a:pt x="678" y="318"/>
                    <a:pt x="644" y="201"/>
                    <a:pt x="561" y="117"/>
                  </a:cubicBezTo>
                  <a:cubicBezTo>
                    <a:pt x="477" y="34"/>
                    <a:pt x="360" y="0"/>
                    <a:pt x="251" y="34"/>
                  </a:cubicBezTo>
                  <a:cubicBezTo>
                    <a:pt x="435" y="209"/>
                    <a:pt x="435" y="209"/>
                    <a:pt x="435" y="209"/>
                  </a:cubicBezTo>
                  <a:cubicBezTo>
                    <a:pt x="385" y="385"/>
                    <a:pt x="385" y="385"/>
                    <a:pt x="385" y="385"/>
                  </a:cubicBezTo>
                  <a:cubicBezTo>
                    <a:pt x="210" y="435"/>
                    <a:pt x="210" y="435"/>
                    <a:pt x="210" y="435"/>
                  </a:cubicBezTo>
                  <a:cubicBezTo>
                    <a:pt x="34" y="251"/>
                    <a:pt x="34" y="251"/>
                    <a:pt x="34" y="251"/>
                  </a:cubicBezTo>
                  <a:cubicBezTo>
                    <a:pt x="0" y="360"/>
                    <a:pt x="25" y="477"/>
                    <a:pt x="109" y="561"/>
                  </a:cubicBezTo>
                  <a:cubicBezTo>
                    <a:pt x="201" y="653"/>
                    <a:pt x="326" y="677"/>
                    <a:pt x="435" y="644"/>
                  </a:cubicBezTo>
                  <a:cubicBezTo>
                    <a:pt x="1179" y="1380"/>
                    <a:pt x="1179" y="1380"/>
                    <a:pt x="1179" y="1380"/>
                  </a:cubicBezTo>
                  <a:cubicBezTo>
                    <a:pt x="1204" y="1413"/>
                    <a:pt x="1246" y="1430"/>
                    <a:pt x="1288" y="1430"/>
                  </a:cubicBezTo>
                  <a:cubicBezTo>
                    <a:pt x="1321" y="1430"/>
                    <a:pt x="1363" y="1413"/>
                    <a:pt x="1388" y="1380"/>
                  </a:cubicBezTo>
                  <a:cubicBezTo>
                    <a:pt x="1447" y="1321"/>
                    <a:pt x="1447" y="1229"/>
                    <a:pt x="1388" y="1171"/>
                  </a:cubicBezTo>
                  <a:lnTo>
                    <a:pt x="644" y="427"/>
                  </a:lnTo>
                  <a:close/>
                  <a:moveTo>
                    <a:pt x="1296" y="1355"/>
                  </a:moveTo>
                  <a:cubicBezTo>
                    <a:pt x="1263" y="1355"/>
                    <a:pt x="1238" y="1330"/>
                    <a:pt x="1238" y="1305"/>
                  </a:cubicBezTo>
                  <a:cubicBezTo>
                    <a:pt x="1238" y="1271"/>
                    <a:pt x="1263" y="1246"/>
                    <a:pt x="1296" y="1246"/>
                  </a:cubicBezTo>
                  <a:cubicBezTo>
                    <a:pt x="1330" y="1246"/>
                    <a:pt x="1355" y="1271"/>
                    <a:pt x="1355" y="1305"/>
                  </a:cubicBezTo>
                  <a:cubicBezTo>
                    <a:pt x="1355" y="1330"/>
                    <a:pt x="1330" y="1355"/>
                    <a:pt x="1296" y="1355"/>
                  </a:cubicBezTo>
                  <a:close/>
                  <a:moveTo>
                    <a:pt x="1296" y="1355"/>
                  </a:moveTo>
                  <a:lnTo>
                    <a:pt x="1296" y="1355"/>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638" dirty="0">
                <a:ea typeface="SimSun" charset="0"/>
              </a:endParaRPr>
            </a:p>
          </p:txBody>
        </p:sp>
      </p:grpSp>
      <p:sp>
        <p:nvSpPr>
          <p:cNvPr id="49" name="Freeform 290"/>
          <p:cNvSpPr>
            <a:spLocks noChangeArrowheads="1"/>
          </p:cNvSpPr>
          <p:nvPr/>
        </p:nvSpPr>
        <p:spPr bwMode="auto">
          <a:xfrm>
            <a:off x="3295114" y="2112367"/>
            <a:ext cx="513969" cy="398089"/>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bg1"/>
          </a:solidFill>
          <a:ln>
            <a:noFill/>
          </a:ln>
          <a:effectLst/>
          <a:extLst/>
        </p:spPr>
        <p:txBody>
          <a:bodyPr wrap="none" lIns="87847" tIns="43923" rIns="87847" bIns="43923" anchor="ctr"/>
          <a:lstStyle/>
          <a:p>
            <a:pPr>
              <a:defRPr/>
            </a:pPr>
            <a:endParaRPr lang="en-US" sz="638" dirty="0">
              <a:ea typeface="SimSun" charset="0"/>
            </a:endParaRPr>
          </a:p>
        </p:txBody>
      </p:sp>
      <p:sp>
        <p:nvSpPr>
          <p:cNvPr id="50" name="Freeform 237"/>
          <p:cNvSpPr>
            <a:spLocks noChangeArrowheads="1"/>
          </p:cNvSpPr>
          <p:nvPr/>
        </p:nvSpPr>
        <p:spPr bwMode="auto">
          <a:xfrm>
            <a:off x="5177942" y="2134153"/>
            <a:ext cx="421122" cy="309363"/>
          </a:xfrm>
          <a:custGeom>
            <a:avLst/>
            <a:gdLst>
              <a:gd name="T0" fmla="*/ 586 w 1347"/>
              <a:gd name="T1" fmla="*/ 602 h 987"/>
              <a:gd name="T2" fmla="*/ 502 w 1347"/>
              <a:gd name="T3" fmla="*/ 535 h 987"/>
              <a:gd name="T4" fmla="*/ 42 w 1347"/>
              <a:gd name="T5" fmla="*/ 117 h 987"/>
              <a:gd name="T6" fmla="*/ 17 w 1347"/>
              <a:gd name="T7" fmla="*/ 33 h 987"/>
              <a:gd name="T8" fmla="*/ 92 w 1347"/>
              <a:gd name="T9" fmla="*/ 0 h 987"/>
              <a:gd name="T10" fmla="*/ 1255 w 1347"/>
              <a:gd name="T11" fmla="*/ 0 h 987"/>
              <a:gd name="T12" fmla="*/ 1330 w 1347"/>
              <a:gd name="T13" fmla="*/ 41 h 987"/>
              <a:gd name="T14" fmla="*/ 1305 w 1347"/>
              <a:gd name="T15" fmla="*/ 125 h 987"/>
              <a:gd name="T16" fmla="*/ 803 w 1347"/>
              <a:gd name="T17" fmla="*/ 576 h 987"/>
              <a:gd name="T18" fmla="*/ 586 w 1347"/>
              <a:gd name="T19" fmla="*/ 602 h 987"/>
              <a:gd name="T20" fmla="*/ 92 w 1347"/>
              <a:gd name="T21" fmla="*/ 986 h 987"/>
              <a:gd name="T22" fmla="*/ 0 w 1347"/>
              <a:gd name="T23" fmla="*/ 894 h 987"/>
              <a:gd name="T24" fmla="*/ 0 w 1347"/>
              <a:gd name="T25" fmla="*/ 225 h 987"/>
              <a:gd name="T26" fmla="*/ 42 w 1347"/>
              <a:gd name="T27" fmla="*/ 217 h 987"/>
              <a:gd name="T28" fmla="*/ 234 w 1347"/>
              <a:gd name="T29" fmla="*/ 409 h 987"/>
              <a:gd name="T30" fmla="*/ 251 w 1347"/>
              <a:gd name="T31" fmla="*/ 493 h 987"/>
              <a:gd name="T32" fmla="*/ 109 w 1347"/>
              <a:gd name="T33" fmla="*/ 827 h 987"/>
              <a:gd name="T34" fmla="*/ 126 w 1347"/>
              <a:gd name="T35" fmla="*/ 827 h 987"/>
              <a:gd name="T36" fmla="*/ 318 w 1347"/>
              <a:gd name="T37" fmla="*/ 576 h 987"/>
              <a:gd name="T38" fmla="*/ 393 w 1347"/>
              <a:gd name="T39" fmla="*/ 568 h 987"/>
              <a:gd name="T40" fmla="*/ 477 w 1347"/>
              <a:gd name="T41" fmla="*/ 643 h 987"/>
              <a:gd name="T42" fmla="*/ 569 w 1347"/>
              <a:gd name="T43" fmla="*/ 694 h 987"/>
              <a:gd name="T44" fmla="*/ 820 w 1347"/>
              <a:gd name="T45" fmla="*/ 677 h 987"/>
              <a:gd name="T46" fmla="*/ 945 w 1347"/>
              <a:gd name="T47" fmla="*/ 568 h 987"/>
              <a:gd name="T48" fmla="*/ 1020 w 1347"/>
              <a:gd name="T49" fmla="*/ 576 h 987"/>
              <a:gd name="T50" fmla="*/ 1229 w 1347"/>
              <a:gd name="T51" fmla="*/ 853 h 987"/>
              <a:gd name="T52" fmla="*/ 1238 w 1347"/>
              <a:gd name="T53" fmla="*/ 844 h 987"/>
              <a:gd name="T54" fmla="*/ 1096 w 1347"/>
              <a:gd name="T55" fmla="*/ 493 h 987"/>
              <a:gd name="T56" fmla="*/ 1112 w 1347"/>
              <a:gd name="T57" fmla="*/ 409 h 987"/>
              <a:gd name="T58" fmla="*/ 1313 w 1347"/>
              <a:gd name="T59" fmla="*/ 217 h 987"/>
              <a:gd name="T60" fmla="*/ 1346 w 1347"/>
              <a:gd name="T61" fmla="*/ 225 h 987"/>
              <a:gd name="T62" fmla="*/ 1346 w 1347"/>
              <a:gd name="T63" fmla="*/ 903 h 987"/>
              <a:gd name="T64" fmla="*/ 1246 w 1347"/>
              <a:gd name="T65" fmla="*/ 986 h 987"/>
              <a:gd name="T66" fmla="*/ 92 w 1347"/>
              <a:gd name="T67" fmla="*/ 986 h 987"/>
              <a:gd name="T68" fmla="*/ 92 w 1347"/>
              <a:gd name="T69" fmla="*/ 986 h 987"/>
              <a:gd name="T70" fmla="*/ 92 w 1347"/>
              <a:gd name="T71" fmla="*/ 98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7" h="987">
                <a:moveTo>
                  <a:pt x="586" y="602"/>
                </a:moveTo>
                <a:cubicBezTo>
                  <a:pt x="561" y="585"/>
                  <a:pt x="519" y="560"/>
                  <a:pt x="502" y="535"/>
                </a:cubicBezTo>
                <a:cubicBezTo>
                  <a:pt x="42" y="117"/>
                  <a:pt x="42" y="117"/>
                  <a:pt x="42" y="117"/>
                </a:cubicBezTo>
                <a:cubicBezTo>
                  <a:pt x="26" y="100"/>
                  <a:pt x="9" y="58"/>
                  <a:pt x="17" y="33"/>
                </a:cubicBezTo>
                <a:cubicBezTo>
                  <a:pt x="34" y="17"/>
                  <a:pt x="51" y="0"/>
                  <a:pt x="92" y="0"/>
                </a:cubicBezTo>
                <a:cubicBezTo>
                  <a:pt x="1255" y="0"/>
                  <a:pt x="1255" y="0"/>
                  <a:pt x="1255" y="0"/>
                </a:cubicBezTo>
                <a:cubicBezTo>
                  <a:pt x="1255" y="0"/>
                  <a:pt x="1305" y="0"/>
                  <a:pt x="1330" y="41"/>
                </a:cubicBezTo>
                <a:cubicBezTo>
                  <a:pt x="1346" y="67"/>
                  <a:pt x="1330" y="108"/>
                  <a:pt x="1305" y="125"/>
                </a:cubicBezTo>
                <a:cubicBezTo>
                  <a:pt x="803" y="576"/>
                  <a:pt x="803" y="576"/>
                  <a:pt x="803" y="576"/>
                </a:cubicBezTo>
                <a:cubicBezTo>
                  <a:pt x="803" y="576"/>
                  <a:pt x="711" y="652"/>
                  <a:pt x="586" y="602"/>
                </a:cubicBezTo>
                <a:close/>
                <a:moveTo>
                  <a:pt x="92" y="986"/>
                </a:moveTo>
                <a:cubicBezTo>
                  <a:pt x="92" y="986"/>
                  <a:pt x="0" y="978"/>
                  <a:pt x="0" y="894"/>
                </a:cubicBezTo>
                <a:cubicBezTo>
                  <a:pt x="0" y="225"/>
                  <a:pt x="0" y="225"/>
                  <a:pt x="0" y="225"/>
                </a:cubicBezTo>
                <a:cubicBezTo>
                  <a:pt x="0" y="200"/>
                  <a:pt x="17" y="192"/>
                  <a:pt x="42" y="217"/>
                </a:cubicBezTo>
                <a:cubicBezTo>
                  <a:pt x="234" y="409"/>
                  <a:pt x="234" y="409"/>
                  <a:pt x="234" y="409"/>
                </a:cubicBezTo>
                <a:cubicBezTo>
                  <a:pt x="260" y="426"/>
                  <a:pt x="268" y="468"/>
                  <a:pt x="251" y="493"/>
                </a:cubicBezTo>
                <a:cubicBezTo>
                  <a:pt x="109" y="827"/>
                  <a:pt x="109" y="827"/>
                  <a:pt x="109" y="827"/>
                </a:cubicBezTo>
                <a:cubicBezTo>
                  <a:pt x="101" y="853"/>
                  <a:pt x="109" y="853"/>
                  <a:pt x="126" y="827"/>
                </a:cubicBezTo>
                <a:cubicBezTo>
                  <a:pt x="318" y="576"/>
                  <a:pt x="318" y="576"/>
                  <a:pt x="318" y="576"/>
                </a:cubicBezTo>
                <a:cubicBezTo>
                  <a:pt x="343" y="552"/>
                  <a:pt x="368" y="552"/>
                  <a:pt x="393" y="568"/>
                </a:cubicBezTo>
                <a:cubicBezTo>
                  <a:pt x="477" y="643"/>
                  <a:pt x="477" y="643"/>
                  <a:pt x="477" y="643"/>
                </a:cubicBezTo>
                <a:cubicBezTo>
                  <a:pt x="502" y="660"/>
                  <a:pt x="544" y="685"/>
                  <a:pt x="569" y="694"/>
                </a:cubicBezTo>
                <a:cubicBezTo>
                  <a:pt x="636" y="710"/>
                  <a:pt x="744" y="735"/>
                  <a:pt x="820" y="677"/>
                </a:cubicBezTo>
                <a:cubicBezTo>
                  <a:pt x="945" y="568"/>
                  <a:pt x="945" y="568"/>
                  <a:pt x="945" y="568"/>
                </a:cubicBezTo>
                <a:cubicBezTo>
                  <a:pt x="970" y="552"/>
                  <a:pt x="1004" y="552"/>
                  <a:pt x="1020" y="576"/>
                </a:cubicBezTo>
                <a:cubicBezTo>
                  <a:pt x="1229" y="853"/>
                  <a:pt x="1229" y="853"/>
                  <a:pt x="1229" y="853"/>
                </a:cubicBezTo>
                <a:cubicBezTo>
                  <a:pt x="1246" y="877"/>
                  <a:pt x="1246" y="869"/>
                  <a:pt x="1238" y="844"/>
                </a:cubicBezTo>
                <a:cubicBezTo>
                  <a:pt x="1096" y="493"/>
                  <a:pt x="1096" y="493"/>
                  <a:pt x="1096" y="493"/>
                </a:cubicBezTo>
                <a:cubicBezTo>
                  <a:pt x="1079" y="468"/>
                  <a:pt x="1087" y="434"/>
                  <a:pt x="1112" y="409"/>
                </a:cubicBezTo>
                <a:cubicBezTo>
                  <a:pt x="1313" y="217"/>
                  <a:pt x="1313" y="217"/>
                  <a:pt x="1313" y="217"/>
                </a:cubicBezTo>
                <a:cubicBezTo>
                  <a:pt x="1330" y="192"/>
                  <a:pt x="1346" y="200"/>
                  <a:pt x="1346" y="225"/>
                </a:cubicBezTo>
                <a:cubicBezTo>
                  <a:pt x="1346" y="903"/>
                  <a:pt x="1346" y="903"/>
                  <a:pt x="1346" y="903"/>
                </a:cubicBezTo>
                <a:cubicBezTo>
                  <a:pt x="1346" y="903"/>
                  <a:pt x="1338" y="986"/>
                  <a:pt x="1246" y="986"/>
                </a:cubicBezTo>
                <a:cubicBezTo>
                  <a:pt x="92" y="986"/>
                  <a:pt x="92" y="986"/>
                  <a:pt x="92" y="986"/>
                </a:cubicBezTo>
                <a:close/>
                <a:moveTo>
                  <a:pt x="92" y="986"/>
                </a:moveTo>
                <a:lnTo>
                  <a:pt x="92" y="986"/>
                </a:lnTo>
                <a:close/>
              </a:path>
            </a:pathLst>
          </a:custGeom>
          <a:solidFill>
            <a:schemeClr val="bg1"/>
          </a:solidFill>
          <a:ln>
            <a:noFill/>
          </a:ln>
          <a:effectLst/>
          <a:extLst/>
        </p:spPr>
        <p:txBody>
          <a:bodyPr wrap="none" lIns="87847" tIns="43923" rIns="87847" bIns="43923" anchor="ctr"/>
          <a:lstStyle/>
          <a:p>
            <a:pPr>
              <a:defRPr/>
            </a:pPr>
            <a:endParaRPr lang="en-US" sz="638" dirty="0">
              <a:ea typeface="SimSun" charset="0"/>
            </a:endParaRPr>
          </a:p>
        </p:txBody>
      </p:sp>
      <p:sp>
        <p:nvSpPr>
          <p:cNvPr id="51" name="AutoShape 19"/>
          <p:cNvSpPr>
            <a:spLocks/>
          </p:cNvSpPr>
          <p:nvPr/>
        </p:nvSpPr>
        <p:spPr bwMode="auto">
          <a:xfrm>
            <a:off x="7196878" y="2109924"/>
            <a:ext cx="343152" cy="343241"/>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noFill/>
          </a:ln>
          <a:effectLst/>
          <a:extLst/>
        </p:spPr>
        <p:txBody>
          <a:bodyPr lIns="36603" tIns="36603" rIns="36603" bIns="36603" anchor="ctr"/>
          <a:lstStyle/>
          <a:p>
            <a:pPr defTabSz="329425">
              <a:defRPr/>
            </a:pPr>
            <a:endParaRPr lang="es-ES" sz="209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Tree>
    <p:extLst>
      <p:ext uri="{BB962C8B-B14F-4D97-AF65-F5344CB8AC3E}">
        <p14:creationId xmlns:p14="http://schemas.microsoft.com/office/powerpoint/2010/main" val="475263559"/>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par>
                                <p:cTn id="8" presetID="10" presetClass="entr" presetSubtype="0"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fade">
                                      <p:cBhvr>
                                        <p:cTn id="20" dur="500"/>
                                        <p:tgtEl>
                                          <p:spTgt spid="4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fade">
                                      <p:cBhvr>
                                        <p:cTn id="23" dur="500"/>
                                        <p:tgtEl>
                                          <p:spTgt spid="4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500"/>
                                        <p:tgtEl>
                                          <p:spTgt spid="3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500"/>
                                        <p:tgtEl>
                                          <p:spTgt spid="34"/>
                                        </p:tgtEl>
                                      </p:cBhvr>
                                    </p:animEffect>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fade">
                                      <p:cBhvr>
                                        <p:cTn id="36" dur="500"/>
                                        <p:tgtEl>
                                          <p:spTgt spid="5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fade">
                                      <p:cBhvr>
                                        <p:cTn id="39" dur="500"/>
                                        <p:tgtEl>
                                          <p:spTgt spid="3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childTnLst>
                          </p:cTn>
                        </p:par>
                        <p:par>
                          <p:cTn id="43" fill="hold">
                            <p:stCondLst>
                              <p:cond delay="1500"/>
                            </p:stCondLst>
                            <p:childTnLst>
                              <p:par>
                                <p:cTn id="44" presetID="10" presetClass="entr" presetSubtype="0" fill="hold" grpId="0" nodeType="after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51"/>
                                        </p:tgtEl>
                                        <p:attrNameLst>
                                          <p:attrName>style.visibility</p:attrName>
                                        </p:attrNameLst>
                                      </p:cBhvr>
                                      <p:to>
                                        <p:strVal val="visible"/>
                                      </p:to>
                                    </p:set>
                                    <p:animEffect transition="in" filter="fade">
                                      <p:cBhvr>
                                        <p:cTn id="49" dur="500"/>
                                        <p:tgtEl>
                                          <p:spTgt spid="5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fade">
                                      <p:cBhvr>
                                        <p:cTn id="52" dur="500"/>
                                        <p:tgtEl>
                                          <p:spTgt spid="3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P spid="37" grpId="0"/>
      <p:bldP spid="38" grpId="0"/>
      <p:bldP spid="39" grpId="0" animBg="1"/>
      <p:bldP spid="40" grpId="0" animBg="1"/>
      <p:bldP spid="41" grpId="0" animBg="1"/>
      <p:bldP spid="42" grpId="0" animBg="1"/>
      <p:bldP spid="49" grpId="0" animBg="1"/>
      <p:bldP spid="50" grpId="0" animBg="1"/>
      <p:bldP spid="5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6"/>
          <p:cNvSpPr txBox="1"/>
          <p:nvPr/>
        </p:nvSpPr>
        <p:spPr>
          <a:xfrm>
            <a:off x="482601" y="1572599"/>
            <a:ext cx="4392613" cy="471874"/>
          </a:xfrm>
          <a:prstGeom prst="rect">
            <a:avLst/>
          </a:prstGeom>
          <a:noFill/>
        </p:spPr>
        <p:txBody>
          <a:bodyPr lIns="86378" tIns="43189" rIns="86378" bIns="43189">
            <a:spAutoFit/>
          </a:bodyPr>
          <a:lstStyle/>
          <a:p>
            <a:pPr>
              <a:lnSpc>
                <a:spcPct val="125000"/>
              </a:lnSpc>
              <a:defRPr/>
            </a:pPr>
            <a:r>
              <a:rPr lang="zh-CN" altLang="en-US" sz="1000" dirty="0">
                <a:solidFill>
                  <a:schemeClr val="tx1">
                    <a:lumMod val="65000"/>
                    <a:lumOff val="35000"/>
                  </a:schemeClr>
                </a:solidFill>
                <a:latin typeface="Calibri"/>
                <a:ea typeface="微软雅黑"/>
              </a:rPr>
              <a:t>添加文本说明内容添加文本说明内容添加文本说明内容添加文本说明内容添加文本说明内容添加文本说明内容添加文本说明内容添加内容</a:t>
            </a:r>
          </a:p>
        </p:txBody>
      </p:sp>
      <p:sp>
        <p:nvSpPr>
          <p:cNvPr id="29" name="TextBox 6"/>
          <p:cNvSpPr txBox="1"/>
          <p:nvPr/>
        </p:nvSpPr>
        <p:spPr>
          <a:xfrm>
            <a:off x="482601" y="2751907"/>
            <a:ext cx="4103689" cy="318013"/>
          </a:xfrm>
          <a:prstGeom prst="rect">
            <a:avLst/>
          </a:prstGeom>
          <a:noFill/>
        </p:spPr>
        <p:txBody>
          <a:bodyPr lIns="86378" tIns="43189" rIns="86378" bIns="43189">
            <a:spAutoFit/>
          </a:bodyPr>
          <a:lstStyle/>
          <a:p>
            <a:pPr>
              <a:lnSpc>
                <a:spcPct val="150000"/>
              </a:lnSpc>
              <a:defRPr/>
            </a:pPr>
            <a:r>
              <a:rPr lang="zh-CN" altLang="en-US" sz="1000" dirty="0">
                <a:solidFill>
                  <a:schemeClr val="tx1">
                    <a:lumMod val="65000"/>
                    <a:lumOff val="35000"/>
                  </a:schemeClr>
                </a:solidFill>
                <a:latin typeface="Calibri"/>
                <a:ea typeface="微软雅黑"/>
              </a:rPr>
              <a:t>添加文本说明内容添加文本说明内容添加文本</a:t>
            </a:r>
          </a:p>
        </p:txBody>
      </p:sp>
      <p:sp>
        <p:nvSpPr>
          <p:cNvPr id="30" name="对角圆角矩形 29"/>
          <p:cNvSpPr/>
          <p:nvPr/>
        </p:nvSpPr>
        <p:spPr>
          <a:xfrm>
            <a:off x="554039" y="1247218"/>
            <a:ext cx="1425576" cy="344428"/>
          </a:xfrm>
          <a:prstGeom prst="round2DiagRect">
            <a:avLst>
              <a:gd name="adj1" fmla="val 30205"/>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6378" tIns="43189" rIns="86378" bIns="43189" anchor="ctr"/>
          <a:lstStyle/>
          <a:p>
            <a:pPr algn="ctr">
              <a:defRPr/>
            </a:pPr>
            <a:r>
              <a:rPr lang="zh-CN" altLang="en-US" b="1" dirty="0">
                <a:solidFill>
                  <a:schemeClr val="bg1"/>
                </a:solidFill>
                <a:latin typeface="微软雅黑" pitchFamily="34" charset="-122"/>
                <a:ea typeface="微软雅黑" pitchFamily="34" charset="-122"/>
              </a:rPr>
              <a:t>标题一</a:t>
            </a:r>
          </a:p>
        </p:txBody>
      </p:sp>
      <p:sp>
        <p:nvSpPr>
          <p:cNvPr id="31" name="对角圆角矩形 30"/>
          <p:cNvSpPr/>
          <p:nvPr/>
        </p:nvSpPr>
        <p:spPr>
          <a:xfrm>
            <a:off x="554039" y="2448747"/>
            <a:ext cx="1425576" cy="342840"/>
          </a:xfrm>
          <a:prstGeom prst="round2DiagRect">
            <a:avLst>
              <a:gd name="adj1" fmla="val 30205"/>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6378" tIns="43189" rIns="86378" bIns="43189" anchor="ctr"/>
          <a:lstStyle/>
          <a:p>
            <a:pPr algn="ctr">
              <a:defRPr/>
            </a:pPr>
            <a:r>
              <a:rPr lang="zh-CN" altLang="en-US" b="1" dirty="0">
                <a:solidFill>
                  <a:schemeClr val="bg1"/>
                </a:solidFill>
                <a:latin typeface="微软雅黑" pitchFamily="34" charset="-122"/>
                <a:ea typeface="微软雅黑" pitchFamily="34" charset="-122"/>
              </a:rPr>
              <a:t>标题二</a:t>
            </a:r>
          </a:p>
        </p:txBody>
      </p:sp>
      <p:sp>
        <p:nvSpPr>
          <p:cNvPr id="32" name="对角圆角矩形 31"/>
          <p:cNvSpPr/>
          <p:nvPr/>
        </p:nvSpPr>
        <p:spPr>
          <a:xfrm>
            <a:off x="554039" y="3189981"/>
            <a:ext cx="1425576" cy="342840"/>
          </a:xfrm>
          <a:prstGeom prst="round2DiagRect">
            <a:avLst>
              <a:gd name="adj1" fmla="val 30205"/>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6378" tIns="43189" rIns="86378" bIns="43189" anchor="ctr"/>
          <a:lstStyle/>
          <a:p>
            <a:pPr algn="ctr">
              <a:defRPr/>
            </a:pPr>
            <a:r>
              <a:rPr lang="zh-CN" altLang="en-US" b="1" dirty="0">
                <a:solidFill>
                  <a:schemeClr val="bg1"/>
                </a:solidFill>
                <a:latin typeface="微软雅黑" pitchFamily="34" charset="-122"/>
                <a:ea typeface="微软雅黑" pitchFamily="34" charset="-122"/>
              </a:rPr>
              <a:t>标题三</a:t>
            </a:r>
          </a:p>
        </p:txBody>
      </p:sp>
      <p:sp>
        <p:nvSpPr>
          <p:cNvPr id="33" name="TextBox 6"/>
          <p:cNvSpPr txBox="1"/>
          <p:nvPr/>
        </p:nvSpPr>
        <p:spPr>
          <a:xfrm>
            <a:off x="482601" y="3523297"/>
            <a:ext cx="4392613" cy="471874"/>
          </a:xfrm>
          <a:prstGeom prst="rect">
            <a:avLst/>
          </a:prstGeom>
          <a:noFill/>
        </p:spPr>
        <p:txBody>
          <a:bodyPr lIns="86378" tIns="43189" rIns="86378" bIns="43189">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a:defRPr/>
            </a:pPr>
            <a:r>
              <a:rPr lang="zh-CN" altLang="en-US" sz="1000" dirty="0">
                <a:solidFill>
                  <a:schemeClr val="tx1">
                    <a:lumMod val="65000"/>
                    <a:lumOff val="35000"/>
                  </a:schemeClr>
                </a:solidFill>
              </a:rPr>
              <a:t>添加文本说明内容添加文本说明内容添加文本说明内容添加文本说明内容添加内容</a:t>
            </a:r>
          </a:p>
        </p:txBody>
      </p:sp>
      <p:pic>
        <p:nvPicPr>
          <p:cNvPr id="34"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381688" y="1692512"/>
            <a:ext cx="2410258" cy="155206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35"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rot="422593">
            <a:off x="5777827" y="1952005"/>
            <a:ext cx="2888944" cy="192656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36" name="Picture 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rot="854817">
            <a:off x="5285720" y="2726941"/>
            <a:ext cx="2459690" cy="164030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1353752197"/>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25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1000"/>
                                        <p:tgtEl>
                                          <p:spTgt spid="28"/>
                                        </p:tgtEl>
                                      </p:cBhvr>
                                    </p:animEffect>
                                    <p:anim calcmode="lin" valueType="num">
                                      <p:cBhvr>
                                        <p:cTn id="14" dur="1000" fill="hold"/>
                                        <p:tgtEl>
                                          <p:spTgt spid="28"/>
                                        </p:tgtEl>
                                        <p:attrNameLst>
                                          <p:attrName>ppt_x</p:attrName>
                                        </p:attrNameLst>
                                      </p:cBhvr>
                                      <p:tavLst>
                                        <p:tav tm="0">
                                          <p:val>
                                            <p:strVal val="#ppt_x"/>
                                          </p:val>
                                        </p:tav>
                                        <p:tav tm="100000">
                                          <p:val>
                                            <p:strVal val="#ppt_x"/>
                                          </p:val>
                                        </p:tav>
                                      </p:tavLst>
                                    </p:anim>
                                    <p:anim calcmode="lin" valueType="num">
                                      <p:cBhvr>
                                        <p:cTn id="15" dur="1000" fill="hold"/>
                                        <p:tgtEl>
                                          <p:spTgt spid="28"/>
                                        </p:tgtEl>
                                        <p:attrNameLst>
                                          <p:attrName>ppt_y</p:attrName>
                                        </p:attrNameLst>
                                      </p:cBhvr>
                                      <p:tavLst>
                                        <p:tav tm="0">
                                          <p:val>
                                            <p:strVal val="#ppt_y+.1"/>
                                          </p:val>
                                        </p:tav>
                                        <p:tav tm="100000">
                                          <p:val>
                                            <p:strVal val="#ppt_y"/>
                                          </p:val>
                                        </p:tav>
                                      </p:tavLst>
                                    </p:anim>
                                  </p:childTnLst>
                                </p:cTn>
                              </p:par>
                            </p:childTnLst>
                          </p:cTn>
                        </p:par>
                        <p:par>
                          <p:cTn id="16" fill="hold">
                            <p:stCondLst>
                              <p:cond delay="2250"/>
                            </p:stCondLst>
                            <p:childTnLst>
                              <p:par>
                                <p:cTn id="17" presetID="49" presetClass="entr" presetSubtype="0" decel="100000"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ppt_w</p:attrName>
                                        </p:attrNameLst>
                                      </p:cBhvr>
                                      <p:tavLst>
                                        <p:tav tm="0">
                                          <p:val>
                                            <p:fltVal val="0"/>
                                          </p:val>
                                        </p:tav>
                                        <p:tav tm="100000">
                                          <p:val>
                                            <p:strVal val="#ppt_w"/>
                                          </p:val>
                                        </p:tav>
                                      </p:tavLst>
                                    </p:anim>
                                    <p:anim calcmode="lin" valueType="num">
                                      <p:cBhvr>
                                        <p:cTn id="20" dur="500" fill="hold"/>
                                        <p:tgtEl>
                                          <p:spTgt spid="34"/>
                                        </p:tgtEl>
                                        <p:attrNameLst>
                                          <p:attrName>ppt_h</p:attrName>
                                        </p:attrNameLst>
                                      </p:cBhvr>
                                      <p:tavLst>
                                        <p:tav tm="0">
                                          <p:val>
                                            <p:fltVal val="0"/>
                                          </p:val>
                                        </p:tav>
                                        <p:tav tm="100000">
                                          <p:val>
                                            <p:strVal val="#ppt_h"/>
                                          </p:val>
                                        </p:tav>
                                      </p:tavLst>
                                    </p:anim>
                                    <p:anim calcmode="lin" valueType="num">
                                      <p:cBhvr>
                                        <p:cTn id="21" dur="500" fill="hold"/>
                                        <p:tgtEl>
                                          <p:spTgt spid="34"/>
                                        </p:tgtEl>
                                        <p:attrNameLst>
                                          <p:attrName>style.rotation</p:attrName>
                                        </p:attrNameLst>
                                      </p:cBhvr>
                                      <p:tavLst>
                                        <p:tav tm="0">
                                          <p:val>
                                            <p:fltVal val="360"/>
                                          </p:val>
                                        </p:tav>
                                        <p:tav tm="100000">
                                          <p:val>
                                            <p:fltVal val="0"/>
                                          </p:val>
                                        </p:tav>
                                      </p:tavLst>
                                    </p:anim>
                                    <p:animEffect transition="in" filter="fade">
                                      <p:cBhvr>
                                        <p:cTn id="22" dur="500"/>
                                        <p:tgtEl>
                                          <p:spTgt spid="34"/>
                                        </p:tgtEl>
                                      </p:cBhvr>
                                    </p:animEffect>
                                  </p:childTnLst>
                                </p:cTn>
                              </p:par>
                            </p:childTnLst>
                          </p:cTn>
                        </p:par>
                        <p:par>
                          <p:cTn id="23" fill="hold">
                            <p:stCondLst>
                              <p:cond delay="2750"/>
                            </p:stCondLst>
                            <p:childTnLst>
                              <p:par>
                                <p:cTn id="24" presetID="6" presetClass="emph" presetSubtype="0" fill="hold" nodeType="afterEffect">
                                  <p:stCondLst>
                                    <p:cond delay="0"/>
                                  </p:stCondLst>
                                  <p:childTnLst>
                                    <p:animScale>
                                      <p:cBhvr>
                                        <p:cTn id="25" dur="2000" fill="hold"/>
                                        <p:tgtEl>
                                          <p:spTgt spid="34"/>
                                        </p:tgtEl>
                                      </p:cBhvr>
                                      <p:by x="75000" y="75000"/>
                                    </p:animScale>
                                  </p:childTnLst>
                                </p:cTn>
                              </p:par>
                              <p:par>
                                <p:cTn id="26" presetID="56" presetClass="path" presetSubtype="0" accel="50000" decel="50000" fill="hold" nodeType="withEffect">
                                  <p:stCondLst>
                                    <p:cond delay="250"/>
                                  </p:stCondLst>
                                  <p:childTnLst>
                                    <p:animMotion origin="layout" path="M 3.88889E-6 -2.22222E-6 L -0.07848 -0.26611 " pathEditMode="relative" rAng="0" ptsTypes="AA">
                                      <p:cBhvr>
                                        <p:cTn id="27" dur="750" fill="hold"/>
                                        <p:tgtEl>
                                          <p:spTgt spid="34"/>
                                        </p:tgtEl>
                                        <p:attrNameLst>
                                          <p:attrName>ppt_x</p:attrName>
                                          <p:attrName>ppt_y</p:attrName>
                                        </p:attrNameLst>
                                      </p:cBhvr>
                                      <p:rCtr x="-3924" y="-13306"/>
                                    </p:animMotion>
                                  </p:childTnLst>
                                </p:cTn>
                              </p:par>
                            </p:childTnLst>
                          </p:cTn>
                        </p:par>
                        <p:par>
                          <p:cTn id="28" fill="hold">
                            <p:stCondLst>
                              <p:cond delay="4750"/>
                            </p:stCondLst>
                            <p:childTnLst>
                              <p:par>
                                <p:cTn id="29" presetID="42" presetClass="entr" presetSubtype="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1000"/>
                                        <p:tgtEl>
                                          <p:spTgt spid="31"/>
                                        </p:tgtEl>
                                      </p:cBhvr>
                                    </p:animEffect>
                                    <p:anim calcmode="lin" valueType="num">
                                      <p:cBhvr>
                                        <p:cTn id="32" dur="1000" fill="hold"/>
                                        <p:tgtEl>
                                          <p:spTgt spid="31"/>
                                        </p:tgtEl>
                                        <p:attrNameLst>
                                          <p:attrName>ppt_x</p:attrName>
                                        </p:attrNameLst>
                                      </p:cBhvr>
                                      <p:tavLst>
                                        <p:tav tm="0">
                                          <p:val>
                                            <p:strVal val="#ppt_x"/>
                                          </p:val>
                                        </p:tav>
                                        <p:tav tm="100000">
                                          <p:val>
                                            <p:strVal val="#ppt_x"/>
                                          </p:val>
                                        </p:tav>
                                      </p:tavLst>
                                    </p:anim>
                                    <p:anim calcmode="lin" valueType="num">
                                      <p:cBhvr>
                                        <p:cTn id="33" dur="1000" fill="hold"/>
                                        <p:tgtEl>
                                          <p:spTgt spid="3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25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childTnLst>
                          </p:cTn>
                        </p:par>
                        <p:par>
                          <p:cTn id="39" fill="hold">
                            <p:stCondLst>
                              <p:cond delay="6000"/>
                            </p:stCondLst>
                            <p:childTnLst>
                              <p:par>
                                <p:cTn id="40" presetID="49" presetClass="entr" presetSubtype="0" decel="100000" fill="hold" nodeType="after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p:cTn id="42" dur="500" fill="hold"/>
                                        <p:tgtEl>
                                          <p:spTgt spid="35"/>
                                        </p:tgtEl>
                                        <p:attrNameLst>
                                          <p:attrName>ppt_w</p:attrName>
                                        </p:attrNameLst>
                                      </p:cBhvr>
                                      <p:tavLst>
                                        <p:tav tm="0">
                                          <p:val>
                                            <p:fltVal val="0"/>
                                          </p:val>
                                        </p:tav>
                                        <p:tav tm="100000">
                                          <p:val>
                                            <p:strVal val="#ppt_w"/>
                                          </p:val>
                                        </p:tav>
                                      </p:tavLst>
                                    </p:anim>
                                    <p:anim calcmode="lin" valueType="num">
                                      <p:cBhvr>
                                        <p:cTn id="43" dur="500" fill="hold"/>
                                        <p:tgtEl>
                                          <p:spTgt spid="35"/>
                                        </p:tgtEl>
                                        <p:attrNameLst>
                                          <p:attrName>ppt_h</p:attrName>
                                        </p:attrNameLst>
                                      </p:cBhvr>
                                      <p:tavLst>
                                        <p:tav tm="0">
                                          <p:val>
                                            <p:fltVal val="0"/>
                                          </p:val>
                                        </p:tav>
                                        <p:tav tm="100000">
                                          <p:val>
                                            <p:strVal val="#ppt_h"/>
                                          </p:val>
                                        </p:tav>
                                      </p:tavLst>
                                    </p:anim>
                                    <p:anim calcmode="lin" valueType="num">
                                      <p:cBhvr>
                                        <p:cTn id="44" dur="500" fill="hold"/>
                                        <p:tgtEl>
                                          <p:spTgt spid="35"/>
                                        </p:tgtEl>
                                        <p:attrNameLst>
                                          <p:attrName>style.rotation</p:attrName>
                                        </p:attrNameLst>
                                      </p:cBhvr>
                                      <p:tavLst>
                                        <p:tav tm="0">
                                          <p:val>
                                            <p:fltVal val="360"/>
                                          </p:val>
                                        </p:tav>
                                        <p:tav tm="100000">
                                          <p:val>
                                            <p:fltVal val="0"/>
                                          </p:val>
                                        </p:tav>
                                      </p:tavLst>
                                    </p:anim>
                                    <p:animEffect transition="in" filter="fade">
                                      <p:cBhvr>
                                        <p:cTn id="45" dur="500"/>
                                        <p:tgtEl>
                                          <p:spTgt spid="35"/>
                                        </p:tgtEl>
                                      </p:cBhvr>
                                    </p:animEffect>
                                  </p:childTnLst>
                                </p:cTn>
                              </p:par>
                            </p:childTnLst>
                          </p:cTn>
                        </p:par>
                        <p:par>
                          <p:cTn id="46" fill="hold">
                            <p:stCondLst>
                              <p:cond delay="6500"/>
                            </p:stCondLst>
                            <p:childTnLst>
                              <p:par>
                                <p:cTn id="47" presetID="6" presetClass="emph" presetSubtype="0" fill="hold" nodeType="afterEffect">
                                  <p:stCondLst>
                                    <p:cond delay="0"/>
                                  </p:stCondLst>
                                  <p:childTnLst>
                                    <p:animScale>
                                      <p:cBhvr>
                                        <p:cTn id="48" dur="2000" fill="hold"/>
                                        <p:tgtEl>
                                          <p:spTgt spid="35"/>
                                        </p:tgtEl>
                                      </p:cBhvr>
                                      <p:by x="75000" y="75000"/>
                                    </p:animScale>
                                  </p:childTnLst>
                                </p:cTn>
                              </p:par>
                              <p:par>
                                <p:cTn id="49" presetID="56" presetClass="path" presetSubtype="0" accel="50000" decel="50000" fill="hold" nodeType="withEffect">
                                  <p:stCondLst>
                                    <p:cond delay="250"/>
                                  </p:stCondLst>
                                  <p:childTnLst>
                                    <p:animMotion origin="layout" path="M 3.05556E-6 0 L -0.00625 -0.16028 " pathEditMode="relative" rAng="0" ptsTypes="AA">
                                      <p:cBhvr>
                                        <p:cTn id="50" dur="750" fill="hold"/>
                                        <p:tgtEl>
                                          <p:spTgt spid="35"/>
                                        </p:tgtEl>
                                        <p:attrNameLst>
                                          <p:attrName>ppt_x</p:attrName>
                                          <p:attrName>ppt_y</p:attrName>
                                        </p:attrNameLst>
                                      </p:cBhvr>
                                      <p:rCtr x="-313" y="-8028"/>
                                    </p:animMotion>
                                  </p:childTnLst>
                                </p:cTn>
                              </p:par>
                            </p:childTnLst>
                          </p:cTn>
                        </p:par>
                        <p:par>
                          <p:cTn id="51" fill="hold">
                            <p:stCondLst>
                              <p:cond delay="8500"/>
                            </p:stCondLst>
                            <p:childTnLst>
                              <p:par>
                                <p:cTn id="52" presetID="42" presetClass="entr" presetSubtype="0" fill="hold" grpId="0" nodeType="after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1000"/>
                                        <p:tgtEl>
                                          <p:spTgt spid="32"/>
                                        </p:tgtEl>
                                      </p:cBhvr>
                                    </p:animEffect>
                                    <p:anim calcmode="lin" valueType="num">
                                      <p:cBhvr>
                                        <p:cTn id="55" dur="1000" fill="hold"/>
                                        <p:tgtEl>
                                          <p:spTgt spid="32"/>
                                        </p:tgtEl>
                                        <p:attrNameLst>
                                          <p:attrName>ppt_x</p:attrName>
                                        </p:attrNameLst>
                                      </p:cBhvr>
                                      <p:tavLst>
                                        <p:tav tm="0">
                                          <p:val>
                                            <p:strVal val="#ppt_x"/>
                                          </p:val>
                                        </p:tav>
                                        <p:tav tm="100000">
                                          <p:val>
                                            <p:strVal val="#ppt_x"/>
                                          </p:val>
                                        </p:tav>
                                      </p:tavLst>
                                    </p:anim>
                                    <p:anim calcmode="lin" valueType="num">
                                      <p:cBhvr>
                                        <p:cTn id="56" dur="1000" fill="hold"/>
                                        <p:tgtEl>
                                          <p:spTgt spid="3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25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1000"/>
                                        <p:tgtEl>
                                          <p:spTgt spid="33"/>
                                        </p:tgtEl>
                                      </p:cBhvr>
                                    </p:animEffect>
                                    <p:anim calcmode="lin" valueType="num">
                                      <p:cBhvr>
                                        <p:cTn id="60" dur="1000" fill="hold"/>
                                        <p:tgtEl>
                                          <p:spTgt spid="33"/>
                                        </p:tgtEl>
                                        <p:attrNameLst>
                                          <p:attrName>ppt_x</p:attrName>
                                        </p:attrNameLst>
                                      </p:cBhvr>
                                      <p:tavLst>
                                        <p:tav tm="0">
                                          <p:val>
                                            <p:strVal val="#ppt_x"/>
                                          </p:val>
                                        </p:tav>
                                        <p:tav tm="100000">
                                          <p:val>
                                            <p:strVal val="#ppt_x"/>
                                          </p:val>
                                        </p:tav>
                                      </p:tavLst>
                                    </p:anim>
                                    <p:anim calcmode="lin" valueType="num">
                                      <p:cBhvr>
                                        <p:cTn id="61" dur="1000" fill="hold"/>
                                        <p:tgtEl>
                                          <p:spTgt spid="33"/>
                                        </p:tgtEl>
                                        <p:attrNameLst>
                                          <p:attrName>ppt_y</p:attrName>
                                        </p:attrNameLst>
                                      </p:cBhvr>
                                      <p:tavLst>
                                        <p:tav tm="0">
                                          <p:val>
                                            <p:strVal val="#ppt_y+.1"/>
                                          </p:val>
                                        </p:tav>
                                        <p:tav tm="100000">
                                          <p:val>
                                            <p:strVal val="#ppt_y"/>
                                          </p:val>
                                        </p:tav>
                                      </p:tavLst>
                                    </p:anim>
                                  </p:childTnLst>
                                </p:cTn>
                              </p:par>
                            </p:childTnLst>
                          </p:cTn>
                        </p:par>
                        <p:par>
                          <p:cTn id="62" fill="hold">
                            <p:stCondLst>
                              <p:cond delay="9750"/>
                            </p:stCondLst>
                            <p:childTnLst>
                              <p:par>
                                <p:cTn id="63" presetID="49" presetClass="entr" presetSubtype="0" decel="100000" fill="hold" nodeType="afterEffect">
                                  <p:stCondLst>
                                    <p:cond delay="0"/>
                                  </p:stCondLst>
                                  <p:childTnLst>
                                    <p:set>
                                      <p:cBhvr>
                                        <p:cTn id="64" dur="1" fill="hold">
                                          <p:stCondLst>
                                            <p:cond delay="0"/>
                                          </p:stCondLst>
                                        </p:cTn>
                                        <p:tgtEl>
                                          <p:spTgt spid="36"/>
                                        </p:tgtEl>
                                        <p:attrNameLst>
                                          <p:attrName>style.visibility</p:attrName>
                                        </p:attrNameLst>
                                      </p:cBhvr>
                                      <p:to>
                                        <p:strVal val="visible"/>
                                      </p:to>
                                    </p:set>
                                    <p:anim calcmode="lin" valueType="num">
                                      <p:cBhvr>
                                        <p:cTn id="65" dur="500" fill="hold"/>
                                        <p:tgtEl>
                                          <p:spTgt spid="36"/>
                                        </p:tgtEl>
                                        <p:attrNameLst>
                                          <p:attrName>ppt_w</p:attrName>
                                        </p:attrNameLst>
                                      </p:cBhvr>
                                      <p:tavLst>
                                        <p:tav tm="0">
                                          <p:val>
                                            <p:fltVal val="0"/>
                                          </p:val>
                                        </p:tav>
                                        <p:tav tm="100000">
                                          <p:val>
                                            <p:strVal val="#ppt_w"/>
                                          </p:val>
                                        </p:tav>
                                      </p:tavLst>
                                    </p:anim>
                                    <p:anim calcmode="lin" valueType="num">
                                      <p:cBhvr>
                                        <p:cTn id="66" dur="500" fill="hold"/>
                                        <p:tgtEl>
                                          <p:spTgt spid="36"/>
                                        </p:tgtEl>
                                        <p:attrNameLst>
                                          <p:attrName>ppt_h</p:attrName>
                                        </p:attrNameLst>
                                      </p:cBhvr>
                                      <p:tavLst>
                                        <p:tav tm="0">
                                          <p:val>
                                            <p:fltVal val="0"/>
                                          </p:val>
                                        </p:tav>
                                        <p:tav tm="100000">
                                          <p:val>
                                            <p:strVal val="#ppt_h"/>
                                          </p:val>
                                        </p:tav>
                                      </p:tavLst>
                                    </p:anim>
                                    <p:anim calcmode="lin" valueType="num">
                                      <p:cBhvr>
                                        <p:cTn id="67" dur="500" fill="hold"/>
                                        <p:tgtEl>
                                          <p:spTgt spid="36"/>
                                        </p:tgtEl>
                                        <p:attrNameLst>
                                          <p:attrName>style.rotation</p:attrName>
                                        </p:attrNameLst>
                                      </p:cBhvr>
                                      <p:tavLst>
                                        <p:tav tm="0">
                                          <p:val>
                                            <p:fltVal val="360"/>
                                          </p:val>
                                        </p:tav>
                                        <p:tav tm="100000">
                                          <p:val>
                                            <p:fltVal val="0"/>
                                          </p:val>
                                        </p:tav>
                                      </p:tavLst>
                                    </p:anim>
                                    <p:animEffect transition="in" filter="fade">
                                      <p:cBhvr>
                                        <p:cTn id="6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animBg="1"/>
      <p:bldP spid="31" grpId="0" animBg="1"/>
      <p:bldP spid="32" grpId="0" animBg="1"/>
      <p:bldP spid="3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6"/>
          <p:cNvSpPr/>
          <p:nvPr/>
        </p:nvSpPr>
        <p:spPr bwMode="auto">
          <a:xfrm>
            <a:off x="1041391" y="1044791"/>
            <a:ext cx="179714" cy="3578811"/>
          </a:xfrm>
          <a:custGeom>
            <a:avLst/>
            <a:gdLst>
              <a:gd name="T0" fmla="*/ 142 w 285"/>
              <a:gd name="T1" fmla="*/ 0 h 5701"/>
              <a:gd name="T2" fmla="*/ 142 w 285"/>
              <a:gd name="T3" fmla="*/ 0 h 5701"/>
              <a:gd name="T4" fmla="*/ 285 w 285"/>
              <a:gd name="T5" fmla="*/ 143 h 5701"/>
              <a:gd name="T6" fmla="*/ 285 w 285"/>
              <a:gd name="T7" fmla="*/ 5558 h 5701"/>
              <a:gd name="T8" fmla="*/ 142 w 285"/>
              <a:gd name="T9" fmla="*/ 5701 h 5701"/>
              <a:gd name="T10" fmla="*/ 142 w 285"/>
              <a:gd name="T11" fmla="*/ 5701 h 5701"/>
              <a:gd name="T12" fmla="*/ 0 w 285"/>
              <a:gd name="T13" fmla="*/ 5558 h 5701"/>
              <a:gd name="T14" fmla="*/ 0 w 285"/>
              <a:gd name="T15" fmla="*/ 143 h 5701"/>
              <a:gd name="T16" fmla="*/ 142 w 285"/>
              <a:gd name="T17" fmla="*/ 0 h 5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5" h="5701">
                <a:moveTo>
                  <a:pt x="142" y="0"/>
                </a:moveTo>
                <a:lnTo>
                  <a:pt x="142" y="0"/>
                </a:lnTo>
                <a:cubicBezTo>
                  <a:pt x="221" y="0"/>
                  <a:pt x="285" y="64"/>
                  <a:pt x="285" y="143"/>
                </a:cubicBezTo>
                <a:lnTo>
                  <a:pt x="285" y="5558"/>
                </a:lnTo>
                <a:cubicBezTo>
                  <a:pt x="285" y="5637"/>
                  <a:pt x="221" y="5701"/>
                  <a:pt x="142" y="5701"/>
                </a:cubicBezTo>
                <a:lnTo>
                  <a:pt x="142" y="5701"/>
                </a:lnTo>
                <a:cubicBezTo>
                  <a:pt x="64" y="5701"/>
                  <a:pt x="0" y="5637"/>
                  <a:pt x="0" y="5558"/>
                </a:cubicBezTo>
                <a:lnTo>
                  <a:pt x="0" y="143"/>
                </a:lnTo>
                <a:cubicBezTo>
                  <a:pt x="0" y="64"/>
                  <a:pt x="64" y="0"/>
                  <a:pt x="142" y="0"/>
                </a:cubicBezTo>
                <a:close/>
              </a:path>
            </a:pathLst>
          </a:custGeom>
          <a:solidFill>
            <a:schemeClr val="accent1"/>
          </a:solidFill>
          <a:ln>
            <a:noFill/>
          </a:ln>
        </p:spPr>
        <p:txBody>
          <a:bodyPr vert="horz" wrap="square" lIns="68553" tIns="34277" rIns="68553" bIns="34277" numCol="1" anchor="t" anchorCtr="0" compatLnSpc="1"/>
          <a:lstStyle/>
          <a:p>
            <a:endParaRPr lang="zh-CN" altLang="en-US" sz="1349"/>
          </a:p>
        </p:txBody>
      </p:sp>
      <p:sp>
        <p:nvSpPr>
          <p:cNvPr id="6" name="Freeform 7"/>
          <p:cNvSpPr/>
          <p:nvPr/>
        </p:nvSpPr>
        <p:spPr bwMode="auto">
          <a:xfrm>
            <a:off x="1936391" y="1044791"/>
            <a:ext cx="179714" cy="3578811"/>
          </a:xfrm>
          <a:custGeom>
            <a:avLst/>
            <a:gdLst>
              <a:gd name="T0" fmla="*/ 143 w 285"/>
              <a:gd name="T1" fmla="*/ 0 h 5701"/>
              <a:gd name="T2" fmla="*/ 143 w 285"/>
              <a:gd name="T3" fmla="*/ 0 h 5701"/>
              <a:gd name="T4" fmla="*/ 285 w 285"/>
              <a:gd name="T5" fmla="*/ 143 h 5701"/>
              <a:gd name="T6" fmla="*/ 285 w 285"/>
              <a:gd name="T7" fmla="*/ 5558 h 5701"/>
              <a:gd name="T8" fmla="*/ 143 w 285"/>
              <a:gd name="T9" fmla="*/ 5701 h 5701"/>
              <a:gd name="T10" fmla="*/ 143 w 285"/>
              <a:gd name="T11" fmla="*/ 5701 h 5701"/>
              <a:gd name="T12" fmla="*/ 0 w 285"/>
              <a:gd name="T13" fmla="*/ 5558 h 5701"/>
              <a:gd name="T14" fmla="*/ 0 w 285"/>
              <a:gd name="T15" fmla="*/ 143 h 5701"/>
              <a:gd name="T16" fmla="*/ 143 w 285"/>
              <a:gd name="T17" fmla="*/ 0 h 5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5" h="5701">
                <a:moveTo>
                  <a:pt x="143" y="0"/>
                </a:moveTo>
                <a:lnTo>
                  <a:pt x="143" y="0"/>
                </a:lnTo>
                <a:cubicBezTo>
                  <a:pt x="221" y="0"/>
                  <a:pt x="285" y="64"/>
                  <a:pt x="285" y="143"/>
                </a:cubicBezTo>
                <a:lnTo>
                  <a:pt x="285" y="5558"/>
                </a:lnTo>
                <a:cubicBezTo>
                  <a:pt x="285" y="5637"/>
                  <a:pt x="221" y="5701"/>
                  <a:pt x="143" y="5701"/>
                </a:cubicBezTo>
                <a:lnTo>
                  <a:pt x="143" y="5701"/>
                </a:lnTo>
                <a:cubicBezTo>
                  <a:pt x="64" y="5701"/>
                  <a:pt x="0" y="5637"/>
                  <a:pt x="0" y="5558"/>
                </a:cubicBezTo>
                <a:lnTo>
                  <a:pt x="0" y="143"/>
                </a:lnTo>
                <a:cubicBezTo>
                  <a:pt x="0" y="64"/>
                  <a:pt x="64" y="0"/>
                  <a:pt x="143" y="0"/>
                </a:cubicBezTo>
                <a:close/>
              </a:path>
            </a:pathLst>
          </a:custGeom>
          <a:solidFill>
            <a:schemeClr val="accent2"/>
          </a:solidFill>
          <a:ln>
            <a:noFill/>
          </a:ln>
        </p:spPr>
        <p:txBody>
          <a:bodyPr vert="horz" wrap="square" lIns="68553" tIns="34277" rIns="68553" bIns="34277" numCol="1" anchor="t" anchorCtr="0" compatLnSpc="1"/>
          <a:lstStyle/>
          <a:p>
            <a:endParaRPr lang="zh-CN" altLang="en-US" sz="1349"/>
          </a:p>
        </p:txBody>
      </p:sp>
      <p:sp>
        <p:nvSpPr>
          <p:cNvPr id="7" name="Freeform 8"/>
          <p:cNvSpPr/>
          <p:nvPr/>
        </p:nvSpPr>
        <p:spPr bwMode="auto">
          <a:xfrm>
            <a:off x="2831391" y="1044791"/>
            <a:ext cx="179714" cy="3578811"/>
          </a:xfrm>
          <a:custGeom>
            <a:avLst/>
            <a:gdLst>
              <a:gd name="T0" fmla="*/ 143 w 285"/>
              <a:gd name="T1" fmla="*/ 0 h 5701"/>
              <a:gd name="T2" fmla="*/ 143 w 285"/>
              <a:gd name="T3" fmla="*/ 0 h 5701"/>
              <a:gd name="T4" fmla="*/ 285 w 285"/>
              <a:gd name="T5" fmla="*/ 143 h 5701"/>
              <a:gd name="T6" fmla="*/ 285 w 285"/>
              <a:gd name="T7" fmla="*/ 5558 h 5701"/>
              <a:gd name="T8" fmla="*/ 143 w 285"/>
              <a:gd name="T9" fmla="*/ 5701 h 5701"/>
              <a:gd name="T10" fmla="*/ 143 w 285"/>
              <a:gd name="T11" fmla="*/ 5701 h 5701"/>
              <a:gd name="T12" fmla="*/ 0 w 285"/>
              <a:gd name="T13" fmla="*/ 5558 h 5701"/>
              <a:gd name="T14" fmla="*/ 0 w 285"/>
              <a:gd name="T15" fmla="*/ 143 h 5701"/>
              <a:gd name="T16" fmla="*/ 143 w 285"/>
              <a:gd name="T17" fmla="*/ 0 h 5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5" h="5701">
                <a:moveTo>
                  <a:pt x="143" y="0"/>
                </a:moveTo>
                <a:lnTo>
                  <a:pt x="143" y="0"/>
                </a:lnTo>
                <a:cubicBezTo>
                  <a:pt x="221" y="0"/>
                  <a:pt x="285" y="64"/>
                  <a:pt x="285" y="143"/>
                </a:cubicBezTo>
                <a:lnTo>
                  <a:pt x="285" y="5558"/>
                </a:lnTo>
                <a:cubicBezTo>
                  <a:pt x="285" y="5637"/>
                  <a:pt x="221" y="5701"/>
                  <a:pt x="143" y="5701"/>
                </a:cubicBezTo>
                <a:lnTo>
                  <a:pt x="143" y="5701"/>
                </a:lnTo>
                <a:cubicBezTo>
                  <a:pt x="64" y="5701"/>
                  <a:pt x="0" y="5637"/>
                  <a:pt x="0" y="5558"/>
                </a:cubicBezTo>
                <a:lnTo>
                  <a:pt x="0" y="143"/>
                </a:lnTo>
                <a:cubicBezTo>
                  <a:pt x="0" y="64"/>
                  <a:pt x="64" y="0"/>
                  <a:pt x="143" y="0"/>
                </a:cubicBezTo>
                <a:close/>
              </a:path>
            </a:pathLst>
          </a:custGeom>
          <a:solidFill>
            <a:schemeClr val="accent3"/>
          </a:solidFill>
          <a:ln>
            <a:noFill/>
          </a:ln>
        </p:spPr>
        <p:txBody>
          <a:bodyPr vert="horz" wrap="square" lIns="68553" tIns="34277" rIns="68553" bIns="34277" numCol="1" anchor="t" anchorCtr="0" compatLnSpc="1"/>
          <a:lstStyle/>
          <a:p>
            <a:endParaRPr lang="zh-CN" altLang="en-US" sz="1349"/>
          </a:p>
        </p:txBody>
      </p:sp>
      <p:sp>
        <p:nvSpPr>
          <p:cNvPr id="8" name="Freeform 9"/>
          <p:cNvSpPr/>
          <p:nvPr/>
        </p:nvSpPr>
        <p:spPr bwMode="auto">
          <a:xfrm>
            <a:off x="3727582" y="1044791"/>
            <a:ext cx="178524" cy="3578811"/>
          </a:xfrm>
          <a:custGeom>
            <a:avLst/>
            <a:gdLst>
              <a:gd name="T0" fmla="*/ 143 w 285"/>
              <a:gd name="T1" fmla="*/ 0 h 5701"/>
              <a:gd name="T2" fmla="*/ 143 w 285"/>
              <a:gd name="T3" fmla="*/ 0 h 5701"/>
              <a:gd name="T4" fmla="*/ 285 w 285"/>
              <a:gd name="T5" fmla="*/ 143 h 5701"/>
              <a:gd name="T6" fmla="*/ 285 w 285"/>
              <a:gd name="T7" fmla="*/ 5558 h 5701"/>
              <a:gd name="T8" fmla="*/ 143 w 285"/>
              <a:gd name="T9" fmla="*/ 5701 h 5701"/>
              <a:gd name="T10" fmla="*/ 143 w 285"/>
              <a:gd name="T11" fmla="*/ 5701 h 5701"/>
              <a:gd name="T12" fmla="*/ 0 w 285"/>
              <a:gd name="T13" fmla="*/ 5558 h 5701"/>
              <a:gd name="T14" fmla="*/ 0 w 285"/>
              <a:gd name="T15" fmla="*/ 143 h 5701"/>
              <a:gd name="T16" fmla="*/ 143 w 285"/>
              <a:gd name="T17" fmla="*/ 0 h 5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5" h="5701">
                <a:moveTo>
                  <a:pt x="143" y="0"/>
                </a:moveTo>
                <a:lnTo>
                  <a:pt x="143" y="0"/>
                </a:lnTo>
                <a:cubicBezTo>
                  <a:pt x="221" y="0"/>
                  <a:pt x="285" y="64"/>
                  <a:pt x="285" y="143"/>
                </a:cubicBezTo>
                <a:lnTo>
                  <a:pt x="285" y="5558"/>
                </a:lnTo>
                <a:cubicBezTo>
                  <a:pt x="285" y="5637"/>
                  <a:pt x="221" y="5701"/>
                  <a:pt x="143" y="5701"/>
                </a:cubicBezTo>
                <a:lnTo>
                  <a:pt x="143" y="5701"/>
                </a:lnTo>
                <a:cubicBezTo>
                  <a:pt x="65" y="5701"/>
                  <a:pt x="0" y="5637"/>
                  <a:pt x="0" y="5558"/>
                </a:cubicBezTo>
                <a:lnTo>
                  <a:pt x="0" y="143"/>
                </a:lnTo>
                <a:cubicBezTo>
                  <a:pt x="0" y="64"/>
                  <a:pt x="65" y="0"/>
                  <a:pt x="143" y="0"/>
                </a:cubicBezTo>
                <a:close/>
              </a:path>
            </a:pathLst>
          </a:custGeom>
          <a:solidFill>
            <a:schemeClr val="accent3"/>
          </a:solidFill>
          <a:ln>
            <a:noFill/>
          </a:ln>
        </p:spPr>
        <p:txBody>
          <a:bodyPr vert="horz" wrap="square" lIns="68553" tIns="34277" rIns="68553" bIns="34277" numCol="1" anchor="t" anchorCtr="0" compatLnSpc="1"/>
          <a:lstStyle/>
          <a:p>
            <a:endParaRPr lang="zh-CN" altLang="en-US" sz="1349"/>
          </a:p>
        </p:txBody>
      </p:sp>
      <p:sp>
        <p:nvSpPr>
          <p:cNvPr id="9" name="Freeform 10"/>
          <p:cNvSpPr/>
          <p:nvPr/>
        </p:nvSpPr>
        <p:spPr bwMode="auto">
          <a:xfrm>
            <a:off x="4622582" y="1044791"/>
            <a:ext cx="179714" cy="3578811"/>
          </a:xfrm>
          <a:custGeom>
            <a:avLst/>
            <a:gdLst>
              <a:gd name="T0" fmla="*/ 142 w 285"/>
              <a:gd name="T1" fmla="*/ 0 h 5701"/>
              <a:gd name="T2" fmla="*/ 142 w 285"/>
              <a:gd name="T3" fmla="*/ 0 h 5701"/>
              <a:gd name="T4" fmla="*/ 285 w 285"/>
              <a:gd name="T5" fmla="*/ 143 h 5701"/>
              <a:gd name="T6" fmla="*/ 285 w 285"/>
              <a:gd name="T7" fmla="*/ 5558 h 5701"/>
              <a:gd name="T8" fmla="*/ 142 w 285"/>
              <a:gd name="T9" fmla="*/ 5701 h 5701"/>
              <a:gd name="T10" fmla="*/ 142 w 285"/>
              <a:gd name="T11" fmla="*/ 5701 h 5701"/>
              <a:gd name="T12" fmla="*/ 0 w 285"/>
              <a:gd name="T13" fmla="*/ 5558 h 5701"/>
              <a:gd name="T14" fmla="*/ 0 w 285"/>
              <a:gd name="T15" fmla="*/ 143 h 5701"/>
              <a:gd name="T16" fmla="*/ 142 w 285"/>
              <a:gd name="T17" fmla="*/ 0 h 5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5" h="5701">
                <a:moveTo>
                  <a:pt x="142" y="0"/>
                </a:moveTo>
                <a:lnTo>
                  <a:pt x="142" y="0"/>
                </a:lnTo>
                <a:cubicBezTo>
                  <a:pt x="220" y="0"/>
                  <a:pt x="285" y="64"/>
                  <a:pt x="285" y="143"/>
                </a:cubicBezTo>
                <a:lnTo>
                  <a:pt x="285" y="5558"/>
                </a:lnTo>
                <a:cubicBezTo>
                  <a:pt x="285" y="5637"/>
                  <a:pt x="220" y="5701"/>
                  <a:pt x="142" y="5701"/>
                </a:cubicBezTo>
                <a:lnTo>
                  <a:pt x="142" y="5701"/>
                </a:lnTo>
                <a:cubicBezTo>
                  <a:pt x="64" y="5701"/>
                  <a:pt x="0" y="5637"/>
                  <a:pt x="0" y="5558"/>
                </a:cubicBezTo>
                <a:lnTo>
                  <a:pt x="0" y="143"/>
                </a:lnTo>
                <a:cubicBezTo>
                  <a:pt x="0" y="64"/>
                  <a:pt x="64" y="0"/>
                  <a:pt x="142" y="0"/>
                </a:cubicBezTo>
                <a:close/>
              </a:path>
            </a:pathLst>
          </a:custGeom>
          <a:solidFill>
            <a:schemeClr val="accent3"/>
          </a:solidFill>
          <a:ln>
            <a:noFill/>
          </a:ln>
        </p:spPr>
        <p:txBody>
          <a:bodyPr vert="horz" wrap="square" lIns="68553" tIns="34277" rIns="68553" bIns="34277" numCol="1" anchor="t" anchorCtr="0" compatLnSpc="1"/>
          <a:lstStyle/>
          <a:p>
            <a:endParaRPr lang="zh-CN" altLang="en-US" sz="1349"/>
          </a:p>
        </p:txBody>
      </p:sp>
      <p:sp>
        <p:nvSpPr>
          <p:cNvPr id="10" name="Freeform 11"/>
          <p:cNvSpPr/>
          <p:nvPr/>
        </p:nvSpPr>
        <p:spPr bwMode="auto">
          <a:xfrm>
            <a:off x="5517582" y="1044791"/>
            <a:ext cx="179714" cy="3578811"/>
          </a:xfrm>
          <a:custGeom>
            <a:avLst/>
            <a:gdLst>
              <a:gd name="T0" fmla="*/ 142 w 285"/>
              <a:gd name="T1" fmla="*/ 0 h 5701"/>
              <a:gd name="T2" fmla="*/ 142 w 285"/>
              <a:gd name="T3" fmla="*/ 0 h 5701"/>
              <a:gd name="T4" fmla="*/ 285 w 285"/>
              <a:gd name="T5" fmla="*/ 143 h 5701"/>
              <a:gd name="T6" fmla="*/ 285 w 285"/>
              <a:gd name="T7" fmla="*/ 5558 h 5701"/>
              <a:gd name="T8" fmla="*/ 142 w 285"/>
              <a:gd name="T9" fmla="*/ 5701 h 5701"/>
              <a:gd name="T10" fmla="*/ 142 w 285"/>
              <a:gd name="T11" fmla="*/ 5701 h 5701"/>
              <a:gd name="T12" fmla="*/ 0 w 285"/>
              <a:gd name="T13" fmla="*/ 5558 h 5701"/>
              <a:gd name="T14" fmla="*/ 0 w 285"/>
              <a:gd name="T15" fmla="*/ 143 h 5701"/>
              <a:gd name="T16" fmla="*/ 142 w 285"/>
              <a:gd name="T17" fmla="*/ 0 h 5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5" h="5701">
                <a:moveTo>
                  <a:pt x="142" y="0"/>
                </a:moveTo>
                <a:lnTo>
                  <a:pt x="142" y="0"/>
                </a:lnTo>
                <a:cubicBezTo>
                  <a:pt x="221" y="0"/>
                  <a:pt x="285" y="64"/>
                  <a:pt x="285" y="143"/>
                </a:cubicBezTo>
                <a:lnTo>
                  <a:pt x="285" y="5558"/>
                </a:lnTo>
                <a:cubicBezTo>
                  <a:pt x="285" y="5637"/>
                  <a:pt x="221" y="5701"/>
                  <a:pt x="142" y="5701"/>
                </a:cubicBezTo>
                <a:lnTo>
                  <a:pt x="142" y="5701"/>
                </a:lnTo>
                <a:cubicBezTo>
                  <a:pt x="64" y="5701"/>
                  <a:pt x="0" y="5637"/>
                  <a:pt x="0" y="5558"/>
                </a:cubicBezTo>
                <a:lnTo>
                  <a:pt x="0" y="143"/>
                </a:lnTo>
                <a:cubicBezTo>
                  <a:pt x="0" y="64"/>
                  <a:pt x="64" y="0"/>
                  <a:pt x="142" y="0"/>
                </a:cubicBezTo>
                <a:close/>
              </a:path>
            </a:pathLst>
          </a:custGeom>
          <a:solidFill>
            <a:schemeClr val="accent3"/>
          </a:solidFill>
          <a:ln>
            <a:noFill/>
          </a:ln>
        </p:spPr>
        <p:txBody>
          <a:bodyPr vert="horz" wrap="square" lIns="68553" tIns="34277" rIns="68553" bIns="34277" numCol="1" anchor="t" anchorCtr="0" compatLnSpc="1"/>
          <a:lstStyle/>
          <a:p>
            <a:endParaRPr lang="zh-CN" altLang="en-US" sz="1349"/>
          </a:p>
        </p:txBody>
      </p:sp>
      <p:sp>
        <p:nvSpPr>
          <p:cNvPr id="11" name="Oval 12"/>
          <p:cNvSpPr>
            <a:spLocks noChangeArrowheads="1"/>
          </p:cNvSpPr>
          <p:nvPr/>
        </p:nvSpPr>
        <p:spPr bwMode="auto">
          <a:xfrm>
            <a:off x="906903" y="1501812"/>
            <a:ext cx="435599" cy="434408"/>
          </a:xfrm>
          <a:prstGeom prst="ellipse">
            <a:avLst/>
          </a:prstGeom>
          <a:solidFill>
            <a:schemeClr val="accent1"/>
          </a:solidFill>
          <a:ln w="28575" cap="flat">
            <a:solidFill>
              <a:srgbClr val="FFFFFF"/>
            </a:solidFill>
            <a:prstDash val="solid"/>
            <a:miter lim="800000"/>
          </a:ln>
        </p:spPr>
        <p:txBody>
          <a:bodyPr vert="horz" wrap="square" lIns="68553" tIns="34277" rIns="68553" bIns="34277" numCol="1" anchor="t" anchorCtr="0" compatLnSpc="1"/>
          <a:lstStyle/>
          <a:p>
            <a:endParaRPr lang="zh-CN" altLang="en-US" sz="1349" dirty="0"/>
          </a:p>
        </p:txBody>
      </p:sp>
      <p:sp>
        <p:nvSpPr>
          <p:cNvPr id="12" name="TextBox 11"/>
          <p:cNvSpPr txBox="1"/>
          <p:nvPr/>
        </p:nvSpPr>
        <p:spPr>
          <a:xfrm>
            <a:off x="902331" y="1580569"/>
            <a:ext cx="484428" cy="299954"/>
          </a:xfrm>
          <a:prstGeom prst="rect">
            <a:avLst/>
          </a:prstGeom>
          <a:noFill/>
        </p:spPr>
        <p:txBody>
          <a:bodyPr wrap="none" rtlCol="0">
            <a:spAutoFit/>
          </a:bodyPr>
          <a:lstStyle/>
          <a:p>
            <a:r>
              <a:rPr lang="en-US" altLang="zh-CN" sz="1349" dirty="0">
                <a:solidFill>
                  <a:schemeClr val="bg1"/>
                </a:solidFill>
              </a:rPr>
              <a:t>83%</a:t>
            </a:r>
            <a:endParaRPr lang="zh-CN" altLang="en-US" sz="1349" dirty="0">
              <a:solidFill>
                <a:schemeClr val="bg1"/>
              </a:solidFill>
            </a:endParaRPr>
          </a:p>
        </p:txBody>
      </p:sp>
      <p:sp>
        <p:nvSpPr>
          <p:cNvPr id="13" name="Oval 12"/>
          <p:cNvSpPr>
            <a:spLocks noChangeArrowheads="1"/>
          </p:cNvSpPr>
          <p:nvPr/>
        </p:nvSpPr>
        <p:spPr bwMode="auto">
          <a:xfrm>
            <a:off x="1797072" y="2484067"/>
            <a:ext cx="435599" cy="434408"/>
          </a:xfrm>
          <a:prstGeom prst="ellipse">
            <a:avLst/>
          </a:prstGeom>
          <a:solidFill>
            <a:schemeClr val="accent2"/>
          </a:solidFill>
          <a:ln w="28575" cap="flat">
            <a:solidFill>
              <a:srgbClr val="FFFFFF"/>
            </a:solidFill>
            <a:prstDash val="solid"/>
            <a:miter lim="800000"/>
          </a:ln>
        </p:spPr>
        <p:txBody>
          <a:bodyPr vert="horz" wrap="square" lIns="68553" tIns="34277" rIns="68553" bIns="34277" numCol="1" anchor="t" anchorCtr="0" compatLnSpc="1"/>
          <a:lstStyle/>
          <a:p>
            <a:endParaRPr lang="zh-CN" altLang="en-US" sz="1349" dirty="0"/>
          </a:p>
        </p:txBody>
      </p:sp>
      <p:sp>
        <p:nvSpPr>
          <p:cNvPr id="14" name="TextBox 13"/>
          <p:cNvSpPr txBox="1"/>
          <p:nvPr/>
        </p:nvSpPr>
        <p:spPr>
          <a:xfrm>
            <a:off x="1792500" y="2562824"/>
            <a:ext cx="484428" cy="299954"/>
          </a:xfrm>
          <a:prstGeom prst="rect">
            <a:avLst/>
          </a:prstGeom>
          <a:noFill/>
        </p:spPr>
        <p:txBody>
          <a:bodyPr wrap="none" rtlCol="0">
            <a:spAutoFit/>
          </a:bodyPr>
          <a:lstStyle/>
          <a:p>
            <a:r>
              <a:rPr lang="en-US" altLang="zh-CN" sz="1349" dirty="0">
                <a:solidFill>
                  <a:schemeClr val="bg1"/>
                </a:solidFill>
              </a:rPr>
              <a:t>65%</a:t>
            </a:r>
            <a:endParaRPr lang="zh-CN" altLang="en-US" sz="1349" dirty="0">
              <a:solidFill>
                <a:schemeClr val="bg1"/>
              </a:solidFill>
            </a:endParaRPr>
          </a:p>
        </p:txBody>
      </p:sp>
      <p:sp>
        <p:nvSpPr>
          <p:cNvPr id="15" name="Oval 12"/>
          <p:cNvSpPr>
            <a:spLocks noChangeArrowheads="1"/>
          </p:cNvSpPr>
          <p:nvPr/>
        </p:nvSpPr>
        <p:spPr bwMode="auto">
          <a:xfrm>
            <a:off x="2687240" y="2985427"/>
            <a:ext cx="435599" cy="434408"/>
          </a:xfrm>
          <a:prstGeom prst="ellipse">
            <a:avLst/>
          </a:prstGeom>
          <a:solidFill>
            <a:schemeClr val="accent3"/>
          </a:solidFill>
          <a:ln w="28575" cap="flat">
            <a:solidFill>
              <a:srgbClr val="FFFFFF"/>
            </a:solidFill>
            <a:prstDash val="solid"/>
            <a:miter lim="800000"/>
          </a:ln>
        </p:spPr>
        <p:txBody>
          <a:bodyPr vert="horz" wrap="square" lIns="68553" tIns="34277" rIns="68553" bIns="34277" numCol="1" anchor="t" anchorCtr="0" compatLnSpc="1"/>
          <a:lstStyle/>
          <a:p>
            <a:endParaRPr lang="zh-CN" altLang="en-US" sz="1349" dirty="0"/>
          </a:p>
        </p:txBody>
      </p:sp>
      <p:sp>
        <p:nvSpPr>
          <p:cNvPr id="16" name="TextBox 15"/>
          <p:cNvSpPr txBox="1"/>
          <p:nvPr/>
        </p:nvSpPr>
        <p:spPr>
          <a:xfrm>
            <a:off x="2682668" y="3064184"/>
            <a:ext cx="484428" cy="299954"/>
          </a:xfrm>
          <a:prstGeom prst="rect">
            <a:avLst/>
          </a:prstGeom>
          <a:noFill/>
        </p:spPr>
        <p:txBody>
          <a:bodyPr wrap="none" rtlCol="0">
            <a:spAutoFit/>
          </a:bodyPr>
          <a:lstStyle/>
          <a:p>
            <a:r>
              <a:rPr lang="en-US" altLang="zh-CN" sz="1349" dirty="0">
                <a:solidFill>
                  <a:schemeClr val="bg1"/>
                </a:solidFill>
              </a:rPr>
              <a:t>43%</a:t>
            </a:r>
            <a:endParaRPr lang="zh-CN" altLang="en-US" sz="1349" dirty="0">
              <a:solidFill>
                <a:schemeClr val="bg1"/>
              </a:solidFill>
            </a:endParaRPr>
          </a:p>
        </p:txBody>
      </p:sp>
      <p:sp>
        <p:nvSpPr>
          <p:cNvPr id="17" name="Oval 12"/>
          <p:cNvSpPr>
            <a:spLocks noChangeArrowheads="1"/>
          </p:cNvSpPr>
          <p:nvPr/>
        </p:nvSpPr>
        <p:spPr bwMode="auto">
          <a:xfrm>
            <a:off x="3587641" y="1890621"/>
            <a:ext cx="435599" cy="434408"/>
          </a:xfrm>
          <a:prstGeom prst="ellipse">
            <a:avLst/>
          </a:prstGeom>
          <a:solidFill>
            <a:schemeClr val="accent3"/>
          </a:solidFill>
          <a:ln w="28575" cap="flat">
            <a:solidFill>
              <a:srgbClr val="FFFFFF"/>
            </a:solidFill>
            <a:prstDash val="solid"/>
            <a:miter lim="800000"/>
          </a:ln>
        </p:spPr>
        <p:txBody>
          <a:bodyPr vert="horz" wrap="square" lIns="68553" tIns="34277" rIns="68553" bIns="34277" numCol="1" anchor="t" anchorCtr="0" compatLnSpc="1"/>
          <a:lstStyle/>
          <a:p>
            <a:endParaRPr lang="zh-CN" altLang="en-US" sz="1349" dirty="0"/>
          </a:p>
        </p:txBody>
      </p:sp>
      <p:sp>
        <p:nvSpPr>
          <p:cNvPr id="18" name="TextBox 17"/>
          <p:cNvSpPr txBox="1"/>
          <p:nvPr/>
        </p:nvSpPr>
        <p:spPr>
          <a:xfrm>
            <a:off x="3583069" y="1969379"/>
            <a:ext cx="484428" cy="299954"/>
          </a:xfrm>
          <a:prstGeom prst="rect">
            <a:avLst/>
          </a:prstGeom>
          <a:noFill/>
        </p:spPr>
        <p:txBody>
          <a:bodyPr wrap="none" rtlCol="0">
            <a:spAutoFit/>
          </a:bodyPr>
          <a:lstStyle/>
          <a:p>
            <a:r>
              <a:rPr lang="en-US" altLang="zh-CN" sz="1349" dirty="0">
                <a:solidFill>
                  <a:schemeClr val="bg1"/>
                </a:solidFill>
              </a:rPr>
              <a:t>75%</a:t>
            </a:r>
            <a:endParaRPr lang="zh-CN" altLang="en-US" sz="1349" dirty="0">
              <a:solidFill>
                <a:schemeClr val="bg1"/>
              </a:solidFill>
            </a:endParaRPr>
          </a:p>
        </p:txBody>
      </p:sp>
      <p:sp>
        <p:nvSpPr>
          <p:cNvPr id="19" name="Oval 12"/>
          <p:cNvSpPr>
            <a:spLocks noChangeArrowheads="1"/>
          </p:cNvSpPr>
          <p:nvPr/>
        </p:nvSpPr>
        <p:spPr bwMode="auto">
          <a:xfrm>
            <a:off x="4498273" y="2903571"/>
            <a:ext cx="435599" cy="434408"/>
          </a:xfrm>
          <a:prstGeom prst="ellipse">
            <a:avLst/>
          </a:prstGeom>
          <a:solidFill>
            <a:schemeClr val="accent3"/>
          </a:solidFill>
          <a:ln w="28575" cap="flat">
            <a:solidFill>
              <a:srgbClr val="FFFFFF"/>
            </a:solidFill>
            <a:prstDash val="solid"/>
            <a:miter lim="800000"/>
          </a:ln>
        </p:spPr>
        <p:txBody>
          <a:bodyPr vert="horz" wrap="square" lIns="68553" tIns="34277" rIns="68553" bIns="34277" numCol="1" anchor="t" anchorCtr="0" compatLnSpc="1"/>
          <a:lstStyle/>
          <a:p>
            <a:endParaRPr lang="zh-CN" altLang="en-US" sz="1349" dirty="0"/>
          </a:p>
        </p:txBody>
      </p:sp>
      <p:sp>
        <p:nvSpPr>
          <p:cNvPr id="20" name="TextBox 19"/>
          <p:cNvSpPr txBox="1"/>
          <p:nvPr/>
        </p:nvSpPr>
        <p:spPr>
          <a:xfrm>
            <a:off x="4493701" y="2982329"/>
            <a:ext cx="484428" cy="299954"/>
          </a:xfrm>
          <a:prstGeom prst="rect">
            <a:avLst/>
          </a:prstGeom>
          <a:noFill/>
        </p:spPr>
        <p:txBody>
          <a:bodyPr wrap="none" rtlCol="0">
            <a:spAutoFit/>
          </a:bodyPr>
          <a:lstStyle/>
          <a:p>
            <a:r>
              <a:rPr lang="en-US" altLang="zh-CN" sz="1349" dirty="0">
                <a:solidFill>
                  <a:schemeClr val="bg1"/>
                </a:solidFill>
              </a:rPr>
              <a:t>48%</a:t>
            </a:r>
            <a:endParaRPr lang="zh-CN" altLang="en-US" sz="1349" dirty="0">
              <a:solidFill>
                <a:schemeClr val="bg1"/>
              </a:solidFill>
            </a:endParaRPr>
          </a:p>
        </p:txBody>
      </p:sp>
      <p:sp>
        <p:nvSpPr>
          <p:cNvPr id="21" name="Oval 12"/>
          <p:cNvSpPr>
            <a:spLocks noChangeArrowheads="1"/>
          </p:cNvSpPr>
          <p:nvPr/>
        </p:nvSpPr>
        <p:spPr bwMode="auto">
          <a:xfrm>
            <a:off x="5378211" y="2207808"/>
            <a:ext cx="435599" cy="434408"/>
          </a:xfrm>
          <a:prstGeom prst="ellipse">
            <a:avLst/>
          </a:prstGeom>
          <a:solidFill>
            <a:schemeClr val="accent3"/>
          </a:solidFill>
          <a:ln w="28575" cap="flat">
            <a:solidFill>
              <a:srgbClr val="FFFFFF"/>
            </a:solidFill>
            <a:prstDash val="solid"/>
            <a:miter lim="800000"/>
          </a:ln>
        </p:spPr>
        <p:txBody>
          <a:bodyPr vert="horz" wrap="square" lIns="68553" tIns="34277" rIns="68553" bIns="34277" numCol="1" anchor="t" anchorCtr="0" compatLnSpc="1"/>
          <a:lstStyle/>
          <a:p>
            <a:endParaRPr lang="zh-CN" altLang="en-US" sz="1349" dirty="0">
              <a:solidFill>
                <a:schemeClr val="bg1"/>
              </a:solidFill>
            </a:endParaRPr>
          </a:p>
        </p:txBody>
      </p:sp>
      <p:sp>
        <p:nvSpPr>
          <p:cNvPr id="22" name="TextBox 21"/>
          <p:cNvSpPr txBox="1"/>
          <p:nvPr/>
        </p:nvSpPr>
        <p:spPr>
          <a:xfrm>
            <a:off x="5373639" y="2286566"/>
            <a:ext cx="484428" cy="299954"/>
          </a:xfrm>
          <a:prstGeom prst="rect">
            <a:avLst/>
          </a:prstGeom>
          <a:noFill/>
        </p:spPr>
        <p:txBody>
          <a:bodyPr wrap="none" rtlCol="0">
            <a:spAutoFit/>
          </a:bodyPr>
          <a:lstStyle/>
          <a:p>
            <a:r>
              <a:rPr lang="en-US" altLang="zh-CN" sz="1349" dirty="0">
                <a:solidFill>
                  <a:schemeClr val="bg1"/>
                </a:solidFill>
              </a:rPr>
              <a:t>70%</a:t>
            </a:r>
            <a:endParaRPr lang="zh-CN" altLang="en-US" sz="1349" dirty="0">
              <a:solidFill>
                <a:schemeClr val="bg1"/>
              </a:solidFill>
            </a:endParaRPr>
          </a:p>
        </p:txBody>
      </p:sp>
      <p:sp>
        <p:nvSpPr>
          <p:cNvPr id="23" name="TextBox 22"/>
          <p:cNvSpPr txBox="1"/>
          <p:nvPr/>
        </p:nvSpPr>
        <p:spPr>
          <a:xfrm>
            <a:off x="706609" y="4698082"/>
            <a:ext cx="692444" cy="261610"/>
          </a:xfrm>
          <a:prstGeom prst="rect">
            <a:avLst/>
          </a:prstGeom>
          <a:noFill/>
        </p:spPr>
        <p:txBody>
          <a:bodyPr wrap="square" rtlCol="0">
            <a:spAutoFit/>
          </a:bodyPr>
          <a:lstStyle/>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文本一</a:t>
            </a:r>
          </a:p>
        </p:txBody>
      </p:sp>
      <p:sp>
        <p:nvSpPr>
          <p:cNvPr id="24" name="TextBox 23"/>
          <p:cNvSpPr txBox="1"/>
          <p:nvPr/>
        </p:nvSpPr>
        <p:spPr>
          <a:xfrm>
            <a:off x="1647937" y="4698082"/>
            <a:ext cx="692444" cy="261610"/>
          </a:xfrm>
          <a:prstGeom prst="rect">
            <a:avLst/>
          </a:prstGeom>
          <a:noFill/>
        </p:spPr>
        <p:txBody>
          <a:bodyPr wrap="square" rtlCol="0">
            <a:spAutoFit/>
          </a:bodyPr>
          <a:lstStyle/>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文本二</a:t>
            </a:r>
          </a:p>
        </p:txBody>
      </p:sp>
      <p:sp>
        <p:nvSpPr>
          <p:cNvPr id="25" name="TextBox 24"/>
          <p:cNvSpPr txBox="1"/>
          <p:nvPr/>
        </p:nvSpPr>
        <p:spPr>
          <a:xfrm>
            <a:off x="2558569" y="4698082"/>
            <a:ext cx="692444" cy="261610"/>
          </a:xfrm>
          <a:prstGeom prst="rect">
            <a:avLst/>
          </a:prstGeom>
          <a:noFill/>
        </p:spPr>
        <p:txBody>
          <a:bodyPr wrap="square" rtlCol="0">
            <a:spAutoFit/>
          </a:bodyPr>
          <a:lstStyle/>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文本三</a:t>
            </a:r>
          </a:p>
        </p:txBody>
      </p:sp>
      <p:sp>
        <p:nvSpPr>
          <p:cNvPr id="26" name="TextBox 25"/>
          <p:cNvSpPr txBox="1"/>
          <p:nvPr/>
        </p:nvSpPr>
        <p:spPr>
          <a:xfrm>
            <a:off x="3458969" y="4698082"/>
            <a:ext cx="692444" cy="261610"/>
          </a:xfrm>
          <a:prstGeom prst="rect">
            <a:avLst/>
          </a:prstGeom>
          <a:noFill/>
        </p:spPr>
        <p:txBody>
          <a:bodyPr wrap="square" rtlCol="0">
            <a:spAutoFit/>
          </a:bodyPr>
          <a:lstStyle/>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文本四</a:t>
            </a:r>
          </a:p>
        </p:txBody>
      </p:sp>
      <p:sp>
        <p:nvSpPr>
          <p:cNvPr id="27" name="TextBox 26"/>
          <p:cNvSpPr txBox="1"/>
          <p:nvPr/>
        </p:nvSpPr>
        <p:spPr>
          <a:xfrm>
            <a:off x="4359370" y="4698082"/>
            <a:ext cx="692444" cy="261610"/>
          </a:xfrm>
          <a:prstGeom prst="rect">
            <a:avLst/>
          </a:prstGeom>
          <a:noFill/>
        </p:spPr>
        <p:txBody>
          <a:bodyPr wrap="square" rtlCol="0">
            <a:spAutoFit/>
          </a:bodyPr>
          <a:lstStyle/>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文本五</a:t>
            </a:r>
          </a:p>
        </p:txBody>
      </p:sp>
      <p:sp>
        <p:nvSpPr>
          <p:cNvPr id="28" name="TextBox 27"/>
          <p:cNvSpPr txBox="1"/>
          <p:nvPr/>
        </p:nvSpPr>
        <p:spPr>
          <a:xfrm>
            <a:off x="5270002" y="4698082"/>
            <a:ext cx="692444" cy="261610"/>
          </a:xfrm>
          <a:prstGeom prst="rect">
            <a:avLst/>
          </a:prstGeom>
          <a:noFill/>
        </p:spPr>
        <p:txBody>
          <a:bodyPr wrap="square" rtlCol="0">
            <a:spAutoFit/>
          </a:bodyPr>
          <a:lstStyle/>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文本六</a:t>
            </a:r>
          </a:p>
        </p:txBody>
      </p:sp>
      <p:sp>
        <p:nvSpPr>
          <p:cNvPr id="29" name="TextBox 28"/>
          <p:cNvSpPr txBox="1"/>
          <p:nvPr/>
        </p:nvSpPr>
        <p:spPr>
          <a:xfrm>
            <a:off x="6407487" y="2001991"/>
            <a:ext cx="1319694" cy="276999"/>
          </a:xfrm>
          <a:prstGeom prst="rect">
            <a:avLst/>
          </a:prstGeom>
          <a:noFill/>
        </p:spPr>
        <p:txBody>
          <a:bodyPr wrap="square" rtlCol="0">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添加标题</a:t>
            </a:r>
            <a:endParaRPr lang="en-US" altLang="zh-CN" sz="1200" dirty="0">
              <a:solidFill>
                <a:schemeClr val="accent1"/>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6419107" y="2518467"/>
            <a:ext cx="2165257" cy="784830"/>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这里可以添加主要内容这里可以添加主要内容这里可以添加主要内容这里可以添加主要内容添加主要内容这里可以添加主要内容</a:t>
            </a:r>
          </a:p>
          <a:p>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29">
            <a:extLst>
              <a:ext uri="{FF2B5EF4-FFF2-40B4-BE49-F238E27FC236}">
                <a16:creationId xmlns:a16="http://schemas.microsoft.com/office/drawing/2014/main" id="{879851E3-6360-494C-812A-47C27FB29EC6}"/>
              </a:ext>
            </a:extLst>
          </p:cNvPr>
          <p:cNvSpPr txBox="1"/>
          <p:nvPr/>
        </p:nvSpPr>
        <p:spPr>
          <a:xfrm>
            <a:off x="6419107" y="3282283"/>
            <a:ext cx="2165257" cy="784830"/>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这里可以添加主要内容这里可以添加主要内容这里可以添加主要内容这里可以添加主要内容添加主要内容这里可以添加主要内容</a:t>
            </a:r>
          </a:p>
          <a:p>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04807607"/>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10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0-#ppt_w/2"/>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2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0-#ppt_w/2"/>
                                          </p:val>
                                        </p:tav>
                                        <p:tav tm="100000">
                                          <p:val>
                                            <p:strVal val="#ppt_x"/>
                                          </p:val>
                                        </p:tav>
                                      </p:tavLst>
                                    </p:anim>
                                    <p:anim calcmode="lin" valueType="num">
                                      <p:cBhvr additive="base">
                                        <p:cTn id="16" dur="500" fill="hold"/>
                                        <p:tgtEl>
                                          <p:spTgt spid="25"/>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30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0-#ppt_w/2"/>
                                          </p:val>
                                        </p:tav>
                                        <p:tav tm="100000">
                                          <p:val>
                                            <p:strVal val="#ppt_x"/>
                                          </p:val>
                                        </p:tav>
                                      </p:tavLst>
                                    </p:anim>
                                    <p:anim calcmode="lin" valueType="num">
                                      <p:cBhvr additive="base">
                                        <p:cTn id="20" dur="500" fill="hold"/>
                                        <p:tgtEl>
                                          <p:spTgt spid="26"/>
                                        </p:tgtEl>
                                        <p:attrNameLst>
                                          <p:attrName>ppt_y</p:attrName>
                                        </p:attrNameLst>
                                      </p:cBhvr>
                                      <p:tavLst>
                                        <p:tav tm="0">
                                          <p:val>
                                            <p:strVal val="0-#ppt_h/2"/>
                                          </p:val>
                                        </p:tav>
                                        <p:tav tm="100000">
                                          <p:val>
                                            <p:strVal val="#ppt_y"/>
                                          </p:val>
                                        </p:tav>
                                      </p:tavLst>
                                    </p:anim>
                                  </p:childTnLst>
                                </p:cTn>
                              </p:par>
                              <p:par>
                                <p:cTn id="21" presetID="2" presetClass="entr" presetSubtype="9" fill="hold" grpId="0" nodeType="withEffect">
                                  <p:stCondLst>
                                    <p:cond delay="40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fill="hold"/>
                                        <p:tgtEl>
                                          <p:spTgt spid="27"/>
                                        </p:tgtEl>
                                        <p:attrNameLst>
                                          <p:attrName>ppt_x</p:attrName>
                                        </p:attrNameLst>
                                      </p:cBhvr>
                                      <p:tavLst>
                                        <p:tav tm="0">
                                          <p:val>
                                            <p:strVal val="0-#ppt_w/2"/>
                                          </p:val>
                                        </p:tav>
                                        <p:tav tm="100000">
                                          <p:val>
                                            <p:strVal val="#ppt_x"/>
                                          </p:val>
                                        </p:tav>
                                      </p:tavLst>
                                    </p:anim>
                                    <p:anim calcmode="lin" valueType="num">
                                      <p:cBhvr additive="base">
                                        <p:cTn id="24" dur="500" fill="hold"/>
                                        <p:tgtEl>
                                          <p:spTgt spid="27"/>
                                        </p:tgtEl>
                                        <p:attrNameLst>
                                          <p:attrName>ppt_y</p:attrName>
                                        </p:attrNameLst>
                                      </p:cBhvr>
                                      <p:tavLst>
                                        <p:tav tm="0">
                                          <p:val>
                                            <p:strVal val="0-#ppt_h/2"/>
                                          </p:val>
                                        </p:tav>
                                        <p:tav tm="100000">
                                          <p:val>
                                            <p:strVal val="#ppt_y"/>
                                          </p:val>
                                        </p:tav>
                                      </p:tavLst>
                                    </p:anim>
                                  </p:childTnLst>
                                </p:cTn>
                              </p:par>
                              <p:par>
                                <p:cTn id="25" presetID="2" presetClass="entr" presetSubtype="9" fill="hold" grpId="0" nodeType="withEffect">
                                  <p:stCondLst>
                                    <p:cond delay="50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0-#ppt_w/2"/>
                                          </p:val>
                                        </p:tav>
                                        <p:tav tm="100000">
                                          <p:val>
                                            <p:strVal val="#ppt_x"/>
                                          </p:val>
                                        </p:tav>
                                      </p:tavLst>
                                    </p:anim>
                                    <p:anim calcmode="lin" valueType="num">
                                      <p:cBhvr additive="base">
                                        <p:cTn id="28" dur="500" fill="hold"/>
                                        <p:tgtEl>
                                          <p:spTgt spid="28"/>
                                        </p:tgtEl>
                                        <p:attrNameLst>
                                          <p:attrName>ppt_y</p:attrName>
                                        </p:attrNameLst>
                                      </p:cBhvr>
                                      <p:tavLst>
                                        <p:tav tm="0">
                                          <p:val>
                                            <p:strVal val="0-#ppt_h/2"/>
                                          </p:val>
                                        </p:tav>
                                        <p:tav tm="100000">
                                          <p:val>
                                            <p:strVal val="#ppt_y"/>
                                          </p:val>
                                        </p:tav>
                                      </p:tavLst>
                                    </p:anim>
                                  </p:childTnLst>
                                </p:cTn>
                              </p:par>
                            </p:childTnLst>
                          </p:cTn>
                        </p:par>
                        <p:par>
                          <p:cTn id="29" fill="hold">
                            <p:stCondLst>
                              <p:cond delay="1000"/>
                            </p:stCondLst>
                            <p:childTnLst>
                              <p:par>
                                <p:cTn id="30" presetID="22" presetClass="entr" presetSubtype="4"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par>
                                <p:cTn id="33" presetID="22" presetClass="entr" presetSubtype="4" fill="hold" grpId="0" nodeType="withEffect">
                                  <p:stCondLst>
                                    <p:cond delay="100"/>
                                  </p:stCondLst>
                                  <p:childTnLst>
                                    <p:set>
                                      <p:cBhvr>
                                        <p:cTn id="34" dur="1" fill="hold">
                                          <p:stCondLst>
                                            <p:cond delay="0"/>
                                          </p:stCondLst>
                                        </p:cTn>
                                        <p:tgtEl>
                                          <p:spTgt spid="6"/>
                                        </p:tgtEl>
                                        <p:attrNameLst>
                                          <p:attrName>style.visibility</p:attrName>
                                        </p:attrNameLst>
                                      </p:cBhvr>
                                      <p:to>
                                        <p:strVal val="visible"/>
                                      </p:to>
                                    </p:set>
                                    <p:animEffect transition="in" filter="wipe(down)">
                                      <p:cBhvr>
                                        <p:cTn id="35" dur="500"/>
                                        <p:tgtEl>
                                          <p:spTgt spid="6"/>
                                        </p:tgtEl>
                                      </p:cBhvr>
                                    </p:animEffect>
                                  </p:childTnLst>
                                </p:cTn>
                              </p:par>
                              <p:par>
                                <p:cTn id="36" presetID="22" presetClass="entr" presetSubtype="4" fill="hold" grpId="0" nodeType="withEffect">
                                  <p:stCondLst>
                                    <p:cond delay="200"/>
                                  </p:stCondLst>
                                  <p:childTnLst>
                                    <p:set>
                                      <p:cBhvr>
                                        <p:cTn id="37" dur="1" fill="hold">
                                          <p:stCondLst>
                                            <p:cond delay="0"/>
                                          </p:stCondLst>
                                        </p:cTn>
                                        <p:tgtEl>
                                          <p:spTgt spid="7"/>
                                        </p:tgtEl>
                                        <p:attrNameLst>
                                          <p:attrName>style.visibility</p:attrName>
                                        </p:attrNameLst>
                                      </p:cBhvr>
                                      <p:to>
                                        <p:strVal val="visible"/>
                                      </p:to>
                                    </p:set>
                                    <p:animEffect transition="in" filter="wipe(down)">
                                      <p:cBhvr>
                                        <p:cTn id="38" dur="500"/>
                                        <p:tgtEl>
                                          <p:spTgt spid="7"/>
                                        </p:tgtEl>
                                      </p:cBhvr>
                                    </p:animEffect>
                                  </p:childTnLst>
                                </p:cTn>
                              </p:par>
                              <p:par>
                                <p:cTn id="39" presetID="22" presetClass="entr" presetSubtype="4" fill="hold" grpId="0" nodeType="withEffect">
                                  <p:stCondLst>
                                    <p:cond delay="300"/>
                                  </p:stCondLst>
                                  <p:childTnLst>
                                    <p:set>
                                      <p:cBhvr>
                                        <p:cTn id="40" dur="1" fill="hold">
                                          <p:stCondLst>
                                            <p:cond delay="0"/>
                                          </p:stCondLst>
                                        </p:cTn>
                                        <p:tgtEl>
                                          <p:spTgt spid="8"/>
                                        </p:tgtEl>
                                        <p:attrNameLst>
                                          <p:attrName>style.visibility</p:attrName>
                                        </p:attrNameLst>
                                      </p:cBhvr>
                                      <p:to>
                                        <p:strVal val="visible"/>
                                      </p:to>
                                    </p:set>
                                    <p:animEffect transition="in" filter="wipe(down)">
                                      <p:cBhvr>
                                        <p:cTn id="41" dur="500"/>
                                        <p:tgtEl>
                                          <p:spTgt spid="8"/>
                                        </p:tgtEl>
                                      </p:cBhvr>
                                    </p:animEffect>
                                  </p:childTnLst>
                                </p:cTn>
                              </p:par>
                              <p:par>
                                <p:cTn id="42" presetID="22" presetClass="entr" presetSubtype="4" fill="hold" grpId="0" nodeType="withEffect">
                                  <p:stCondLst>
                                    <p:cond delay="400"/>
                                  </p:stCondLst>
                                  <p:childTnLst>
                                    <p:set>
                                      <p:cBhvr>
                                        <p:cTn id="43" dur="1" fill="hold">
                                          <p:stCondLst>
                                            <p:cond delay="0"/>
                                          </p:stCondLst>
                                        </p:cTn>
                                        <p:tgtEl>
                                          <p:spTgt spid="9"/>
                                        </p:tgtEl>
                                        <p:attrNameLst>
                                          <p:attrName>style.visibility</p:attrName>
                                        </p:attrNameLst>
                                      </p:cBhvr>
                                      <p:to>
                                        <p:strVal val="visible"/>
                                      </p:to>
                                    </p:set>
                                    <p:animEffect transition="in" filter="wipe(down)">
                                      <p:cBhvr>
                                        <p:cTn id="44" dur="500"/>
                                        <p:tgtEl>
                                          <p:spTgt spid="9"/>
                                        </p:tgtEl>
                                      </p:cBhvr>
                                    </p:animEffect>
                                  </p:childTnLst>
                                </p:cTn>
                              </p:par>
                              <p:par>
                                <p:cTn id="45" presetID="22" presetClass="entr" presetSubtype="4" fill="hold" grpId="0" nodeType="withEffect">
                                  <p:stCondLst>
                                    <p:cond delay="500"/>
                                  </p:stCondLst>
                                  <p:childTnLst>
                                    <p:set>
                                      <p:cBhvr>
                                        <p:cTn id="46" dur="1" fill="hold">
                                          <p:stCondLst>
                                            <p:cond delay="0"/>
                                          </p:stCondLst>
                                        </p:cTn>
                                        <p:tgtEl>
                                          <p:spTgt spid="10"/>
                                        </p:tgtEl>
                                        <p:attrNameLst>
                                          <p:attrName>style.visibility</p:attrName>
                                        </p:attrNameLst>
                                      </p:cBhvr>
                                      <p:to>
                                        <p:strVal val="visible"/>
                                      </p:to>
                                    </p:set>
                                    <p:animEffect transition="in" filter="wipe(down)">
                                      <p:cBhvr>
                                        <p:cTn id="47" dur="500"/>
                                        <p:tgtEl>
                                          <p:spTgt spid="10"/>
                                        </p:tgtEl>
                                      </p:cBhvr>
                                    </p:animEffect>
                                  </p:childTnLst>
                                </p:cTn>
                              </p:par>
                            </p:childTnLst>
                          </p:cTn>
                        </p:par>
                        <p:par>
                          <p:cTn id="48" fill="hold">
                            <p:stCondLst>
                              <p:cond delay="2000"/>
                            </p:stCondLst>
                            <p:childTnLst>
                              <p:par>
                                <p:cTn id="49" presetID="1" presetClass="entr" presetSubtype="0"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par>
                                <p:cTn id="51" presetID="64" presetClass="path" presetSubtype="0" accel="50000" decel="50000" fill="hold" grpId="1" nodeType="withEffect">
                                  <p:stCondLst>
                                    <p:cond delay="0"/>
                                  </p:stCondLst>
                                  <p:childTnLst>
                                    <p:animMotion origin="layout" path="M -4.82503E-6 0.56181 L -4.82503E-6 -3.7037E-7 " pathEditMode="relative" rAng="0" ptsTypes="AA">
                                      <p:cBhvr>
                                        <p:cTn id="52" dur="1000" fill="hold"/>
                                        <p:tgtEl>
                                          <p:spTgt spid="11"/>
                                        </p:tgtEl>
                                        <p:attrNameLst>
                                          <p:attrName>ppt_x</p:attrName>
                                          <p:attrName>ppt_y</p:attrName>
                                        </p:attrNameLst>
                                      </p:cBhvr>
                                      <p:rCtr x="0" y="-28102"/>
                                    </p:animMotion>
                                  </p:childTnLst>
                                </p:cTn>
                              </p:par>
                            </p:childTnLst>
                          </p:cTn>
                        </p:par>
                        <p:par>
                          <p:cTn id="53" fill="hold">
                            <p:stCondLst>
                              <p:cond delay="3000"/>
                            </p:stCondLst>
                            <p:childTnLst>
                              <p:par>
                                <p:cTn id="54" presetID="31" presetClass="entr" presetSubtype="0"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p:cTn id="56" dur="500" fill="hold"/>
                                        <p:tgtEl>
                                          <p:spTgt spid="12"/>
                                        </p:tgtEl>
                                        <p:attrNameLst>
                                          <p:attrName>ppt_w</p:attrName>
                                        </p:attrNameLst>
                                      </p:cBhvr>
                                      <p:tavLst>
                                        <p:tav tm="0">
                                          <p:val>
                                            <p:fltVal val="0"/>
                                          </p:val>
                                        </p:tav>
                                        <p:tav tm="100000">
                                          <p:val>
                                            <p:strVal val="#ppt_w"/>
                                          </p:val>
                                        </p:tav>
                                      </p:tavLst>
                                    </p:anim>
                                    <p:anim calcmode="lin" valueType="num">
                                      <p:cBhvr>
                                        <p:cTn id="57" dur="500" fill="hold"/>
                                        <p:tgtEl>
                                          <p:spTgt spid="12"/>
                                        </p:tgtEl>
                                        <p:attrNameLst>
                                          <p:attrName>ppt_h</p:attrName>
                                        </p:attrNameLst>
                                      </p:cBhvr>
                                      <p:tavLst>
                                        <p:tav tm="0">
                                          <p:val>
                                            <p:fltVal val="0"/>
                                          </p:val>
                                        </p:tav>
                                        <p:tav tm="100000">
                                          <p:val>
                                            <p:strVal val="#ppt_h"/>
                                          </p:val>
                                        </p:tav>
                                      </p:tavLst>
                                    </p:anim>
                                    <p:anim calcmode="lin" valueType="num">
                                      <p:cBhvr>
                                        <p:cTn id="58" dur="500" fill="hold"/>
                                        <p:tgtEl>
                                          <p:spTgt spid="12"/>
                                        </p:tgtEl>
                                        <p:attrNameLst>
                                          <p:attrName>style.rotation</p:attrName>
                                        </p:attrNameLst>
                                      </p:cBhvr>
                                      <p:tavLst>
                                        <p:tav tm="0">
                                          <p:val>
                                            <p:fltVal val="90"/>
                                          </p:val>
                                        </p:tav>
                                        <p:tav tm="100000">
                                          <p:val>
                                            <p:fltVal val="0"/>
                                          </p:val>
                                        </p:tav>
                                      </p:tavLst>
                                    </p:anim>
                                    <p:animEffect transition="in" filter="fade">
                                      <p:cBhvr>
                                        <p:cTn id="59" dur="500"/>
                                        <p:tgtEl>
                                          <p:spTgt spid="12"/>
                                        </p:tgtEl>
                                      </p:cBhvr>
                                    </p:animEffect>
                                  </p:childTnLst>
                                </p:cTn>
                              </p:par>
                            </p:childTnLst>
                          </p:cTn>
                        </p:par>
                        <p:par>
                          <p:cTn id="60" fill="hold">
                            <p:stCondLst>
                              <p:cond delay="3500"/>
                            </p:stCondLst>
                            <p:childTnLst>
                              <p:par>
                                <p:cTn id="61" presetID="1" presetClass="entr" presetSubtype="0" fill="hold" grpId="0" nodeType="afterEffect">
                                  <p:stCondLst>
                                    <p:cond delay="0"/>
                                  </p:stCondLst>
                                  <p:childTnLst>
                                    <p:set>
                                      <p:cBhvr>
                                        <p:cTn id="62" dur="1" fill="hold">
                                          <p:stCondLst>
                                            <p:cond delay="0"/>
                                          </p:stCondLst>
                                        </p:cTn>
                                        <p:tgtEl>
                                          <p:spTgt spid="13"/>
                                        </p:tgtEl>
                                        <p:attrNameLst>
                                          <p:attrName>style.visibility</p:attrName>
                                        </p:attrNameLst>
                                      </p:cBhvr>
                                      <p:to>
                                        <p:strVal val="visible"/>
                                      </p:to>
                                    </p:set>
                                  </p:childTnLst>
                                </p:cTn>
                              </p:par>
                              <p:par>
                                <p:cTn id="63" presetID="64" presetClass="path" presetSubtype="0" accel="50000" decel="50000" fill="hold" grpId="1" nodeType="withEffect">
                                  <p:stCondLst>
                                    <p:cond delay="0"/>
                                  </p:stCondLst>
                                  <p:childTnLst>
                                    <p:animMotion origin="layout" path="M -1.96696E-6 0.37084 L -1.96696E-6 -2.59259E-6 " pathEditMode="relative" rAng="0" ptsTypes="AA">
                                      <p:cBhvr>
                                        <p:cTn id="64" dur="1000" fill="hold"/>
                                        <p:tgtEl>
                                          <p:spTgt spid="13"/>
                                        </p:tgtEl>
                                        <p:attrNameLst>
                                          <p:attrName>ppt_x</p:attrName>
                                          <p:attrName>ppt_y</p:attrName>
                                        </p:attrNameLst>
                                      </p:cBhvr>
                                      <p:rCtr x="0" y="-18542"/>
                                    </p:animMotion>
                                  </p:childTnLst>
                                </p:cTn>
                              </p:par>
                            </p:childTnLst>
                          </p:cTn>
                        </p:par>
                        <p:par>
                          <p:cTn id="65" fill="hold">
                            <p:stCondLst>
                              <p:cond delay="4500"/>
                            </p:stCondLst>
                            <p:childTnLst>
                              <p:par>
                                <p:cTn id="66" presetID="31" presetClass="entr" presetSubtype="0" fill="hold" grpId="0" nodeType="after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p:cTn id="68" dur="500" fill="hold"/>
                                        <p:tgtEl>
                                          <p:spTgt spid="14"/>
                                        </p:tgtEl>
                                        <p:attrNameLst>
                                          <p:attrName>ppt_w</p:attrName>
                                        </p:attrNameLst>
                                      </p:cBhvr>
                                      <p:tavLst>
                                        <p:tav tm="0">
                                          <p:val>
                                            <p:fltVal val="0"/>
                                          </p:val>
                                        </p:tav>
                                        <p:tav tm="100000">
                                          <p:val>
                                            <p:strVal val="#ppt_w"/>
                                          </p:val>
                                        </p:tav>
                                      </p:tavLst>
                                    </p:anim>
                                    <p:anim calcmode="lin" valueType="num">
                                      <p:cBhvr>
                                        <p:cTn id="69" dur="500" fill="hold"/>
                                        <p:tgtEl>
                                          <p:spTgt spid="14"/>
                                        </p:tgtEl>
                                        <p:attrNameLst>
                                          <p:attrName>ppt_h</p:attrName>
                                        </p:attrNameLst>
                                      </p:cBhvr>
                                      <p:tavLst>
                                        <p:tav tm="0">
                                          <p:val>
                                            <p:fltVal val="0"/>
                                          </p:val>
                                        </p:tav>
                                        <p:tav tm="100000">
                                          <p:val>
                                            <p:strVal val="#ppt_h"/>
                                          </p:val>
                                        </p:tav>
                                      </p:tavLst>
                                    </p:anim>
                                    <p:anim calcmode="lin" valueType="num">
                                      <p:cBhvr>
                                        <p:cTn id="70" dur="500" fill="hold"/>
                                        <p:tgtEl>
                                          <p:spTgt spid="14"/>
                                        </p:tgtEl>
                                        <p:attrNameLst>
                                          <p:attrName>style.rotation</p:attrName>
                                        </p:attrNameLst>
                                      </p:cBhvr>
                                      <p:tavLst>
                                        <p:tav tm="0">
                                          <p:val>
                                            <p:fltVal val="90"/>
                                          </p:val>
                                        </p:tav>
                                        <p:tav tm="100000">
                                          <p:val>
                                            <p:fltVal val="0"/>
                                          </p:val>
                                        </p:tav>
                                      </p:tavLst>
                                    </p:anim>
                                    <p:animEffect transition="in" filter="fade">
                                      <p:cBhvr>
                                        <p:cTn id="71" dur="500"/>
                                        <p:tgtEl>
                                          <p:spTgt spid="14"/>
                                        </p:tgtEl>
                                      </p:cBhvr>
                                    </p:animEffect>
                                  </p:childTnLst>
                                </p:cTn>
                              </p:par>
                            </p:childTnLst>
                          </p:cTn>
                        </p:par>
                        <p:par>
                          <p:cTn id="72" fill="hold">
                            <p:stCondLst>
                              <p:cond delay="5000"/>
                            </p:stCondLst>
                            <p:childTnLst>
                              <p:par>
                                <p:cTn id="73" presetID="1" presetClass="entr" presetSubtype="0"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childTnLst>
                                </p:cTn>
                              </p:par>
                              <p:par>
                                <p:cTn id="75" presetID="64" presetClass="path" presetSubtype="0" accel="50000" decel="50000" fill="hold" grpId="1" nodeType="withEffect">
                                  <p:stCondLst>
                                    <p:cond delay="0"/>
                                  </p:stCondLst>
                                  <p:childTnLst>
                                    <p:animMotion origin="layout" path="M 8.91115E-7 0.27315 L 8.91115E-7 2.22222E-6 " pathEditMode="relative" rAng="0" ptsTypes="AA">
                                      <p:cBhvr>
                                        <p:cTn id="76" dur="1000" fill="hold"/>
                                        <p:tgtEl>
                                          <p:spTgt spid="15"/>
                                        </p:tgtEl>
                                        <p:attrNameLst>
                                          <p:attrName>ppt_x</p:attrName>
                                          <p:attrName>ppt_y</p:attrName>
                                        </p:attrNameLst>
                                      </p:cBhvr>
                                      <p:rCtr x="0" y="-13657"/>
                                    </p:animMotion>
                                  </p:childTnLst>
                                </p:cTn>
                              </p:par>
                            </p:childTnLst>
                          </p:cTn>
                        </p:par>
                        <p:par>
                          <p:cTn id="77" fill="hold">
                            <p:stCondLst>
                              <p:cond delay="6000"/>
                            </p:stCondLst>
                            <p:childTnLst>
                              <p:par>
                                <p:cTn id="78" presetID="31" presetClass="entr" presetSubtype="0" fill="hold" grpId="0" nodeType="afterEffect">
                                  <p:stCondLst>
                                    <p:cond delay="0"/>
                                  </p:stCondLst>
                                  <p:childTnLst>
                                    <p:set>
                                      <p:cBhvr>
                                        <p:cTn id="79" dur="1" fill="hold">
                                          <p:stCondLst>
                                            <p:cond delay="0"/>
                                          </p:stCondLst>
                                        </p:cTn>
                                        <p:tgtEl>
                                          <p:spTgt spid="16"/>
                                        </p:tgtEl>
                                        <p:attrNameLst>
                                          <p:attrName>style.visibility</p:attrName>
                                        </p:attrNameLst>
                                      </p:cBhvr>
                                      <p:to>
                                        <p:strVal val="visible"/>
                                      </p:to>
                                    </p:set>
                                    <p:anim calcmode="lin" valueType="num">
                                      <p:cBhvr>
                                        <p:cTn id="80" dur="500" fill="hold"/>
                                        <p:tgtEl>
                                          <p:spTgt spid="16"/>
                                        </p:tgtEl>
                                        <p:attrNameLst>
                                          <p:attrName>ppt_w</p:attrName>
                                        </p:attrNameLst>
                                      </p:cBhvr>
                                      <p:tavLst>
                                        <p:tav tm="0">
                                          <p:val>
                                            <p:fltVal val="0"/>
                                          </p:val>
                                        </p:tav>
                                        <p:tav tm="100000">
                                          <p:val>
                                            <p:strVal val="#ppt_w"/>
                                          </p:val>
                                        </p:tav>
                                      </p:tavLst>
                                    </p:anim>
                                    <p:anim calcmode="lin" valueType="num">
                                      <p:cBhvr>
                                        <p:cTn id="81" dur="500" fill="hold"/>
                                        <p:tgtEl>
                                          <p:spTgt spid="16"/>
                                        </p:tgtEl>
                                        <p:attrNameLst>
                                          <p:attrName>ppt_h</p:attrName>
                                        </p:attrNameLst>
                                      </p:cBhvr>
                                      <p:tavLst>
                                        <p:tav tm="0">
                                          <p:val>
                                            <p:fltVal val="0"/>
                                          </p:val>
                                        </p:tav>
                                        <p:tav tm="100000">
                                          <p:val>
                                            <p:strVal val="#ppt_h"/>
                                          </p:val>
                                        </p:tav>
                                      </p:tavLst>
                                    </p:anim>
                                    <p:anim calcmode="lin" valueType="num">
                                      <p:cBhvr>
                                        <p:cTn id="82" dur="500" fill="hold"/>
                                        <p:tgtEl>
                                          <p:spTgt spid="16"/>
                                        </p:tgtEl>
                                        <p:attrNameLst>
                                          <p:attrName>style.rotation</p:attrName>
                                        </p:attrNameLst>
                                      </p:cBhvr>
                                      <p:tavLst>
                                        <p:tav tm="0">
                                          <p:val>
                                            <p:fltVal val="90"/>
                                          </p:val>
                                        </p:tav>
                                        <p:tav tm="100000">
                                          <p:val>
                                            <p:fltVal val="0"/>
                                          </p:val>
                                        </p:tav>
                                      </p:tavLst>
                                    </p:anim>
                                    <p:animEffect transition="in" filter="fade">
                                      <p:cBhvr>
                                        <p:cTn id="83" dur="500"/>
                                        <p:tgtEl>
                                          <p:spTgt spid="16"/>
                                        </p:tgtEl>
                                      </p:cBhvr>
                                    </p:animEffect>
                                  </p:childTnLst>
                                </p:cTn>
                              </p:par>
                            </p:childTnLst>
                          </p:cTn>
                        </p:par>
                        <p:par>
                          <p:cTn id="84" fill="hold">
                            <p:stCondLst>
                              <p:cond delay="6500"/>
                            </p:stCondLst>
                            <p:childTnLst>
                              <p:par>
                                <p:cTn id="85" presetID="1" presetClass="entr" presetSubtype="0" fill="hold" grpId="0" nodeType="afterEffect">
                                  <p:stCondLst>
                                    <p:cond delay="0"/>
                                  </p:stCondLst>
                                  <p:childTnLst>
                                    <p:set>
                                      <p:cBhvr>
                                        <p:cTn id="86" dur="1" fill="hold">
                                          <p:stCondLst>
                                            <p:cond delay="0"/>
                                          </p:stCondLst>
                                        </p:cTn>
                                        <p:tgtEl>
                                          <p:spTgt spid="17"/>
                                        </p:tgtEl>
                                        <p:attrNameLst>
                                          <p:attrName>style.visibility</p:attrName>
                                        </p:attrNameLst>
                                      </p:cBhvr>
                                      <p:to>
                                        <p:strVal val="visible"/>
                                      </p:to>
                                    </p:set>
                                  </p:childTnLst>
                                </p:cTn>
                              </p:par>
                              <p:par>
                                <p:cTn id="87" presetID="64" presetClass="path" presetSubtype="0" accel="50000" decel="50000" fill="hold" grpId="1" nodeType="withEffect">
                                  <p:stCondLst>
                                    <p:cond delay="0"/>
                                  </p:stCondLst>
                                  <p:childTnLst>
                                    <p:animMotion origin="layout" path="M 3.03109E-6 0.48612 L 3.03109E-6 -4.81481E-6 " pathEditMode="relative" rAng="0" ptsTypes="AA">
                                      <p:cBhvr>
                                        <p:cTn id="88" dur="1000" fill="hold"/>
                                        <p:tgtEl>
                                          <p:spTgt spid="17"/>
                                        </p:tgtEl>
                                        <p:attrNameLst>
                                          <p:attrName>ppt_x</p:attrName>
                                          <p:attrName>ppt_y</p:attrName>
                                        </p:attrNameLst>
                                      </p:cBhvr>
                                      <p:rCtr x="0" y="-24306"/>
                                    </p:animMotion>
                                  </p:childTnLst>
                                </p:cTn>
                              </p:par>
                            </p:childTnLst>
                          </p:cTn>
                        </p:par>
                        <p:par>
                          <p:cTn id="89" fill="hold">
                            <p:stCondLst>
                              <p:cond delay="7500"/>
                            </p:stCondLst>
                            <p:childTnLst>
                              <p:par>
                                <p:cTn id="90" presetID="31" presetClass="entr" presetSubtype="0" fill="hold" grpId="0" nodeType="afterEffect">
                                  <p:stCondLst>
                                    <p:cond delay="0"/>
                                  </p:stCondLst>
                                  <p:childTnLst>
                                    <p:set>
                                      <p:cBhvr>
                                        <p:cTn id="91" dur="1" fill="hold">
                                          <p:stCondLst>
                                            <p:cond delay="0"/>
                                          </p:stCondLst>
                                        </p:cTn>
                                        <p:tgtEl>
                                          <p:spTgt spid="18"/>
                                        </p:tgtEl>
                                        <p:attrNameLst>
                                          <p:attrName>style.visibility</p:attrName>
                                        </p:attrNameLst>
                                      </p:cBhvr>
                                      <p:to>
                                        <p:strVal val="visible"/>
                                      </p:to>
                                    </p:set>
                                    <p:anim calcmode="lin" valueType="num">
                                      <p:cBhvr>
                                        <p:cTn id="92" dur="500" fill="hold"/>
                                        <p:tgtEl>
                                          <p:spTgt spid="18"/>
                                        </p:tgtEl>
                                        <p:attrNameLst>
                                          <p:attrName>ppt_w</p:attrName>
                                        </p:attrNameLst>
                                      </p:cBhvr>
                                      <p:tavLst>
                                        <p:tav tm="0">
                                          <p:val>
                                            <p:fltVal val="0"/>
                                          </p:val>
                                        </p:tav>
                                        <p:tav tm="100000">
                                          <p:val>
                                            <p:strVal val="#ppt_w"/>
                                          </p:val>
                                        </p:tav>
                                      </p:tavLst>
                                    </p:anim>
                                    <p:anim calcmode="lin" valueType="num">
                                      <p:cBhvr>
                                        <p:cTn id="93" dur="500" fill="hold"/>
                                        <p:tgtEl>
                                          <p:spTgt spid="18"/>
                                        </p:tgtEl>
                                        <p:attrNameLst>
                                          <p:attrName>ppt_h</p:attrName>
                                        </p:attrNameLst>
                                      </p:cBhvr>
                                      <p:tavLst>
                                        <p:tav tm="0">
                                          <p:val>
                                            <p:fltVal val="0"/>
                                          </p:val>
                                        </p:tav>
                                        <p:tav tm="100000">
                                          <p:val>
                                            <p:strVal val="#ppt_h"/>
                                          </p:val>
                                        </p:tav>
                                      </p:tavLst>
                                    </p:anim>
                                    <p:anim calcmode="lin" valueType="num">
                                      <p:cBhvr>
                                        <p:cTn id="94" dur="500" fill="hold"/>
                                        <p:tgtEl>
                                          <p:spTgt spid="18"/>
                                        </p:tgtEl>
                                        <p:attrNameLst>
                                          <p:attrName>style.rotation</p:attrName>
                                        </p:attrNameLst>
                                      </p:cBhvr>
                                      <p:tavLst>
                                        <p:tav tm="0">
                                          <p:val>
                                            <p:fltVal val="90"/>
                                          </p:val>
                                        </p:tav>
                                        <p:tav tm="100000">
                                          <p:val>
                                            <p:fltVal val="0"/>
                                          </p:val>
                                        </p:tav>
                                      </p:tavLst>
                                    </p:anim>
                                    <p:animEffect transition="in" filter="fade">
                                      <p:cBhvr>
                                        <p:cTn id="95" dur="500"/>
                                        <p:tgtEl>
                                          <p:spTgt spid="18"/>
                                        </p:tgtEl>
                                      </p:cBhvr>
                                    </p:animEffect>
                                  </p:childTnLst>
                                </p:cTn>
                              </p:par>
                            </p:childTnLst>
                          </p:cTn>
                        </p:par>
                        <p:par>
                          <p:cTn id="96" fill="hold">
                            <p:stCondLst>
                              <p:cond delay="8000"/>
                            </p:stCondLst>
                            <p:childTnLst>
                              <p:par>
                                <p:cTn id="97" presetID="1" presetClass="entr" presetSubtype="0" fill="hold" grpId="0" nodeType="afterEffect">
                                  <p:stCondLst>
                                    <p:cond delay="0"/>
                                  </p:stCondLst>
                                  <p:childTnLst>
                                    <p:set>
                                      <p:cBhvr>
                                        <p:cTn id="98" dur="1" fill="hold">
                                          <p:stCondLst>
                                            <p:cond delay="0"/>
                                          </p:stCondLst>
                                        </p:cTn>
                                        <p:tgtEl>
                                          <p:spTgt spid="19"/>
                                        </p:tgtEl>
                                        <p:attrNameLst>
                                          <p:attrName>style.visibility</p:attrName>
                                        </p:attrNameLst>
                                      </p:cBhvr>
                                      <p:to>
                                        <p:strVal val="visible"/>
                                      </p:to>
                                    </p:set>
                                  </p:childTnLst>
                                </p:cTn>
                              </p:par>
                              <p:par>
                                <p:cTn id="99" presetID="64" presetClass="path" presetSubtype="0" accel="50000" decel="50000" fill="hold" grpId="1" nodeType="withEffect">
                                  <p:stCondLst>
                                    <p:cond delay="0"/>
                                  </p:stCondLst>
                                  <p:childTnLst>
                                    <p:animMotion origin="layout" path="M 8.91115E-7 0.27315 L 8.91115E-7 2.22222E-6 " pathEditMode="relative" rAng="0" ptsTypes="AA">
                                      <p:cBhvr>
                                        <p:cTn id="100" dur="1000" fill="hold"/>
                                        <p:tgtEl>
                                          <p:spTgt spid="19"/>
                                        </p:tgtEl>
                                        <p:attrNameLst>
                                          <p:attrName>ppt_x</p:attrName>
                                          <p:attrName>ppt_y</p:attrName>
                                        </p:attrNameLst>
                                      </p:cBhvr>
                                      <p:rCtr x="0" y="-13657"/>
                                    </p:animMotion>
                                  </p:childTnLst>
                                </p:cTn>
                              </p:par>
                            </p:childTnLst>
                          </p:cTn>
                        </p:par>
                        <p:par>
                          <p:cTn id="101" fill="hold">
                            <p:stCondLst>
                              <p:cond delay="9000"/>
                            </p:stCondLst>
                            <p:childTnLst>
                              <p:par>
                                <p:cTn id="102" presetID="31" presetClass="entr" presetSubtype="0" fill="hold" grpId="0" nodeType="afterEffect">
                                  <p:stCondLst>
                                    <p:cond delay="0"/>
                                  </p:stCondLst>
                                  <p:childTnLst>
                                    <p:set>
                                      <p:cBhvr>
                                        <p:cTn id="103" dur="1" fill="hold">
                                          <p:stCondLst>
                                            <p:cond delay="0"/>
                                          </p:stCondLst>
                                        </p:cTn>
                                        <p:tgtEl>
                                          <p:spTgt spid="20"/>
                                        </p:tgtEl>
                                        <p:attrNameLst>
                                          <p:attrName>style.visibility</p:attrName>
                                        </p:attrNameLst>
                                      </p:cBhvr>
                                      <p:to>
                                        <p:strVal val="visible"/>
                                      </p:to>
                                    </p:set>
                                    <p:anim calcmode="lin" valueType="num">
                                      <p:cBhvr>
                                        <p:cTn id="104" dur="500" fill="hold"/>
                                        <p:tgtEl>
                                          <p:spTgt spid="20"/>
                                        </p:tgtEl>
                                        <p:attrNameLst>
                                          <p:attrName>ppt_w</p:attrName>
                                        </p:attrNameLst>
                                      </p:cBhvr>
                                      <p:tavLst>
                                        <p:tav tm="0">
                                          <p:val>
                                            <p:fltVal val="0"/>
                                          </p:val>
                                        </p:tav>
                                        <p:tav tm="100000">
                                          <p:val>
                                            <p:strVal val="#ppt_w"/>
                                          </p:val>
                                        </p:tav>
                                      </p:tavLst>
                                    </p:anim>
                                    <p:anim calcmode="lin" valueType="num">
                                      <p:cBhvr>
                                        <p:cTn id="105" dur="500" fill="hold"/>
                                        <p:tgtEl>
                                          <p:spTgt spid="20"/>
                                        </p:tgtEl>
                                        <p:attrNameLst>
                                          <p:attrName>ppt_h</p:attrName>
                                        </p:attrNameLst>
                                      </p:cBhvr>
                                      <p:tavLst>
                                        <p:tav tm="0">
                                          <p:val>
                                            <p:fltVal val="0"/>
                                          </p:val>
                                        </p:tav>
                                        <p:tav tm="100000">
                                          <p:val>
                                            <p:strVal val="#ppt_h"/>
                                          </p:val>
                                        </p:tav>
                                      </p:tavLst>
                                    </p:anim>
                                    <p:anim calcmode="lin" valueType="num">
                                      <p:cBhvr>
                                        <p:cTn id="106" dur="500" fill="hold"/>
                                        <p:tgtEl>
                                          <p:spTgt spid="20"/>
                                        </p:tgtEl>
                                        <p:attrNameLst>
                                          <p:attrName>style.rotation</p:attrName>
                                        </p:attrNameLst>
                                      </p:cBhvr>
                                      <p:tavLst>
                                        <p:tav tm="0">
                                          <p:val>
                                            <p:fltVal val="90"/>
                                          </p:val>
                                        </p:tav>
                                        <p:tav tm="100000">
                                          <p:val>
                                            <p:fltVal val="0"/>
                                          </p:val>
                                        </p:tav>
                                      </p:tavLst>
                                    </p:anim>
                                    <p:animEffect transition="in" filter="fade">
                                      <p:cBhvr>
                                        <p:cTn id="107" dur="500"/>
                                        <p:tgtEl>
                                          <p:spTgt spid="20"/>
                                        </p:tgtEl>
                                      </p:cBhvr>
                                    </p:animEffect>
                                  </p:childTnLst>
                                </p:cTn>
                              </p:par>
                            </p:childTnLst>
                          </p:cTn>
                        </p:par>
                        <p:par>
                          <p:cTn id="108" fill="hold">
                            <p:stCondLst>
                              <p:cond delay="9500"/>
                            </p:stCondLst>
                            <p:childTnLst>
                              <p:par>
                                <p:cTn id="109" presetID="1" presetClass="entr" presetSubtype="0" fill="hold" grpId="0" nodeType="afterEffect">
                                  <p:stCondLst>
                                    <p:cond delay="0"/>
                                  </p:stCondLst>
                                  <p:childTnLst>
                                    <p:set>
                                      <p:cBhvr>
                                        <p:cTn id="110" dur="1" fill="hold">
                                          <p:stCondLst>
                                            <p:cond delay="0"/>
                                          </p:stCondLst>
                                        </p:cTn>
                                        <p:tgtEl>
                                          <p:spTgt spid="21"/>
                                        </p:tgtEl>
                                        <p:attrNameLst>
                                          <p:attrName>style.visibility</p:attrName>
                                        </p:attrNameLst>
                                      </p:cBhvr>
                                      <p:to>
                                        <p:strVal val="visible"/>
                                      </p:to>
                                    </p:set>
                                  </p:childTnLst>
                                </p:cTn>
                              </p:par>
                              <p:par>
                                <p:cTn id="111" presetID="64" presetClass="path" presetSubtype="0" accel="50000" decel="50000" fill="hold" grpId="1" nodeType="withEffect">
                                  <p:stCondLst>
                                    <p:cond delay="0"/>
                                  </p:stCondLst>
                                  <p:childTnLst>
                                    <p:animMotion origin="layout" path="M -2.06062E-6 0.42454 L -2.06062E-6 1.11111E-6 " pathEditMode="relative" rAng="0" ptsTypes="AA">
                                      <p:cBhvr>
                                        <p:cTn id="112" dur="1000" fill="hold"/>
                                        <p:tgtEl>
                                          <p:spTgt spid="21"/>
                                        </p:tgtEl>
                                        <p:attrNameLst>
                                          <p:attrName>ppt_x</p:attrName>
                                          <p:attrName>ppt_y</p:attrName>
                                        </p:attrNameLst>
                                      </p:cBhvr>
                                      <p:rCtr x="0" y="-21227"/>
                                    </p:animMotion>
                                  </p:childTnLst>
                                </p:cTn>
                              </p:par>
                            </p:childTnLst>
                          </p:cTn>
                        </p:par>
                        <p:par>
                          <p:cTn id="113" fill="hold">
                            <p:stCondLst>
                              <p:cond delay="10500"/>
                            </p:stCondLst>
                            <p:childTnLst>
                              <p:par>
                                <p:cTn id="114" presetID="31" presetClass="entr" presetSubtype="0" fill="hold" grpId="0" nodeType="afterEffect">
                                  <p:stCondLst>
                                    <p:cond delay="0"/>
                                  </p:stCondLst>
                                  <p:childTnLst>
                                    <p:set>
                                      <p:cBhvr>
                                        <p:cTn id="115" dur="1" fill="hold">
                                          <p:stCondLst>
                                            <p:cond delay="0"/>
                                          </p:stCondLst>
                                        </p:cTn>
                                        <p:tgtEl>
                                          <p:spTgt spid="22"/>
                                        </p:tgtEl>
                                        <p:attrNameLst>
                                          <p:attrName>style.visibility</p:attrName>
                                        </p:attrNameLst>
                                      </p:cBhvr>
                                      <p:to>
                                        <p:strVal val="visible"/>
                                      </p:to>
                                    </p:set>
                                    <p:anim calcmode="lin" valueType="num">
                                      <p:cBhvr>
                                        <p:cTn id="116" dur="500" fill="hold"/>
                                        <p:tgtEl>
                                          <p:spTgt spid="22"/>
                                        </p:tgtEl>
                                        <p:attrNameLst>
                                          <p:attrName>ppt_w</p:attrName>
                                        </p:attrNameLst>
                                      </p:cBhvr>
                                      <p:tavLst>
                                        <p:tav tm="0">
                                          <p:val>
                                            <p:fltVal val="0"/>
                                          </p:val>
                                        </p:tav>
                                        <p:tav tm="100000">
                                          <p:val>
                                            <p:strVal val="#ppt_w"/>
                                          </p:val>
                                        </p:tav>
                                      </p:tavLst>
                                    </p:anim>
                                    <p:anim calcmode="lin" valueType="num">
                                      <p:cBhvr>
                                        <p:cTn id="117" dur="500" fill="hold"/>
                                        <p:tgtEl>
                                          <p:spTgt spid="22"/>
                                        </p:tgtEl>
                                        <p:attrNameLst>
                                          <p:attrName>ppt_h</p:attrName>
                                        </p:attrNameLst>
                                      </p:cBhvr>
                                      <p:tavLst>
                                        <p:tav tm="0">
                                          <p:val>
                                            <p:fltVal val="0"/>
                                          </p:val>
                                        </p:tav>
                                        <p:tav tm="100000">
                                          <p:val>
                                            <p:strVal val="#ppt_h"/>
                                          </p:val>
                                        </p:tav>
                                      </p:tavLst>
                                    </p:anim>
                                    <p:anim calcmode="lin" valueType="num">
                                      <p:cBhvr>
                                        <p:cTn id="118" dur="500" fill="hold"/>
                                        <p:tgtEl>
                                          <p:spTgt spid="22"/>
                                        </p:tgtEl>
                                        <p:attrNameLst>
                                          <p:attrName>style.rotation</p:attrName>
                                        </p:attrNameLst>
                                      </p:cBhvr>
                                      <p:tavLst>
                                        <p:tav tm="0">
                                          <p:val>
                                            <p:fltVal val="90"/>
                                          </p:val>
                                        </p:tav>
                                        <p:tav tm="100000">
                                          <p:val>
                                            <p:fltVal val="0"/>
                                          </p:val>
                                        </p:tav>
                                      </p:tavLst>
                                    </p:anim>
                                    <p:animEffect transition="in" filter="fade">
                                      <p:cBhvr>
                                        <p:cTn id="119" dur="500"/>
                                        <p:tgtEl>
                                          <p:spTgt spid="22"/>
                                        </p:tgtEl>
                                      </p:cBhvr>
                                    </p:animEffect>
                                  </p:childTnLst>
                                </p:cTn>
                              </p:par>
                            </p:childTnLst>
                          </p:cTn>
                        </p:par>
                        <p:par>
                          <p:cTn id="120" fill="hold">
                            <p:stCondLst>
                              <p:cond delay="11000"/>
                            </p:stCondLst>
                            <p:childTnLst>
                              <p:par>
                                <p:cTn id="121" presetID="31" presetClass="entr" presetSubtype="0" fill="hold" grpId="0" nodeType="afterEffect">
                                  <p:stCondLst>
                                    <p:cond delay="0"/>
                                  </p:stCondLst>
                                  <p:childTnLst>
                                    <p:set>
                                      <p:cBhvr>
                                        <p:cTn id="122" dur="1" fill="hold">
                                          <p:stCondLst>
                                            <p:cond delay="0"/>
                                          </p:stCondLst>
                                        </p:cTn>
                                        <p:tgtEl>
                                          <p:spTgt spid="29"/>
                                        </p:tgtEl>
                                        <p:attrNameLst>
                                          <p:attrName>style.visibility</p:attrName>
                                        </p:attrNameLst>
                                      </p:cBhvr>
                                      <p:to>
                                        <p:strVal val="visible"/>
                                      </p:to>
                                    </p:set>
                                    <p:anim calcmode="lin" valueType="num">
                                      <p:cBhvr>
                                        <p:cTn id="123" dur="500" fill="hold"/>
                                        <p:tgtEl>
                                          <p:spTgt spid="29"/>
                                        </p:tgtEl>
                                        <p:attrNameLst>
                                          <p:attrName>ppt_w</p:attrName>
                                        </p:attrNameLst>
                                      </p:cBhvr>
                                      <p:tavLst>
                                        <p:tav tm="0">
                                          <p:val>
                                            <p:fltVal val="0"/>
                                          </p:val>
                                        </p:tav>
                                        <p:tav tm="100000">
                                          <p:val>
                                            <p:strVal val="#ppt_w"/>
                                          </p:val>
                                        </p:tav>
                                      </p:tavLst>
                                    </p:anim>
                                    <p:anim calcmode="lin" valueType="num">
                                      <p:cBhvr>
                                        <p:cTn id="124" dur="500" fill="hold"/>
                                        <p:tgtEl>
                                          <p:spTgt spid="29"/>
                                        </p:tgtEl>
                                        <p:attrNameLst>
                                          <p:attrName>ppt_h</p:attrName>
                                        </p:attrNameLst>
                                      </p:cBhvr>
                                      <p:tavLst>
                                        <p:tav tm="0">
                                          <p:val>
                                            <p:fltVal val="0"/>
                                          </p:val>
                                        </p:tav>
                                        <p:tav tm="100000">
                                          <p:val>
                                            <p:strVal val="#ppt_h"/>
                                          </p:val>
                                        </p:tav>
                                      </p:tavLst>
                                    </p:anim>
                                    <p:anim calcmode="lin" valueType="num">
                                      <p:cBhvr>
                                        <p:cTn id="125" dur="500" fill="hold"/>
                                        <p:tgtEl>
                                          <p:spTgt spid="29"/>
                                        </p:tgtEl>
                                        <p:attrNameLst>
                                          <p:attrName>style.rotation</p:attrName>
                                        </p:attrNameLst>
                                      </p:cBhvr>
                                      <p:tavLst>
                                        <p:tav tm="0">
                                          <p:val>
                                            <p:fltVal val="90"/>
                                          </p:val>
                                        </p:tav>
                                        <p:tav tm="100000">
                                          <p:val>
                                            <p:fltVal val="0"/>
                                          </p:val>
                                        </p:tav>
                                      </p:tavLst>
                                    </p:anim>
                                    <p:animEffect transition="in" filter="fade">
                                      <p:cBhvr>
                                        <p:cTn id="126" dur="500"/>
                                        <p:tgtEl>
                                          <p:spTgt spid="29"/>
                                        </p:tgtEl>
                                      </p:cBhvr>
                                    </p:animEffect>
                                  </p:childTnLst>
                                </p:cTn>
                              </p:par>
                            </p:childTnLst>
                          </p:cTn>
                        </p:par>
                        <p:par>
                          <p:cTn id="127" fill="hold">
                            <p:stCondLst>
                              <p:cond delay="11500"/>
                            </p:stCondLst>
                            <p:childTnLst>
                              <p:par>
                                <p:cTn id="128" presetID="22" presetClass="entr" presetSubtype="1" fill="hold" grpId="0" nodeType="afterEffect">
                                  <p:stCondLst>
                                    <p:cond delay="0"/>
                                  </p:stCondLst>
                                  <p:childTnLst>
                                    <p:set>
                                      <p:cBhvr>
                                        <p:cTn id="129" dur="1" fill="hold">
                                          <p:stCondLst>
                                            <p:cond delay="0"/>
                                          </p:stCondLst>
                                        </p:cTn>
                                        <p:tgtEl>
                                          <p:spTgt spid="30"/>
                                        </p:tgtEl>
                                        <p:attrNameLst>
                                          <p:attrName>style.visibility</p:attrName>
                                        </p:attrNameLst>
                                      </p:cBhvr>
                                      <p:to>
                                        <p:strVal val="visible"/>
                                      </p:to>
                                    </p:set>
                                    <p:animEffect transition="in" filter="wipe(up)">
                                      <p:cBhvr>
                                        <p:cTn id="130" dur="500"/>
                                        <p:tgtEl>
                                          <p:spTgt spid="30"/>
                                        </p:tgtEl>
                                      </p:cBhvr>
                                    </p:animEffect>
                                  </p:childTnLst>
                                </p:cTn>
                              </p:par>
                            </p:childTnLst>
                          </p:cTn>
                        </p:par>
                        <p:par>
                          <p:cTn id="131" fill="hold">
                            <p:stCondLst>
                              <p:cond delay="12000"/>
                            </p:stCondLst>
                            <p:childTnLst>
                              <p:par>
                                <p:cTn id="132" presetID="22" presetClass="entr" presetSubtype="1" fill="hold" grpId="0" nodeType="afterEffect">
                                  <p:stCondLst>
                                    <p:cond delay="0"/>
                                  </p:stCondLst>
                                  <p:childTnLst>
                                    <p:set>
                                      <p:cBhvr>
                                        <p:cTn id="133" dur="1" fill="hold">
                                          <p:stCondLst>
                                            <p:cond delay="0"/>
                                          </p:stCondLst>
                                        </p:cTn>
                                        <p:tgtEl>
                                          <p:spTgt spid="31"/>
                                        </p:tgtEl>
                                        <p:attrNameLst>
                                          <p:attrName>style.visibility</p:attrName>
                                        </p:attrNameLst>
                                      </p:cBhvr>
                                      <p:to>
                                        <p:strVal val="visible"/>
                                      </p:to>
                                    </p:set>
                                    <p:animEffect transition="in" filter="wipe(up)">
                                      <p:cBhvr>
                                        <p:cTn id="13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1" grpId="1" animBg="1"/>
      <p:bldP spid="12" grpId="0"/>
      <p:bldP spid="13" grpId="0" animBg="1"/>
      <p:bldP spid="13" grpId="1" animBg="1"/>
      <p:bldP spid="14" grpId="0"/>
      <p:bldP spid="15" grpId="0" animBg="1"/>
      <p:bldP spid="15" grpId="1" animBg="1"/>
      <p:bldP spid="16" grpId="0"/>
      <p:bldP spid="17" grpId="0" animBg="1"/>
      <p:bldP spid="17" grpId="1" animBg="1"/>
      <p:bldP spid="18" grpId="0"/>
      <p:bldP spid="19" grpId="0" animBg="1"/>
      <p:bldP spid="19" grpId="1" animBg="1"/>
      <p:bldP spid="20" grpId="0"/>
      <p:bldP spid="21" grpId="0" animBg="1"/>
      <p:bldP spid="21" grpId="1" animBg="1"/>
      <p:bldP spid="22" grpId="0"/>
      <p:bldP spid="23" grpId="0"/>
      <p:bldP spid="24" grpId="0"/>
      <p:bldP spid="25" grpId="0"/>
      <p:bldP spid="26" grpId="0"/>
      <p:bldP spid="27" grpId="0"/>
      <p:bldP spid="28" grpId="0"/>
      <p:bldP spid="29" grpId="0"/>
      <p:bldP spid="30" grpId="0"/>
      <p:bldP spid="3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灯片编号占位符 4"/>
          <p:cNvSpPr>
            <a:spLocks noGrp="1"/>
          </p:cNvSpPr>
          <p:nvPr>
            <p:ph type="sldNum" sz="quarter" idx="12"/>
          </p:nvPr>
        </p:nvSpPr>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557213" indent="-214313" eaLnBrk="0" hangingPunct="0">
              <a:defRPr>
                <a:solidFill>
                  <a:schemeClr val="tx1"/>
                </a:solidFill>
                <a:latin typeface="Arial" panose="020B0604020202020204" pitchFamily="34" charset="0"/>
                <a:ea typeface="宋体" panose="02010600030101010101" pitchFamily="2" charset="-122"/>
              </a:defRPr>
            </a:lvl2pPr>
            <a:lvl3pPr marL="857250" indent="-171450" eaLnBrk="0" hangingPunct="0">
              <a:defRPr>
                <a:solidFill>
                  <a:schemeClr val="tx1"/>
                </a:solidFill>
                <a:latin typeface="Arial" panose="020B0604020202020204" pitchFamily="34" charset="0"/>
                <a:ea typeface="宋体" panose="02010600030101010101" pitchFamily="2" charset="-122"/>
              </a:defRPr>
            </a:lvl3pPr>
            <a:lvl4pPr marL="1200150" indent="-171450" eaLnBrk="0" hangingPunct="0">
              <a:defRPr>
                <a:solidFill>
                  <a:schemeClr val="tx1"/>
                </a:solidFill>
                <a:latin typeface="Arial" panose="020B0604020202020204" pitchFamily="34" charset="0"/>
                <a:ea typeface="宋体" panose="02010600030101010101" pitchFamily="2" charset="-122"/>
              </a:defRPr>
            </a:lvl4pPr>
            <a:lvl5pPr marL="1543050" indent="-171450" eaLnBrk="0" hangingPunct="0">
              <a:defRPr>
                <a:solidFill>
                  <a:schemeClr val="tx1"/>
                </a:solidFill>
                <a:latin typeface="Arial" panose="020B0604020202020204" pitchFamily="34" charset="0"/>
                <a:ea typeface="宋体" panose="02010600030101010101" pitchFamily="2" charset="-122"/>
              </a:defRPr>
            </a:lvl5pPr>
            <a:lvl6pPr marL="1885950" indent="-1714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228850" indent="-1714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2571750" indent="-1714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2914650" indent="-1714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fld id="{A0BCC327-19A3-4379-A9BC-FCA6548B17A7}" type="slidenum">
              <a:rPr lang="zh-CN" altLang="en-US">
                <a:solidFill>
                  <a:srgbClr val="898989"/>
                </a:solidFill>
                <a:latin typeface="方正兰亭黑_GBK" panose="02000000000000000000" pitchFamily="2" charset="-122"/>
                <a:ea typeface="方正兰亭黑_GBK" panose="02000000000000000000" pitchFamily="2" charset="-122"/>
              </a:rPr>
              <a:pPr eaLnBrk="1" hangingPunct="1"/>
              <a:t>12</a:t>
            </a:fld>
            <a:endParaRPr lang="zh-CN" altLang="en-US" sz="1400" dirty="0">
              <a:solidFill>
                <a:prstClr val="black"/>
              </a:solidFill>
            </a:endParaRPr>
          </a:p>
        </p:txBody>
      </p:sp>
      <p:sp>
        <p:nvSpPr>
          <p:cNvPr id="56323" name="任意多边形 4"/>
          <p:cNvSpPr>
            <a:spLocks noChangeArrowheads="1"/>
          </p:cNvSpPr>
          <p:nvPr/>
        </p:nvSpPr>
        <p:spPr bwMode="auto">
          <a:xfrm>
            <a:off x="8743950" y="4660739"/>
            <a:ext cx="476250" cy="300130"/>
          </a:xfrm>
          <a:custGeom>
            <a:avLst/>
            <a:gdLst>
              <a:gd name="T0" fmla="*/ 154365 w 808522"/>
              <a:gd name="T1" fmla="*/ 0 h 510140"/>
              <a:gd name="T2" fmla="*/ 157334 w 808522"/>
              <a:gd name="T3" fmla="*/ 0 h 510140"/>
              <a:gd name="T4" fmla="*/ 498719 w 808522"/>
              <a:gd name="T5" fmla="*/ 0 h 510140"/>
              <a:gd name="T6" fmla="*/ 498719 w 808522"/>
              <a:gd name="T7" fmla="*/ 313717 h 510140"/>
              <a:gd name="T8" fmla="*/ 157341 w 808522"/>
              <a:gd name="T9" fmla="*/ 313717 h 510140"/>
              <a:gd name="T10" fmla="*/ 157334 w 808522"/>
              <a:gd name="T11" fmla="*/ 313718 h 510140"/>
              <a:gd name="T12" fmla="*/ 157328 w 808522"/>
              <a:gd name="T13" fmla="*/ 313717 h 510140"/>
              <a:gd name="T14" fmla="*/ 154365 w 808522"/>
              <a:gd name="T15" fmla="*/ 313717 h 510140"/>
              <a:gd name="T16" fmla="*/ 154365 w 808522"/>
              <a:gd name="T17" fmla="*/ 313420 h 510140"/>
              <a:gd name="T18" fmla="*/ 125625 w 808522"/>
              <a:gd name="T19" fmla="*/ 310531 h 510140"/>
              <a:gd name="T20" fmla="*/ 0 w 808522"/>
              <a:gd name="T21" fmla="*/ 156859 h 510140"/>
              <a:gd name="T22" fmla="*/ 125625 w 808522"/>
              <a:gd name="T23" fmla="*/ 3187 h 510140"/>
              <a:gd name="T24" fmla="*/ 154365 w 808522"/>
              <a:gd name="T25" fmla="*/ 298 h 510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8522"/>
              <a:gd name="T40" fmla="*/ 0 h 510140"/>
              <a:gd name="T41" fmla="*/ 808522 w 808522"/>
              <a:gd name="T42" fmla="*/ 510140 h 510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lnTo>
                  <a:pt x="250256" y="0"/>
                </a:lnTo>
                <a:close/>
              </a:path>
            </a:pathLst>
          </a:custGeom>
          <a:solidFill>
            <a:srgbClr val="F2F2F2">
              <a:alpha val="29803"/>
            </a:srgbClr>
          </a:solidFill>
          <a:ln>
            <a:noFill/>
          </a:ln>
          <a:extLst>
            <a:ext uri="{91240B29-F687-4F45-9708-019B960494DF}">
              <a14:hiddenLine xmlns:a14="http://schemas.microsoft.com/office/drawing/2010/main" w="12700">
                <a:solidFill>
                  <a:srgbClr val="000000"/>
                </a:solidFill>
                <a:bevel/>
                <a:headEnd/>
                <a:tailEnd/>
              </a14:hiddenLine>
            </a:ext>
          </a:extLst>
        </p:spPr>
        <p:txBody>
          <a:bodyPr lIns="68580" tIns="34290" rIns="68580" bIns="34290" anchor="ctr"/>
          <a:lstStyle/>
          <a:p>
            <a:pPr fontAlgn="base">
              <a:spcBef>
                <a:spcPct val="0"/>
              </a:spcBef>
              <a:spcAft>
                <a:spcPct val="0"/>
              </a:spcAft>
              <a:buFont typeface="Arial" panose="020B0604020202020204" pitchFamily="34" charset="0"/>
              <a:buNone/>
            </a:pPr>
            <a:endParaRPr lang="zh-CN" altLang="en-US">
              <a:solidFill>
                <a:prstClr val="black"/>
              </a:solidFill>
              <a:latin typeface="Arial" panose="020B0604020202020204" pitchFamily="34" charset="0"/>
              <a:ea typeface="宋体" panose="02010600030101010101" pitchFamily="2" charset="-122"/>
            </a:endParaRPr>
          </a:p>
        </p:txBody>
      </p:sp>
      <p:sp>
        <p:nvSpPr>
          <p:cNvPr id="56324" name="TextBox 15"/>
          <p:cNvSpPr>
            <a:spLocks noChangeArrowheads="1"/>
          </p:cNvSpPr>
          <p:nvPr/>
        </p:nvSpPr>
        <p:spPr bwMode="auto">
          <a:xfrm>
            <a:off x="8803483" y="4695280"/>
            <a:ext cx="340519" cy="2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19" tIns="25709" rIns="51419" bIns="25709">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r>
              <a:rPr lang="zh-CN" altLang="zh-CN" sz="1100"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rPr>
              <a:t>* </a:t>
            </a:r>
            <a:endParaRPr lang="zh-CN" altLang="zh-CN" sz="1100" b="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endParaRPr>
          </a:p>
        </p:txBody>
      </p:sp>
      <p:sp>
        <p:nvSpPr>
          <p:cNvPr id="32772" name="矩形 42"/>
          <p:cNvSpPr>
            <a:spLocks noChangeArrowheads="1"/>
          </p:cNvSpPr>
          <p:nvPr/>
        </p:nvSpPr>
        <p:spPr bwMode="auto">
          <a:xfrm>
            <a:off x="7339013" y="2917127"/>
            <a:ext cx="692944" cy="1695973"/>
          </a:xfrm>
          <a:prstGeom prst="rect">
            <a:avLst/>
          </a:prstGeom>
          <a:solidFill>
            <a:schemeClr val="accent2"/>
          </a:solidFill>
          <a:ln>
            <a:noFill/>
          </a:ln>
          <a:extLst>
            <a:ext uri="{91240B29-F687-4F45-9708-019B960494DF}">
              <a14:hiddenLine xmlns:a14="http://schemas.microsoft.com/office/drawing/2010/main" w="9525">
                <a:solidFill>
                  <a:srgbClr val="000000"/>
                </a:solidFill>
                <a:bevel/>
                <a:headEnd/>
                <a:tailEnd/>
              </a14:hiddenLine>
            </a:ext>
          </a:extLst>
        </p:spPr>
        <p:txBody>
          <a:bodyPr lIns="91434" tIns="45717" rIns="91434" bIns="45717"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800" dirty="0">
              <a:solidFill>
                <a:srgbClr val="FFFFFF"/>
              </a:solidFill>
              <a:sym typeface="方正兰亭黑_GBK" panose="02000000000000000000" pitchFamily="2" charset="-122"/>
            </a:endParaRPr>
          </a:p>
        </p:txBody>
      </p:sp>
      <p:sp>
        <p:nvSpPr>
          <p:cNvPr id="32773" name="矩形 37"/>
          <p:cNvSpPr>
            <a:spLocks noChangeArrowheads="1"/>
          </p:cNvSpPr>
          <p:nvPr/>
        </p:nvSpPr>
        <p:spPr bwMode="auto">
          <a:xfrm>
            <a:off x="3746897" y="2917127"/>
            <a:ext cx="3500438" cy="1695973"/>
          </a:xfrm>
          <a:prstGeom prst="rect">
            <a:avLst/>
          </a:prstGeom>
          <a:solidFill>
            <a:schemeClr val="accent2"/>
          </a:solidFill>
          <a:ln>
            <a:noFill/>
          </a:ln>
          <a:extLst>
            <a:ext uri="{91240B29-F687-4F45-9708-019B960494DF}">
              <a14:hiddenLine xmlns:a14="http://schemas.microsoft.com/office/drawing/2010/main" w="9525">
                <a:solidFill>
                  <a:srgbClr val="000000"/>
                </a:solidFill>
                <a:bevel/>
                <a:headEnd/>
                <a:tailEnd/>
              </a14:hiddenLine>
            </a:ext>
          </a:extLst>
        </p:spPr>
        <p:txBody>
          <a:bodyPr lIns="91434" tIns="45717" rIns="91434" bIns="45717"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800" dirty="0">
              <a:solidFill>
                <a:srgbClr val="FFFFFF"/>
              </a:solidFill>
              <a:sym typeface="方正兰亭黑_GBK" panose="02000000000000000000" pitchFamily="2" charset="-122"/>
            </a:endParaRPr>
          </a:p>
        </p:txBody>
      </p:sp>
      <p:sp>
        <p:nvSpPr>
          <p:cNvPr id="32774" name="矩形 46"/>
          <p:cNvSpPr>
            <a:spLocks noChangeAspect="1" noChangeArrowheads="1"/>
          </p:cNvSpPr>
          <p:nvPr/>
        </p:nvSpPr>
        <p:spPr bwMode="auto">
          <a:xfrm>
            <a:off x="1114426" y="2917127"/>
            <a:ext cx="2541985" cy="1695973"/>
          </a:xfrm>
          <a:prstGeom prst="rect">
            <a:avLst/>
          </a:prstGeom>
          <a:blipFill dpi="0" rotWithShape="1">
            <a:blip r:embed="rId3"/>
            <a:srcRect/>
            <a:stretch>
              <a:fillRect/>
            </a:stretch>
          </a:blipFill>
          <a:ln>
            <a:noFill/>
          </a:ln>
          <a:extLst/>
        </p:spPr>
        <p:txBody>
          <a:bodyPr lIns="91434" tIns="45717" rIns="91434" bIns="45717"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800" dirty="0">
              <a:solidFill>
                <a:srgbClr val="FFFFFF"/>
              </a:solidFill>
              <a:sym typeface="方正兰亭黑_GBK" panose="02000000000000000000" pitchFamily="2" charset="-122"/>
            </a:endParaRPr>
          </a:p>
        </p:txBody>
      </p:sp>
      <p:sp>
        <p:nvSpPr>
          <p:cNvPr id="32775" name="矩形 47"/>
          <p:cNvSpPr>
            <a:spLocks noChangeAspect="1" noChangeArrowheads="1"/>
          </p:cNvSpPr>
          <p:nvPr/>
        </p:nvSpPr>
        <p:spPr bwMode="auto">
          <a:xfrm>
            <a:off x="2880124" y="1152076"/>
            <a:ext cx="2539603" cy="1694783"/>
          </a:xfrm>
          <a:prstGeom prst="rect">
            <a:avLst/>
          </a:prstGeom>
          <a:blipFill dpi="0" rotWithShape="1">
            <a:blip r:embed="rId4"/>
            <a:srcRect/>
            <a:stretch>
              <a:fillRect/>
            </a:stretch>
          </a:blipFill>
          <a:ln>
            <a:noFill/>
          </a:ln>
          <a:extLst/>
        </p:spPr>
        <p:txBody>
          <a:bodyPr lIns="91434" tIns="45717" rIns="91434" bIns="45717"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800" dirty="0">
              <a:solidFill>
                <a:srgbClr val="FFFFFF"/>
              </a:solidFill>
              <a:sym typeface="方正兰亭黑_GBK" panose="02000000000000000000" pitchFamily="2" charset="-122"/>
            </a:endParaRPr>
          </a:p>
        </p:txBody>
      </p:sp>
      <p:sp>
        <p:nvSpPr>
          <p:cNvPr id="32776" name="矩形 1"/>
          <p:cNvSpPr>
            <a:spLocks noChangeArrowheads="1"/>
          </p:cNvSpPr>
          <p:nvPr/>
        </p:nvSpPr>
        <p:spPr bwMode="auto">
          <a:xfrm>
            <a:off x="1114425" y="1150886"/>
            <a:ext cx="1695450" cy="1695973"/>
          </a:xfrm>
          <a:prstGeom prst="rect">
            <a:avLst/>
          </a:prstGeom>
          <a:solidFill>
            <a:schemeClr val="accent1"/>
          </a:solidFill>
          <a:ln>
            <a:noFill/>
          </a:ln>
          <a:extLst>
            <a:ext uri="{91240B29-F687-4F45-9708-019B960494DF}">
              <a14:hiddenLine xmlns:a14="http://schemas.microsoft.com/office/drawing/2010/main" w="9525">
                <a:solidFill>
                  <a:srgbClr val="000000"/>
                </a:solidFill>
                <a:bevel/>
                <a:headEnd/>
                <a:tailEnd/>
              </a14:hiddenLine>
            </a:ext>
          </a:extLst>
        </p:spPr>
        <p:txBody>
          <a:bodyPr lIns="91434" tIns="45717" rIns="91434" bIns="45717"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800" dirty="0">
              <a:solidFill>
                <a:srgbClr val="FF8607"/>
              </a:solidFill>
              <a:sym typeface="方正兰亭黑_GBK" panose="02000000000000000000" pitchFamily="2" charset="-122"/>
            </a:endParaRPr>
          </a:p>
        </p:txBody>
      </p:sp>
      <p:sp>
        <p:nvSpPr>
          <p:cNvPr id="32777" name="矩形 59"/>
          <p:cNvSpPr>
            <a:spLocks noChangeAspect="1" noChangeArrowheads="1"/>
          </p:cNvSpPr>
          <p:nvPr/>
        </p:nvSpPr>
        <p:spPr bwMode="auto">
          <a:xfrm>
            <a:off x="5489972" y="1150886"/>
            <a:ext cx="2541984" cy="1695973"/>
          </a:xfrm>
          <a:prstGeom prst="rect">
            <a:avLst/>
          </a:prstGeom>
          <a:blipFill dpi="0" rotWithShape="1">
            <a:blip r:embed="rId5"/>
            <a:srcRect/>
            <a:stretch>
              <a:fillRect/>
            </a:stretch>
          </a:blipFill>
          <a:ln>
            <a:noFill/>
          </a:ln>
          <a:extLst/>
        </p:spPr>
        <p:txBody>
          <a:bodyPr lIns="91434" tIns="45717" rIns="91434" bIns="45717"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800" dirty="0">
              <a:solidFill>
                <a:srgbClr val="FFFFFF"/>
              </a:solidFill>
              <a:sym typeface="方正兰亭黑_GBK" panose="02000000000000000000" pitchFamily="2" charset="-122"/>
            </a:endParaRPr>
          </a:p>
        </p:txBody>
      </p:sp>
      <p:sp>
        <p:nvSpPr>
          <p:cNvPr id="32778" name="矩形 56"/>
          <p:cNvSpPr>
            <a:spLocks noChangeArrowheads="1"/>
          </p:cNvSpPr>
          <p:nvPr/>
        </p:nvSpPr>
        <p:spPr bwMode="auto">
          <a:xfrm>
            <a:off x="1337332" y="1247356"/>
            <a:ext cx="1614488" cy="276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4" tIns="45717" rIns="91434" bIns="4571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添加主题</a:t>
            </a:r>
            <a:endParaRPr lang="zh-CN" altLang="en-US" sz="1200" dirty="0">
              <a:solidFill>
                <a:schemeClr val="bg1"/>
              </a:solidFill>
              <a:latin typeface="微软雅黑" pitchFamily="34" charset="-122"/>
              <a:ea typeface="微软雅黑" pitchFamily="34" charset="-122"/>
              <a:sym typeface="Arial" panose="020B0604020202020204" pitchFamily="34" charset="0"/>
            </a:endParaRPr>
          </a:p>
        </p:txBody>
      </p:sp>
      <p:sp>
        <p:nvSpPr>
          <p:cNvPr id="32779" name="矩形 57"/>
          <p:cNvSpPr>
            <a:spLocks noChangeArrowheads="1"/>
          </p:cNvSpPr>
          <p:nvPr/>
        </p:nvSpPr>
        <p:spPr bwMode="auto">
          <a:xfrm>
            <a:off x="1351361" y="1584406"/>
            <a:ext cx="1381125" cy="913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4" tIns="45717" rIns="91434" bIns="4571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ts val="1594"/>
              </a:lnSpc>
              <a:spcBef>
                <a:spcPct val="0"/>
              </a:spcBef>
              <a:spcAft>
                <a:spcPct val="0"/>
              </a:spcAft>
              <a:buNone/>
            </a:pPr>
            <a:r>
              <a:rPr lang="zh-CN" altLang="en-US" sz="900" dirty="0">
                <a:solidFill>
                  <a:schemeClr val="bg1"/>
                </a:solidFill>
                <a:latin typeface="微软雅黑" pitchFamily="34" charset="-122"/>
                <a:ea typeface="微软雅黑" pitchFamily="34" charset="-122"/>
                <a:sym typeface="方正兰亭黑_GBK" panose="02000000000000000000" pitchFamily="2" charset="-122"/>
              </a:rPr>
              <a:t>文字描述，总结概括，内容大纲在此录入上述图表的综合分析说明。 </a:t>
            </a:r>
            <a:endParaRPr lang="zh-CN" altLang="en-US" sz="900" dirty="0">
              <a:solidFill>
                <a:schemeClr val="bg1"/>
              </a:solidFill>
              <a:latin typeface="微软雅黑" pitchFamily="34" charset="-122"/>
              <a:ea typeface="微软雅黑" pitchFamily="34" charset="-122"/>
            </a:endParaRPr>
          </a:p>
          <a:p>
            <a:pPr eaLnBrk="1" fontAlgn="base" hangingPunct="1">
              <a:lnSpc>
                <a:spcPts val="1594"/>
              </a:lnSpc>
              <a:spcBef>
                <a:spcPct val="0"/>
              </a:spcBef>
              <a:spcAft>
                <a:spcPct val="0"/>
              </a:spcAft>
              <a:buNone/>
            </a:pPr>
            <a:r>
              <a:rPr lang="en-US" altLang="zh-CN" sz="900" dirty="0">
                <a:solidFill>
                  <a:schemeClr val="bg1"/>
                </a:solidFill>
                <a:latin typeface="微软雅黑" pitchFamily="34" charset="-122"/>
                <a:ea typeface="微软雅黑" pitchFamily="34" charset="-122"/>
                <a:sym typeface="方正兰亭黑_GBK" panose="02000000000000000000" pitchFamily="2" charset="-122"/>
              </a:rPr>
              <a:t> </a:t>
            </a:r>
            <a:endParaRPr lang="zh-CN" altLang="en-US" sz="9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32780" name="矩形 44"/>
          <p:cNvSpPr>
            <a:spLocks noChangeArrowheads="1"/>
          </p:cNvSpPr>
          <p:nvPr/>
        </p:nvSpPr>
        <p:spPr bwMode="auto">
          <a:xfrm>
            <a:off x="3844529" y="3023126"/>
            <a:ext cx="2324100" cy="276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4" tIns="45717" rIns="91434" bIns="4571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添加主题</a:t>
            </a:r>
            <a:endParaRPr lang="zh-CN" altLang="en-US" sz="1200" dirty="0">
              <a:solidFill>
                <a:schemeClr val="bg1"/>
              </a:solidFill>
              <a:latin typeface="微软雅黑" pitchFamily="34" charset="-122"/>
              <a:ea typeface="微软雅黑" pitchFamily="34" charset="-122"/>
              <a:sym typeface="Arial" panose="020B0604020202020204" pitchFamily="34" charset="0"/>
            </a:endParaRPr>
          </a:p>
        </p:txBody>
      </p:sp>
      <p:sp>
        <p:nvSpPr>
          <p:cNvPr id="32781" name="矩形 45"/>
          <p:cNvSpPr>
            <a:spLocks noChangeArrowheads="1"/>
          </p:cNvSpPr>
          <p:nvPr/>
        </p:nvSpPr>
        <p:spPr bwMode="auto">
          <a:xfrm>
            <a:off x="3844530" y="3324446"/>
            <a:ext cx="3211115" cy="64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4" tIns="45717" rIns="91434" bIns="4571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900" dirty="0">
                <a:solidFill>
                  <a:schemeClr val="bg1"/>
                </a:solidFill>
                <a:latin typeface="微软雅黑" pitchFamily="34" charset="-122"/>
                <a:ea typeface="微软雅黑" pitchFamily="34" charset="-122"/>
                <a:sym typeface="方正兰亭黑_GBK" panose="02000000000000000000" pitchFamily="2" charset="-122"/>
              </a:rPr>
              <a:t>右键点击图片选择设置图片格式可直接替换图片，在此录入上述图表的综合描述说明，在此录入上述图表的综合分析说明，在此录入上述图表的综合分析说明，在此录入上述图表的综合分析说明。 </a:t>
            </a:r>
            <a:endParaRPr lang="zh-CN" altLang="en-US" sz="900" dirty="0">
              <a:solidFill>
                <a:schemeClr val="bg1"/>
              </a:solidFill>
              <a:latin typeface="微软雅黑" pitchFamily="34" charset="-122"/>
              <a:ea typeface="微软雅黑" pitchFamily="34" charset="-122"/>
            </a:endParaRPr>
          </a:p>
        </p:txBody>
      </p:sp>
      <p:sp>
        <p:nvSpPr>
          <p:cNvPr id="32787" name="燕尾形 1"/>
          <p:cNvSpPr>
            <a:spLocks noChangeArrowheads="1"/>
          </p:cNvSpPr>
          <p:nvPr/>
        </p:nvSpPr>
        <p:spPr bwMode="auto">
          <a:xfrm>
            <a:off x="8314135" y="2653917"/>
            <a:ext cx="384572" cy="384690"/>
          </a:xfrm>
          <a:prstGeom prst="chevron">
            <a:avLst>
              <a:gd name="adj" fmla="val 50000"/>
            </a:avLst>
          </a:prstGeom>
          <a:solidFill>
            <a:srgbClr val="FFD860">
              <a:alpha val="29803"/>
            </a:srgbClr>
          </a:solidFill>
          <a:ln>
            <a:noFill/>
          </a:ln>
          <a:extLst>
            <a:ext uri="{91240B29-F687-4F45-9708-019B960494DF}">
              <a14:hiddenLine xmlns:a14="http://schemas.microsoft.com/office/drawing/2010/main" w="12700">
                <a:solidFill>
                  <a:srgbClr val="000000"/>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400" dirty="0">
              <a:solidFill>
                <a:prstClr val="black"/>
              </a:solidFill>
              <a:latin typeface="宋体" panose="02010600030101010101" pitchFamily="2" charset="-122"/>
              <a:ea typeface="宋体" panose="02010600030101010101" pitchFamily="2" charset="-122"/>
              <a:sym typeface="宋体" panose="02010600030101010101" pitchFamily="2" charset="-122"/>
            </a:endParaRPr>
          </a:p>
        </p:txBody>
      </p:sp>
      <p:sp>
        <p:nvSpPr>
          <p:cNvPr id="32788" name="燕尾形 23"/>
          <p:cNvSpPr>
            <a:spLocks noChangeArrowheads="1"/>
          </p:cNvSpPr>
          <p:nvPr/>
        </p:nvSpPr>
        <p:spPr bwMode="auto">
          <a:xfrm flipH="1">
            <a:off x="488157" y="2653917"/>
            <a:ext cx="384572" cy="384690"/>
          </a:xfrm>
          <a:prstGeom prst="chevron">
            <a:avLst>
              <a:gd name="adj" fmla="val 50000"/>
            </a:avLst>
          </a:prstGeom>
          <a:solidFill>
            <a:srgbClr val="FFD860">
              <a:alpha val="29803"/>
            </a:srgbClr>
          </a:solidFill>
          <a:ln>
            <a:noFill/>
          </a:ln>
          <a:extLst>
            <a:ext uri="{91240B29-F687-4F45-9708-019B960494DF}">
              <a14:hiddenLine xmlns:a14="http://schemas.microsoft.com/office/drawing/2010/main" w="12700">
                <a:solidFill>
                  <a:srgbClr val="000000"/>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400" dirty="0">
              <a:solidFill>
                <a:prstClr val="black"/>
              </a:solidFill>
              <a:latin typeface="宋体" panose="02010600030101010101" pitchFamily="2" charset="-122"/>
              <a:ea typeface="宋体" panose="02010600030101010101" pitchFamily="2" charset="-122"/>
              <a:sym typeface="宋体" panose="02010600030101010101" pitchFamily="2" charset="-122"/>
            </a:endParaRPr>
          </a:p>
        </p:txBody>
      </p:sp>
    </p:spTree>
    <p:extLst>
      <p:ext uri="{BB962C8B-B14F-4D97-AF65-F5344CB8AC3E}">
        <p14:creationId xmlns:p14="http://schemas.microsoft.com/office/powerpoint/2010/main" val="2310147855"/>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2776"/>
                                        </p:tgtEl>
                                        <p:attrNameLst>
                                          <p:attrName>style.visibility</p:attrName>
                                        </p:attrNameLst>
                                      </p:cBhvr>
                                      <p:to>
                                        <p:strVal val="visible"/>
                                      </p:to>
                                    </p:set>
                                    <p:anim calcmode="lin" valueType="num">
                                      <p:cBhvr>
                                        <p:cTn id="7" dur="500" fill="hold"/>
                                        <p:tgtEl>
                                          <p:spTgt spid="32776"/>
                                        </p:tgtEl>
                                        <p:attrNameLst>
                                          <p:attrName>ppt_x</p:attrName>
                                        </p:attrNameLst>
                                      </p:cBhvr>
                                      <p:tavLst>
                                        <p:tav tm="0">
                                          <p:val>
                                            <p:strVal val="0-#ppt_w/2"/>
                                          </p:val>
                                        </p:tav>
                                        <p:tav tm="100000">
                                          <p:val>
                                            <p:strVal val="#ppt_x"/>
                                          </p:val>
                                        </p:tav>
                                      </p:tavLst>
                                    </p:anim>
                                    <p:anim calcmode="lin" valueType="num">
                                      <p:cBhvr>
                                        <p:cTn id="8" dur="500" fill="hold"/>
                                        <p:tgtEl>
                                          <p:spTgt spid="32776"/>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2775"/>
                                        </p:tgtEl>
                                        <p:attrNameLst>
                                          <p:attrName>style.visibility</p:attrName>
                                        </p:attrNameLst>
                                      </p:cBhvr>
                                      <p:to>
                                        <p:strVal val="visible"/>
                                      </p:to>
                                    </p:set>
                                    <p:anim calcmode="lin" valueType="num">
                                      <p:cBhvr>
                                        <p:cTn id="12" dur="500" fill="hold"/>
                                        <p:tgtEl>
                                          <p:spTgt spid="32775"/>
                                        </p:tgtEl>
                                        <p:attrNameLst>
                                          <p:attrName>ppt_x</p:attrName>
                                        </p:attrNameLst>
                                      </p:cBhvr>
                                      <p:tavLst>
                                        <p:tav tm="0">
                                          <p:val>
                                            <p:strVal val="0-#ppt_w/2"/>
                                          </p:val>
                                        </p:tav>
                                        <p:tav tm="100000">
                                          <p:val>
                                            <p:strVal val="#ppt_x"/>
                                          </p:val>
                                        </p:tav>
                                      </p:tavLst>
                                    </p:anim>
                                    <p:anim calcmode="lin" valueType="num">
                                      <p:cBhvr>
                                        <p:cTn id="13" dur="500" fill="hold"/>
                                        <p:tgtEl>
                                          <p:spTgt spid="32775"/>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32777"/>
                                        </p:tgtEl>
                                        <p:attrNameLst>
                                          <p:attrName>style.visibility</p:attrName>
                                        </p:attrNameLst>
                                      </p:cBhvr>
                                      <p:to>
                                        <p:strVal val="visible"/>
                                      </p:to>
                                    </p:set>
                                    <p:anim calcmode="lin" valueType="num">
                                      <p:cBhvr>
                                        <p:cTn id="17" dur="500" fill="hold"/>
                                        <p:tgtEl>
                                          <p:spTgt spid="32777"/>
                                        </p:tgtEl>
                                        <p:attrNameLst>
                                          <p:attrName>ppt_x</p:attrName>
                                        </p:attrNameLst>
                                      </p:cBhvr>
                                      <p:tavLst>
                                        <p:tav tm="0">
                                          <p:val>
                                            <p:strVal val="1+#ppt_w/2"/>
                                          </p:val>
                                        </p:tav>
                                        <p:tav tm="100000">
                                          <p:val>
                                            <p:strVal val="#ppt_x"/>
                                          </p:val>
                                        </p:tav>
                                      </p:tavLst>
                                    </p:anim>
                                    <p:anim calcmode="lin" valueType="num">
                                      <p:cBhvr>
                                        <p:cTn id="18" dur="500" fill="hold"/>
                                        <p:tgtEl>
                                          <p:spTgt spid="32777"/>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32774"/>
                                        </p:tgtEl>
                                        <p:attrNameLst>
                                          <p:attrName>style.visibility</p:attrName>
                                        </p:attrNameLst>
                                      </p:cBhvr>
                                      <p:to>
                                        <p:strVal val="visible"/>
                                      </p:to>
                                    </p:set>
                                    <p:anim calcmode="lin" valueType="num">
                                      <p:cBhvr>
                                        <p:cTn id="22" dur="500" fill="hold"/>
                                        <p:tgtEl>
                                          <p:spTgt spid="32774"/>
                                        </p:tgtEl>
                                        <p:attrNameLst>
                                          <p:attrName>ppt_x</p:attrName>
                                        </p:attrNameLst>
                                      </p:cBhvr>
                                      <p:tavLst>
                                        <p:tav tm="0">
                                          <p:val>
                                            <p:strVal val="0-#ppt_w/2"/>
                                          </p:val>
                                        </p:tav>
                                        <p:tav tm="100000">
                                          <p:val>
                                            <p:strVal val="#ppt_x"/>
                                          </p:val>
                                        </p:tav>
                                      </p:tavLst>
                                    </p:anim>
                                    <p:anim calcmode="lin" valueType="num">
                                      <p:cBhvr>
                                        <p:cTn id="23" dur="500" fill="hold"/>
                                        <p:tgtEl>
                                          <p:spTgt spid="32774"/>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32773"/>
                                        </p:tgtEl>
                                        <p:attrNameLst>
                                          <p:attrName>style.visibility</p:attrName>
                                        </p:attrNameLst>
                                      </p:cBhvr>
                                      <p:to>
                                        <p:strVal val="visible"/>
                                      </p:to>
                                    </p:set>
                                    <p:anim calcmode="lin" valueType="num">
                                      <p:cBhvr>
                                        <p:cTn id="27" dur="500" fill="hold"/>
                                        <p:tgtEl>
                                          <p:spTgt spid="32773"/>
                                        </p:tgtEl>
                                        <p:attrNameLst>
                                          <p:attrName>ppt_x</p:attrName>
                                        </p:attrNameLst>
                                      </p:cBhvr>
                                      <p:tavLst>
                                        <p:tav tm="0">
                                          <p:val>
                                            <p:strVal val="1+#ppt_w/2"/>
                                          </p:val>
                                        </p:tav>
                                        <p:tav tm="100000">
                                          <p:val>
                                            <p:strVal val="#ppt_x"/>
                                          </p:val>
                                        </p:tav>
                                      </p:tavLst>
                                    </p:anim>
                                    <p:anim calcmode="lin" valueType="num">
                                      <p:cBhvr>
                                        <p:cTn id="28" dur="500" fill="hold"/>
                                        <p:tgtEl>
                                          <p:spTgt spid="32773"/>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32772"/>
                                        </p:tgtEl>
                                        <p:attrNameLst>
                                          <p:attrName>style.visibility</p:attrName>
                                        </p:attrNameLst>
                                      </p:cBhvr>
                                      <p:to>
                                        <p:strVal val="visible"/>
                                      </p:to>
                                    </p:set>
                                    <p:anim calcmode="lin" valueType="num">
                                      <p:cBhvr>
                                        <p:cTn id="32" dur="500" fill="hold"/>
                                        <p:tgtEl>
                                          <p:spTgt spid="32772"/>
                                        </p:tgtEl>
                                        <p:attrNameLst>
                                          <p:attrName>ppt_x</p:attrName>
                                        </p:attrNameLst>
                                      </p:cBhvr>
                                      <p:tavLst>
                                        <p:tav tm="0">
                                          <p:val>
                                            <p:strVal val="1+#ppt_w/2"/>
                                          </p:val>
                                        </p:tav>
                                        <p:tav tm="100000">
                                          <p:val>
                                            <p:strVal val="#ppt_x"/>
                                          </p:val>
                                        </p:tav>
                                      </p:tavLst>
                                    </p:anim>
                                    <p:anim calcmode="lin" valueType="num">
                                      <p:cBhvr>
                                        <p:cTn id="33" dur="500" fill="hold"/>
                                        <p:tgtEl>
                                          <p:spTgt spid="32772"/>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32778"/>
                                        </p:tgtEl>
                                        <p:attrNameLst>
                                          <p:attrName>style.visibility</p:attrName>
                                        </p:attrNameLst>
                                      </p:cBhvr>
                                      <p:to>
                                        <p:strVal val="visible"/>
                                      </p:to>
                                    </p:set>
                                    <p:animEffect>
                                      <p:cBhvr>
                                        <p:cTn id="37" dur="500"/>
                                        <p:tgtEl>
                                          <p:spTgt spid="32778"/>
                                        </p:tgtEl>
                                      </p:cBhvr>
                                    </p:animEffect>
                                  </p:childTnLst>
                                </p:cTn>
                              </p:par>
                            </p:childTnLst>
                          </p:cTn>
                        </p:par>
                        <p:par>
                          <p:cTn id="38" fill="hold" nodeType="afterGroup">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32779"/>
                                        </p:tgtEl>
                                        <p:attrNameLst>
                                          <p:attrName>style.visibility</p:attrName>
                                        </p:attrNameLst>
                                      </p:cBhvr>
                                      <p:to>
                                        <p:strVal val="visible"/>
                                      </p:to>
                                    </p:set>
                                    <p:animEffect>
                                      <p:cBhvr>
                                        <p:cTn id="41" dur="500"/>
                                        <p:tgtEl>
                                          <p:spTgt spid="32779"/>
                                        </p:tgtEl>
                                      </p:cBhvr>
                                    </p:animEffect>
                                  </p:childTnLst>
                                </p:cTn>
                              </p:par>
                            </p:childTnLst>
                          </p:cTn>
                        </p:par>
                        <p:par>
                          <p:cTn id="42" fill="hold" nodeType="afterGroup">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32780"/>
                                        </p:tgtEl>
                                        <p:attrNameLst>
                                          <p:attrName>style.visibility</p:attrName>
                                        </p:attrNameLst>
                                      </p:cBhvr>
                                      <p:to>
                                        <p:strVal val="visible"/>
                                      </p:to>
                                    </p:set>
                                    <p:animEffect>
                                      <p:cBhvr>
                                        <p:cTn id="45" dur="500"/>
                                        <p:tgtEl>
                                          <p:spTgt spid="32780"/>
                                        </p:tgtEl>
                                      </p:cBhvr>
                                    </p:animEffect>
                                  </p:childTnLst>
                                </p:cTn>
                              </p:par>
                            </p:childTnLst>
                          </p:cTn>
                        </p:par>
                        <p:par>
                          <p:cTn id="46" fill="hold" nodeType="afterGroup">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32781"/>
                                        </p:tgtEl>
                                        <p:attrNameLst>
                                          <p:attrName>style.visibility</p:attrName>
                                        </p:attrNameLst>
                                      </p:cBhvr>
                                      <p:to>
                                        <p:strVal val="visible"/>
                                      </p:to>
                                    </p:set>
                                    <p:animEffect>
                                      <p:cBhvr>
                                        <p:cTn id="49" dur="500"/>
                                        <p:tgtEl>
                                          <p:spTgt spid="32781"/>
                                        </p:tgtEl>
                                      </p:cBhvr>
                                    </p:animEffect>
                                  </p:childTnLst>
                                </p:cTn>
                              </p:par>
                            </p:childTnLst>
                          </p:cTn>
                        </p:par>
                        <p:par>
                          <p:cTn id="50" fill="hold" nodeType="afterGroup">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32787"/>
                                        </p:tgtEl>
                                        <p:attrNameLst>
                                          <p:attrName>style.visibility</p:attrName>
                                        </p:attrNameLst>
                                      </p:cBhvr>
                                      <p:to>
                                        <p:strVal val="visible"/>
                                      </p:to>
                                    </p:set>
                                    <p:animEffect>
                                      <p:cBhvr>
                                        <p:cTn id="53" dur="500"/>
                                        <p:tgtEl>
                                          <p:spTgt spid="3278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2788"/>
                                        </p:tgtEl>
                                        <p:attrNameLst>
                                          <p:attrName>style.visibility</p:attrName>
                                        </p:attrNameLst>
                                      </p:cBhvr>
                                      <p:to>
                                        <p:strVal val="visible"/>
                                      </p:to>
                                    </p:set>
                                    <p:animEffect>
                                      <p:cBhvr>
                                        <p:cTn id="56" dur="500"/>
                                        <p:tgtEl>
                                          <p:spTgt spid="32788"/>
                                        </p:tgtEl>
                                      </p:cBhvr>
                                    </p:animEffect>
                                  </p:childTnLst>
                                </p:cTn>
                              </p:par>
                              <p:par>
                                <p:cTn id="57" presetID="6" presetClass="emph" presetSubtype="0" autoRev="1" fill="hold" grpId="1" nodeType="withEffect">
                                  <p:stCondLst>
                                    <p:cond delay="0"/>
                                  </p:stCondLst>
                                  <p:childTnLst>
                                    <p:animScale>
                                      <p:cBhvr>
                                        <p:cTn id="58" dur="750" fill="hold"/>
                                        <p:tgtEl>
                                          <p:spTgt spid="32787"/>
                                        </p:tgtEl>
                                      </p:cBhvr>
                                      <p:by x="108000" y="108000"/>
                                    </p:animScale>
                                  </p:childTnLst>
                                </p:cTn>
                              </p:par>
                              <p:par>
                                <p:cTn id="59" presetID="6" presetClass="emph" presetSubtype="0" autoRev="1" fill="hold" grpId="1" nodeType="withEffect">
                                  <p:stCondLst>
                                    <p:cond delay="0"/>
                                  </p:stCondLst>
                                  <p:childTnLst>
                                    <p:animScale>
                                      <p:cBhvr>
                                        <p:cTn id="60" dur="750" fill="hold"/>
                                        <p:tgtEl>
                                          <p:spTgt spid="32788"/>
                                        </p:tgtEl>
                                      </p:cBhvr>
                                      <p:by x="108000" y="108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bldLvl="0" animBg="1" autoUpdateAnimBg="0"/>
      <p:bldP spid="32773" grpId="0" bldLvl="0" animBg="1" autoUpdateAnimBg="0"/>
      <p:bldP spid="32774" grpId="0" bldLvl="0" animBg="1" autoUpdateAnimBg="0"/>
      <p:bldP spid="32775" grpId="0" bldLvl="0" animBg="1" autoUpdateAnimBg="0"/>
      <p:bldP spid="32776" grpId="0" bldLvl="0" animBg="1" autoUpdateAnimBg="0"/>
      <p:bldP spid="32777" grpId="0" bldLvl="0" animBg="1" autoUpdateAnimBg="0"/>
      <p:bldP spid="32778" grpId="0" bldLvl="0" autoUpdateAnimBg="0"/>
      <p:bldP spid="32779" grpId="0" bldLvl="0" autoUpdateAnimBg="0"/>
      <p:bldP spid="32780" grpId="0" bldLvl="0" autoUpdateAnimBg="0"/>
      <p:bldP spid="32781" grpId="0" bldLvl="0" autoUpdateAnimBg="0"/>
      <p:bldP spid="32787" grpId="0" bldLvl="0" animBg="1" autoUpdateAnimBg="0"/>
      <p:bldP spid="32787" grpId="1" bldLvl="0" animBg="1" autoUpdateAnimBg="0"/>
      <p:bldP spid="32788" grpId="0" bldLvl="0" animBg="1" autoUpdateAnimBg="0"/>
      <p:bldP spid="32788" grpId="1" bldLvl="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93576091-4BC7-4400-A327-8B93EDB4907E}"/>
              </a:ext>
            </a:extLst>
          </p:cNvPr>
          <p:cNvPicPr>
            <a:picLocks noChangeAspect="1"/>
          </p:cNvPicPr>
          <p:nvPr/>
        </p:nvPicPr>
        <p:blipFill>
          <a:blip r:embed="rId3"/>
          <a:stretch>
            <a:fillRect/>
          </a:stretch>
        </p:blipFill>
        <p:spPr>
          <a:xfrm flipH="1">
            <a:off x="0" y="0"/>
            <a:ext cx="9144000" cy="5219699"/>
          </a:xfrm>
          <a:prstGeom prst="rect">
            <a:avLst/>
          </a:prstGeom>
        </p:spPr>
      </p:pic>
      <p:sp>
        <p:nvSpPr>
          <p:cNvPr id="16" name="文本框 15">
            <a:extLst>
              <a:ext uri="{FF2B5EF4-FFF2-40B4-BE49-F238E27FC236}">
                <a16:creationId xmlns:a16="http://schemas.microsoft.com/office/drawing/2014/main" id="{6E74F3C9-23B8-4550-A406-607E34ADBF1A}"/>
              </a:ext>
            </a:extLst>
          </p:cNvPr>
          <p:cNvSpPr txBox="1"/>
          <p:nvPr/>
        </p:nvSpPr>
        <p:spPr>
          <a:xfrm>
            <a:off x="4706684" y="1828334"/>
            <a:ext cx="3057247" cy="523220"/>
          </a:xfrm>
          <a:prstGeom prst="rect">
            <a:avLst/>
          </a:prstGeom>
          <a:noFill/>
        </p:spPr>
        <p:txBody>
          <a:bodyPr wrap="non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17" name="矩形 16">
            <a:extLst>
              <a:ext uri="{FF2B5EF4-FFF2-40B4-BE49-F238E27FC236}">
                <a16:creationId xmlns:a16="http://schemas.microsoft.com/office/drawing/2014/main" id="{4D052FD4-73D4-422F-97CD-D8B12B915335}"/>
              </a:ext>
            </a:extLst>
          </p:cNvPr>
          <p:cNvSpPr/>
          <p:nvPr/>
        </p:nvSpPr>
        <p:spPr>
          <a:xfrm>
            <a:off x="5280472" y="2564569"/>
            <a:ext cx="1672542" cy="523220"/>
          </a:xfrm>
          <a:prstGeom prst="rect">
            <a:avLst/>
          </a:prstGeom>
        </p:spPr>
        <p:txBody>
          <a:bodyPr wrap="square">
            <a:spAutoFit/>
          </a:bodyPr>
          <a:lstStyle/>
          <a:p>
            <a:pPr algn="dist"/>
            <a:r>
              <a:rPr lang="en-US" altLang="zh-CN" sz="2800" i="0" dirty="0">
                <a:solidFill>
                  <a:schemeClr val="bg1"/>
                </a:solidFill>
                <a:effectLst/>
                <a:latin typeface="微软雅黑" panose="020B0503020204020204" pitchFamily="34" charset="-122"/>
                <a:ea typeface="微软雅黑" panose="020B0503020204020204" pitchFamily="34" charset="-122"/>
              </a:rPr>
              <a:t>PART 03</a:t>
            </a:r>
          </a:p>
        </p:txBody>
      </p:sp>
      <p:sp>
        <p:nvSpPr>
          <p:cNvPr id="19" name="文本框 18">
            <a:extLst>
              <a:ext uri="{FF2B5EF4-FFF2-40B4-BE49-F238E27FC236}">
                <a16:creationId xmlns:a16="http://schemas.microsoft.com/office/drawing/2014/main" id="{D67567C8-D1C6-450F-BEE3-F1C35AF107EC}"/>
              </a:ext>
            </a:extLst>
          </p:cNvPr>
          <p:cNvSpPr txBox="1"/>
          <p:nvPr/>
        </p:nvSpPr>
        <p:spPr>
          <a:xfrm>
            <a:off x="4205662" y="3230439"/>
            <a:ext cx="4041514" cy="400110"/>
          </a:xfrm>
          <a:prstGeom prst="rect">
            <a:avLst/>
          </a:prstGeom>
          <a:noFill/>
        </p:spPr>
        <p:txBody>
          <a:bodyPr wrap="square" rtlCol="0">
            <a:spAutoFit/>
          </a:bodyPr>
          <a:lstStyle/>
          <a:p>
            <a:pPr algn="ctr">
              <a:spcBef>
                <a:spcPts val="600"/>
              </a:spcBef>
            </a:pPr>
            <a:r>
              <a:rPr lang="en-US" altLang="zh-CN" sz="1000" dirty="0">
                <a:solidFill>
                  <a:schemeClr val="bg1"/>
                </a:solidFill>
                <a:latin typeface="Century Gothic" panose="020B0502020202020204" pitchFamily="34" charset="0"/>
              </a:rPr>
              <a:t>Flattening of the concept of the core meaning is: remove redundancy, messiness and multifarious adornment effect.</a:t>
            </a:r>
            <a:endParaRPr lang="en-US" altLang="zh-CN" sz="1000" dirty="0">
              <a:solidFill>
                <a:schemeClr val="bg1"/>
              </a:solidFill>
              <a:latin typeface="微软雅黑" panose="020B0503020204020204" pitchFamily="34" charset="-122"/>
              <a:ea typeface="微软雅黑" panose="020B0503020204020204" pitchFamily="34" charset="-122"/>
              <a:cs typeface="Hiragino Sans GB W3" charset="-122"/>
            </a:endParaRPr>
          </a:p>
        </p:txBody>
      </p:sp>
    </p:spTree>
    <p:extLst>
      <p:ext uri="{BB962C8B-B14F-4D97-AF65-F5344CB8AC3E}">
        <p14:creationId xmlns:p14="http://schemas.microsoft.com/office/powerpoint/2010/main" val="27156752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down)">
                                      <p:cBhvr>
                                        <p:cTn id="2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图表 6">
            <a:extLst>
              <a:ext uri="{FF2B5EF4-FFF2-40B4-BE49-F238E27FC236}">
                <a16:creationId xmlns:a16="http://schemas.microsoft.com/office/drawing/2014/main" id="{396DE6F8-9DCC-4161-AD4C-D84CD232C018}"/>
              </a:ext>
            </a:extLst>
          </p:cNvPr>
          <p:cNvGraphicFramePr/>
          <p:nvPr>
            <p:extLst>
              <p:ext uri="{D42A27DB-BD31-4B8C-83A1-F6EECF244321}">
                <p14:modId xmlns:p14="http://schemas.microsoft.com/office/powerpoint/2010/main" val="3687440013"/>
              </p:ext>
            </p:extLst>
          </p:nvPr>
        </p:nvGraphicFramePr>
        <p:xfrm>
          <a:off x="683154" y="764224"/>
          <a:ext cx="4273857" cy="3146746"/>
        </p:xfrm>
        <a:graphic>
          <a:graphicData uri="http://schemas.openxmlformats.org/drawingml/2006/chart">
            <c:chart xmlns:c="http://schemas.openxmlformats.org/drawingml/2006/chart" xmlns:r="http://schemas.openxmlformats.org/officeDocument/2006/relationships" r:id="rId3"/>
          </a:graphicData>
        </a:graphic>
      </p:graphicFrame>
      <p:sp>
        <p:nvSpPr>
          <p:cNvPr id="16" name="矩形 15">
            <a:extLst>
              <a:ext uri="{FF2B5EF4-FFF2-40B4-BE49-F238E27FC236}">
                <a16:creationId xmlns:a16="http://schemas.microsoft.com/office/drawing/2014/main" id="{7C5DBA41-6021-4CE7-92B4-62689679E2DB}"/>
              </a:ext>
            </a:extLst>
          </p:cNvPr>
          <p:cNvSpPr/>
          <p:nvPr/>
        </p:nvSpPr>
        <p:spPr>
          <a:xfrm>
            <a:off x="162045" y="891250"/>
            <a:ext cx="8796759" cy="3019719"/>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a:extLst>
              <a:ext uri="{FF2B5EF4-FFF2-40B4-BE49-F238E27FC236}">
                <a16:creationId xmlns:a16="http://schemas.microsoft.com/office/drawing/2014/main" id="{D5004186-04DE-45D9-ABA3-F9244163AC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89037" y="1239640"/>
            <a:ext cx="3537740" cy="2359231"/>
          </a:xfrm>
          <a:prstGeom prst="rect">
            <a:avLst/>
          </a:prstGeom>
        </p:spPr>
      </p:pic>
      <p:sp>
        <p:nvSpPr>
          <p:cNvPr id="20" name="文本框 19">
            <a:extLst>
              <a:ext uri="{FF2B5EF4-FFF2-40B4-BE49-F238E27FC236}">
                <a16:creationId xmlns:a16="http://schemas.microsoft.com/office/drawing/2014/main" id="{64C095CE-174E-4BAC-BCBE-D031D15F8DF8}"/>
              </a:ext>
            </a:extLst>
          </p:cNvPr>
          <p:cNvSpPr txBox="1"/>
          <p:nvPr/>
        </p:nvSpPr>
        <p:spPr>
          <a:xfrm>
            <a:off x="867729" y="4054048"/>
            <a:ext cx="7653955" cy="938719"/>
          </a:xfrm>
          <a:prstGeom prst="rect">
            <a:avLst/>
          </a:prstGeom>
          <a:noFill/>
        </p:spPr>
        <p:txBody>
          <a:bodyPr wrap="square" rtlCol="0">
            <a:spAutoFit/>
          </a:bodyPr>
          <a:lstStyle/>
          <a:p>
            <a:pPr algn="ctr">
              <a:lnSpc>
                <a:spcPts val="2200"/>
              </a:lnSpc>
            </a:pPr>
            <a:r>
              <a:rPr lang="en-US" altLang="zh-CN" sz="1000" dirty="0">
                <a:solidFill>
                  <a:schemeClr val="bg2">
                    <a:lumMod val="50000"/>
                  </a:schemeClr>
                </a:solidFill>
                <a:latin typeface="Century Gothic" panose="020B0502020202020204" pitchFamily="34" charset="0"/>
              </a:rPr>
              <a:t>Flattening of the concept of the core meaning is: remove redundancy, messiness and multifarious adornment effect. Flattening of the concept of the core meaning is: remove redundancy, messiness and multifarious </a:t>
            </a:r>
            <a:endParaRPr lang="zh-CN" altLang="en-US" sz="1000" dirty="0">
              <a:solidFill>
                <a:schemeClr val="bg2">
                  <a:lumMod val="50000"/>
                </a:schemeClr>
              </a:solidFill>
              <a:latin typeface="Century Gothic" panose="020B0502020202020204" pitchFamily="34" charset="0"/>
            </a:endParaRPr>
          </a:p>
          <a:p>
            <a:pPr algn="ctr">
              <a:lnSpc>
                <a:spcPts val="2200"/>
              </a:lnSpc>
            </a:pPr>
            <a:endParaRPr lang="zh-CN" altLang="en-US" sz="1000" dirty="0">
              <a:solidFill>
                <a:schemeClr val="bg2">
                  <a:lumMod val="50000"/>
                </a:schemeClr>
              </a:solidFill>
              <a:latin typeface="Century Gothic" panose="020B0502020202020204" pitchFamily="34" charset="0"/>
            </a:endParaRPr>
          </a:p>
        </p:txBody>
      </p:sp>
    </p:spTree>
    <p:extLst>
      <p:ext uri="{BB962C8B-B14F-4D97-AF65-F5344CB8AC3E}">
        <p14:creationId xmlns:p14="http://schemas.microsoft.com/office/powerpoint/2010/main" val="674631989"/>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4CCE810D-1E0B-43CA-910B-2D9AE214A321}"/>
              </a:ext>
            </a:extLst>
          </p:cNvPr>
          <p:cNvGrpSpPr/>
          <p:nvPr/>
        </p:nvGrpSpPr>
        <p:grpSpPr>
          <a:xfrm>
            <a:off x="4063888" y="3924238"/>
            <a:ext cx="1019952" cy="135177"/>
            <a:chOff x="5200650" y="5310299"/>
            <a:chExt cx="1121619" cy="148651"/>
          </a:xfrm>
          <a:solidFill>
            <a:schemeClr val="accent1"/>
          </a:solidFill>
        </p:grpSpPr>
        <p:sp>
          <p:nvSpPr>
            <p:cNvPr id="11" name="椭圆 10">
              <a:extLst>
                <a:ext uri="{FF2B5EF4-FFF2-40B4-BE49-F238E27FC236}">
                  <a16:creationId xmlns:a16="http://schemas.microsoft.com/office/drawing/2014/main" id="{96298FE4-0B9D-465C-8E6B-4B619378E56A}"/>
                </a:ext>
              </a:extLst>
            </p:cNvPr>
            <p:cNvSpPr>
              <a:spLocks noChangeAspect="1"/>
            </p:cNvSpPr>
            <p:nvPr/>
          </p:nvSpPr>
          <p:spPr>
            <a:xfrm>
              <a:off x="5200650" y="5314950"/>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2" name="椭圆 11">
              <a:extLst>
                <a:ext uri="{FF2B5EF4-FFF2-40B4-BE49-F238E27FC236}">
                  <a16:creationId xmlns:a16="http://schemas.microsoft.com/office/drawing/2014/main" id="{D490754B-7791-479F-9498-E3E09220B6A9}"/>
                </a:ext>
              </a:extLst>
            </p:cNvPr>
            <p:cNvSpPr>
              <a:spLocks noChangeAspect="1"/>
            </p:cNvSpPr>
            <p:nvPr/>
          </p:nvSpPr>
          <p:spPr>
            <a:xfrm>
              <a:off x="5526523" y="5314949"/>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椭圆 12">
              <a:extLst>
                <a:ext uri="{FF2B5EF4-FFF2-40B4-BE49-F238E27FC236}">
                  <a16:creationId xmlns:a16="http://schemas.microsoft.com/office/drawing/2014/main" id="{18BBE571-BAC9-41CE-8ABD-BBED1085A8B1}"/>
                </a:ext>
              </a:extLst>
            </p:cNvPr>
            <p:cNvSpPr>
              <a:spLocks noChangeAspect="1"/>
            </p:cNvSpPr>
            <p:nvPr/>
          </p:nvSpPr>
          <p:spPr>
            <a:xfrm>
              <a:off x="5852396" y="5314949"/>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椭圆 13">
              <a:extLst>
                <a:ext uri="{FF2B5EF4-FFF2-40B4-BE49-F238E27FC236}">
                  <a16:creationId xmlns:a16="http://schemas.microsoft.com/office/drawing/2014/main" id="{6D4E75A6-0D61-45D5-8861-8BCE3C6B1826}"/>
                </a:ext>
              </a:extLst>
            </p:cNvPr>
            <p:cNvSpPr>
              <a:spLocks noChangeAspect="1"/>
            </p:cNvSpPr>
            <p:nvPr/>
          </p:nvSpPr>
          <p:spPr>
            <a:xfrm>
              <a:off x="6178269" y="5310299"/>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0" name="矩形 19">
            <a:extLst>
              <a:ext uri="{FF2B5EF4-FFF2-40B4-BE49-F238E27FC236}">
                <a16:creationId xmlns:a16="http://schemas.microsoft.com/office/drawing/2014/main" id="{6C0C1A74-FEF4-42AC-9EF2-72260E61EC65}"/>
              </a:ext>
            </a:extLst>
          </p:cNvPr>
          <p:cNvSpPr/>
          <p:nvPr/>
        </p:nvSpPr>
        <p:spPr>
          <a:xfrm>
            <a:off x="23150" y="1338477"/>
            <a:ext cx="4560425" cy="2496770"/>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a:extLst>
              <a:ext uri="{FF2B5EF4-FFF2-40B4-BE49-F238E27FC236}">
                <a16:creationId xmlns:a16="http://schemas.microsoft.com/office/drawing/2014/main" id="{D8F63635-1EC2-486A-BF8C-CC387007A0CD}"/>
              </a:ext>
            </a:extLst>
          </p:cNvPr>
          <p:cNvSpPr/>
          <p:nvPr/>
        </p:nvSpPr>
        <p:spPr>
          <a:xfrm>
            <a:off x="4583575" y="1338477"/>
            <a:ext cx="4560425" cy="2496770"/>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a16="http://schemas.microsoft.com/office/drawing/2014/main" id="{E19006C9-D408-4C7E-95BC-26616D0E5E42}"/>
              </a:ext>
            </a:extLst>
          </p:cNvPr>
          <p:cNvSpPr/>
          <p:nvPr/>
        </p:nvSpPr>
        <p:spPr>
          <a:xfrm>
            <a:off x="949824" y="2061546"/>
            <a:ext cx="1681481" cy="328936"/>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标题文字添加</a:t>
            </a:r>
          </a:p>
        </p:txBody>
      </p:sp>
      <p:sp>
        <p:nvSpPr>
          <p:cNvPr id="23" name="文本框 22">
            <a:extLst>
              <a:ext uri="{FF2B5EF4-FFF2-40B4-BE49-F238E27FC236}">
                <a16:creationId xmlns:a16="http://schemas.microsoft.com/office/drawing/2014/main" id="{563AAD26-A51E-4CFE-80A7-571EB63AE807}"/>
              </a:ext>
            </a:extLst>
          </p:cNvPr>
          <p:cNvSpPr txBox="1"/>
          <p:nvPr/>
        </p:nvSpPr>
        <p:spPr>
          <a:xfrm>
            <a:off x="931843" y="2496655"/>
            <a:ext cx="2711566" cy="553998"/>
          </a:xfrm>
          <a:prstGeom prst="rect">
            <a:avLst/>
          </a:prstGeom>
          <a:noFill/>
        </p:spPr>
        <p:txBody>
          <a:bodyPr wrap="square" rtlCol="0">
            <a:spAutoFit/>
          </a:bodyPr>
          <a:lstStyle/>
          <a:p>
            <a:pPr>
              <a:lnSpc>
                <a:spcPct val="150000"/>
              </a:lnSpc>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内容输入替换输入</a:t>
            </a: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替换</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内容输入替换输入</a:t>
            </a: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替换</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内容</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24" name="矩形 23">
            <a:extLst>
              <a:ext uri="{FF2B5EF4-FFF2-40B4-BE49-F238E27FC236}">
                <a16:creationId xmlns:a16="http://schemas.microsoft.com/office/drawing/2014/main" id="{864DF74C-92A7-474A-A036-F9A75487CDCD}"/>
              </a:ext>
            </a:extLst>
          </p:cNvPr>
          <p:cNvSpPr/>
          <p:nvPr/>
        </p:nvSpPr>
        <p:spPr>
          <a:xfrm>
            <a:off x="6226983" y="2036648"/>
            <a:ext cx="1681481" cy="328936"/>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标题文字添加</a:t>
            </a:r>
          </a:p>
        </p:txBody>
      </p:sp>
      <p:sp>
        <p:nvSpPr>
          <p:cNvPr id="25" name="文本框 24">
            <a:extLst>
              <a:ext uri="{FF2B5EF4-FFF2-40B4-BE49-F238E27FC236}">
                <a16:creationId xmlns:a16="http://schemas.microsoft.com/office/drawing/2014/main" id="{8709D248-5BE6-4EB0-990A-761266C183E3}"/>
              </a:ext>
            </a:extLst>
          </p:cNvPr>
          <p:cNvSpPr txBox="1"/>
          <p:nvPr/>
        </p:nvSpPr>
        <p:spPr>
          <a:xfrm>
            <a:off x="6209002" y="2471757"/>
            <a:ext cx="2711566" cy="553998"/>
          </a:xfrm>
          <a:prstGeom prst="rect">
            <a:avLst/>
          </a:prstGeom>
          <a:noFill/>
        </p:spPr>
        <p:txBody>
          <a:bodyPr wrap="square" rtlCol="0">
            <a:spAutoFit/>
          </a:bodyPr>
          <a:lstStyle/>
          <a:p>
            <a:pPr>
              <a:lnSpc>
                <a:spcPct val="150000"/>
              </a:lnSpc>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内容输入替换输入</a:t>
            </a: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替换</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内容输入替换输入</a:t>
            </a: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替换</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内容</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26" name="椭圆 25">
            <a:extLst>
              <a:ext uri="{FF2B5EF4-FFF2-40B4-BE49-F238E27FC236}">
                <a16:creationId xmlns:a16="http://schemas.microsoft.com/office/drawing/2014/main" id="{F1724AFB-D8B6-4C3E-B2B7-3C64D8DE4511}"/>
              </a:ext>
            </a:extLst>
          </p:cNvPr>
          <p:cNvSpPr/>
          <p:nvPr/>
        </p:nvSpPr>
        <p:spPr>
          <a:xfrm>
            <a:off x="4263751" y="2324821"/>
            <a:ext cx="639648" cy="6396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a:extLst>
              <a:ext uri="{FF2B5EF4-FFF2-40B4-BE49-F238E27FC236}">
                <a16:creationId xmlns:a16="http://schemas.microsoft.com/office/drawing/2014/main" id="{CFED0716-AE33-4461-8A1F-9C98EA5B4AF6}"/>
              </a:ext>
            </a:extLst>
          </p:cNvPr>
          <p:cNvSpPr txBox="1"/>
          <p:nvPr/>
        </p:nvSpPr>
        <p:spPr>
          <a:xfrm>
            <a:off x="4305201" y="2413812"/>
            <a:ext cx="537327" cy="461665"/>
          </a:xfrm>
          <a:prstGeom prst="rect">
            <a:avLst/>
          </a:prstGeom>
          <a:noFill/>
        </p:spPr>
        <p:txBody>
          <a:bodyPr wrap="none" rtlCol="0">
            <a:spAutoFit/>
          </a:bodyPr>
          <a:lstStyle/>
          <a:p>
            <a:r>
              <a:rPr lang="en-US" altLang="zh-CN" sz="2400" dirty="0">
                <a:solidFill>
                  <a:schemeClr val="bg1"/>
                </a:solidFill>
                <a:latin typeface="Adobe Garamond Pro Bold" panose="02020702060506020403" pitchFamily="18" charset="0"/>
              </a:rPr>
              <a:t>VS</a:t>
            </a:r>
            <a:endParaRPr lang="zh-CN" altLang="en-US" sz="2400" dirty="0">
              <a:solidFill>
                <a:schemeClr val="bg1"/>
              </a:solidFill>
              <a:latin typeface="Adobe Garamond Pro Bold" panose="02020702060506020403" pitchFamily="18" charset="0"/>
            </a:endParaRPr>
          </a:p>
        </p:txBody>
      </p:sp>
    </p:spTree>
    <p:extLst>
      <p:ext uri="{BB962C8B-B14F-4D97-AF65-F5344CB8AC3E}">
        <p14:creationId xmlns:p14="http://schemas.microsoft.com/office/powerpoint/2010/main" val="881562493"/>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down)">
                                      <p:cBhvr>
                                        <p:cTn id="1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a:extLst>
              <a:ext uri="{FF2B5EF4-FFF2-40B4-BE49-F238E27FC236}">
                <a16:creationId xmlns:a16="http://schemas.microsoft.com/office/drawing/2014/main" id="{FE761A10-D40E-44F4-84DA-42AA3BF6C20D}"/>
              </a:ext>
            </a:extLst>
          </p:cNvPr>
          <p:cNvCxnSpPr/>
          <p:nvPr/>
        </p:nvCxnSpPr>
        <p:spPr bwMode="auto">
          <a:xfrm>
            <a:off x="939667" y="2654029"/>
            <a:ext cx="4263528" cy="0"/>
          </a:xfrm>
          <a:prstGeom prst="line">
            <a:avLst/>
          </a:prstGeom>
          <a:solidFill>
            <a:schemeClr val="accent1"/>
          </a:solidFill>
          <a:ln w="9525"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8" name="组合 7">
            <a:extLst>
              <a:ext uri="{FF2B5EF4-FFF2-40B4-BE49-F238E27FC236}">
                <a16:creationId xmlns:a16="http://schemas.microsoft.com/office/drawing/2014/main" id="{B97BF5D6-C7B2-40D3-AE80-01ED654CB4AB}"/>
              </a:ext>
            </a:extLst>
          </p:cNvPr>
          <p:cNvGrpSpPr/>
          <p:nvPr/>
        </p:nvGrpSpPr>
        <p:grpSpPr>
          <a:xfrm>
            <a:off x="4635532" y="810404"/>
            <a:ext cx="3755680" cy="3500508"/>
            <a:chOff x="5694045" y="875665"/>
            <a:chExt cx="5504815" cy="5130799"/>
          </a:xfrm>
        </p:grpSpPr>
        <p:sp>
          <p:nvSpPr>
            <p:cNvPr id="9" name="Rectangle 22">
              <a:extLst>
                <a:ext uri="{FF2B5EF4-FFF2-40B4-BE49-F238E27FC236}">
                  <a16:creationId xmlns:a16="http://schemas.microsoft.com/office/drawing/2014/main" id="{201E515E-F2E0-4AA3-A020-DAD33E361633}"/>
                </a:ext>
              </a:extLst>
            </p:cNvPr>
            <p:cNvSpPr>
              <a:spLocks noChangeArrowheads="1"/>
            </p:cNvSpPr>
            <p:nvPr/>
          </p:nvSpPr>
          <p:spPr bwMode="auto">
            <a:xfrm>
              <a:off x="5694045" y="4114226"/>
              <a:ext cx="2986406" cy="1892238"/>
            </a:xfrm>
            <a:prstGeom prst="rect">
              <a:avLst/>
            </a:prstGeom>
            <a:solidFill>
              <a:schemeClr val="accent2"/>
            </a:solidFill>
            <a:ln>
              <a:noFill/>
            </a:ln>
          </p:spPr>
          <p:txBody>
            <a:bodyPr/>
            <a:lstStyle/>
            <a:p>
              <a:pPr marL="0" marR="0" lvl="0" indent="0" algn="ctr" defTabSz="914400" rtl="0" eaLnBrk="1" fontAlgn="auto" latinLnBrk="0" hangingPunct="1">
                <a:lnSpc>
                  <a:spcPct val="150000"/>
                </a:lnSpc>
                <a:spcBef>
                  <a:spcPts val="0"/>
                </a:spcBef>
                <a:spcAft>
                  <a:spcPts val="0"/>
                </a:spcAft>
                <a:buClrTx/>
                <a:buSzTx/>
                <a:buFontTx/>
                <a:buNone/>
                <a:defRPr/>
              </a:pPr>
              <a:endParaRPr kumimoji="0" lang="zh-CN" altLang="en-US" sz="1000" b="0" i="0" u="none" strike="noStrike" kern="1200" cap="none" spc="0" normalizeH="0" baseline="0" noProof="0" dirty="0">
                <a:ln>
                  <a:noFill/>
                </a:ln>
                <a:solidFill>
                  <a:prstClr val="white"/>
                </a:solidFill>
                <a:effectLst/>
                <a:uLnTx/>
                <a:uFillTx/>
                <a:latin typeface="华文细黑" panose="02010600040101010101" charset="-122"/>
                <a:ea typeface="华文细黑" panose="02010600040101010101" charset="-122"/>
                <a:cs typeface="+mn-cs"/>
                <a:sym typeface="+mn-ea"/>
              </a:endParaRPr>
            </a:p>
            <a:p>
              <a:pPr marL="0" marR="0" lvl="0" indent="0" algn="ctr" defTabSz="914400" rtl="0" eaLnBrk="1" fontAlgn="auto" latinLnBrk="0" hangingPunct="1">
                <a:lnSpc>
                  <a:spcPct val="150000"/>
                </a:lnSpc>
                <a:spcBef>
                  <a:spcPts val="0"/>
                </a:spcBef>
                <a:spcAft>
                  <a:spcPts val="0"/>
                </a:spcAft>
                <a:buClrTx/>
                <a:buSzTx/>
                <a:buFontTx/>
                <a:buNone/>
                <a:defRPr/>
              </a:pPr>
              <a:endParaRPr kumimoji="0" lang="zh-CN" altLang="en-US" sz="1000" b="0" i="0" u="none" strike="noStrike" kern="1200" cap="none" spc="0" normalizeH="0" baseline="0" noProof="0" dirty="0">
                <a:ln>
                  <a:noFill/>
                </a:ln>
                <a:solidFill>
                  <a:prstClr val="white"/>
                </a:solidFill>
                <a:effectLst/>
                <a:uLnTx/>
                <a:uFillTx/>
                <a:latin typeface="华文细黑" panose="02010600040101010101" charset="-122"/>
                <a:ea typeface="华文细黑" panose="02010600040101010101" charset="-122"/>
                <a:cs typeface="+mn-cs"/>
                <a:sym typeface="+mn-ea"/>
              </a:endParaRPr>
            </a:p>
          </p:txBody>
        </p:sp>
        <p:sp>
          <p:nvSpPr>
            <p:cNvPr id="10" name="Rectangle 23">
              <a:extLst>
                <a:ext uri="{FF2B5EF4-FFF2-40B4-BE49-F238E27FC236}">
                  <a16:creationId xmlns:a16="http://schemas.microsoft.com/office/drawing/2014/main" id="{B47F7868-CE2F-4EDB-83E2-AE04DF659B5E}"/>
                </a:ext>
              </a:extLst>
            </p:cNvPr>
            <p:cNvSpPr>
              <a:spLocks noChangeArrowheads="1"/>
            </p:cNvSpPr>
            <p:nvPr/>
          </p:nvSpPr>
          <p:spPr bwMode="auto">
            <a:xfrm>
              <a:off x="8756650" y="875665"/>
              <a:ext cx="2442210" cy="1866265"/>
            </a:xfrm>
            <a:prstGeom prst="rect">
              <a:avLst/>
            </a:prstGeom>
            <a:solidFill>
              <a:schemeClr val="accent3"/>
            </a:solidFill>
            <a:ln>
              <a:noFill/>
            </a:ln>
          </p:spPr>
          <p:txBody>
            <a:bodyPr/>
            <a:lstStyle/>
            <a:p>
              <a:pPr marL="0" marR="0" lvl="0" indent="0" algn="ctr" defTabSz="914400" rtl="0" eaLnBrk="1" fontAlgn="auto" latinLnBrk="0" hangingPunct="1">
                <a:lnSpc>
                  <a:spcPct val="15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mn-ea"/>
              </a:endParaRPr>
            </a:p>
          </p:txBody>
        </p:sp>
      </p:grpSp>
      <p:sp>
        <p:nvSpPr>
          <p:cNvPr id="12" name="文本框 11">
            <a:extLst>
              <a:ext uri="{FF2B5EF4-FFF2-40B4-BE49-F238E27FC236}">
                <a16:creationId xmlns:a16="http://schemas.microsoft.com/office/drawing/2014/main" id="{731102E4-ED85-4F35-B2BC-534680D2315E}"/>
              </a:ext>
            </a:extLst>
          </p:cNvPr>
          <p:cNvSpPr txBox="1"/>
          <p:nvPr/>
        </p:nvSpPr>
        <p:spPr>
          <a:xfrm>
            <a:off x="4634233" y="3480565"/>
            <a:ext cx="1963844" cy="477054"/>
          </a:xfrm>
          <a:prstGeom prst="rect">
            <a:avLst/>
          </a:prstGeom>
          <a:noFill/>
        </p:spPr>
        <p:txBody>
          <a:bodyPr wrap="square" rtlCol="0">
            <a:spAutoFit/>
          </a:bodyPr>
          <a:lstStyle/>
          <a:p>
            <a:pPr algn="ctr">
              <a:spcBef>
                <a:spcPts val="600"/>
              </a:spcBef>
            </a:pPr>
            <a:r>
              <a:rPr lang="zh-CN" altLang="en-US" sz="1000" dirty="0">
                <a:solidFill>
                  <a:schemeClr val="bg1"/>
                </a:solidFill>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solidFill>
                  <a:schemeClr val="bg1"/>
                </a:solidFill>
                <a:latin typeface="微软雅黑" panose="020B0503020204020204" pitchFamily="34" charset="-122"/>
                <a:ea typeface="微软雅黑" panose="020B0503020204020204" pitchFamily="34" charset="-122"/>
                <a:cs typeface="Hiragino Sans GB W3" charset="-122"/>
              </a:rPr>
              <a:t>内容</a:t>
            </a:r>
            <a:endParaRPr lang="en-US" altLang="zh-CN" sz="1000" dirty="0">
              <a:solidFill>
                <a:schemeClr val="bg1"/>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1"/>
                </a:solidFill>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solidFill>
                  <a:schemeClr val="bg1"/>
                </a:solidFill>
                <a:latin typeface="微软雅黑" panose="020B0503020204020204" pitchFamily="34" charset="-122"/>
                <a:ea typeface="微软雅黑" panose="020B0503020204020204" pitchFamily="34" charset="-122"/>
                <a:cs typeface="Hiragino Sans GB W3" charset="-122"/>
              </a:rPr>
              <a:t>内容</a:t>
            </a:r>
            <a:endParaRPr lang="en-US" altLang="zh-CN" sz="1000" dirty="0">
              <a:solidFill>
                <a:schemeClr val="bg1"/>
              </a:solidFill>
              <a:latin typeface="微软雅黑" panose="020B0503020204020204" pitchFamily="34" charset="-122"/>
              <a:ea typeface="微软雅黑" panose="020B0503020204020204" pitchFamily="34" charset="-122"/>
              <a:cs typeface="Hiragino Sans GB W3" charset="-122"/>
            </a:endParaRPr>
          </a:p>
        </p:txBody>
      </p:sp>
      <p:sp>
        <p:nvSpPr>
          <p:cNvPr id="13" name="Rectangle 24">
            <a:extLst>
              <a:ext uri="{FF2B5EF4-FFF2-40B4-BE49-F238E27FC236}">
                <a16:creationId xmlns:a16="http://schemas.microsoft.com/office/drawing/2014/main" id="{3BF13DB2-52FE-4852-9367-FA6408784EB8}"/>
              </a:ext>
            </a:extLst>
          </p:cNvPr>
          <p:cNvSpPr>
            <a:spLocks noChangeArrowheads="1"/>
          </p:cNvSpPr>
          <p:nvPr/>
        </p:nvSpPr>
        <p:spPr bwMode="auto">
          <a:xfrm>
            <a:off x="4989027" y="3274226"/>
            <a:ext cx="1254256" cy="205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1"/>
                </a:solidFill>
                <a:latin typeface="微软雅黑" pitchFamily="34" charset="-122"/>
                <a:ea typeface="微软雅黑" pitchFamily="34" charset="-122"/>
              </a:rPr>
              <a:t>单击填加标题</a:t>
            </a:r>
            <a:endParaRPr lang="zh-CN" altLang="en-US" sz="1200" b="1" dirty="0">
              <a:solidFill>
                <a:schemeClr val="bg1"/>
              </a:solidFill>
            </a:endParaRPr>
          </a:p>
        </p:txBody>
      </p:sp>
      <p:sp>
        <p:nvSpPr>
          <p:cNvPr id="14" name="文本框 13">
            <a:extLst>
              <a:ext uri="{FF2B5EF4-FFF2-40B4-BE49-F238E27FC236}">
                <a16:creationId xmlns:a16="http://schemas.microsoft.com/office/drawing/2014/main" id="{44A3B387-AD86-4529-8046-7379AA3C2242}"/>
              </a:ext>
            </a:extLst>
          </p:cNvPr>
          <p:cNvSpPr txBox="1"/>
          <p:nvPr/>
        </p:nvSpPr>
        <p:spPr>
          <a:xfrm>
            <a:off x="6596524" y="1340256"/>
            <a:ext cx="1963844" cy="477054"/>
          </a:xfrm>
          <a:prstGeom prst="rect">
            <a:avLst/>
          </a:prstGeom>
          <a:noFill/>
        </p:spPr>
        <p:txBody>
          <a:bodyPr wrap="square" rtlCol="0">
            <a:spAutoFit/>
          </a:bodyPr>
          <a:lstStyle/>
          <a:p>
            <a:pPr algn="ctr">
              <a:spcBef>
                <a:spcPts val="600"/>
              </a:spcBef>
            </a:pPr>
            <a:r>
              <a:rPr lang="zh-CN" altLang="en-US" sz="1000" dirty="0">
                <a:solidFill>
                  <a:schemeClr val="bg1"/>
                </a:solidFill>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solidFill>
                  <a:schemeClr val="bg1"/>
                </a:solidFill>
                <a:latin typeface="微软雅黑" panose="020B0503020204020204" pitchFamily="34" charset="-122"/>
                <a:ea typeface="微软雅黑" panose="020B0503020204020204" pitchFamily="34" charset="-122"/>
                <a:cs typeface="Hiragino Sans GB W3" charset="-122"/>
              </a:rPr>
              <a:t>内容</a:t>
            </a:r>
            <a:endParaRPr lang="en-US" altLang="zh-CN" sz="1000" dirty="0">
              <a:solidFill>
                <a:schemeClr val="bg1"/>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bg1"/>
                </a:solidFill>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solidFill>
                  <a:schemeClr val="bg1"/>
                </a:solidFill>
                <a:latin typeface="微软雅黑" panose="020B0503020204020204" pitchFamily="34" charset="-122"/>
                <a:ea typeface="微软雅黑" panose="020B0503020204020204" pitchFamily="34" charset="-122"/>
                <a:cs typeface="Hiragino Sans GB W3" charset="-122"/>
              </a:rPr>
              <a:t>内容</a:t>
            </a:r>
            <a:endParaRPr lang="en-US" altLang="zh-CN" sz="1000" dirty="0">
              <a:solidFill>
                <a:schemeClr val="bg1"/>
              </a:solidFill>
              <a:latin typeface="微软雅黑" panose="020B0503020204020204" pitchFamily="34" charset="-122"/>
              <a:ea typeface="微软雅黑" panose="020B0503020204020204" pitchFamily="34" charset="-122"/>
              <a:cs typeface="Hiragino Sans GB W3" charset="-122"/>
            </a:endParaRPr>
          </a:p>
        </p:txBody>
      </p:sp>
      <p:sp>
        <p:nvSpPr>
          <p:cNvPr id="15" name="Rectangle 24">
            <a:extLst>
              <a:ext uri="{FF2B5EF4-FFF2-40B4-BE49-F238E27FC236}">
                <a16:creationId xmlns:a16="http://schemas.microsoft.com/office/drawing/2014/main" id="{1A0D44BD-96F1-44C1-B38F-F85A4B6132DC}"/>
              </a:ext>
            </a:extLst>
          </p:cNvPr>
          <p:cNvSpPr>
            <a:spLocks noChangeArrowheads="1"/>
          </p:cNvSpPr>
          <p:nvPr/>
        </p:nvSpPr>
        <p:spPr bwMode="auto">
          <a:xfrm>
            <a:off x="6951318" y="1133917"/>
            <a:ext cx="1254256" cy="205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1"/>
                </a:solidFill>
                <a:latin typeface="微软雅黑" pitchFamily="34" charset="-122"/>
                <a:ea typeface="微软雅黑" pitchFamily="34" charset="-122"/>
              </a:rPr>
              <a:t>单击填加标题</a:t>
            </a:r>
            <a:endParaRPr lang="zh-CN" altLang="en-US" sz="1200" b="1" dirty="0">
              <a:solidFill>
                <a:schemeClr val="bg1"/>
              </a:solidFill>
            </a:endParaRPr>
          </a:p>
        </p:txBody>
      </p:sp>
      <p:sp>
        <p:nvSpPr>
          <p:cNvPr id="16" name="文本框 15">
            <a:extLst>
              <a:ext uri="{FF2B5EF4-FFF2-40B4-BE49-F238E27FC236}">
                <a16:creationId xmlns:a16="http://schemas.microsoft.com/office/drawing/2014/main" id="{6754D8E3-242F-4D25-B1F2-FEC4B8854D5E}"/>
              </a:ext>
            </a:extLst>
          </p:cNvPr>
          <p:cNvSpPr txBox="1"/>
          <p:nvPr/>
        </p:nvSpPr>
        <p:spPr>
          <a:xfrm>
            <a:off x="1156141" y="1360006"/>
            <a:ext cx="1620957" cy="307777"/>
          </a:xfrm>
          <a:prstGeom prst="rect">
            <a:avLst/>
          </a:prstGeom>
          <a:noFill/>
        </p:spPr>
        <p:txBody>
          <a:bodyPr wrap="none" rtlCol="0">
            <a:spAutoFit/>
          </a:bodyPr>
          <a:lstStyle/>
          <a:p>
            <a:r>
              <a:rPr lang="zh-CN" altLang="en-US" sz="1400" b="1" dirty="0">
                <a:latin typeface="微软雅黑" panose="020B0503020204020204" pitchFamily="34" charset="-122"/>
                <a:ea typeface="微软雅黑" panose="020B0503020204020204" pitchFamily="34" charset="-122"/>
              </a:rPr>
              <a:t>此处输入标题文字</a:t>
            </a:r>
          </a:p>
        </p:txBody>
      </p:sp>
      <p:sp>
        <p:nvSpPr>
          <p:cNvPr id="17" name="文本框 16">
            <a:extLst>
              <a:ext uri="{FF2B5EF4-FFF2-40B4-BE49-F238E27FC236}">
                <a16:creationId xmlns:a16="http://schemas.microsoft.com/office/drawing/2014/main" id="{94E62942-1769-489A-B20C-B1F1165B8176}"/>
              </a:ext>
            </a:extLst>
          </p:cNvPr>
          <p:cNvSpPr txBox="1"/>
          <p:nvPr/>
        </p:nvSpPr>
        <p:spPr>
          <a:xfrm>
            <a:off x="1198374" y="2889514"/>
            <a:ext cx="1620957" cy="307777"/>
          </a:xfrm>
          <a:prstGeom prst="rect">
            <a:avLst/>
          </a:prstGeom>
          <a:noFill/>
        </p:spPr>
        <p:txBody>
          <a:bodyPr wrap="none" rtlCol="0">
            <a:spAutoFit/>
          </a:bodyPr>
          <a:lstStyle/>
          <a:p>
            <a:r>
              <a:rPr lang="zh-CN" altLang="en-US" sz="1400" b="1">
                <a:latin typeface="微软雅黑" panose="020B0503020204020204" pitchFamily="34" charset="-122"/>
                <a:ea typeface="微软雅黑" panose="020B0503020204020204" pitchFamily="34" charset="-122"/>
              </a:rPr>
              <a:t>此处输入标题文字</a:t>
            </a:r>
          </a:p>
        </p:txBody>
      </p:sp>
      <p:grpSp>
        <p:nvGrpSpPr>
          <p:cNvPr id="18" name="组合 17">
            <a:extLst>
              <a:ext uri="{FF2B5EF4-FFF2-40B4-BE49-F238E27FC236}">
                <a16:creationId xmlns:a16="http://schemas.microsoft.com/office/drawing/2014/main" id="{28106E41-FDDB-4ECD-9874-EA04121D593B}"/>
              </a:ext>
            </a:extLst>
          </p:cNvPr>
          <p:cNvGrpSpPr/>
          <p:nvPr/>
        </p:nvGrpSpPr>
        <p:grpSpPr>
          <a:xfrm>
            <a:off x="939667" y="2928188"/>
            <a:ext cx="256568" cy="256569"/>
            <a:chOff x="1820779" y="1138991"/>
            <a:chExt cx="625642" cy="625643"/>
          </a:xfrm>
          <a:solidFill>
            <a:schemeClr val="accent2"/>
          </a:solidFill>
        </p:grpSpPr>
        <p:sp>
          <p:nvSpPr>
            <p:cNvPr id="19" name="直角三角形 18">
              <a:extLst>
                <a:ext uri="{FF2B5EF4-FFF2-40B4-BE49-F238E27FC236}">
                  <a16:creationId xmlns:a16="http://schemas.microsoft.com/office/drawing/2014/main" id="{0404218D-0DD2-4124-87E1-439D5F62617B}"/>
                </a:ext>
              </a:extLst>
            </p:cNvPr>
            <p:cNvSpPr/>
            <p:nvPr/>
          </p:nvSpPr>
          <p:spPr>
            <a:xfrm>
              <a:off x="1820779" y="1138991"/>
              <a:ext cx="625642" cy="62564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直角三角形 19">
              <a:extLst>
                <a:ext uri="{FF2B5EF4-FFF2-40B4-BE49-F238E27FC236}">
                  <a16:creationId xmlns:a16="http://schemas.microsoft.com/office/drawing/2014/main" id="{0428B282-73C1-4DA8-A021-43066631ACC2}"/>
                </a:ext>
              </a:extLst>
            </p:cNvPr>
            <p:cNvSpPr/>
            <p:nvPr/>
          </p:nvSpPr>
          <p:spPr>
            <a:xfrm rot="10800000">
              <a:off x="1820779" y="1138992"/>
              <a:ext cx="625642" cy="62564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a:extLst>
              <a:ext uri="{FF2B5EF4-FFF2-40B4-BE49-F238E27FC236}">
                <a16:creationId xmlns:a16="http://schemas.microsoft.com/office/drawing/2014/main" id="{6C25D134-D323-4C64-8FA5-6E3BA53DCFCD}"/>
              </a:ext>
            </a:extLst>
          </p:cNvPr>
          <p:cNvGrpSpPr/>
          <p:nvPr/>
        </p:nvGrpSpPr>
        <p:grpSpPr>
          <a:xfrm>
            <a:off x="900075" y="1395008"/>
            <a:ext cx="256568" cy="256569"/>
            <a:chOff x="1820779" y="1138991"/>
            <a:chExt cx="625642" cy="625643"/>
          </a:xfrm>
          <a:solidFill>
            <a:schemeClr val="accent3"/>
          </a:solidFill>
        </p:grpSpPr>
        <p:sp>
          <p:nvSpPr>
            <p:cNvPr id="22" name="直角三角形 21">
              <a:extLst>
                <a:ext uri="{FF2B5EF4-FFF2-40B4-BE49-F238E27FC236}">
                  <a16:creationId xmlns:a16="http://schemas.microsoft.com/office/drawing/2014/main" id="{9E60A589-C0DC-49E9-8BBA-443C3376E00D}"/>
                </a:ext>
              </a:extLst>
            </p:cNvPr>
            <p:cNvSpPr/>
            <p:nvPr/>
          </p:nvSpPr>
          <p:spPr>
            <a:xfrm>
              <a:off x="1820779" y="1138991"/>
              <a:ext cx="625642" cy="62564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直角三角形 22">
              <a:extLst>
                <a:ext uri="{FF2B5EF4-FFF2-40B4-BE49-F238E27FC236}">
                  <a16:creationId xmlns:a16="http://schemas.microsoft.com/office/drawing/2014/main" id="{41494CCD-4A29-40A2-A943-7A1DF53AD2E0}"/>
                </a:ext>
              </a:extLst>
            </p:cNvPr>
            <p:cNvSpPr/>
            <p:nvPr/>
          </p:nvSpPr>
          <p:spPr>
            <a:xfrm rot="10800000">
              <a:off x="1820779" y="1138992"/>
              <a:ext cx="625642" cy="62564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文本框 23">
            <a:extLst>
              <a:ext uri="{FF2B5EF4-FFF2-40B4-BE49-F238E27FC236}">
                <a16:creationId xmlns:a16="http://schemas.microsoft.com/office/drawing/2014/main" id="{3E759BBD-6F31-4F1F-8324-FE19BC08EA52}"/>
              </a:ext>
            </a:extLst>
          </p:cNvPr>
          <p:cNvSpPr txBox="1"/>
          <p:nvPr/>
        </p:nvSpPr>
        <p:spPr>
          <a:xfrm>
            <a:off x="836653" y="1896021"/>
            <a:ext cx="2711566" cy="553998"/>
          </a:xfrm>
          <a:prstGeom prst="rect">
            <a:avLst/>
          </a:prstGeom>
          <a:noFill/>
        </p:spPr>
        <p:txBody>
          <a:bodyPr wrap="square" rtlCol="0">
            <a:spAutoFit/>
          </a:bodyPr>
          <a:lstStyle/>
          <a:p>
            <a:pPr>
              <a:lnSpc>
                <a:spcPct val="150000"/>
              </a:lnSpc>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内容输入替换输入</a:t>
            </a: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替换</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内容输入替换</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25" name="文本框 24">
            <a:extLst>
              <a:ext uri="{FF2B5EF4-FFF2-40B4-BE49-F238E27FC236}">
                <a16:creationId xmlns:a16="http://schemas.microsoft.com/office/drawing/2014/main" id="{FEA2CB3A-1083-4804-8BBB-7639670C5518}"/>
              </a:ext>
            </a:extLst>
          </p:cNvPr>
          <p:cNvSpPr txBox="1"/>
          <p:nvPr/>
        </p:nvSpPr>
        <p:spPr>
          <a:xfrm>
            <a:off x="836653" y="3411009"/>
            <a:ext cx="2711566" cy="553998"/>
          </a:xfrm>
          <a:prstGeom prst="rect">
            <a:avLst/>
          </a:prstGeom>
          <a:noFill/>
        </p:spPr>
        <p:txBody>
          <a:bodyPr wrap="square" rtlCol="0">
            <a:spAutoFit/>
          </a:bodyPr>
          <a:lstStyle/>
          <a:p>
            <a:pPr>
              <a:lnSpc>
                <a:spcPct val="150000"/>
              </a:lnSpc>
            </a:pP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内容输入替换输入</a:t>
            </a:r>
            <a:r>
              <a:rPr lang="zh-CN" altLang="en-US"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rPr>
              <a:t>替换</a:t>
            </a:r>
            <a:r>
              <a:rPr lang="zh-CN" altLang="en-US" sz="1000" dirty="0" smtClean="0">
                <a:solidFill>
                  <a:schemeClr val="bg2">
                    <a:lumMod val="25000"/>
                  </a:schemeClr>
                </a:solidFill>
                <a:latin typeface="微软雅黑" panose="020B0503020204020204" pitchFamily="34" charset="-122"/>
                <a:ea typeface="微软雅黑" panose="020B0503020204020204" pitchFamily="34" charset="-122"/>
                <a:cs typeface="Hiragino Sans GB W3" charset="-122"/>
              </a:rPr>
              <a:t>内容输入替换</a:t>
            </a:r>
            <a:endParaRPr lang="en-US" altLang="zh-CN" sz="1000" dirty="0">
              <a:solidFill>
                <a:schemeClr val="bg2">
                  <a:lumMod val="25000"/>
                </a:schemeClr>
              </a:solidFill>
              <a:latin typeface="微软雅黑" panose="020B0503020204020204" pitchFamily="34" charset="-122"/>
              <a:ea typeface="微软雅黑" panose="020B0503020204020204" pitchFamily="34" charset="-122"/>
              <a:cs typeface="Hiragino Sans GB W3" charset="-122"/>
            </a:endParaRPr>
          </a:p>
        </p:txBody>
      </p:sp>
      <p:pic>
        <p:nvPicPr>
          <p:cNvPr id="28" name="图片 27">
            <a:extLst>
              <a:ext uri="{FF2B5EF4-FFF2-40B4-BE49-F238E27FC236}">
                <a16:creationId xmlns:a16="http://schemas.microsoft.com/office/drawing/2014/main" id="{FBF5F512-6E3F-40AF-ABA5-BF21EEAF003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494"/>
          <a:stretch/>
        </p:blipFill>
        <p:spPr>
          <a:xfrm>
            <a:off x="4634233" y="810404"/>
            <a:ext cx="2038785" cy="2158654"/>
          </a:xfrm>
          <a:prstGeom prst="rect">
            <a:avLst/>
          </a:prstGeom>
        </p:spPr>
      </p:pic>
      <p:pic>
        <p:nvPicPr>
          <p:cNvPr id="30" name="图片 29">
            <a:extLst>
              <a:ext uri="{FF2B5EF4-FFF2-40B4-BE49-F238E27FC236}">
                <a16:creationId xmlns:a16="http://schemas.microsoft.com/office/drawing/2014/main" id="{871F4398-EF9F-45D2-AB8F-8BD986AB810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25006" y="2152257"/>
            <a:ext cx="1666206" cy="2158655"/>
          </a:xfrm>
          <a:prstGeom prst="rect">
            <a:avLst/>
          </a:prstGeom>
        </p:spPr>
      </p:pic>
    </p:spTree>
    <p:extLst>
      <p:ext uri="{BB962C8B-B14F-4D97-AF65-F5344CB8AC3E}">
        <p14:creationId xmlns:p14="http://schemas.microsoft.com/office/powerpoint/2010/main" val="592245562"/>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down)">
                                      <p:cBhvr>
                                        <p:cTn id="22" dur="500"/>
                                        <p:tgtEl>
                                          <p:spTgt spid="14"/>
                                        </p:tgtEl>
                                      </p:cBhvr>
                                    </p:animEffect>
                                  </p:childTnLst>
                                </p:cTn>
                              </p:par>
                              <p:par>
                                <p:cTn id="23" presetID="10" presetClass="entr" presetSubtype="0" fill="hold" nodeType="withEffect">
                                  <p:stCondLst>
                                    <p:cond delay="250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par>
                                <p:cTn id="26" presetID="2" presetClass="entr" presetSubtype="2" fill="hold" grpId="0" nodeType="withEffect">
                                  <p:stCondLst>
                                    <p:cond delay="3000"/>
                                  </p:stCondLst>
                                  <p:iterate type="lt">
                                    <p:tmPct val="10000"/>
                                  </p:iterate>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1+#ppt_w/2"/>
                                          </p:val>
                                        </p:tav>
                                        <p:tav tm="100000">
                                          <p:val>
                                            <p:strVal val="#ppt_x"/>
                                          </p:val>
                                        </p:tav>
                                      </p:tavLst>
                                    </p:anim>
                                    <p:anim calcmode="lin" valueType="num">
                                      <p:cBhvr additive="base">
                                        <p:cTn id="29" dur="500" fill="hold"/>
                                        <p:tgtEl>
                                          <p:spTgt spid="16"/>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525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1+#ppt_w/2"/>
                                          </p:val>
                                        </p:tav>
                                        <p:tav tm="100000">
                                          <p:val>
                                            <p:strVal val="#ppt_x"/>
                                          </p:val>
                                        </p:tav>
                                      </p:tavLst>
                                    </p:anim>
                                    <p:anim calcmode="lin" valueType="num">
                                      <p:cBhvr additive="base">
                                        <p:cTn id="33" dur="500" fill="hold"/>
                                        <p:tgtEl>
                                          <p:spTgt spid="7"/>
                                        </p:tgtEl>
                                        <p:attrNameLst>
                                          <p:attrName>ppt_y</p:attrName>
                                        </p:attrNameLst>
                                      </p:cBhvr>
                                      <p:tavLst>
                                        <p:tav tm="0">
                                          <p:val>
                                            <p:strVal val="#ppt_y"/>
                                          </p:val>
                                        </p:tav>
                                        <p:tav tm="100000">
                                          <p:val>
                                            <p:strVal val="#ppt_y"/>
                                          </p:val>
                                        </p:tav>
                                      </p:tavLst>
                                    </p:anim>
                                  </p:childTnLst>
                                </p:cTn>
                              </p:par>
                              <p:par>
                                <p:cTn id="34" presetID="10" presetClass="entr" presetSubtype="0" fill="hold" nodeType="withEffect">
                                  <p:stCondLst>
                                    <p:cond delay="575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par>
                                <p:cTn id="37" presetID="2" presetClass="entr" presetSubtype="2" fill="hold" grpId="0" nodeType="withEffect">
                                  <p:stCondLst>
                                    <p:cond delay="6250"/>
                                  </p:stCondLst>
                                  <p:iterate type="lt">
                                    <p:tmPct val="10000"/>
                                  </p:iterate>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1+#ppt_w/2"/>
                                          </p:val>
                                        </p:tav>
                                        <p:tav tm="100000">
                                          <p:val>
                                            <p:strVal val="#ppt_x"/>
                                          </p:val>
                                        </p:tav>
                                      </p:tavLst>
                                    </p:anim>
                                    <p:anim calcmode="lin" valueType="num">
                                      <p:cBhvr additive="base">
                                        <p:cTn id="40"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wipe(down)">
                                      <p:cBhvr>
                                        <p:cTn id="45" dur="500"/>
                                        <p:tgtEl>
                                          <p:spTgt spid="24"/>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wipe(down)">
                                      <p:cBhvr>
                                        <p:cTn id="5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p:bldP spid="13" grpId="0"/>
      <p:bldP spid="14" grpId="0"/>
      <p:bldP spid="15" grpId="0"/>
      <p:bldP spid="16" grpId="0"/>
      <p:bldP spid="17" grpId="0"/>
      <p:bldP spid="24" grpId="0"/>
      <p:bldP spid="2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p:cNvSpPr/>
          <p:nvPr/>
        </p:nvSpPr>
        <p:spPr>
          <a:xfrm>
            <a:off x="3489288" y="1577115"/>
            <a:ext cx="1209563" cy="12097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r>
              <a:rPr lang="en-US" sz="3975" dirty="0">
                <a:latin typeface="+mn-ea"/>
              </a:rPr>
              <a:t>01</a:t>
            </a:r>
          </a:p>
        </p:txBody>
      </p:sp>
      <p:sp>
        <p:nvSpPr>
          <p:cNvPr id="34" name="Rectangle 33"/>
          <p:cNvSpPr/>
          <p:nvPr/>
        </p:nvSpPr>
        <p:spPr>
          <a:xfrm>
            <a:off x="4936555" y="3245013"/>
            <a:ext cx="936436" cy="9365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r>
              <a:rPr lang="en-US" sz="3975" dirty="0">
                <a:solidFill>
                  <a:schemeClr val="bg1"/>
                </a:solidFill>
                <a:latin typeface="+mn-ea"/>
              </a:rPr>
              <a:t>04</a:t>
            </a:r>
            <a:endParaRPr lang="en-US" sz="1350" dirty="0">
              <a:latin typeface="+mn-ea"/>
            </a:endParaRPr>
          </a:p>
        </p:txBody>
      </p:sp>
      <p:sp>
        <p:nvSpPr>
          <p:cNvPr id="35" name="Rectangle 34"/>
          <p:cNvSpPr/>
          <p:nvPr/>
        </p:nvSpPr>
        <p:spPr>
          <a:xfrm>
            <a:off x="5067989" y="2061997"/>
            <a:ext cx="834224" cy="8343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r>
              <a:rPr lang="en-US" sz="3225" dirty="0">
                <a:solidFill>
                  <a:schemeClr val="bg1"/>
                </a:solidFill>
                <a:latin typeface="+mn-ea"/>
              </a:rPr>
              <a:t>02</a:t>
            </a:r>
            <a:endParaRPr lang="en-US" sz="1350" dirty="0">
              <a:latin typeface="+mn-ea"/>
            </a:endParaRPr>
          </a:p>
        </p:txBody>
      </p:sp>
      <p:sp>
        <p:nvSpPr>
          <p:cNvPr id="38" name="Rectangle 37"/>
          <p:cNvSpPr/>
          <p:nvPr/>
        </p:nvSpPr>
        <p:spPr>
          <a:xfrm>
            <a:off x="3799639" y="3107409"/>
            <a:ext cx="829939" cy="83004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r>
              <a:rPr lang="en-US" sz="4400" dirty="0">
                <a:solidFill>
                  <a:schemeClr val="bg1"/>
                </a:solidFill>
                <a:latin typeface="+mn-ea"/>
              </a:rPr>
              <a:t>03</a:t>
            </a:r>
            <a:endParaRPr lang="en-US" sz="1100" dirty="0">
              <a:latin typeface="+mn-ea"/>
            </a:endParaRPr>
          </a:p>
        </p:txBody>
      </p:sp>
      <p:grpSp>
        <p:nvGrpSpPr>
          <p:cNvPr id="66" name="Group 65"/>
          <p:cNvGrpSpPr/>
          <p:nvPr/>
        </p:nvGrpSpPr>
        <p:grpSpPr>
          <a:xfrm>
            <a:off x="4135017" y="2263752"/>
            <a:ext cx="1267189" cy="1267354"/>
            <a:chOff x="4134957" y="2225651"/>
            <a:chExt cx="1267354" cy="1267354"/>
          </a:xfrm>
        </p:grpSpPr>
        <p:sp>
          <p:nvSpPr>
            <p:cNvPr id="40" name="Frame 39"/>
            <p:cNvSpPr/>
            <p:nvPr/>
          </p:nvSpPr>
          <p:spPr>
            <a:xfrm>
              <a:off x="4134957" y="2225651"/>
              <a:ext cx="1267354" cy="1267354"/>
            </a:xfrm>
            <a:prstGeom prst="frame">
              <a:avLst>
                <a:gd name="adj1" fmla="val 20016"/>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latin typeface="+mn-ea"/>
              </a:endParaRPr>
            </a:p>
          </p:txBody>
        </p:sp>
        <p:sp>
          <p:nvSpPr>
            <p:cNvPr id="41" name="Rectangle 40"/>
            <p:cNvSpPr/>
            <p:nvPr/>
          </p:nvSpPr>
          <p:spPr>
            <a:xfrm>
              <a:off x="4376473" y="2467167"/>
              <a:ext cx="784322" cy="7843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25" dirty="0">
                <a:solidFill>
                  <a:schemeClr val="bg1">
                    <a:lumMod val="65000"/>
                  </a:schemeClr>
                </a:solidFill>
                <a:latin typeface="+mn-ea"/>
              </a:endParaRPr>
            </a:p>
          </p:txBody>
        </p:sp>
      </p:grpSp>
      <p:sp>
        <p:nvSpPr>
          <p:cNvPr id="61" name="TextBox 60"/>
          <p:cNvSpPr txBox="1"/>
          <p:nvPr/>
        </p:nvSpPr>
        <p:spPr>
          <a:xfrm>
            <a:off x="540037" y="1250935"/>
            <a:ext cx="2328247" cy="861766"/>
          </a:xfrm>
          <a:prstGeom prst="rect">
            <a:avLst/>
          </a:prstGeom>
          <a:noFill/>
        </p:spPr>
        <p:txBody>
          <a:bodyPr wrap="square" lIns="91431" tIns="45716" rIns="91431" bIns="45716" rtlCol="0">
            <a:spAutoFit/>
          </a:bodyPr>
          <a:lstStyle/>
          <a:p>
            <a:pPr algn="r"/>
            <a:r>
              <a:rPr lang="zh-CN" altLang="en-US" sz="1200" dirty="0">
                <a:solidFill>
                  <a:schemeClr val="accent1"/>
                </a:solidFill>
                <a:latin typeface="微软雅黑" panose="020B0503020204020204" pitchFamily="34" charset="-122"/>
                <a:ea typeface="微软雅黑" panose="020B0503020204020204" pitchFamily="34" charset="-122"/>
              </a:rPr>
              <a:t>添加副标题</a:t>
            </a:r>
            <a:endParaRPr lang="en-US" sz="1200" dirty="0">
              <a:solidFill>
                <a:schemeClr val="accent1"/>
              </a:solidFill>
              <a:latin typeface="微软雅黑" panose="020B0503020204020204" pitchFamily="34" charset="-122"/>
              <a:ea typeface="微软雅黑" panose="020B0503020204020204" pitchFamily="34" charset="-122"/>
            </a:endParaRPr>
          </a:p>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字以内</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1091766" y="2924299"/>
            <a:ext cx="2328247" cy="861766"/>
          </a:xfrm>
          <a:prstGeom prst="rect">
            <a:avLst/>
          </a:prstGeom>
          <a:noFill/>
        </p:spPr>
        <p:txBody>
          <a:bodyPr wrap="square" lIns="91431" tIns="45716" rIns="91431" bIns="45716" rtlCol="0">
            <a:spAutoFit/>
          </a:bodyPr>
          <a:lstStyle/>
          <a:p>
            <a:pPr algn="r"/>
            <a:r>
              <a:rPr lang="zh-CN" altLang="en-US" sz="1200" dirty="0">
                <a:solidFill>
                  <a:schemeClr val="accent3"/>
                </a:solidFill>
                <a:latin typeface="微软雅黑" panose="020B0503020204020204" pitchFamily="34" charset="-122"/>
                <a:ea typeface="微软雅黑" panose="020B0503020204020204" pitchFamily="34" charset="-122"/>
              </a:rPr>
              <a:t>添加副标题</a:t>
            </a:r>
            <a:endParaRPr lang="en-US" sz="1200" dirty="0">
              <a:solidFill>
                <a:schemeClr val="accent3"/>
              </a:solidFill>
              <a:latin typeface="微软雅黑" panose="020B0503020204020204" pitchFamily="34" charset="-122"/>
              <a:ea typeface="微软雅黑" panose="020B0503020204020204" pitchFamily="34" charset="-122"/>
            </a:endParaRPr>
          </a:p>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字以内</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6275721" y="3015834"/>
            <a:ext cx="2328247" cy="861766"/>
          </a:xfrm>
          <a:prstGeom prst="rect">
            <a:avLst/>
          </a:prstGeom>
          <a:noFill/>
        </p:spPr>
        <p:txBody>
          <a:bodyPr wrap="square" lIns="91431" tIns="45716" rIns="91431" bIns="45716" rtlCol="0">
            <a:spAutoFit/>
          </a:bodyPr>
          <a:lstStyle/>
          <a:p>
            <a:r>
              <a:rPr lang="zh-CN" altLang="en-US" sz="1200" dirty="0">
                <a:solidFill>
                  <a:schemeClr val="accent4"/>
                </a:solidFill>
                <a:latin typeface="微软雅黑" panose="020B0503020204020204" pitchFamily="34" charset="-122"/>
                <a:ea typeface="微软雅黑" panose="020B0503020204020204" pitchFamily="34" charset="-122"/>
              </a:rPr>
              <a:t>添加副标题</a:t>
            </a:r>
            <a:endParaRPr lang="en-US" sz="1200" dirty="0">
              <a:solidFill>
                <a:schemeClr val="accent4"/>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字以内</a:t>
            </a:r>
          </a:p>
        </p:txBody>
      </p:sp>
      <p:sp>
        <p:nvSpPr>
          <p:cNvPr id="65" name="TextBox 64"/>
          <p:cNvSpPr txBox="1"/>
          <p:nvPr/>
        </p:nvSpPr>
        <p:spPr>
          <a:xfrm>
            <a:off x="6127189" y="1681902"/>
            <a:ext cx="2328247" cy="861766"/>
          </a:xfrm>
          <a:prstGeom prst="rect">
            <a:avLst/>
          </a:prstGeom>
          <a:noFill/>
        </p:spPr>
        <p:txBody>
          <a:bodyPr wrap="square" lIns="91431" tIns="45716" rIns="91431" bIns="45716" rtlCol="0">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添加副标题</a:t>
            </a:r>
            <a:endParaRPr lang="en-US" sz="1200" dirty="0">
              <a:solidFill>
                <a:schemeClr val="accent2"/>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字以内</a:t>
            </a:r>
          </a:p>
        </p:txBody>
      </p:sp>
    </p:spTree>
    <p:extLst>
      <p:ext uri="{BB962C8B-B14F-4D97-AF65-F5344CB8AC3E}">
        <p14:creationId xmlns:p14="http://schemas.microsoft.com/office/powerpoint/2010/main" val="2127130858"/>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50000" decel="50000" fill="hold" nodeType="afterEffect">
                                  <p:stCondLst>
                                    <p:cond delay="0"/>
                                  </p:stCondLst>
                                  <p:childTnLst>
                                    <p:set>
                                      <p:cBhvr>
                                        <p:cTn id="11" dur="1" fill="hold">
                                          <p:stCondLst>
                                            <p:cond delay="0"/>
                                          </p:stCondLst>
                                        </p:cTn>
                                        <p:tgtEl>
                                          <p:spTgt spid="61"/>
                                        </p:tgtEl>
                                        <p:attrNameLst>
                                          <p:attrName>style.visibility</p:attrName>
                                        </p:attrNameLst>
                                      </p:cBhvr>
                                      <p:to>
                                        <p:strVal val="visible"/>
                                      </p:to>
                                    </p:set>
                                    <p:anim calcmode="lin" valueType="num">
                                      <p:cBhvr additive="base">
                                        <p:cTn id="12" dur="500" fill="hold"/>
                                        <p:tgtEl>
                                          <p:spTgt spid="61"/>
                                        </p:tgtEl>
                                        <p:attrNameLst>
                                          <p:attrName>ppt_x</p:attrName>
                                        </p:attrNameLst>
                                      </p:cBhvr>
                                      <p:tavLst>
                                        <p:tav tm="0">
                                          <p:val>
                                            <p:strVal val="0-#ppt_w/2"/>
                                          </p:val>
                                        </p:tav>
                                        <p:tav tm="100000">
                                          <p:val>
                                            <p:strVal val="#ppt_x"/>
                                          </p:val>
                                        </p:tav>
                                      </p:tavLst>
                                    </p:anim>
                                    <p:anim calcmode="lin" valueType="num">
                                      <p:cBhvr additive="base">
                                        <p:cTn id="13" dur="500" fill="hold"/>
                                        <p:tgtEl>
                                          <p:spTgt spid="6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accel="50000" decel="50000" fill="hold" grpId="0"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500" fill="hold"/>
                                        <p:tgtEl>
                                          <p:spTgt spid="35"/>
                                        </p:tgtEl>
                                        <p:attrNameLst>
                                          <p:attrName>ppt_x</p:attrName>
                                        </p:attrNameLst>
                                      </p:cBhvr>
                                      <p:tavLst>
                                        <p:tav tm="0">
                                          <p:val>
                                            <p:strVal val="1+#ppt_w/2"/>
                                          </p:val>
                                        </p:tav>
                                        <p:tav tm="100000">
                                          <p:val>
                                            <p:strVal val="#ppt_x"/>
                                          </p:val>
                                        </p:tav>
                                      </p:tavLst>
                                    </p:anim>
                                    <p:anim calcmode="lin" valueType="num">
                                      <p:cBhvr additive="base">
                                        <p:cTn id="18" dur="500" fill="hold"/>
                                        <p:tgtEl>
                                          <p:spTgt spid="3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accel="50000" decel="50000" fill="hold" nodeType="afterEffect">
                                  <p:stCondLst>
                                    <p:cond delay="0"/>
                                  </p:stCondLst>
                                  <p:childTnLst>
                                    <p:set>
                                      <p:cBhvr>
                                        <p:cTn id="21" dur="1" fill="hold">
                                          <p:stCondLst>
                                            <p:cond delay="0"/>
                                          </p:stCondLst>
                                        </p:cTn>
                                        <p:tgtEl>
                                          <p:spTgt spid="65"/>
                                        </p:tgtEl>
                                        <p:attrNameLst>
                                          <p:attrName>style.visibility</p:attrName>
                                        </p:attrNameLst>
                                      </p:cBhvr>
                                      <p:to>
                                        <p:strVal val="visible"/>
                                      </p:to>
                                    </p:set>
                                    <p:anim calcmode="lin" valueType="num">
                                      <p:cBhvr additive="base">
                                        <p:cTn id="22" dur="500" fill="hold"/>
                                        <p:tgtEl>
                                          <p:spTgt spid="65"/>
                                        </p:tgtEl>
                                        <p:attrNameLst>
                                          <p:attrName>ppt_x</p:attrName>
                                        </p:attrNameLst>
                                      </p:cBhvr>
                                      <p:tavLst>
                                        <p:tav tm="0">
                                          <p:val>
                                            <p:strVal val="1+#ppt_w/2"/>
                                          </p:val>
                                        </p:tav>
                                        <p:tav tm="100000">
                                          <p:val>
                                            <p:strVal val="#ppt_x"/>
                                          </p:val>
                                        </p:tav>
                                      </p:tavLst>
                                    </p:anim>
                                    <p:anim calcmode="lin" valueType="num">
                                      <p:cBhvr additive="base">
                                        <p:cTn id="23" dur="500" fill="hold"/>
                                        <p:tgtEl>
                                          <p:spTgt spid="6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accel="50000" decel="50000"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500" fill="hold"/>
                                        <p:tgtEl>
                                          <p:spTgt spid="38"/>
                                        </p:tgtEl>
                                        <p:attrNameLst>
                                          <p:attrName>ppt_x</p:attrName>
                                        </p:attrNameLst>
                                      </p:cBhvr>
                                      <p:tavLst>
                                        <p:tav tm="0">
                                          <p:val>
                                            <p:strVal val="0-#ppt_w/2"/>
                                          </p:val>
                                        </p:tav>
                                        <p:tav tm="100000">
                                          <p:val>
                                            <p:strVal val="#ppt_x"/>
                                          </p:val>
                                        </p:tav>
                                      </p:tavLst>
                                    </p:anim>
                                    <p:anim calcmode="lin" valueType="num">
                                      <p:cBhvr additive="base">
                                        <p:cTn id="28" dur="500" fill="hold"/>
                                        <p:tgtEl>
                                          <p:spTgt spid="38"/>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accel="50000" decel="50000" fill="hold" nodeType="afterEffect">
                                  <p:stCondLst>
                                    <p:cond delay="0"/>
                                  </p:stCondLst>
                                  <p:childTnLst>
                                    <p:set>
                                      <p:cBhvr>
                                        <p:cTn id="31" dur="1" fill="hold">
                                          <p:stCondLst>
                                            <p:cond delay="0"/>
                                          </p:stCondLst>
                                        </p:cTn>
                                        <p:tgtEl>
                                          <p:spTgt spid="62"/>
                                        </p:tgtEl>
                                        <p:attrNameLst>
                                          <p:attrName>style.visibility</p:attrName>
                                        </p:attrNameLst>
                                      </p:cBhvr>
                                      <p:to>
                                        <p:strVal val="visible"/>
                                      </p:to>
                                    </p:set>
                                    <p:anim calcmode="lin" valueType="num">
                                      <p:cBhvr additive="base">
                                        <p:cTn id="32" dur="500" fill="hold"/>
                                        <p:tgtEl>
                                          <p:spTgt spid="62"/>
                                        </p:tgtEl>
                                        <p:attrNameLst>
                                          <p:attrName>ppt_x</p:attrName>
                                        </p:attrNameLst>
                                      </p:cBhvr>
                                      <p:tavLst>
                                        <p:tav tm="0">
                                          <p:val>
                                            <p:strVal val="0-#ppt_w/2"/>
                                          </p:val>
                                        </p:tav>
                                        <p:tav tm="100000">
                                          <p:val>
                                            <p:strVal val="#ppt_x"/>
                                          </p:val>
                                        </p:tav>
                                      </p:tavLst>
                                    </p:anim>
                                    <p:anim calcmode="lin" valueType="num">
                                      <p:cBhvr additive="base">
                                        <p:cTn id="33" dur="500" fill="hold"/>
                                        <p:tgtEl>
                                          <p:spTgt spid="62"/>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accel="50000" decel="50000"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additive="base">
                                        <p:cTn id="37" dur="500" fill="hold"/>
                                        <p:tgtEl>
                                          <p:spTgt spid="34"/>
                                        </p:tgtEl>
                                        <p:attrNameLst>
                                          <p:attrName>ppt_x</p:attrName>
                                        </p:attrNameLst>
                                      </p:cBhvr>
                                      <p:tavLst>
                                        <p:tav tm="0">
                                          <p:val>
                                            <p:strVal val="1+#ppt_w/2"/>
                                          </p:val>
                                        </p:tav>
                                        <p:tav tm="100000">
                                          <p:val>
                                            <p:strVal val="#ppt_x"/>
                                          </p:val>
                                        </p:tav>
                                      </p:tavLst>
                                    </p:anim>
                                    <p:anim calcmode="lin" valueType="num">
                                      <p:cBhvr additive="base">
                                        <p:cTn id="38" dur="500" fill="hold"/>
                                        <p:tgtEl>
                                          <p:spTgt spid="34"/>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accel="50000" decel="50000" fill="hold" nodeType="afterEffect">
                                  <p:stCondLst>
                                    <p:cond delay="0"/>
                                  </p:stCondLst>
                                  <p:childTnLst>
                                    <p:set>
                                      <p:cBhvr>
                                        <p:cTn id="41" dur="1" fill="hold">
                                          <p:stCondLst>
                                            <p:cond delay="0"/>
                                          </p:stCondLst>
                                        </p:cTn>
                                        <p:tgtEl>
                                          <p:spTgt spid="64"/>
                                        </p:tgtEl>
                                        <p:attrNameLst>
                                          <p:attrName>style.visibility</p:attrName>
                                        </p:attrNameLst>
                                      </p:cBhvr>
                                      <p:to>
                                        <p:strVal val="visible"/>
                                      </p:to>
                                    </p:set>
                                    <p:anim calcmode="lin" valueType="num">
                                      <p:cBhvr additive="base">
                                        <p:cTn id="42" dur="500" fill="hold"/>
                                        <p:tgtEl>
                                          <p:spTgt spid="64"/>
                                        </p:tgtEl>
                                        <p:attrNameLst>
                                          <p:attrName>ppt_x</p:attrName>
                                        </p:attrNameLst>
                                      </p:cBhvr>
                                      <p:tavLst>
                                        <p:tav tm="0">
                                          <p:val>
                                            <p:strVal val="1+#ppt_w/2"/>
                                          </p:val>
                                        </p:tav>
                                        <p:tav tm="100000">
                                          <p:val>
                                            <p:strVal val="#ppt_x"/>
                                          </p:val>
                                        </p:tav>
                                      </p:tavLst>
                                    </p:anim>
                                    <p:anim calcmode="lin" valueType="num">
                                      <p:cBhvr additive="base">
                                        <p:cTn id="43" dur="500" fill="hold"/>
                                        <p:tgtEl>
                                          <p:spTgt spid="64"/>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3" presetClass="entr" presetSubtype="16" fill="hold" nodeType="afterEffect">
                                  <p:stCondLst>
                                    <p:cond delay="0"/>
                                  </p:stCondLst>
                                  <p:childTnLst>
                                    <p:set>
                                      <p:cBhvr>
                                        <p:cTn id="46" dur="1" fill="hold">
                                          <p:stCondLst>
                                            <p:cond delay="0"/>
                                          </p:stCondLst>
                                        </p:cTn>
                                        <p:tgtEl>
                                          <p:spTgt spid="66"/>
                                        </p:tgtEl>
                                        <p:attrNameLst>
                                          <p:attrName>style.visibility</p:attrName>
                                        </p:attrNameLst>
                                      </p:cBhvr>
                                      <p:to>
                                        <p:strVal val="visible"/>
                                      </p:to>
                                    </p:set>
                                    <p:anim calcmode="lin" valueType="num">
                                      <p:cBhvr>
                                        <p:cTn id="47" dur="500" fill="hold"/>
                                        <p:tgtEl>
                                          <p:spTgt spid="66"/>
                                        </p:tgtEl>
                                        <p:attrNameLst>
                                          <p:attrName>ppt_w</p:attrName>
                                        </p:attrNameLst>
                                      </p:cBhvr>
                                      <p:tavLst>
                                        <p:tav tm="0">
                                          <p:val>
                                            <p:fltVal val="0"/>
                                          </p:val>
                                        </p:tav>
                                        <p:tav tm="100000">
                                          <p:val>
                                            <p:strVal val="#ppt_w"/>
                                          </p:val>
                                        </p:tav>
                                      </p:tavLst>
                                    </p:anim>
                                    <p:anim calcmode="lin" valueType="num">
                                      <p:cBhvr>
                                        <p:cTn id="48" dur="500" fill="hold"/>
                                        <p:tgtEl>
                                          <p:spTgt spid="6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24"/>
          <p:cNvSpPr>
            <a:spLocks/>
          </p:cNvSpPr>
          <p:nvPr/>
        </p:nvSpPr>
        <p:spPr bwMode="auto">
          <a:xfrm rot="10800000">
            <a:off x="1168874" y="1663915"/>
            <a:ext cx="1038057" cy="14082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1"/>
          </a:solidFill>
          <a:ln w="19050" cap="flat" cmpd="sng">
            <a:noFill/>
            <a:prstDash val="solid"/>
            <a:round/>
            <a:headEnd type="none" w="med" len="med"/>
            <a:tailEnd type="none" w="med" len="med"/>
          </a:ln>
          <a:effectLst/>
        </p:spPr>
        <p:txBody>
          <a:bodyPr/>
          <a:lstStyle/>
          <a:p>
            <a:pPr algn="just">
              <a:lnSpc>
                <a:spcPct val="120000"/>
              </a:lnSpc>
              <a:defRPr/>
            </a:pPr>
            <a:endParaRPr lang="da-DK" sz="569"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24"/>
          <p:cNvSpPr>
            <a:spLocks/>
          </p:cNvSpPr>
          <p:nvPr/>
        </p:nvSpPr>
        <p:spPr bwMode="auto">
          <a:xfrm rot="5400000" flipH="1">
            <a:off x="1353943" y="2887045"/>
            <a:ext cx="1038058" cy="14082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2"/>
          </a:solidFill>
          <a:ln w="19050" cap="flat" cmpd="sng">
            <a:noFill/>
            <a:prstDash val="solid"/>
            <a:round/>
            <a:headEnd type="none" w="med" len="med"/>
            <a:tailEnd type="none" w="med" len="med"/>
          </a:ln>
          <a:effectLst/>
        </p:spPr>
        <p:txBody>
          <a:bodyPr/>
          <a:lstStyle/>
          <a:p>
            <a:pPr algn="just">
              <a:lnSpc>
                <a:spcPct val="120000"/>
              </a:lnSpc>
              <a:defRPr/>
            </a:pPr>
            <a:endParaRPr lang="da-DK" sz="569"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24"/>
          <p:cNvSpPr>
            <a:spLocks/>
          </p:cNvSpPr>
          <p:nvPr/>
        </p:nvSpPr>
        <p:spPr bwMode="auto">
          <a:xfrm flipH="1">
            <a:off x="2577073" y="2701975"/>
            <a:ext cx="1038058" cy="14082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3"/>
          </a:solidFill>
          <a:ln w="19050" cap="flat" cmpd="sng">
            <a:noFill/>
            <a:prstDash val="solid"/>
            <a:round/>
            <a:headEnd type="none" w="med" len="med"/>
            <a:tailEnd type="none" w="med" len="med"/>
          </a:ln>
          <a:effectLst/>
        </p:spPr>
        <p:txBody>
          <a:bodyPr/>
          <a:lstStyle/>
          <a:p>
            <a:pPr algn="just">
              <a:lnSpc>
                <a:spcPct val="120000"/>
              </a:lnSpc>
              <a:defRPr/>
            </a:pPr>
            <a:endParaRPr lang="da-DK" sz="569"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24"/>
          <p:cNvSpPr>
            <a:spLocks/>
          </p:cNvSpPr>
          <p:nvPr/>
        </p:nvSpPr>
        <p:spPr bwMode="auto">
          <a:xfrm rot="5400000">
            <a:off x="2762148" y="1478843"/>
            <a:ext cx="1038057" cy="14082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4"/>
          </a:solidFill>
          <a:ln w="19050" cap="flat" cmpd="sng">
            <a:noFill/>
            <a:prstDash val="solid"/>
            <a:round/>
            <a:headEnd type="none" w="med" len="med"/>
            <a:tailEnd type="none" w="med" len="med"/>
          </a:ln>
          <a:effectLst/>
        </p:spPr>
        <p:txBody>
          <a:bodyPr/>
          <a:lstStyle/>
          <a:p>
            <a:pPr algn="just">
              <a:lnSpc>
                <a:spcPct val="120000"/>
              </a:lnSpc>
              <a:defRPr/>
            </a:pPr>
            <a:endParaRPr lang="da-DK" sz="569"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24"/>
          <p:cNvSpPr>
            <a:spLocks/>
          </p:cNvSpPr>
          <p:nvPr/>
        </p:nvSpPr>
        <p:spPr bwMode="auto">
          <a:xfrm rot="10800000">
            <a:off x="3985277" y="1663915"/>
            <a:ext cx="1038057" cy="14082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5"/>
          </a:solidFill>
          <a:ln w="19050" cap="flat" cmpd="sng">
            <a:noFill/>
            <a:prstDash val="solid"/>
            <a:round/>
            <a:headEnd type="none" w="med" len="med"/>
            <a:tailEnd type="none" w="med" len="med"/>
          </a:ln>
          <a:effectLst/>
        </p:spPr>
        <p:txBody>
          <a:bodyPr/>
          <a:lstStyle/>
          <a:p>
            <a:pPr algn="just">
              <a:lnSpc>
                <a:spcPct val="120000"/>
              </a:lnSpc>
              <a:defRPr/>
            </a:pPr>
            <a:endParaRPr lang="da-DK" sz="569"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24"/>
          <p:cNvSpPr>
            <a:spLocks/>
          </p:cNvSpPr>
          <p:nvPr/>
        </p:nvSpPr>
        <p:spPr bwMode="auto">
          <a:xfrm rot="5400000" flipH="1">
            <a:off x="4170346" y="2887044"/>
            <a:ext cx="1038058" cy="14082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6"/>
          </a:solidFill>
          <a:ln w="19050" cap="flat" cmpd="sng">
            <a:noFill/>
            <a:prstDash val="solid"/>
            <a:round/>
            <a:headEnd type="none" w="med" len="med"/>
            <a:tailEnd type="none" w="med" len="med"/>
          </a:ln>
          <a:effectLst/>
        </p:spPr>
        <p:txBody>
          <a:bodyPr/>
          <a:lstStyle/>
          <a:p>
            <a:pPr algn="just">
              <a:lnSpc>
                <a:spcPct val="120000"/>
              </a:lnSpc>
              <a:defRPr/>
            </a:pPr>
            <a:endParaRPr lang="da-DK" sz="569"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33"/>
          <p:cNvGrpSpPr>
            <a:grpSpLocks noChangeAspect="1"/>
          </p:cNvGrpSpPr>
          <p:nvPr/>
        </p:nvGrpSpPr>
        <p:grpSpPr>
          <a:xfrm>
            <a:off x="1350755" y="2102724"/>
            <a:ext cx="188260" cy="164125"/>
            <a:chOff x="7540014" y="4306907"/>
            <a:chExt cx="389342" cy="339426"/>
          </a:xfrm>
          <a:solidFill>
            <a:schemeClr val="accent1"/>
          </a:solidFill>
        </p:grpSpPr>
        <p:sp>
          <p:nvSpPr>
            <p:cNvPr id="35"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9554" tIns="29777" rIns="59554" bIns="29777" numCol="1" anchor="t" anchorCtr="0" compatLnSpc="1">
              <a:prstTxWarp prst="textNoShape">
                <a:avLst/>
              </a:prstTxWarp>
            </a:bodyP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9554" tIns="29777" rIns="59554" bIns="29777" numCol="1" anchor="t" anchorCtr="0" compatLnSpc="1">
              <a:prstTxWarp prst="textNoShape">
                <a:avLst/>
              </a:prstTxWarp>
            </a:bodyP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9554" tIns="29777" rIns="59554" bIns="29777" numCol="1" anchor="t" anchorCtr="0" compatLnSpc="1">
              <a:prstTxWarp prst="textNoShape">
                <a:avLst/>
              </a:prstTxWarp>
            </a:bodyP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9554" tIns="29777" rIns="59554" bIns="29777" numCol="1" anchor="t" anchorCtr="0" compatLnSpc="1">
              <a:prstTxWarp prst="textNoShape">
                <a:avLst/>
              </a:prstTxWarp>
            </a:bodyP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9554" tIns="29777" rIns="59554" bIns="29777" numCol="1" anchor="t" anchorCtr="0" compatLnSpc="1">
              <a:prstTxWarp prst="textNoShape">
                <a:avLst/>
              </a:prstTxWarp>
            </a:bodyP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9554" tIns="29777" rIns="59554" bIns="29777" numCol="1" anchor="t" anchorCtr="0" compatLnSpc="1">
              <a:prstTxWarp prst="textNoShape">
                <a:avLst/>
              </a:prstTxWarp>
            </a:bodyP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9554" tIns="29777" rIns="59554" bIns="29777" numCol="1" anchor="t" anchorCtr="0" compatLnSpc="1">
              <a:prstTxWarp prst="textNoShape">
                <a:avLst/>
              </a:prstTxWarp>
            </a:bodyP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59554" tIns="29777" rIns="59554" bIns="29777" numCol="1" anchor="t" anchorCtr="0" compatLnSpc="1">
              <a:prstTxWarp prst="textNoShape">
                <a:avLst/>
              </a:prstTxWarp>
            </a:bodyP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59554" tIns="29777" rIns="59554" bIns="29777" numCol="1" anchor="t" anchorCtr="0" compatLnSpc="1">
              <a:prstTxWarp prst="textNoShape">
                <a:avLst/>
              </a:prstTxWarp>
            </a:bodyP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59554" tIns="29777" rIns="59554" bIns="29777" numCol="1" anchor="t" anchorCtr="0" compatLnSpc="1">
              <a:prstTxWarp prst="textNoShape">
                <a:avLst/>
              </a:prstTxWarp>
            </a:bodyP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59554" tIns="29777" rIns="59554" bIns="29777" numCol="1" anchor="t" anchorCtr="0" compatLnSpc="1">
              <a:prstTxWarp prst="textNoShape">
                <a:avLst/>
              </a:prstTxWarp>
            </a:bodyP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45"/>
          <p:cNvGrpSpPr>
            <a:grpSpLocks noChangeAspect="1"/>
          </p:cNvGrpSpPr>
          <p:nvPr/>
        </p:nvGrpSpPr>
        <p:grpSpPr>
          <a:xfrm>
            <a:off x="2755594" y="3509082"/>
            <a:ext cx="160948" cy="164125"/>
            <a:chOff x="7160655" y="2178006"/>
            <a:chExt cx="379359" cy="386846"/>
          </a:xfrm>
          <a:solidFill>
            <a:schemeClr val="accent3"/>
          </a:solidFill>
        </p:grpSpPr>
        <p:sp>
          <p:nvSpPr>
            <p:cNvPr id="47"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9554" tIns="29777" rIns="59554" bIns="29777" numCol="1" anchor="t" anchorCtr="0" compatLnSpc="1">
              <a:prstTxWarp prst="textNoShape">
                <a:avLst/>
              </a:prstTxWarp>
            </a:bodyP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37"/>
            <p:cNvSpPr>
              <a:spLocks/>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9554" tIns="29777" rIns="59554" bIns="29777" numCol="1" anchor="t" anchorCtr="0" compatLnSpc="1">
              <a:prstTxWarp prst="textNoShape">
                <a:avLst/>
              </a:prstTxWarp>
            </a:bodyP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38"/>
            <p:cNvSpPr>
              <a:spLocks/>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9554" tIns="29777" rIns="59554" bIns="29777" numCol="1" anchor="t" anchorCtr="0" compatLnSpc="1">
              <a:prstTxWarp prst="textNoShape">
                <a:avLst/>
              </a:prstTxWarp>
            </a:bodyP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49"/>
          <p:cNvGrpSpPr>
            <a:grpSpLocks noChangeAspect="1"/>
          </p:cNvGrpSpPr>
          <p:nvPr/>
        </p:nvGrpSpPr>
        <p:grpSpPr>
          <a:xfrm>
            <a:off x="1594799" y="3241950"/>
            <a:ext cx="186424" cy="164125"/>
            <a:chOff x="6040049" y="4182118"/>
            <a:chExt cx="521619" cy="459224"/>
          </a:xfrm>
          <a:solidFill>
            <a:schemeClr val="accent2"/>
          </a:solidFill>
        </p:grpSpPr>
        <p:sp>
          <p:nvSpPr>
            <p:cNvPr id="51" name="Freeform 84"/>
            <p:cNvSpPr>
              <a:spLocks/>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9554" tIns="29777" rIns="59554" bIns="29777" numCol="1" anchor="t" anchorCtr="0" compatLnSpc="1">
              <a:prstTxWarp prst="textNoShape">
                <a:avLst/>
              </a:prstTxWarp>
            </a:bodyP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85"/>
            <p:cNvSpPr>
              <a:spLocks/>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9554" tIns="29777" rIns="59554" bIns="29777" numCol="1" anchor="t" anchorCtr="0" compatLnSpc="1">
              <a:prstTxWarp prst="textNoShape">
                <a:avLst/>
              </a:prstTxWarp>
            </a:bodyP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86"/>
            <p:cNvSpPr>
              <a:spLocks/>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9554" tIns="29777" rIns="59554" bIns="29777" numCol="1" anchor="t" anchorCtr="0" compatLnSpc="1">
              <a:prstTxWarp prst="textNoShape">
                <a:avLst/>
              </a:prstTxWarp>
            </a:bodyP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87"/>
            <p:cNvSpPr>
              <a:spLocks/>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9554" tIns="29777" rIns="59554" bIns="29777" numCol="1" anchor="t" anchorCtr="0" compatLnSpc="1">
              <a:prstTxWarp prst="textNoShape">
                <a:avLst/>
              </a:prstTxWarp>
            </a:bodyP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88"/>
            <p:cNvSpPr>
              <a:spLocks/>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9554" tIns="29777" rIns="59554" bIns="29777" numCol="1" anchor="t" anchorCtr="0" compatLnSpc="1">
              <a:prstTxWarp prst="textNoShape">
                <a:avLst/>
              </a:prstTxWarp>
            </a:bodyP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6" name="Freeform 21"/>
          <p:cNvSpPr>
            <a:spLocks noChangeAspect="1" noEditPoints="1"/>
          </p:cNvSpPr>
          <p:nvPr/>
        </p:nvSpPr>
        <p:spPr bwMode="auto">
          <a:xfrm>
            <a:off x="3000733" y="2354790"/>
            <a:ext cx="184372" cy="164125"/>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accent4"/>
          </a:solidFill>
          <a:ln>
            <a:noFill/>
          </a:ln>
        </p:spPr>
        <p:txBody>
          <a:bodyPr vert="horz" wrap="square" lIns="59554" tIns="29777" rIns="59554" bIns="29777" numCol="1" anchor="t" anchorCtr="0" compatLnSpc="1">
            <a:prstTxWarp prst="textNoShape">
              <a:avLst/>
            </a:prstTxWarp>
          </a:bodyPr>
          <a:lstStyle/>
          <a:p>
            <a:pPr algn="just">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49"/>
          <p:cNvSpPr>
            <a:spLocks noChangeAspect="1" noEditPoints="1"/>
          </p:cNvSpPr>
          <p:nvPr/>
        </p:nvSpPr>
        <p:spPr bwMode="auto">
          <a:xfrm>
            <a:off x="4407954" y="3239104"/>
            <a:ext cx="192703" cy="164125"/>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solidFill>
            <a:schemeClr val="accent6"/>
          </a:solidFill>
          <a:ln>
            <a:noFill/>
          </a:ln>
        </p:spPr>
        <p:txBody>
          <a:bodyPr vert="horz" wrap="square" lIns="59554" tIns="29777" rIns="59554" bIns="29777" numCol="1" anchor="t" anchorCtr="0" compatLnSpc="1">
            <a:prstTxWarp prst="textNoShape">
              <a:avLst/>
            </a:prstTxWarp>
          </a:bodyPr>
          <a:lstStyle/>
          <a:p>
            <a:pPr algn="just">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16"/>
          <p:cNvSpPr>
            <a:spLocks noChangeAspect="1" noEditPoints="1"/>
          </p:cNvSpPr>
          <p:nvPr/>
        </p:nvSpPr>
        <p:spPr bwMode="auto">
          <a:xfrm>
            <a:off x="4152763" y="2103930"/>
            <a:ext cx="163740" cy="164125"/>
          </a:xfrm>
          <a:custGeom>
            <a:avLst/>
            <a:gdLst>
              <a:gd name="T0" fmla="*/ 136 w 360"/>
              <a:gd name="T1" fmla="*/ 226 h 361"/>
              <a:gd name="T2" fmla="*/ 56 w 360"/>
              <a:gd name="T3" fmla="*/ 194 h 361"/>
              <a:gd name="T4" fmla="*/ 56 w 360"/>
              <a:gd name="T5" fmla="*/ 221 h 361"/>
              <a:gd name="T6" fmla="*/ 136 w 360"/>
              <a:gd name="T7" fmla="*/ 253 h 361"/>
              <a:gd name="T8" fmla="*/ 136 w 360"/>
              <a:gd name="T9" fmla="*/ 226 h 361"/>
              <a:gd name="T10" fmla="*/ 136 w 360"/>
              <a:gd name="T11" fmla="*/ 143 h 361"/>
              <a:gd name="T12" fmla="*/ 56 w 360"/>
              <a:gd name="T13" fmla="*/ 111 h 361"/>
              <a:gd name="T14" fmla="*/ 56 w 360"/>
              <a:gd name="T15" fmla="*/ 138 h 361"/>
              <a:gd name="T16" fmla="*/ 136 w 360"/>
              <a:gd name="T17" fmla="*/ 170 h 361"/>
              <a:gd name="T18" fmla="*/ 136 w 360"/>
              <a:gd name="T19" fmla="*/ 143 h 361"/>
              <a:gd name="T20" fmla="*/ 351 w 360"/>
              <a:gd name="T21" fmla="*/ 4 h 361"/>
              <a:gd name="T22" fmla="*/ 332 w 360"/>
              <a:gd name="T23" fmla="*/ 2 h 361"/>
              <a:gd name="T24" fmla="*/ 180 w 360"/>
              <a:gd name="T25" fmla="*/ 63 h 361"/>
              <a:gd name="T26" fmla="*/ 27 w 360"/>
              <a:gd name="T27" fmla="*/ 2 h 361"/>
              <a:gd name="T28" fmla="*/ 8 w 360"/>
              <a:gd name="T29" fmla="*/ 4 h 361"/>
              <a:gd name="T30" fmla="*/ 0 w 360"/>
              <a:gd name="T31" fmla="*/ 21 h 361"/>
              <a:gd name="T32" fmla="*/ 0 w 360"/>
              <a:gd name="T33" fmla="*/ 277 h 361"/>
              <a:gd name="T34" fmla="*/ 12 w 360"/>
              <a:gd name="T35" fmla="*/ 295 h 361"/>
              <a:gd name="T36" fmla="*/ 172 w 360"/>
              <a:gd name="T37" fmla="*/ 359 h 361"/>
              <a:gd name="T38" fmla="*/ 176 w 360"/>
              <a:gd name="T39" fmla="*/ 361 h 361"/>
              <a:gd name="T40" fmla="*/ 180 w 360"/>
              <a:gd name="T41" fmla="*/ 361 h 361"/>
              <a:gd name="T42" fmla="*/ 184 w 360"/>
              <a:gd name="T43" fmla="*/ 361 h 361"/>
              <a:gd name="T44" fmla="*/ 187 w 360"/>
              <a:gd name="T45" fmla="*/ 359 h 361"/>
              <a:gd name="T46" fmla="*/ 347 w 360"/>
              <a:gd name="T47" fmla="*/ 295 h 361"/>
              <a:gd name="T48" fmla="*/ 360 w 360"/>
              <a:gd name="T49" fmla="*/ 277 h 361"/>
              <a:gd name="T50" fmla="*/ 360 w 360"/>
              <a:gd name="T51" fmla="*/ 21 h 361"/>
              <a:gd name="T52" fmla="*/ 351 w 360"/>
              <a:gd name="T53" fmla="*/ 4 h 361"/>
              <a:gd name="T54" fmla="*/ 160 w 360"/>
              <a:gd name="T55" fmla="*/ 320 h 361"/>
              <a:gd name="T56" fmla="*/ 32 w 360"/>
              <a:gd name="T57" fmla="*/ 269 h 361"/>
              <a:gd name="T58" fmla="*/ 32 w 360"/>
              <a:gd name="T59" fmla="*/ 45 h 361"/>
              <a:gd name="T60" fmla="*/ 160 w 360"/>
              <a:gd name="T61" fmla="*/ 96 h 361"/>
              <a:gd name="T62" fmla="*/ 160 w 360"/>
              <a:gd name="T63" fmla="*/ 320 h 361"/>
              <a:gd name="T64" fmla="*/ 328 w 360"/>
              <a:gd name="T65" fmla="*/ 269 h 361"/>
              <a:gd name="T66" fmla="*/ 200 w 360"/>
              <a:gd name="T67" fmla="*/ 320 h 361"/>
              <a:gd name="T68" fmla="*/ 200 w 360"/>
              <a:gd name="T69" fmla="*/ 96 h 361"/>
              <a:gd name="T70" fmla="*/ 328 w 360"/>
              <a:gd name="T71" fmla="*/ 45 h 361"/>
              <a:gd name="T72" fmla="*/ 328 w 360"/>
              <a:gd name="T73" fmla="*/ 269 h 361"/>
              <a:gd name="T74" fmla="*/ 304 w 360"/>
              <a:gd name="T75" fmla="*/ 194 h 361"/>
              <a:gd name="T76" fmla="*/ 224 w 360"/>
              <a:gd name="T77" fmla="*/ 226 h 361"/>
              <a:gd name="T78" fmla="*/ 224 w 360"/>
              <a:gd name="T79" fmla="*/ 253 h 361"/>
              <a:gd name="T80" fmla="*/ 304 w 360"/>
              <a:gd name="T81" fmla="*/ 221 h 361"/>
              <a:gd name="T82" fmla="*/ 304 w 360"/>
              <a:gd name="T83" fmla="*/ 194 h 361"/>
              <a:gd name="T84" fmla="*/ 304 w 360"/>
              <a:gd name="T85" fmla="*/ 111 h 361"/>
              <a:gd name="T86" fmla="*/ 224 w 360"/>
              <a:gd name="T87" fmla="*/ 143 h 361"/>
              <a:gd name="T88" fmla="*/ 224 w 360"/>
              <a:gd name="T89" fmla="*/ 170 h 361"/>
              <a:gd name="T90" fmla="*/ 304 w 360"/>
              <a:gd name="T91" fmla="*/ 138 h 361"/>
              <a:gd name="T92" fmla="*/ 304 w 360"/>
              <a:gd name="T93" fmla="*/ 11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60" h="361">
                <a:moveTo>
                  <a:pt x="136" y="226"/>
                </a:moveTo>
                <a:cubicBezTo>
                  <a:pt x="56" y="194"/>
                  <a:pt x="56" y="194"/>
                  <a:pt x="56" y="194"/>
                </a:cubicBezTo>
                <a:cubicBezTo>
                  <a:pt x="56" y="221"/>
                  <a:pt x="56" y="221"/>
                  <a:pt x="56" y="221"/>
                </a:cubicBezTo>
                <a:cubicBezTo>
                  <a:pt x="136" y="253"/>
                  <a:pt x="136" y="253"/>
                  <a:pt x="136" y="253"/>
                </a:cubicBezTo>
                <a:lnTo>
                  <a:pt x="136" y="226"/>
                </a:lnTo>
                <a:close/>
                <a:moveTo>
                  <a:pt x="136" y="143"/>
                </a:moveTo>
                <a:cubicBezTo>
                  <a:pt x="56" y="111"/>
                  <a:pt x="56" y="111"/>
                  <a:pt x="56" y="111"/>
                </a:cubicBezTo>
                <a:cubicBezTo>
                  <a:pt x="56" y="138"/>
                  <a:pt x="56" y="138"/>
                  <a:pt x="56" y="138"/>
                </a:cubicBezTo>
                <a:cubicBezTo>
                  <a:pt x="136" y="170"/>
                  <a:pt x="136" y="170"/>
                  <a:pt x="136" y="170"/>
                </a:cubicBezTo>
                <a:lnTo>
                  <a:pt x="136" y="143"/>
                </a:lnTo>
                <a:close/>
                <a:moveTo>
                  <a:pt x="351" y="4"/>
                </a:moveTo>
                <a:cubicBezTo>
                  <a:pt x="345" y="1"/>
                  <a:pt x="338" y="0"/>
                  <a:pt x="332" y="2"/>
                </a:cubicBezTo>
                <a:cubicBezTo>
                  <a:pt x="180" y="63"/>
                  <a:pt x="180" y="63"/>
                  <a:pt x="180" y="63"/>
                </a:cubicBezTo>
                <a:cubicBezTo>
                  <a:pt x="27" y="2"/>
                  <a:pt x="27" y="2"/>
                  <a:pt x="27" y="2"/>
                </a:cubicBezTo>
                <a:cubicBezTo>
                  <a:pt x="21" y="0"/>
                  <a:pt x="14" y="1"/>
                  <a:pt x="8" y="4"/>
                </a:cubicBezTo>
                <a:cubicBezTo>
                  <a:pt x="3" y="8"/>
                  <a:pt x="0" y="14"/>
                  <a:pt x="0" y="21"/>
                </a:cubicBezTo>
                <a:cubicBezTo>
                  <a:pt x="0" y="277"/>
                  <a:pt x="0" y="277"/>
                  <a:pt x="0" y="277"/>
                </a:cubicBezTo>
                <a:cubicBezTo>
                  <a:pt x="0" y="285"/>
                  <a:pt x="5" y="292"/>
                  <a:pt x="12" y="295"/>
                </a:cubicBezTo>
                <a:cubicBezTo>
                  <a:pt x="172" y="359"/>
                  <a:pt x="172" y="359"/>
                  <a:pt x="172" y="359"/>
                </a:cubicBezTo>
                <a:cubicBezTo>
                  <a:pt x="172" y="359"/>
                  <a:pt x="175" y="360"/>
                  <a:pt x="176" y="361"/>
                </a:cubicBezTo>
                <a:cubicBezTo>
                  <a:pt x="177" y="361"/>
                  <a:pt x="178" y="361"/>
                  <a:pt x="180" y="361"/>
                </a:cubicBezTo>
                <a:cubicBezTo>
                  <a:pt x="181" y="361"/>
                  <a:pt x="182" y="361"/>
                  <a:pt x="184" y="361"/>
                </a:cubicBezTo>
                <a:cubicBezTo>
                  <a:pt x="184" y="360"/>
                  <a:pt x="187" y="359"/>
                  <a:pt x="187" y="359"/>
                </a:cubicBezTo>
                <a:cubicBezTo>
                  <a:pt x="347" y="295"/>
                  <a:pt x="347" y="295"/>
                  <a:pt x="347" y="295"/>
                </a:cubicBezTo>
                <a:cubicBezTo>
                  <a:pt x="355" y="292"/>
                  <a:pt x="360" y="285"/>
                  <a:pt x="360" y="277"/>
                </a:cubicBezTo>
                <a:cubicBezTo>
                  <a:pt x="360" y="21"/>
                  <a:pt x="360" y="21"/>
                  <a:pt x="360" y="21"/>
                </a:cubicBezTo>
                <a:cubicBezTo>
                  <a:pt x="360" y="14"/>
                  <a:pt x="356" y="8"/>
                  <a:pt x="351" y="4"/>
                </a:cubicBezTo>
                <a:close/>
                <a:moveTo>
                  <a:pt x="160" y="320"/>
                </a:moveTo>
                <a:cubicBezTo>
                  <a:pt x="32" y="269"/>
                  <a:pt x="32" y="269"/>
                  <a:pt x="32" y="269"/>
                </a:cubicBezTo>
                <a:cubicBezTo>
                  <a:pt x="32" y="45"/>
                  <a:pt x="32" y="45"/>
                  <a:pt x="32" y="45"/>
                </a:cubicBezTo>
                <a:cubicBezTo>
                  <a:pt x="160" y="96"/>
                  <a:pt x="160" y="96"/>
                  <a:pt x="160" y="96"/>
                </a:cubicBezTo>
                <a:lnTo>
                  <a:pt x="160" y="320"/>
                </a:lnTo>
                <a:close/>
                <a:moveTo>
                  <a:pt x="328" y="269"/>
                </a:moveTo>
                <a:cubicBezTo>
                  <a:pt x="200" y="320"/>
                  <a:pt x="200" y="320"/>
                  <a:pt x="200" y="320"/>
                </a:cubicBezTo>
                <a:cubicBezTo>
                  <a:pt x="200" y="96"/>
                  <a:pt x="200" y="96"/>
                  <a:pt x="200" y="96"/>
                </a:cubicBezTo>
                <a:cubicBezTo>
                  <a:pt x="328" y="45"/>
                  <a:pt x="328" y="45"/>
                  <a:pt x="328" y="45"/>
                </a:cubicBezTo>
                <a:lnTo>
                  <a:pt x="328" y="269"/>
                </a:lnTo>
                <a:close/>
                <a:moveTo>
                  <a:pt x="304" y="194"/>
                </a:moveTo>
                <a:cubicBezTo>
                  <a:pt x="224" y="226"/>
                  <a:pt x="224" y="226"/>
                  <a:pt x="224" y="226"/>
                </a:cubicBezTo>
                <a:cubicBezTo>
                  <a:pt x="224" y="253"/>
                  <a:pt x="224" y="253"/>
                  <a:pt x="224" y="253"/>
                </a:cubicBezTo>
                <a:cubicBezTo>
                  <a:pt x="304" y="221"/>
                  <a:pt x="304" y="221"/>
                  <a:pt x="304" y="221"/>
                </a:cubicBezTo>
                <a:lnTo>
                  <a:pt x="304" y="194"/>
                </a:lnTo>
                <a:close/>
                <a:moveTo>
                  <a:pt x="304" y="111"/>
                </a:moveTo>
                <a:cubicBezTo>
                  <a:pt x="224" y="143"/>
                  <a:pt x="224" y="143"/>
                  <a:pt x="224" y="143"/>
                </a:cubicBezTo>
                <a:cubicBezTo>
                  <a:pt x="224" y="170"/>
                  <a:pt x="224" y="170"/>
                  <a:pt x="224" y="170"/>
                </a:cubicBezTo>
                <a:cubicBezTo>
                  <a:pt x="304" y="138"/>
                  <a:pt x="304" y="138"/>
                  <a:pt x="304" y="138"/>
                </a:cubicBezTo>
                <a:lnTo>
                  <a:pt x="304" y="111"/>
                </a:lnTo>
                <a:close/>
              </a:path>
            </a:pathLst>
          </a:custGeom>
          <a:solidFill>
            <a:schemeClr val="accent5"/>
          </a:solidFill>
          <a:ln>
            <a:noFill/>
          </a:ln>
        </p:spPr>
        <p:txBody>
          <a:bodyPr vert="horz" wrap="square" lIns="59554" tIns="29777" rIns="59554" bIns="29777" numCol="1" anchor="t" anchorCtr="0" compatLnSpc="1">
            <a:prstTxWarp prst="textNoShape">
              <a:avLst/>
            </a:prstTxWarp>
          </a:bodyPr>
          <a:lstStyle/>
          <a:p>
            <a:pPr algn="just">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Content Placeholder 2"/>
          <p:cNvSpPr txBox="1">
            <a:spLocks/>
          </p:cNvSpPr>
          <p:nvPr/>
        </p:nvSpPr>
        <p:spPr>
          <a:xfrm>
            <a:off x="1576500" y="2092468"/>
            <a:ext cx="630430" cy="183896"/>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996"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Content Placeholder 2"/>
          <p:cNvSpPr txBox="1">
            <a:spLocks/>
          </p:cNvSpPr>
          <p:nvPr/>
        </p:nvSpPr>
        <p:spPr>
          <a:xfrm>
            <a:off x="1372686" y="3505384"/>
            <a:ext cx="630430" cy="183896"/>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996"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Content Placeholder 2"/>
          <p:cNvSpPr txBox="1">
            <a:spLocks/>
          </p:cNvSpPr>
          <p:nvPr/>
        </p:nvSpPr>
        <p:spPr>
          <a:xfrm>
            <a:off x="2945709" y="3505384"/>
            <a:ext cx="630430" cy="183896"/>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996"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Content Placeholder 2"/>
          <p:cNvSpPr txBox="1">
            <a:spLocks/>
          </p:cNvSpPr>
          <p:nvPr/>
        </p:nvSpPr>
        <p:spPr>
          <a:xfrm>
            <a:off x="2737603" y="2096119"/>
            <a:ext cx="756758" cy="183896"/>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996"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Content Placeholder 2"/>
          <p:cNvSpPr txBox="1">
            <a:spLocks/>
          </p:cNvSpPr>
          <p:nvPr/>
        </p:nvSpPr>
        <p:spPr>
          <a:xfrm>
            <a:off x="4348086" y="2094075"/>
            <a:ext cx="630430" cy="183896"/>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996"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Content Placeholder 2"/>
          <p:cNvSpPr txBox="1">
            <a:spLocks/>
          </p:cNvSpPr>
          <p:nvPr/>
        </p:nvSpPr>
        <p:spPr>
          <a:xfrm>
            <a:off x="4189088" y="3505384"/>
            <a:ext cx="630430" cy="183896"/>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996"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Content Placeholder 2"/>
          <p:cNvSpPr txBox="1">
            <a:spLocks/>
          </p:cNvSpPr>
          <p:nvPr/>
        </p:nvSpPr>
        <p:spPr>
          <a:xfrm>
            <a:off x="5361056" y="1625089"/>
            <a:ext cx="1133365" cy="183896"/>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996">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996"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Content Placeholder 2"/>
          <p:cNvSpPr txBox="1">
            <a:spLocks/>
          </p:cNvSpPr>
          <p:nvPr/>
        </p:nvSpPr>
        <p:spPr>
          <a:xfrm>
            <a:off x="5361057" y="1813855"/>
            <a:ext cx="2546099" cy="31527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569"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矩形 1"/>
          <p:cNvSpPr/>
          <p:nvPr/>
        </p:nvSpPr>
        <p:spPr>
          <a:xfrm>
            <a:off x="5361053" y="2384369"/>
            <a:ext cx="2546100" cy="1808431"/>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138">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742260422"/>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ppt_w</p:attrName>
                                        </p:attrNameLst>
                                      </p:cBhvr>
                                      <p:tavLst>
                                        <p:tav tm="0">
                                          <p:val>
                                            <p:fltVal val="0"/>
                                          </p:val>
                                        </p:tav>
                                        <p:tav tm="100000">
                                          <p:val>
                                            <p:strVal val="#ppt_w"/>
                                          </p:val>
                                        </p:tav>
                                      </p:tavLst>
                                    </p:anim>
                                    <p:anim calcmode="lin" valueType="num">
                                      <p:cBhvr>
                                        <p:cTn id="12" dur="750" fill="hold"/>
                                        <p:tgtEl>
                                          <p:spTgt spid="3"/>
                                        </p:tgtEl>
                                        <p:attrNameLst>
                                          <p:attrName>ppt_h</p:attrName>
                                        </p:attrNameLst>
                                      </p:cBhvr>
                                      <p:tavLst>
                                        <p:tav tm="0">
                                          <p:val>
                                            <p:fltVal val="0"/>
                                          </p:val>
                                        </p:tav>
                                        <p:tav tm="100000">
                                          <p:val>
                                            <p:strVal val="#ppt_h"/>
                                          </p:val>
                                        </p:tav>
                                      </p:tavLst>
                                    </p:anim>
                                    <p:animEffect transition="in" filter="fade">
                                      <p:cBhvr>
                                        <p:cTn id="13" dur="750"/>
                                        <p:tgtEl>
                                          <p:spTgt spid="3"/>
                                        </p:tgtEl>
                                      </p:cBhvr>
                                    </p:animEffect>
                                  </p:childTnLst>
                                </p:cTn>
                              </p:par>
                            </p:childTnLst>
                          </p:cTn>
                        </p:par>
                        <p:par>
                          <p:cTn id="14" fill="hold">
                            <p:stCondLst>
                              <p:cond delay="1250"/>
                            </p:stCondLst>
                            <p:childTnLst>
                              <p:par>
                                <p:cTn id="15" presetID="53" presetClass="entr" presetSubtype="16" fill="hold" grpId="0" nodeType="after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p:cTn id="17" dur="500" fill="hold"/>
                                        <p:tgtEl>
                                          <p:spTgt spid="59"/>
                                        </p:tgtEl>
                                        <p:attrNameLst>
                                          <p:attrName>ppt_w</p:attrName>
                                        </p:attrNameLst>
                                      </p:cBhvr>
                                      <p:tavLst>
                                        <p:tav tm="0">
                                          <p:val>
                                            <p:fltVal val="0"/>
                                          </p:val>
                                        </p:tav>
                                        <p:tav tm="100000">
                                          <p:val>
                                            <p:strVal val="#ppt_w"/>
                                          </p:val>
                                        </p:tav>
                                      </p:tavLst>
                                    </p:anim>
                                    <p:anim calcmode="lin" valueType="num">
                                      <p:cBhvr>
                                        <p:cTn id="18" dur="500" fill="hold"/>
                                        <p:tgtEl>
                                          <p:spTgt spid="59"/>
                                        </p:tgtEl>
                                        <p:attrNameLst>
                                          <p:attrName>ppt_h</p:attrName>
                                        </p:attrNameLst>
                                      </p:cBhvr>
                                      <p:tavLst>
                                        <p:tav tm="0">
                                          <p:val>
                                            <p:fltVal val="0"/>
                                          </p:val>
                                        </p:tav>
                                        <p:tav tm="100000">
                                          <p:val>
                                            <p:strVal val="#ppt_h"/>
                                          </p:val>
                                        </p:tav>
                                      </p:tavLst>
                                    </p:anim>
                                    <p:animEffect transition="in" filter="fade">
                                      <p:cBhvr>
                                        <p:cTn id="19" dur="500"/>
                                        <p:tgtEl>
                                          <p:spTgt spid="59"/>
                                        </p:tgtEl>
                                      </p:cBhvr>
                                    </p:animEffect>
                                  </p:childTnLst>
                                </p:cTn>
                              </p:par>
                            </p:childTnLst>
                          </p:cTn>
                        </p:par>
                        <p:par>
                          <p:cTn id="20" fill="hold">
                            <p:stCondLst>
                              <p:cond delay="1750"/>
                            </p:stCondLst>
                            <p:childTnLst>
                              <p:par>
                                <p:cTn id="21" presetID="22" presetClass="entr" presetSubtype="8"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par>
                          <p:cTn id="24" fill="hold">
                            <p:stCondLst>
                              <p:cond delay="2250"/>
                            </p:stCondLst>
                            <p:childTnLst>
                              <p:par>
                                <p:cTn id="25" presetID="53" presetClass="entr" presetSubtype="16"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750" fill="hold"/>
                                        <p:tgtEl>
                                          <p:spTgt spid="5"/>
                                        </p:tgtEl>
                                        <p:attrNameLst>
                                          <p:attrName>ppt_w</p:attrName>
                                        </p:attrNameLst>
                                      </p:cBhvr>
                                      <p:tavLst>
                                        <p:tav tm="0">
                                          <p:val>
                                            <p:fltVal val="0"/>
                                          </p:val>
                                        </p:tav>
                                        <p:tav tm="100000">
                                          <p:val>
                                            <p:strVal val="#ppt_w"/>
                                          </p:val>
                                        </p:tav>
                                      </p:tavLst>
                                    </p:anim>
                                    <p:anim calcmode="lin" valueType="num">
                                      <p:cBhvr>
                                        <p:cTn id="28" dur="750" fill="hold"/>
                                        <p:tgtEl>
                                          <p:spTgt spid="5"/>
                                        </p:tgtEl>
                                        <p:attrNameLst>
                                          <p:attrName>ppt_h</p:attrName>
                                        </p:attrNameLst>
                                      </p:cBhvr>
                                      <p:tavLst>
                                        <p:tav tm="0">
                                          <p:val>
                                            <p:fltVal val="0"/>
                                          </p:val>
                                        </p:tav>
                                        <p:tav tm="100000">
                                          <p:val>
                                            <p:strVal val="#ppt_h"/>
                                          </p:val>
                                        </p:tav>
                                      </p:tavLst>
                                    </p:anim>
                                    <p:animEffect transition="in" filter="fade">
                                      <p:cBhvr>
                                        <p:cTn id="29" dur="750"/>
                                        <p:tgtEl>
                                          <p:spTgt spid="5"/>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60"/>
                                        </p:tgtEl>
                                        <p:attrNameLst>
                                          <p:attrName>style.visibility</p:attrName>
                                        </p:attrNameLst>
                                      </p:cBhvr>
                                      <p:to>
                                        <p:strVal val="visible"/>
                                      </p:to>
                                    </p:set>
                                    <p:anim calcmode="lin" valueType="num">
                                      <p:cBhvr>
                                        <p:cTn id="33" dur="500" fill="hold"/>
                                        <p:tgtEl>
                                          <p:spTgt spid="60"/>
                                        </p:tgtEl>
                                        <p:attrNameLst>
                                          <p:attrName>ppt_w</p:attrName>
                                        </p:attrNameLst>
                                      </p:cBhvr>
                                      <p:tavLst>
                                        <p:tav tm="0">
                                          <p:val>
                                            <p:fltVal val="0"/>
                                          </p:val>
                                        </p:tav>
                                        <p:tav tm="100000">
                                          <p:val>
                                            <p:strVal val="#ppt_w"/>
                                          </p:val>
                                        </p:tav>
                                      </p:tavLst>
                                    </p:anim>
                                    <p:anim calcmode="lin" valueType="num">
                                      <p:cBhvr>
                                        <p:cTn id="34" dur="500" fill="hold"/>
                                        <p:tgtEl>
                                          <p:spTgt spid="60"/>
                                        </p:tgtEl>
                                        <p:attrNameLst>
                                          <p:attrName>ppt_h</p:attrName>
                                        </p:attrNameLst>
                                      </p:cBhvr>
                                      <p:tavLst>
                                        <p:tav tm="0">
                                          <p:val>
                                            <p:fltVal val="0"/>
                                          </p:val>
                                        </p:tav>
                                        <p:tav tm="100000">
                                          <p:val>
                                            <p:strVal val="#ppt_h"/>
                                          </p:val>
                                        </p:tav>
                                      </p:tavLst>
                                    </p:anim>
                                    <p:animEffect transition="in" filter="fade">
                                      <p:cBhvr>
                                        <p:cTn id="35" dur="500"/>
                                        <p:tgtEl>
                                          <p:spTgt spid="60"/>
                                        </p:tgtEl>
                                      </p:cBhvr>
                                    </p:animEffect>
                                  </p:childTnLst>
                                </p:cTn>
                              </p:par>
                            </p:childTnLst>
                          </p:cTn>
                        </p:par>
                        <p:par>
                          <p:cTn id="36" fill="hold">
                            <p:stCondLst>
                              <p:cond delay="3500"/>
                            </p:stCondLst>
                            <p:childTnLst>
                              <p:par>
                                <p:cTn id="37" presetID="22" presetClass="entr" presetSubtype="4"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down)">
                                      <p:cBhvr>
                                        <p:cTn id="39" dur="500"/>
                                        <p:tgtEl>
                                          <p:spTgt spid="11"/>
                                        </p:tgtEl>
                                      </p:cBhvr>
                                    </p:animEffect>
                                  </p:childTnLst>
                                </p:cTn>
                              </p:par>
                            </p:childTnLst>
                          </p:cTn>
                        </p:par>
                        <p:par>
                          <p:cTn id="40" fill="hold">
                            <p:stCondLst>
                              <p:cond delay="4000"/>
                            </p:stCondLst>
                            <p:childTnLst>
                              <p:par>
                                <p:cTn id="41" presetID="53" presetClass="entr" presetSubtype="16" fill="hold" nodeType="after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750" fill="hold"/>
                                        <p:tgtEl>
                                          <p:spTgt spid="4"/>
                                        </p:tgtEl>
                                        <p:attrNameLst>
                                          <p:attrName>ppt_w</p:attrName>
                                        </p:attrNameLst>
                                      </p:cBhvr>
                                      <p:tavLst>
                                        <p:tav tm="0">
                                          <p:val>
                                            <p:fltVal val="0"/>
                                          </p:val>
                                        </p:tav>
                                        <p:tav tm="100000">
                                          <p:val>
                                            <p:strVal val="#ppt_w"/>
                                          </p:val>
                                        </p:tav>
                                      </p:tavLst>
                                    </p:anim>
                                    <p:anim calcmode="lin" valueType="num">
                                      <p:cBhvr>
                                        <p:cTn id="44" dur="750" fill="hold"/>
                                        <p:tgtEl>
                                          <p:spTgt spid="4"/>
                                        </p:tgtEl>
                                        <p:attrNameLst>
                                          <p:attrName>ppt_h</p:attrName>
                                        </p:attrNameLst>
                                      </p:cBhvr>
                                      <p:tavLst>
                                        <p:tav tm="0">
                                          <p:val>
                                            <p:fltVal val="0"/>
                                          </p:val>
                                        </p:tav>
                                        <p:tav tm="100000">
                                          <p:val>
                                            <p:strVal val="#ppt_h"/>
                                          </p:val>
                                        </p:tav>
                                      </p:tavLst>
                                    </p:anim>
                                    <p:animEffect transition="in" filter="fade">
                                      <p:cBhvr>
                                        <p:cTn id="45" dur="750"/>
                                        <p:tgtEl>
                                          <p:spTgt spid="4"/>
                                        </p:tgtEl>
                                      </p:cBhvr>
                                    </p:animEffect>
                                  </p:childTnLst>
                                </p:cTn>
                              </p:par>
                            </p:childTnLst>
                          </p:cTn>
                        </p:par>
                        <p:par>
                          <p:cTn id="46" fill="hold">
                            <p:stCondLst>
                              <p:cond delay="4750"/>
                            </p:stCondLst>
                            <p:childTnLst>
                              <p:par>
                                <p:cTn id="47" presetID="53" presetClass="entr" presetSubtype="16" fill="hold" grpId="0" nodeType="afterEffect">
                                  <p:stCondLst>
                                    <p:cond delay="0"/>
                                  </p:stCondLst>
                                  <p:childTnLst>
                                    <p:set>
                                      <p:cBhvr>
                                        <p:cTn id="48" dur="1" fill="hold">
                                          <p:stCondLst>
                                            <p:cond delay="0"/>
                                          </p:stCondLst>
                                        </p:cTn>
                                        <p:tgtEl>
                                          <p:spTgt spid="61"/>
                                        </p:tgtEl>
                                        <p:attrNameLst>
                                          <p:attrName>style.visibility</p:attrName>
                                        </p:attrNameLst>
                                      </p:cBhvr>
                                      <p:to>
                                        <p:strVal val="visible"/>
                                      </p:to>
                                    </p:set>
                                    <p:anim calcmode="lin" valueType="num">
                                      <p:cBhvr>
                                        <p:cTn id="49" dur="500" fill="hold"/>
                                        <p:tgtEl>
                                          <p:spTgt spid="61"/>
                                        </p:tgtEl>
                                        <p:attrNameLst>
                                          <p:attrName>ppt_w</p:attrName>
                                        </p:attrNameLst>
                                      </p:cBhvr>
                                      <p:tavLst>
                                        <p:tav tm="0">
                                          <p:val>
                                            <p:fltVal val="0"/>
                                          </p:val>
                                        </p:tav>
                                        <p:tav tm="100000">
                                          <p:val>
                                            <p:strVal val="#ppt_w"/>
                                          </p:val>
                                        </p:tav>
                                      </p:tavLst>
                                    </p:anim>
                                    <p:anim calcmode="lin" valueType="num">
                                      <p:cBhvr>
                                        <p:cTn id="50" dur="500" fill="hold"/>
                                        <p:tgtEl>
                                          <p:spTgt spid="61"/>
                                        </p:tgtEl>
                                        <p:attrNameLst>
                                          <p:attrName>ppt_h</p:attrName>
                                        </p:attrNameLst>
                                      </p:cBhvr>
                                      <p:tavLst>
                                        <p:tav tm="0">
                                          <p:val>
                                            <p:fltVal val="0"/>
                                          </p:val>
                                        </p:tav>
                                        <p:tav tm="100000">
                                          <p:val>
                                            <p:strVal val="#ppt_h"/>
                                          </p:val>
                                        </p:tav>
                                      </p:tavLst>
                                    </p:anim>
                                    <p:animEffect transition="in" filter="fade">
                                      <p:cBhvr>
                                        <p:cTn id="51" dur="500"/>
                                        <p:tgtEl>
                                          <p:spTgt spid="61"/>
                                        </p:tgtEl>
                                      </p:cBhvr>
                                    </p:animEffect>
                                  </p:childTnLst>
                                </p:cTn>
                              </p:par>
                            </p:childTnLst>
                          </p:cTn>
                        </p:par>
                        <p:par>
                          <p:cTn id="52" fill="hold">
                            <p:stCondLst>
                              <p:cond delay="5250"/>
                            </p:stCondLst>
                            <p:childTnLst>
                              <p:par>
                                <p:cTn id="53" presetID="22" presetClass="entr" presetSubtype="8"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par>
                          <p:cTn id="56" fill="hold">
                            <p:stCondLst>
                              <p:cond delay="5750"/>
                            </p:stCondLst>
                            <p:childTnLst>
                              <p:par>
                                <p:cTn id="57" presetID="53" presetClass="entr" presetSubtype="16" fill="hold" grpId="0" nodeType="afterEffect">
                                  <p:stCondLst>
                                    <p:cond delay="0"/>
                                  </p:stCondLst>
                                  <p:childTnLst>
                                    <p:set>
                                      <p:cBhvr>
                                        <p:cTn id="58" dur="1" fill="hold">
                                          <p:stCondLst>
                                            <p:cond delay="0"/>
                                          </p:stCondLst>
                                        </p:cTn>
                                        <p:tgtEl>
                                          <p:spTgt spid="56"/>
                                        </p:tgtEl>
                                        <p:attrNameLst>
                                          <p:attrName>style.visibility</p:attrName>
                                        </p:attrNameLst>
                                      </p:cBhvr>
                                      <p:to>
                                        <p:strVal val="visible"/>
                                      </p:to>
                                    </p:set>
                                    <p:anim calcmode="lin" valueType="num">
                                      <p:cBhvr>
                                        <p:cTn id="59" dur="750" fill="hold"/>
                                        <p:tgtEl>
                                          <p:spTgt spid="56"/>
                                        </p:tgtEl>
                                        <p:attrNameLst>
                                          <p:attrName>ppt_w</p:attrName>
                                        </p:attrNameLst>
                                      </p:cBhvr>
                                      <p:tavLst>
                                        <p:tav tm="0">
                                          <p:val>
                                            <p:fltVal val="0"/>
                                          </p:val>
                                        </p:tav>
                                        <p:tav tm="100000">
                                          <p:val>
                                            <p:strVal val="#ppt_w"/>
                                          </p:val>
                                        </p:tav>
                                      </p:tavLst>
                                    </p:anim>
                                    <p:anim calcmode="lin" valueType="num">
                                      <p:cBhvr>
                                        <p:cTn id="60" dur="750" fill="hold"/>
                                        <p:tgtEl>
                                          <p:spTgt spid="56"/>
                                        </p:tgtEl>
                                        <p:attrNameLst>
                                          <p:attrName>ppt_h</p:attrName>
                                        </p:attrNameLst>
                                      </p:cBhvr>
                                      <p:tavLst>
                                        <p:tav tm="0">
                                          <p:val>
                                            <p:fltVal val="0"/>
                                          </p:val>
                                        </p:tav>
                                        <p:tav tm="100000">
                                          <p:val>
                                            <p:strVal val="#ppt_h"/>
                                          </p:val>
                                        </p:tav>
                                      </p:tavLst>
                                    </p:anim>
                                    <p:animEffect transition="in" filter="fade">
                                      <p:cBhvr>
                                        <p:cTn id="61" dur="750"/>
                                        <p:tgtEl>
                                          <p:spTgt spid="56"/>
                                        </p:tgtEl>
                                      </p:cBhvr>
                                    </p:animEffect>
                                  </p:childTnLst>
                                </p:cTn>
                              </p:par>
                            </p:childTnLst>
                          </p:cTn>
                        </p:par>
                        <p:par>
                          <p:cTn id="62" fill="hold">
                            <p:stCondLst>
                              <p:cond delay="6500"/>
                            </p:stCondLst>
                            <p:childTnLst>
                              <p:par>
                                <p:cTn id="63" presetID="53" presetClass="entr" presetSubtype="16" fill="hold" grpId="0" nodeType="afterEffect">
                                  <p:stCondLst>
                                    <p:cond delay="0"/>
                                  </p:stCondLst>
                                  <p:childTnLst>
                                    <p:set>
                                      <p:cBhvr>
                                        <p:cTn id="64" dur="1" fill="hold">
                                          <p:stCondLst>
                                            <p:cond delay="0"/>
                                          </p:stCondLst>
                                        </p:cTn>
                                        <p:tgtEl>
                                          <p:spTgt spid="62"/>
                                        </p:tgtEl>
                                        <p:attrNameLst>
                                          <p:attrName>style.visibility</p:attrName>
                                        </p:attrNameLst>
                                      </p:cBhvr>
                                      <p:to>
                                        <p:strVal val="visible"/>
                                      </p:to>
                                    </p:set>
                                    <p:anim calcmode="lin" valueType="num">
                                      <p:cBhvr>
                                        <p:cTn id="65" dur="500" fill="hold"/>
                                        <p:tgtEl>
                                          <p:spTgt spid="62"/>
                                        </p:tgtEl>
                                        <p:attrNameLst>
                                          <p:attrName>ppt_w</p:attrName>
                                        </p:attrNameLst>
                                      </p:cBhvr>
                                      <p:tavLst>
                                        <p:tav tm="0">
                                          <p:val>
                                            <p:fltVal val="0"/>
                                          </p:val>
                                        </p:tav>
                                        <p:tav tm="100000">
                                          <p:val>
                                            <p:strVal val="#ppt_w"/>
                                          </p:val>
                                        </p:tav>
                                      </p:tavLst>
                                    </p:anim>
                                    <p:anim calcmode="lin" valueType="num">
                                      <p:cBhvr>
                                        <p:cTn id="66" dur="500" fill="hold"/>
                                        <p:tgtEl>
                                          <p:spTgt spid="62"/>
                                        </p:tgtEl>
                                        <p:attrNameLst>
                                          <p:attrName>ppt_h</p:attrName>
                                        </p:attrNameLst>
                                      </p:cBhvr>
                                      <p:tavLst>
                                        <p:tav tm="0">
                                          <p:val>
                                            <p:fltVal val="0"/>
                                          </p:val>
                                        </p:tav>
                                        <p:tav tm="100000">
                                          <p:val>
                                            <p:strVal val="#ppt_h"/>
                                          </p:val>
                                        </p:tav>
                                      </p:tavLst>
                                    </p:anim>
                                    <p:animEffect transition="in" filter="fade">
                                      <p:cBhvr>
                                        <p:cTn id="67" dur="500"/>
                                        <p:tgtEl>
                                          <p:spTgt spid="62"/>
                                        </p:tgtEl>
                                      </p:cBhvr>
                                    </p:animEffect>
                                  </p:childTnLst>
                                </p:cTn>
                              </p:par>
                            </p:childTnLst>
                          </p:cTn>
                        </p:par>
                        <p:par>
                          <p:cTn id="68" fill="hold">
                            <p:stCondLst>
                              <p:cond delay="7000"/>
                            </p:stCondLst>
                            <p:childTnLst>
                              <p:par>
                                <p:cTn id="69" presetID="22" presetClass="entr" presetSubtype="1" fill="hold" grpId="0" nodeType="after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wipe(up)">
                                      <p:cBhvr>
                                        <p:cTn id="71" dur="500"/>
                                        <p:tgtEl>
                                          <p:spTgt spid="13"/>
                                        </p:tgtEl>
                                      </p:cBhvr>
                                    </p:animEffect>
                                  </p:childTnLst>
                                </p:cTn>
                              </p:par>
                            </p:childTnLst>
                          </p:cTn>
                        </p:par>
                        <p:par>
                          <p:cTn id="72" fill="hold">
                            <p:stCondLst>
                              <p:cond delay="7500"/>
                            </p:stCondLst>
                            <p:childTnLst>
                              <p:par>
                                <p:cTn id="73" presetID="53" presetClass="entr" presetSubtype="16" fill="hold" grpId="0" nodeType="afterEffect">
                                  <p:stCondLst>
                                    <p:cond delay="0"/>
                                  </p:stCondLst>
                                  <p:childTnLst>
                                    <p:set>
                                      <p:cBhvr>
                                        <p:cTn id="74" dur="1" fill="hold">
                                          <p:stCondLst>
                                            <p:cond delay="0"/>
                                          </p:stCondLst>
                                        </p:cTn>
                                        <p:tgtEl>
                                          <p:spTgt spid="58"/>
                                        </p:tgtEl>
                                        <p:attrNameLst>
                                          <p:attrName>style.visibility</p:attrName>
                                        </p:attrNameLst>
                                      </p:cBhvr>
                                      <p:to>
                                        <p:strVal val="visible"/>
                                      </p:to>
                                    </p:set>
                                    <p:anim calcmode="lin" valueType="num">
                                      <p:cBhvr>
                                        <p:cTn id="75" dur="500" fill="hold"/>
                                        <p:tgtEl>
                                          <p:spTgt spid="58"/>
                                        </p:tgtEl>
                                        <p:attrNameLst>
                                          <p:attrName>ppt_w</p:attrName>
                                        </p:attrNameLst>
                                      </p:cBhvr>
                                      <p:tavLst>
                                        <p:tav tm="0">
                                          <p:val>
                                            <p:fltVal val="0"/>
                                          </p:val>
                                        </p:tav>
                                        <p:tav tm="100000">
                                          <p:val>
                                            <p:strVal val="#ppt_w"/>
                                          </p:val>
                                        </p:tav>
                                      </p:tavLst>
                                    </p:anim>
                                    <p:anim calcmode="lin" valueType="num">
                                      <p:cBhvr>
                                        <p:cTn id="76" dur="500" fill="hold"/>
                                        <p:tgtEl>
                                          <p:spTgt spid="58"/>
                                        </p:tgtEl>
                                        <p:attrNameLst>
                                          <p:attrName>ppt_h</p:attrName>
                                        </p:attrNameLst>
                                      </p:cBhvr>
                                      <p:tavLst>
                                        <p:tav tm="0">
                                          <p:val>
                                            <p:fltVal val="0"/>
                                          </p:val>
                                        </p:tav>
                                        <p:tav tm="100000">
                                          <p:val>
                                            <p:strVal val="#ppt_h"/>
                                          </p:val>
                                        </p:tav>
                                      </p:tavLst>
                                    </p:anim>
                                    <p:animEffect transition="in" filter="fade">
                                      <p:cBhvr>
                                        <p:cTn id="77" dur="500"/>
                                        <p:tgtEl>
                                          <p:spTgt spid="58"/>
                                        </p:tgtEl>
                                      </p:cBhvr>
                                    </p:animEffect>
                                  </p:childTnLst>
                                </p:cTn>
                              </p:par>
                            </p:childTnLst>
                          </p:cTn>
                        </p:par>
                        <p:par>
                          <p:cTn id="78" fill="hold">
                            <p:stCondLst>
                              <p:cond delay="8000"/>
                            </p:stCondLst>
                            <p:childTnLst>
                              <p:par>
                                <p:cTn id="79" presetID="53" presetClass="entr" presetSubtype="16" fill="hold" grpId="0" nodeType="afterEffect">
                                  <p:stCondLst>
                                    <p:cond delay="0"/>
                                  </p:stCondLst>
                                  <p:childTnLst>
                                    <p:set>
                                      <p:cBhvr>
                                        <p:cTn id="80" dur="1" fill="hold">
                                          <p:stCondLst>
                                            <p:cond delay="0"/>
                                          </p:stCondLst>
                                        </p:cTn>
                                        <p:tgtEl>
                                          <p:spTgt spid="63"/>
                                        </p:tgtEl>
                                        <p:attrNameLst>
                                          <p:attrName>style.visibility</p:attrName>
                                        </p:attrNameLst>
                                      </p:cBhvr>
                                      <p:to>
                                        <p:strVal val="visible"/>
                                      </p:to>
                                    </p:set>
                                    <p:anim calcmode="lin" valueType="num">
                                      <p:cBhvr>
                                        <p:cTn id="81" dur="500" fill="hold"/>
                                        <p:tgtEl>
                                          <p:spTgt spid="63"/>
                                        </p:tgtEl>
                                        <p:attrNameLst>
                                          <p:attrName>ppt_w</p:attrName>
                                        </p:attrNameLst>
                                      </p:cBhvr>
                                      <p:tavLst>
                                        <p:tav tm="0">
                                          <p:val>
                                            <p:fltVal val="0"/>
                                          </p:val>
                                        </p:tav>
                                        <p:tav tm="100000">
                                          <p:val>
                                            <p:strVal val="#ppt_w"/>
                                          </p:val>
                                        </p:tav>
                                      </p:tavLst>
                                    </p:anim>
                                    <p:anim calcmode="lin" valueType="num">
                                      <p:cBhvr>
                                        <p:cTn id="82" dur="500" fill="hold"/>
                                        <p:tgtEl>
                                          <p:spTgt spid="63"/>
                                        </p:tgtEl>
                                        <p:attrNameLst>
                                          <p:attrName>ppt_h</p:attrName>
                                        </p:attrNameLst>
                                      </p:cBhvr>
                                      <p:tavLst>
                                        <p:tav tm="0">
                                          <p:val>
                                            <p:fltVal val="0"/>
                                          </p:val>
                                        </p:tav>
                                        <p:tav tm="100000">
                                          <p:val>
                                            <p:strVal val="#ppt_h"/>
                                          </p:val>
                                        </p:tav>
                                      </p:tavLst>
                                    </p:anim>
                                    <p:animEffect transition="in" filter="fade">
                                      <p:cBhvr>
                                        <p:cTn id="83" dur="500"/>
                                        <p:tgtEl>
                                          <p:spTgt spid="63"/>
                                        </p:tgtEl>
                                      </p:cBhvr>
                                    </p:animEffect>
                                  </p:childTnLst>
                                </p:cTn>
                              </p:par>
                            </p:childTnLst>
                          </p:cTn>
                        </p:par>
                        <p:par>
                          <p:cTn id="84" fill="hold">
                            <p:stCondLst>
                              <p:cond delay="8500"/>
                            </p:stCondLst>
                            <p:childTnLst>
                              <p:par>
                                <p:cTn id="85" presetID="22" presetClass="entr" presetSubtype="8" fill="hold" grpId="0" nodeType="afterEffect">
                                  <p:stCondLst>
                                    <p:cond delay="0"/>
                                  </p:stCondLst>
                                  <p:childTnLst>
                                    <p:set>
                                      <p:cBhvr>
                                        <p:cTn id="86" dur="1" fill="hold">
                                          <p:stCondLst>
                                            <p:cond delay="0"/>
                                          </p:stCondLst>
                                        </p:cTn>
                                        <p:tgtEl>
                                          <p:spTgt spid="14"/>
                                        </p:tgtEl>
                                        <p:attrNameLst>
                                          <p:attrName>style.visibility</p:attrName>
                                        </p:attrNameLst>
                                      </p:cBhvr>
                                      <p:to>
                                        <p:strVal val="visible"/>
                                      </p:to>
                                    </p:set>
                                    <p:animEffect transition="in" filter="wipe(left)">
                                      <p:cBhvr>
                                        <p:cTn id="87" dur="500"/>
                                        <p:tgtEl>
                                          <p:spTgt spid="14"/>
                                        </p:tgtEl>
                                      </p:cBhvr>
                                    </p:animEffect>
                                  </p:childTnLst>
                                </p:cTn>
                              </p:par>
                            </p:childTnLst>
                          </p:cTn>
                        </p:par>
                        <p:par>
                          <p:cTn id="88" fill="hold">
                            <p:stCondLst>
                              <p:cond delay="9000"/>
                            </p:stCondLst>
                            <p:childTnLst>
                              <p:par>
                                <p:cTn id="89" presetID="53" presetClass="entr" presetSubtype="16" fill="hold" grpId="0" nodeType="afterEffect">
                                  <p:stCondLst>
                                    <p:cond delay="0"/>
                                  </p:stCondLst>
                                  <p:childTnLst>
                                    <p:set>
                                      <p:cBhvr>
                                        <p:cTn id="90" dur="1" fill="hold">
                                          <p:stCondLst>
                                            <p:cond delay="0"/>
                                          </p:stCondLst>
                                        </p:cTn>
                                        <p:tgtEl>
                                          <p:spTgt spid="57"/>
                                        </p:tgtEl>
                                        <p:attrNameLst>
                                          <p:attrName>style.visibility</p:attrName>
                                        </p:attrNameLst>
                                      </p:cBhvr>
                                      <p:to>
                                        <p:strVal val="visible"/>
                                      </p:to>
                                    </p:set>
                                    <p:anim calcmode="lin" valueType="num">
                                      <p:cBhvr>
                                        <p:cTn id="91" dur="750" fill="hold"/>
                                        <p:tgtEl>
                                          <p:spTgt spid="57"/>
                                        </p:tgtEl>
                                        <p:attrNameLst>
                                          <p:attrName>ppt_w</p:attrName>
                                        </p:attrNameLst>
                                      </p:cBhvr>
                                      <p:tavLst>
                                        <p:tav tm="0">
                                          <p:val>
                                            <p:fltVal val="0"/>
                                          </p:val>
                                        </p:tav>
                                        <p:tav tm="100000">
                                          <p:val>
                                            <p:strVal val="#ppt_w"/>
                                          </p:val>
                                        </p:tav>
                                      </p:tavLst>
                                    </p:anim>
                                    <p:anim calcmode="lin" valueType="num">
                                      <p:cBhvr>
                                        <p:cTn id="92" dur="750" fill="hold"/>
                                        <p:tgtEl>
                                          <p:spTgt spid="57"/>
                                        </p:tgtEl>
                                        <p:attrNameLst>
                                          <p:attrName>ppt_h</p:attrName>
                                        </p:attrNameLst>
                                      </p:cBhvr>
                                      <p:tavLst>
                                        <p:tav tm="0">
                                          <p:val>
                                            <p:fltVal val="0"/>
                                          </p:val>
                                        </p:tav>
                                        <p:tav tm="100000">
                                          <p:val>
                                            <p:strVal val="#ppt_h"/>
                                          </p:val>
                                        </p:tav>
                                      </p:tavLst>
                                    </p:anim>
                                    <p:animEffect transition="in" filter="fade">
                                      <p:cBhvr>
                                        <p:cTn id="93" dur="750"/>
                                        <p:tgtEl>
                                          <p:spTgt spid="57"/>
                                        </p:tgtEl>
                                      </p:cBhvr>
                                    </p:animEffect>
                                  </p:childTnLst>
                                </p:cTn>
                              </p:par>
                            </p:childTnLst>
                          </p:cTn>
                        </p:par>
                        <p:par>
                          <p:cTn id="94" fill="hold">
                            <p:stCondLst>
                              <p:cond delay="9750"/>
                            </p:stCondLst>
                            <p:childTnLst>
                              <p:par>
                                <p:cTn id="95" presetID="53" presetClass="entr" presetSubtype="16" fill="hold" grpId="0" nodeType="afterEffect">
                                  <p:stCondLst>
                                    <p:cond delay="0"/>
                                  </p:stCondLst>
                                  <p:childTnLst>
                                    <p:set>
                                      <p:cBhvr>
                                        <p:cTn id="96" dur="1" fill="hold">
                                          <p:stCondLst>
                                            <p:cond delay="0"/>
                                          </p:stCondLst>
                                        </p:cTn>
                                        <p:tgtEl>
                                          <p:spTgt spid="64"/>
                                        </p:tgtEl>
                                        <p:attrNameLst>
                                          <p:attrName>style.visibility</p:attrName>
                                        </p:attrNameLst>
                                      </p:cBhvr>
                                      <p:to>
                                        <p:strVal val="visible"/>
                                      </p:to>
                                    </p:set>
                                    <p:anim calcmode="lin" valueType="num">
                                      <p:cBhvr>
                                        <p:cTn id="97" dur="500" fill="hold"/>
                                        <p:tgtEl>
                                          <p:spTgt spid="64"/>
                                        </p:tgtEl>
                                        <p:attrNameLst>
                                          <p:attrName>ppt_w</p:attrName>
                                        </p:attrNameLst>
                                      </p:cBhvr>
                                      <p:tavLst>
                                        <p:tav tm="0">
                                          <p:val>
                                            <p:fltVal val="0"/>
                                          </p:val>
                                        </p:tav>
                                        <p:tav tm="100000">
                                          <p:val>
                                            <p:strVal val="#ppt_w"/>
                                          </p:val>
                                        </p:tav>
                                      </p:tavLst>
                                    </p:anim>
                                    <p:anim calcmode="lin" valueType="num">
                                      <p:cBhvr>
                                        <p:cTn id="98" dur="500" fill="hold"/>
                                        <p:tgtEl>
                                          <p:spTgt spid="64"/>
                                        </p:tgtEl>
                                        <p:attrNameLst>
                                          <p:attrName>ppt_h</p:attrName>
                                        </p:attrNameLst>
                                      </p:cBhvr>
                                      <p:tavLst>
                                        <p:tav tm="0">
                                          <p:val>
                                            <p:fltVal val="0"/>
                                          </p:val>
                                        </p:tav>
                                        <p:tav tm="100000">
                                          <p:val>
                                            <p:strVal val="#ppt_h"/>
                                          </p:val>
                                        </p:tav>
                                      </p:tavLst>
                                    </p:anim>
                                    <p:animEffect transition="in" filter="fade">
                                      <p:cBhvr>
                                        <p:cTn id="99" dur="500"/>
                                        <p:tgtEl>
                                          <p:spTgt spid="64"/>
                                        </p:tgtEl>
                                      </p:cBhvr>
                                    </p:animEffect>
                                  </p:childTnLst>
                                </p:cTn>
                              </p:par>
                            </p:childTnLst>
                          </p:cTn>
                        </p:par>
                        <p:par>
                          <p:cTn id="100" fill="hold">
                            <p:stCondLst>
                              <p:cond delay="10250"/>
                            </p:stCondLst>
                            <p:childTnLst>
                              <p:par>
                                <p:cTn id="101" presetID="22" presetClass="entr" presetSubtype="8" fill="hold" grpId="0" nodeType="afterEffect">
                                  <p:stCondLst>
                                    <p:cond delay="0"/>
                                  </p:stCondLst>
                                  <p:childTnLst>
                                    <p:set>
                                      <p:cBhvr>
                                        <p:cTn id="102" dur="1" fill="hold">
                                          <p:stCondLst>
                                            <p:cond delay="0"/>
                                          </p:stCondLst>
                                        </p:cTn>
                                        <p:tgtEl>
                                          <p:spTgt spid="66"/>
                                        </p:tgtEl>
                                        <p:attrNameLst>
                                          <p:attrName>style.visibility</p:attrName>
                                        </p:attrNameLst>
                                      </p:cBhvr>
                                      <p:to>
                                        <p:strVal val="visible"/>
                                      </p:to>
                                    </p:set>
                                    <p:animEffect transition="in" filter="wipe(left)">
                                      <p:cBhvr>
                                        <p:cTn id="103" dur="750"/>
                                        <p:tgtEl>
                                          <p:spTgt spid="66"/>
                                        </p:tgtEl>
                                      </p:cBhvr>
                                    </p:animEffect>
                                  </p:childTnLst>
                                </p:cTn>
                              </p:par>
                            </p:childTnLst>
                          </p:cTn>
                        </p:par>
                        <p:par>
                          <p:cTn id="104" fill="hold">
                            <p:stCondLst>
                              <p:cond delay="11000"/>
                            </p:stCondLst>
                            <p:childTnLst>
                              <p:par>
                                <p:cTn id="105" presetID="22" presetClass="entr" presetSubtype="8" fill="hold" grpId="0" nodeType="afterEffect">
                                  <p:stCondLst>
                                    <p:cond delay="0"/>
                                  </p:stCondLst>
                                  <p:childTnLst>
                                    <p:set>
                                      <p:cBhvr>
                                        <p:cTn id="106" dur="1" fill="hold">
                                          <p:stCondLst>
                                            <p:cond delay="0"/>
                                          </p:stCondLst>
                                        </p:cTn>
                                        <p:tgtEl>
                                          <p:spTgt spid="67"/>
                                        </p:tgtEl>
                                        <p:attrNameLst>
                                          <p:attrName>style.visibility</p:attrName>
                                        </p:attrNameLst>
                                      </p:cBhvr>
                                      <p:to>
                                        <p:strVal val="visible"/>
                                      </p:to>
                                    </p:set>
                                    <p:animEffect transition="in" filter="wipe(left)">
                                      <p:cBhvr>
                                        <p:cTn id="107" dur="750"/>
                                        <p:tgtEl>
                                          <p:spTgt spid="67"/>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4" fill="hold" grpId="0" nodeType="clickEffect">
                                  <p:stCondLst>
                                    <p:cond delay="0"/>
                                  </p:stCondLst>
                                  <p:childTnLst>
                                    <p:set>
                                      <p:cBhvr>
                                        <p:cTn id="111" dur="1" fill="hold">
                                          <p:stCondLst>
                                            <p:cond delay="0"/>
                                          </p:stCondLst>
                                        </p:cTn>
                                        <p:tgtEl>
                                          <p:spTgt spid="2"/>
                                        </p:tgtEl>
                                        <p:attrNameLst>
                                          <p:attrName>style.visibility</p:attrName>
                                        </p:attrNameLst>
                                      </p:cBhvr>
                                      <p:to>
                                        <p:strVal val="visible"/>
                                      </p:to>
                                    </p:set>
                                    <p:animEffect transition="in" filter="wipe(down)">
                                      <p:cBhvr>
                                        <p:cTn id="1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animBg="1"/>
      <p:bldP spid="12" grpId="0" animBg="1"/>
      <p:bldP spid="13" grpId="0" animBg="1"/>
      <p:bldP spid="14" grpId="0" animBg="1"/>
      <p:bldP spid="56" grpId="0" animBg="1"/>
      <p:bldP spid="57" grpId="0" animBg="1"/>
      <p:bldP spid="58" grpId="0" animBg="1"/>
      <p:bldP spid="59" grpId="0"/>
      <p:bldP spid="60" grpId="0"/>
      <p:bldP spid="61" grpId="0"/>
      <p:bldP spid="62" grpId="0"/>
      <p:bldP spid="63" grpId="0"/>
      <p:bldP spid="64" grpId="0"/>
      <p:bldP spid="66" grpId="0"/>
      <p:bldP spid="67" grpId="0"/>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93576091-4BC7-4400-A327-8B93EDB4907E}"/>
              </a:ext>
            </a:extLst>
          </p:cNvPr>
          <p:cNvPicPr>
            <a:picLocks noChangeAspect="1"/>
          </p:cNvPicPr>
          <p:nvPr/>
        </p:nvPicPr>
        <p:blipFill>
          <a:blip r:embed="rId3"/>
          <a:stretch>
            <a:fillRect/>
          </a:stretch>
        </p:blipFill>
        <p:spPr>
          <a:xfrm flipH="1">
            <a:off x="0" y="0"/>
            <a:ext cx="9144000" cy="5219699"/>
          </a:xfrm>
          <a:prstGeom prst="rect">
            <a:avLst/>
          </a:prstGeom>
        </p:spPr>
      </p:pic>
      <p:sp>
        <p:nvSpPr>
          <p:cNvPr id="16" name="文本框 15">
            <a:extLst>
              <a:ext uri="{FF2B5EF4-FFF2-40B4-BE49-F238E27FC236}">
                <a16:creationId xmlns:a16="http://schemas.microsoft.com/office/drawing/2014/main" id="{6E74F3C9-23B8-4550-A406-607E34ADBF1A}"/>
              </a:ext>
            </a:extLst>
          </p:cNvPr>
          <p:cNvSpPr txBox="1"/>
          <p:nvPr/>
        </p:nvSpPr>
        <p:spPr>
          <a:xfrm>
            <a:off x="4706684" y="1828334"/>
            <a:ext cx="3057247" cy="523220"/>
          </a:xfrm>
          <a:prstGeom prst="rect">
            <a:avLst/>
          </a:prstGeom>
          <a:noFill/>
        </p:spPr>
        <p:txBody>
          <a:bodyPr wrap="non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17" name="矩形 16">
            <a:extLst>
              <a:ext uri="{FF2B5EF4-FFF2-40B4-BE49-F238E27FC236}">
                <a16:creationId xmlns:a16="http://schemas.microsoft.com/office/drawing/2014/main" id="{4D052FD4-73D4-422F-97CD-D8B12B915335}"/>
              </a:ext>
            </a:extLst>
          </p:cNvPr>
          <p:cNvSpPr/>
          <p:nvPr/>
        </p:nvSpPr>
        <p:spPr>
          <a:xfrm>
            <a:off x="5280472" y="2564569"/>
            <a:ext cx="1672542" cy="523220"/>
          </a:xfrm>
          <a:prstGeom prst="rect">
            <a:avLst/>
          </a:prstGeom>
        </p:spPr>
        <p:txBody>
          <a:bodyPr wrap="square">
            <a:spAutoFit/>
          </a:bodyPr>
          <a:lstStyle/>
          <a:p>
            <a:pPr algn="dist"/>
            <a:r>
              <a:rPr lang="en-US" altLang="zh-CN" sz="2800" i="0" dirty="0">
                <a:solidFill>
                  <a:schemeClr val="bg1"/>
                </a:solidFill>
                <a:effectLst/>
                <a:latin typeface="微软雅黑" panose="020B0503020204020204" pitchFamily="34" charset="-122"/>
                <a:ea typeface="微软雅黑" panose="020B0503020204020204" pitchFamily="34" charset="-122"/>
              </a:rPr>
              <a:t>PART 04</a:t>
            </a:r>
          </a:p>
        </p:txBody>
      </p:sp>
      <p:sp>
        <p:nvSpPr>
          <p:cNvPr id="19" name="文本框 18">
            <a:extLst>
              <a:ext uri="{FF2B5EF4-FFF2-40B4-BE49-F238E27FC236}">
                <a16:creationId xmlns:a16="http://schemas.microsoft.com/office/drawing/2014/main" id="{D67567C8-D1C6-450F-BEE3-F1C35AF107EC}"/>
              </a:ext>
            </a:extLst>
          </p:cNvPr>
          <p:cNvSpPr txBox="1"/>
          <p:nvPr/>
        </p:nvSpPr>
        <p:spPr>
          <a:xfrm>
            <a:off x="4205662" y="3230439"/>
            <a:ext cx="4041514" cy="400110"/>
          </a:xfrm>
          <a:prstGeom prst="rect">
            <a:avLst/>
          </a:prstGeom>
          <a:noFill/>
        </p:spPr>
        <p:txBody>
          <a:bodyPr wrap="square" rtlCol="0">
            <a:spAutoFit/>
          </a:bodyPr>
          <a:lstStyle/>
          <a:p>
            <a:pPr algn="ctr">
              <a:spcBef>
                <a:spcPts val="600"/>
              </a:spcBef>
            </a:pPr>
            <a:r>
              <a:rPr lang="en-US" altLang="zh-CN" sz="1000" dirty="0">
                <a:solidFill>
                  <a:schemeClr val="bg1"/>
                </a:solidFill>
                <a:latin typeface="Century Gothic" panose="020B0502020202020204" pitchFamily="34" charset="0"/>
              </a:rPr>
              <a:t>Flattening of the concept of the core meaning is: remove redundancy, messiness and multifarious adornment effect.</a:t>
            </a:r>
            <a:endParaRPr lang="en-US" altLang="zh-CN" sz="1000" dirty="0">
              <a:solidFill>
                <a:schemeClr val="bg1"/>
              </a:solidFill>
              <a:latin typeface="微软雅黑" panose="020B0503020204020204" pitchFamily="34" charset="-122"/>
              <a:ea typeface="微软雅黑" panose="020B0503020204020204" pitchFamily="34" charset="-122"/>
              <a:cs typeface="Hiragino Sans GB W3" charset="-122"/>
            </a:endParaRPr>
          </a:p>
        </p:txBody>
      </p:sp>
    </p:spTree>
    <p:extLst>
      <p:ext uri="{BB962C8B-B14F-4D97-AF65-F5344CB8AC3E}">
        <p14:creationId xmlns:p14="http://schemas.microsoft.com/office/powerpoint/2010/main" val="37432204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down)">
                                      <p:cBhvr>
                                        <p:cTn id="2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p:nvPr/>
        </p:nvGrpSpPr>
        <p:grpSpPr>
          <a:xfrm>
            <a:off x="1520077" y="2351558"/>
            <a:ext cx="6559642" cy="1430229"/>
            <a:chOff x="2083919" y="2951366"/>
            <a:chExt cx="8746189" cy="1906384"/>
          </a:xfrm>
        </p:grpSpPr>
        <p:grpSp>
          <p:nvGrpSpPr>
            <p:cNvPr id="4" name="组合 12"/>
            <p:cNvGrpSpPr/>
            <p:nvPr/>
          </p:nvGrpSpPr>
          <p:grpSpPr>
            <a:xfrm>
              <a:off x="2083919" y="3613653"/>
              <a:ext cx="611706" cy="581811"/>
              <a:chOff x="1343863" y="2676902"/>
              <a:chExt cx="458779" cy="436358"/>
            </a:xfrm>
          </p:grpSpPr>
          <p:sp>
            <p:nvSpPr>
              <p:cNvPr id="35" name="Oval 11"/>
              <p:cNvSpPr>
                <a:spLocks noChangeArrowheads="1"/>
              </p:cNvSpPr>
              <p:nvPr/>
            </p:nvSpPr>
            <p:spPr bwMode="auto">
              <a:xfrm>
                <a:off x="1352188" y="2676902"/>
                <a:ext cx="433252" cy="436358"/>
              </a:xfrm>
              <a:prstGeom prst="ellipse">
                <a:avLst/>
              </a:prstGeom>
              <a:solidFill>
                <a:schemeClr val="accent1"/>
              </a:solidFill>
              <a:ln>
                <a:noFill/>
              </a:ln>
              <a:extLst/>
            </p:spPr>
            <p:txBody>
              <a:bodyPr vert="horz" wrap="square" lIns="121920" tIns="60960" rIns="121920" bIns="60960" numCol="1" anchor="t" anchorCtr="0" compatLnSpc="1">
                <a:prstTxWarp prst="textNoShape">
                  <a:avLst/>
                </a:prstTxWarp>
              </a:bodyPr>
              <a:lstStyle/>
              <a:p>
                <a:pPr defTabSz="914378" eaLnBrk="0" fontAlgn="base" hangingPunct="0">
                  <a:spcBef>
                    <a:spcPct val="0"/>
                  </a:spcBef>
                  <a:spcAft>
                    <a:spcPct val="0"/>
                  </a:spcAft>
                </a:pPr>
                <a:endParaRPr lang="zh-CN" altLang="en-US" dirty="0">
                  <a:solidFill>
                    <a:prstClr val="black"/>
                  </a:solidFill>
                </a:endParaRPr>
              </a:p>
            </p:txBody>
          </p:sp>
          <p:sp>
            <p:nvSpPr>
              <p:cNvPr id="36" name="矩形 35"/>
              <p:cNvSpPr/>
              <p:nvPr/>
            </p:nvSpPr>
            <p:spPr>
              <a:xfrm>
                <a:off x="1343863" y="2768084"/>
                <a:ext cx="458779" cy="261529"/>
              </a:xfrm>
              <a:prstGeom prst="rect">
                <a:avLst/>
              </a:prstGeom>
            </p:spPr>
            <p:txBody>
              <a:bodyPr wrap="none">
                <a:spAutoFit/>
              </a:bodyPr>
              <a:lstStyle/>
              <a:p>
                <a:pPr defTabSz="914378" eaLnBrk="0" fontAlgn="base" hangingPunct="0">
                  <a:spcBef>
                    <a:spcPct val="0"/>
                  </a:spcBef>
                  <a:spcAft>
                    <a:spcPct val="0"/>
                  </a:spcAft>
                </a:pPr>
                <a:r>
                  <a:rPr lang="en-US" altLang="zh-CN" sz="1100"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100" dirty="0">
                  <a:solidFill>
                    <a:prstClr val="white"/>
                  </a:solidFill>
                </a:endParaRPr>
              </a:p>
            </p:txBody>
          </p:sp>
        </p:grpSp>
        <p:grpSp>
          <p:nvGrpSpPr>
            <p:cNvPr id="5" name="组合 13"/>
            <p:cNvGrpSpPr/>
            <p:nvPr/>
          </p:nvGrpSpPr>
          <p:grpSpPr>
            <a:xfrm>
              <a:off x="2866103" y="3522866"/>
              <a:ext cx="760669" cy="763384"/>
              <a:chOff x="1930502" y="2608812"/>
              <a:chExt cx="570502" cy="572538"/>
            </a:xfrm>
          </p:grpSpPr>
          <p:sp>
            <p:nvSpPr>
              <p:cNvPr id="33" name="Oval 12"/>
              <p:cNvSpPr>
                <a:spLocks noChangeArrowheads="1"/>
              </p:cNvSpPr>
              <p:nvPr/>
            </p:nvSpPr>
            <p:spPr bwMode="auto">
              <a:xfrm>
                <a:off x="1930502" y="2608812"/>
                <a:ext cx="570502" cy="572538"/>
              </a:xfrm>
              <a:prstGeom prst="ellipse">
                <a:avLst/>
              </a:prstGeom>
              <a:solidFill>
                <a:schemeClr val="accent1"/>
              </a:solidFill>
              <a:ln>
                <a:noFill/>
              </a:ln>
              <a:extLst/>
            </p:spPr>
            <p:txBody>
              <a:bodyPr vert="horz" wrap="square" lIns="121920" tIns="60960" rIns="121920" bIns="60960" numCol="1" anchor="t" anchorCtr="0" compatLnSpc="1">
                <a:prstTxWarp prst="textNoShape">
                  <a:avLst/>
                </a:prstTxWarp>
              </a:bodyPr>
              <a:lstStyle/>
              <a:p>
                <a:pPr defTabSz="914378" eaLnBrk="0" fontAlgn="base" hangingPunct="0">
                  <a:spcBef>
                    <a:spcPct val="0"/>
                  </a:spcBef>
                  <a:spcAft>
                    <a:spcPct val="0"/>
                  </a:spcAft>
                </a:pPr>
                <a:endParaRPr lang="zh-CN" altLang="en-US" dirty="0">
                  <a:solidFill>
                    <a:prstClr val="black"/>
                  </a:solidFill>
                </a:endParaRPr>
              </a:p>
            </p:txBody>
          </p:sp>
          <p:sp>
            <p:nvSpPr>
              <p:cNvPr id="34" name="矩形 33"/>
              <p:cNvSpPr/>
              <p:nvPr/>
            </p:nvSpPr>
            <p:spPr>
              <a:xfrm>
                <a:off x="2010613" y="2768084"/>
                <a:ext cx="458780" cy="261529"/>
              </a:xfrm>
              <a:prstGeom prst="rect">
                <a:avLst/>
              </a:prstGeom>
            </p:spPr>
            <p:txBody>
              <a:bodyPr wrap="none">
                <a:spAutoFit/>
              </a:bodyPr>
              <a:lstStyle/>
              <a:p>
                <a:pPr defTabSz="914378" eaLnBrk="0" fontAlgn="base" hangingPunct="0">
                  <a:spcBef>
                    <a:spcPct val="0"/>
                  </a:spcBef>
                  <a:spcAft>
                    <a:spcPct val="0"/>
                  </a:spcAft>
                </a:pPr>
                <a:r>
                  <a:rPr lang="en-US" altLang="zh-CN" sz="1100"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100" dirty="0">
                  <a:solidFill>
                    <a:prstClr val="white"/>
                  </a:solidFill>
                </a:endParaRPr>
              </a:p>
            </p:txBody>
          </p:sp>
        </p:grpSp>
        <p:grpSp>
          <p:nvGrpSpPr>
            <p:cNvPr id="6" name="组合 14"/>
            <p:cNvGrpSpPr/>
            <p:nvPr/>
          </p:nvGrpSpPr>
          <p:grpSpPr>
            <a:xfrm>
              <a:off x="3820189" y="3508006"/>
              <a:ext cx="790283" cy="793104"/>
              <a:chOff x="2646066" y="2597667"/>
              <a:chExt cx="592712" cy="594828"/>
            </a:xfrm>
          </p:grpSpPr>
          <p:sp>
            <p:nvSpPr>
              <p:cNvPr id="31" name="Oval 13"/>
              <p:cNvSpPr>
                <a:spLocks noChangeArrowheads="1"/>
              </p:cNvSpPr>
              <p:nvPr/>
            </p:nvSpPr>
            <p:spPr bwMode="auto">
              <a:xfrm>
                <a:off x="2646066" y="2597667"/>
                <a:ext cx="592712" cy="594828"/>
              </a:xfrm>
              <a:prstGeom prst="ellipse">
                <a:avLst/>
              </a:prstGeom>
              <a:solidFill>
                <a:schemeClr val="accent1"/>
              </a:solidFill>
              <a:ln>
                <a:noFill/>
              </a:ln>
              <a:extLst/>
            </p:spPr>
            <p:txBody>
              <a:bodyPr vert="horz" wrap="square" lIns="121920" tIns="60960" rIns="121920" bIns="60960" numCol="1" anchor="t" anchorCtr="0" compatLnSpc="1">
                <a:prstTxWarp prst="textNoShape">
                  <a:avLst/>
                </a:prstTxWarp>
              </a:bodyPr>
              <a:lstStyle/>
              <a:p>
                <a:pPr defTabSz="914378" eaLnBrk="0" fontAlgn="base" hangingPunct="0">
                  <a:spcBef>
                    <a:spcPct val="0"/>
                  </a:spcBef>
                  <a:spcAft>
                    <a:spcPct val="0"/>
                  </a:spcAft>
                </a:pPr>
                <a:endParaRPr lang="zh-CN" altLang="en-US" dirty="0">
                  <a:solidFill>
                    <a:prstClr val="black"/>
                  </a:solidFill>
                </a:endParaRPr>
              </a:p>
            </p:txBody>
          </p:sp>
          <p:sp>
            <p:nvSpPr>
              <p:cNvPr id="32" name="矩形 31"/>
              <p:cNvSpPr/>
              <p:nvPr/>
            </p:nvSpPr>
            <p:spPr>
              <a:xfrm>
                <a:off x="2696413" y="2749034"/>
                <a:ext cx="512641" cy="307682"/>
              </a:xfrm>
              <a:prstGeom prst="rect">
                <a:avLst/>
              </a:prstGeom>
            </p:spPr>
            <p:txBody>
              <a:bodyPr wrap="none">
                <a:spAutoFit/>
              </a:bodyPr>
              <a:lstStyle/>
              <a:p>
                <a:pPr defTabSz="914378" eaLnBrk="0" fontAlgn="base" hangingPunct="0">
                  <a:spcBef>
                    <a:spcPct val="0"/>
                  </a:spcBef>
                  <a:spcAft>
                    <a:spcPct val="0"/>
                  </a:spcAft>
                </a:pPr>
                <a:r>
                  <a:rPr lang="en-US" altLang="zh-CN" sz="1400"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00" dirty="0">
                  <a:solidFill>
                    <a:prstClr val="white"/>
                  </a:solidFill>
                </a:endParaRPr>
              </a:p>
            </p:txBody>
          </p:sp>
        </p:grpSp>
        <p:grpSp>
          <p:nvGrpSpPr>
            <p:cNvPr id="7" name="组合 15"/>
            <p:cNvGrpSpPr/>
            <p:nvPr/>
          </p:nvGrpSpPr>
          <p:grpSpPr>
            <a:xfrm>
              <a:off x="4803885" y="3421266"/>
              <a:ext cx="963146" cy="966584"/>
              <a:chOff x="3383840" y="2532612"/>
              <a:chExt cx="722360" cy="724938"/>
            </a:xfrm>
          </p:grpSpPr>
          <p:sp>
            <p:nvSpPr>
              <p:cNvPr id="29" name="Oval 14"/>
              <p:cNvSpPr>
                <a:spLocks noChangeArrowheads="1"/>
              </p:cNvSpPr>
              <p:nvPr/>
            </p:nvSpPr>
            <p:spPr bwMode="auto">
              <a:xfrm>
                <a:off x="3383840" y="2532612"/>
                <a:ext cx="722360" cy="724938"/>
              </a:xfrm>
              <a:prstGeom prst="ellipse">
                <a:avLst/>
              </a:prstGeom>
              <a:solidFill>
                <a:schemeClr val="accent2"/>
              </a:solidFill>
              <a:ln>
                <a:noFill/>
              </a:ln>
              <a:extLst/>
            </p:spPr>
            <p:txBody>
              <a:bodyPr vert="horz" wrap="square" lIns="121920" tIns="60960" rIns="121920" bIns="60960" numCol="1" anchor="t" anchorCtr="0" compatLnSpc="1">
                <a:prstTxWarp prst="textNoShape">
                  <a:avLst/>
                </a:prstTxWarp>
              </a:bodyPr>
              <a:lstStyle/>
              <a:p>
                <a:pPr defTabSz="914378" eaLnBrk="0" fontAlgn="base" hangingPunct="0">
                  <a:spcBef>
                    <a:spcPct val="0"/>
                  </a:spcBef>
                  <a:spcAft>
                    <a:spcPct val="0"/>
                  </a:spcAft>
                </a:pPr>
                <a:endParaRPr lang="zh-CN" altLang="en-US" dirty="0">
                  <a:solidFill>
                    <a:prstClr val="black"/>
                  </a:solidFill>
                </a:endParaRPr>
              </a:p>
            </p:txBody>
          </p:sp>
          <p:sp>
            <p:nvSpPr>
              <p:cNvPr id="30" name="矩形 29"/>
              <p:cNvSpPr/>
              <p:nvPr/>
            </p:nvSpPr>
            <p:spPr>
              <a:xfrm>
                <a:off x="3440173" y="2720331"/>
                <a:ext cx="607923" cy="369218"/>
              </a:xfrm>
              <a:prstGeom prst="rect">
                <a:avLst/>
              </a:prstGeom>
            </p:spPr>
            <p:txBody>
              <a:bodyPr wrap="none">
                <a:spAutoFit/>
              </a:bodyPr>
              <a:lstStyle/>
              <a:p>
                <a:pPr defTabSz="914378" eaLnBrk="0" fontAlgn="base" hangingPunct="0">
                  <a:spcBef>
                    <a:spcPct val="0"/>
                  </a:spcBef>
                  <a:spcAft>
                    <a:spcPct val="0"/>
                  </a:spcAft>
                </a:pPr>
                <a:r>
                  <a:rPr lang="en-US" altLang="zh-CN"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dirty="0">
                  <a:solidFill>
                    <a:prstClr val="white"/>
                  </a:solidFill>
                </a:endParaRPr>
              </a:p>
            </p:txBody>
          </p:sp>
        </p:grpSp>
        <p:grpSp>
          <p:nvGrpSpPr>
            <p:cNvPr id="8" name="组合 16"/>
            <p:cNvGrpSpPr/>
            <p:nvPr/>
          </p:nvGrpSpPr>
          <p:grpSpPr>
            <a:xfrm>
              <a:off x="5960448" y="3332928"/>
              <a:ext cx="1139194" cy="1143261"/>
              <a:chOff x="4251262" y="2466358"/>
              <a:chExt cx="854396" cy="857446"/>
            </a:xfrm>
          </p:grpSpPr>
          <p:sp>
            <p:nvSpPr>
              <p:cNvPr id="26" name="Oval 15"/>
              <p:cNvSpPr>
                <a:spLocks noChangeArrowheads="1"/>
              </p:cNvSpPr>
              <p:nvPr/>
            </p:nvSpPr>
            <p:spPr bwMode="auto">
              <a:xfrm>
                <a:off x="4251262" y="2466358"/>
                <a:ext cx="854396" cy="857446"/>
              </a:xfrm>
              <a:prstGeom prst="ellipse">
                <a:avLst/>
              </a:prstGeom>
              <a:solidFill>
                <a:schemeClr val="accent3"/>
              </a:solidFill>
              <a:ln>
                <a:noFill/>
              </a:ln>
              <a:extLst/>
            </p:spPr>
            <p:txBody>
              <a:bodyPr vert="horz" wrap="square" lIns="121920" tIns="60960" rIns="121920" bIns="60960" numCol="1" anchor="t" anchorCtr="0" compatLnSpc="1">
                <a:prstTxWarp prst="textNoShape">
                  <a:avLst/>
                </a:prstTxWarp>
              </a:bodyPr>
              <a:lstStyle/>
              <a:p>
                <a:pPr defTabSz="914378" eaLnBrk="0" fontAlgn="base" hangingPunct="0">
                  <a:spcBef>
                    <a:spcPct val="0"/>
                  </a:spcBef>
                  <a:spcAft>
                    <a:spcPct val="0"/>
                  </a:spcAft>
                </a:pPr>
                <a:endParaRPr lang="zh-CN" altLang="en-US" dirty="0">
                  <a:solidFill>
                    <a:prstClr val="black"/>
                  </a:solidFill>
                </a:endParaRPr>
              </a:p>
            </p:txBody>
          </p:sp>
          <p:sp>
            <p:nvSpPr>
              <p:cNvPr id="27" name="矩形 26"/>
              <p:cNvSpPr/>
              <p:nvPr/>
            </p:nvSpPr>
            <p:spPr>
              <a:xfrm>
                <a:off x="4401388" y="2653784"/>
                <a:ext cx="512641" cy="307682"/>
              </a:xfrm>
              <a:prstGeom prst="rect">
                <a:avLst/>
              </a:prstGeom>
            </p:spPr>
            <p:txBody>
              <a:bodyPr wrap="none">
                <a:spAutoFit/>
              </a:bodyPr>
              <a:lstStyle/>
              <a:p>
                <a:pPr defTabSz="914378" eaLnBrk="0" fontAlgn="base" hangingPunct="0">
                  <a:spcBef>
                    <a:spcPct val="0"/>
                  </a:spcBef>
                  <a:spcAft>
                    <a:spcPct val="0"/>
                  </a:spcAft>
                </a:pPr>
                <a:r>
                  <a:rPr lang="en-US" altLang="zh-CN" sz="1400"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00" dirty="0">
                  <a:solidFill>
                    <a:prstClr val="white"/>
                  </a:solidFill>
                </a:endParaRPr>
              </a:p>
            </p:txBody>
          </p:sp>
          <p:sp>
            <p:nvSpPr>
              <p:cNvPr id="28" name="矩形 27"/>
              <p:cNvSpPr/>
              <p:nvPr/>
            </p:nvSpPr>
            <p:spPr>
              <a:xfrm>
                <a:off x="4401388" y="2882384"/>
                <a:ext cx="582211" cy="307682"/>
              </a:xfrm>
              <a:prstGeom prst="rect">
                <a:avLst/>
              </a:prstGeom>
            </p:spPr>
            <p:txBody>
              <a:bodyPr wrap="none">
                <a:spAutoFit/>
              </a:bodyPr>
              <a:lstStyle/>
              <a:p>
                <a:pPr defTabSz="914378" eaLnBrk="0" fontAlgn="base" hangingPunct="0">
                  <a:spcBef>
                    <a:spcPct val="0"/>
                  </a:spcBef>
                  <a:spcAft>
                    <a:spcPct val="0"/>
                  </a:spcAft>
                </a:pPr>
                <a:r>
                  <a:rPr lang="en-US" altLang="zh-CN" sz="1400" dirty="0">
                    <a:solidFill>
                      <a:prstClr val="white"/>
                    </a:solidFill>
                    <a:latin typeface="Arial" panose="020B0604020202020204" pitchFamily="34" charset="0"/>
                    <a:ea typeface="微软雅黑" panose="020B0503020204020204" pitchFamily="34" charset="-122"/>
                    <a:cs typeface="Arial" panose="020B0604020202020204" pitchFamily="34" charset="0"/>
                  </a:rPr>
                  <a:t>2013</a:t>
                </a:r>
                <a:endParaRPr lang="zh-CN" altLang="en-US" sz="1400" dirty="0">
                  <a:solidFill>
                    <a:prstClr val="white"/>
                  </a:solidFill>
                </a:endParaRPr>
              </a:p>
            </p:txBody>
          </p:sp>
        </p:grpSp>
        <p:grpSp>
          <p:nvGrpSpPr>
            <p:cNvPr id="12" name="组合 17"/>
            <p:cNvGrpSpPr/>
            <p:nvPr/>
          </p:nvGrpSpPr>
          <p:grpSpPr>
            <a:xfrm>
              <a:off x="7293060" y="3179966"/>
              <a:ext cx="1444029" cy="1449184"/>
              <a:chOff x="5250720" y="2351637"/>
              <a:chExt cx="1083022" cy="1086888"/>
            </a:xfrm>
          </p:grpSpPr>
          <p:sp>
            <p:nvSpPr>
              <p:cNvPr id="23" name="Oval 16"/>
              <p:cNvSpPr>
                <a:spLocks noChangeArrowheads="1"/>
              </p:cNvSpPr>
              <p:nvPr/>
            </p:nvSpPr>
            <p:spPr bwMode="auto">
              <a:xfrm>
                <a:off x="5250720" y="2351637"/>
                <a:ext cx="1083022" cy="1086888"/>
              </a:xfrm>
              <a:prstGeom prst="ellipse">
                <a:avLst/>
              </a:prstGeom>
              <a:solidFill>
                <a:schemeClr val="accent4"/>
              </a:solidFill>
              <a:ln>
                <a:noFill/>
              </a:ln>
              <a:extLst/>
            </p:spPr>
            <p:txBody>
              <a:bodyPr vert="horz" wrap="square" lIns="121920" tIns="60960" rIns="121920" bIns="60960" numCol="1" anchor="t" anchorCtr="0" compatLnSpc="1">
                <a:prstTxWarp prst="textNoShape">
                  <a:avLst/>
                </a:prstTxWarp>
              </a:bodyPr>
              <a:lstStyle/>
              <a:p>
                <a:pPr defTabSz="914378" eaLnBrk="0" fontAlgn="base" hangingPunct="0">
                  <a:spcBef>
                    <a:spcPct val="0"/>
                  </a:spcBef>
                  <a:spcAft>
                    <a:spcPct val="0"/>
                  </a:spcAft>
                </a:pPr>
                <a:endParaRPr lang="zh-CN" altLang="en-US" dirty="0">
                  <a:solidFill>
                    <a:prstClr val="black"/>
                  </a:solidFill>
                </a:endParaRPr>
              </a:p>
            </p:txBody>
          </p:sp>
          <p:sp>
            <p:nvSpPr>
              <p:cNvPr id="24" name="矩形 23"/>
              <p:cNvSpPr/>
              <p:nvPr/>
            </p:nvSpPr>
            <p:spPr>
              <a:xfrm>
                <a:off x="5515813" y="2653784"/>
                <a:ext cx="512641" cy="307682"/>
              </a:xfrm>
              <a:prstGeom prst="rect">
                <a:avLst/>
              </a:prstGeom>
            </p:spPr>
            <p:txBody>
              <a:bodyPr wrap="none">
                <a:spAutoFit/>
              </a:bodyPr>
              <a:lstStyle/>
              <a:p>
                <a:pPr defTabSz="914378" eaLnBrk="0" fontAlgn="base" hangingPunct="0">
                  <a:spcBef>
                    <a:spcPct val="0"/>
                  </a:spcBef>
                  <a:spcAft>
                    <a:spcPct val="0"/>
                  </a:spcAft>
                </a:pPr>
                <a:r>
                  <a:rPr lang="en-US" altLang="zh-CN" sz="1400"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00" dirty="0">
                  <a:solidFill>
                    <a:prstClr val="white"/>
                  </a:solidFill>
                </a:endParaRPr>
              </a:p>
            </p:txBody>
          </p:sp>
          <p:sp>
            <p:nvSpPr>
              <p:cNvPr id="25" name="矩形 24"/>
              <p:cNvSpPr/>
              <p:nvPr/>
            </p:nvSpPr>
            <p:spPr>
              <a:xfrm>
                <a:off x="5501125" y="2882384"/>
                <a:ext cx="582211" cy="307682"/>
              </a:xfrm>
              <a:prstGeom prst="rect">
                <a:avLst/>
              </a:prstGeom>
            </p:spPr>
            <p:txBody>
              <a:bodyPr wrap="none">
                <a:spAutoFit/>
              </a:bodyPr>
              <a:lstStyle/>
              <a:p>
                <a:pPr defTabSz="914378" eaLnBrk="0" fontAlgn="base" hangingPunct="0">
                  <a:spcBef>
                    <a:spcPct val="0"/>
                  </a:spcBef>
                  <a:spcAft>
                    <a:spcPct val="0"/>
                  </a:spcAft>
                </a:pPr>
                <a:r>
                  <a:rPr lang="en-US" altLang="zh-CN" sz="1400" dirty="0">
                    <a:solidFill>
                      <a:prstClr val="white"/>
                    </a:solidFill>
                    <a:latin typeface="Arial" panose="020B0604020202020204" pitchFamily="34" charset="0"/>
                    <a:ea typeface="微软雅黑" panose="020B0503020204020204" pitchFamily="34" charset="-122"/>
                    <a:cs typeface="Arial" panose="020B0604020202020204" pitchFamily="34" charset="0"/>
                  </a:rPr>
                  <a:t>2014</a:t>
                </a:r>
                <a:endParaRPr lang="zh-CN" altLang="en-US" sz="1400" dirty="0">
                  <a:solidFill>
                    <a:prstClr val="white"/>
                  </a:solidFill>
                </a:endParaRPr>
              </a:p>
            </p:txBody>
          </p:sp>
        </p:grpSp>
        <p:grpSp>
          <p:nvGrpSpPr>
            <p:cNvPr id="13" name="组合 18"/>
            <p:cNvGrpSpPr/>
            <p:nvPr/>
          </p:nvGrpSpPr>
          <p:grpSpPr>
            <a:xfrm>
              <a:off x="8930505" y="2951366"/>
              <a:ext cx="1899603" cy="1906384"/>
              <a:chOff x="6478804" y="2180187"/>
              <a:chExt cx="1424702" cy="1429788"/>
            </a:xfrm>
          </p:grpSpPr>
          <p:sp>
            <p:nvSpPr>
              <p:cNvPr id="20" name="Oval 17"/>
              <p:cNvSpPr>
                <a:spLocks noChangeArrowheads="1"/>
              </p:cNvSpPr>
              <p:nvPr/>
            </p:nvSpPr>
            <p:spPr bwMode="auto">
              <a:xfrm>
                <a:off x="6478804" y="2180187"/>
                <a:ext cx="1424702" cy="1429788"/>
              </a:xfrm>
              <a:prstGeom prst="ellipse">
                <a:avLst/>
              </a:prstGeom>
              <a:solidFill>
                <a:schemeClr val="accent1"/>
              </a:solidFill>
              <a:ln>
                <a:noFill/>
              </a:ln>
              <a:extLst/>
            </p:spPr>
            <p:txBody>
              <a:bodyPr vert="horz" wrap="square" lIns="121920" tIns="60960" rIns="121920" bIns="60960" numCol="1" anchor="t" anchorCtr="0" compatLnSpc="1">
                <a:prstTxWarp prst="textNoShape">
                  <a:avLst/>
                </a:prstTxWarp>
              </a:bodyPr>
              <a:lstStyle/>
              <a:p>
                <a:pPr defTabSz="914378" eaLnBrk="0" fontAlgn="base" hangingPunct="0">
                  <a:spcBef>
                    <a:spcPct val="0"/>
                  </a:spcBef>
                  <a:spcAft>
                    <a:spcPct val="0"/>
                  </a:spcAft>
                </a:pPr>
                <a:endParaRPr lang="zh-CN" altLang="en-US" dirty="0">
                  <a:solidFill>
                    <a:prstClr val="black"/>
                  </a:solidFill>
                </a:endParaRPr>
              </a:p>
            </p:txBody>
          </p:sp>
          <p:sp>
            <p:nvSpPr>
              <p:cNvPr id="21" name="矩形 20"/>
              <p:cNvSpPr/>
              <p:nvPr/>
            </p:nvSpPr>
            <p:spPr>
              <a:xfrm>
                <a:off x="6951268" y="2653784"/>
                <a:ext cx="512641" cy="307682"/>
              </a:xfrm>
              <a:prstGeom prst="rect">
                <a:avLst/>
              </a:prstGeom>
            </p:spPr>
            <p:txBody>
              <a:bodyPr wrap="none">
                <a:spAutoFit/>
              </a:bodyPr>
              <a:lstStyle/>
              <a:p>
                <a:pPr defTabSz="914378" eaLnBrk="0" fontAlgn="base" hangingPunct="0">
                  <a:spcBef>
                    <a:spcPct val="0"/>
                  </a:spcBef>
                  <a:spcAft>
                    <a:spcPct val="0"/>
                  </a:spcAft>
                </a:pPr>
                <a:r>
                  <a:rPr lang="en-US" altLang="zh-CN" sz="1400"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00" dirty="0">
                  <a:solidFill>
                    <a:prstClr val="white"/>
                  </a:solidFill>
                </a:endParaRPr>
              </a:p>
            </p:txBody>
          </p:sp>
          <p:sp>
            <p:nvSpPr>
              <p:cNvPr id="22" name="矩形 21"/>
              <p:cNvSpPr/>
              <p:nvPr/>
            </p:nvSpPr>
            <p:spPr>
              <a:xfrm>
                <a:off x="6910825" y="2882384"/>
                <a:ext cx="639919" cy="338450"/>
              </a:xfrm>
              <a:prstGeom prst="rect">
                <a:avLst/>
              </a:prstGeom>
            </p:spPr>
            <p:txBody>
              <a:bodyPr wrap="none">
                <a:spAutoFit/>
              </a:bodyPr>
              <a:lstStyle/>
              <a:p>
                <a:pPr defTabSz="914378" eaLnBrk="0" fontAlgn="base" hangingPunct="0">
                  <a:spcBef>
                    <a:spcPct val="0"/>
                  </a:spcBef>
                  <a:spcAft>
                    <a:spcPct val="0"/>
                  </a:spcAft>
                </a:pPr>
                <a:r>
                  <a:rPr lang="en-US" altLang="zh-CN" sz="1600" dirty="0">
                    <a:solidFill>
                      <a:prstClr val="white"/>
                    </a:solidFill>
                    <a:latin typeface="Arial" panose="020B0604020202020204" pitchFamily="34" charset="0"/>
                    <a:ea typeface="微软雅黑" panose="020B0503020204020204" pitchFamily="34" charset="-122"/>
                    <a:cs typeface="Arial" panose="020B0604020202020204" pitchFamily="34" charset="0"/>
                  </a:rPr>
                  <a:t>2015</a:t>
                </a:r>
                <a:endParaRPr lang="zh-CN" altLang="en-US" sz="1600" dirty="0">
                  <a:solidFill>
                    <a:prstClr val="white"/>
                  </a:solidFill>
                </a:endParaRPr>
              </a:p>
            </p:txBody>
          </p:sp>
        </p:grpSp>
      </p:grpSp>
      <p:grpSp>
        <p:nvGrpSpPr>
          <p:cNvPr id="14" name="组合 36"/>
          <p:cNvGrpSpPr/>
          <p:nvPr/>
        </p:nvGrpSpPr>
        <p:grpSpPr>
          <a:xfrm>
            <a:off x="1441392" y="1528739"/>
            <a:ext cx="5610603" cy="1233558"/>
            <a:chOff x="1979004" y="1854614"/>
            <a:chExt cx="7480804" cy="1644236"/>
          </a:xfrm>
        </p:grpSpPr>
        <p:sp>
          <p:nvSpPr>
            <p:cNvPr id="38" name="任意多边形 37"/>
            <p:cNvSpPr/>
            <p:nvPr/>
          </p:nvSpPr>
          <p:spPr>
            <a:xfrm>
              <a:off x="27559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eaLnBrk="0" fontAlgn="base" hangingPunct="0">
                <a:spcBef>
                  <a:spcPct val="0"/>
                </a:spcBef>
                <a:spcAft>
                  <a:spcPct val="0"/>
                </a:spcAft>
              </a:pPr>
              <a:endParaRPr lang="zh-CN" altLang="en-US" dirty="0">
                <a:solidFill>
                  <a:prstClr val="white"/>
                </a:solidFill>
              </a:endParaRPr>
            </a:p>
          </p:txBody>
        </p:sp>
        <p:sp>
          <p:nvSpPr>
            <p:cNvPr id="39" name="任意多边形 38"/>
            <p:cNvSpPr/>
            <p:nvPr/>
          </p:nvSpPr>
          <p:spPr>
            <a:xfrm>
              <a:off x="48387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eaLnBrk="0" fontAlgn="base" hangingPunct="0">
                <a:spcBef>
                  <a:spcPct val="0"/>
                </a:spcBef>
                <a:spcAft>
                  <a:spcPct val="0"/>
                </a:spcAft>
              </a:pPr>
              <a:endParaRPr lang="zh-CN" altLang="en-US" dirty="0">
                <a:solidFill>
                  <a:prstClr val="white"/>
                </a:solidFill>
              </a:endParaRPr>
            </a:p>
          </p:txBody>
        </p:sp>
        <p:sp>
          <p:nvSpPr>
            <p:cNvPr id="40" name="任意多边形 39"/>
            <p:cNvSpPr/>
            <p:nvPr/>
          </p:nvSpPr>
          <p:spPr>
            <a:xfrm>
              <a:off x="75184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eaLnBrk="0" fontAlgn="base" hangingPunct="0">
                <a:spcBef>
                  <a:spcPct val="0"/>
                </a:spcBef>
                <a:spcAft>
                  <a:spcPct val="0"/>
                </a:spcAft>
              </a:pPr>
              <a:endParaRPr lang="zh-CN" altLang="en-US" dirty="0">
                <a:solidFill>
                  <a:prstClr val="white"/>
                </a:solidFill>
              </a:endParaRPr>
            </a:p>
          </p:txBody>
        </p:sp>
        <p:grpSp>
          <p:nvGrpSpPr>
            <p:cNvPr id="15" name="组合 40"/>
            <p:cNvGrpSpPr/>
            <p:nvPr/>
          </p:nvGrpSpPr>
          <p:grpSpPr>
            <a:xfrm>
              <a:off x="1979004" y="1854614"/>
              <a:ext cx="2261104" cy="968127"/>
              <a:chOff x="1964947" y="597930"/>
              <a:chExt cx="1695828" cy="726095"/>
            </a:xfrm>
          </p:grpSpPr>
          <p:sp>
            <p:nvSpPr>
              <p:cNvPr id="48" name="文本框 47"/>
              <p:cNvSpPr txBox="1"/>
              <p:nvPr/>
            </p:nvSpPr>
            <p:spPr bwMode="auto">
              <a:xfrm>
                <a:off x="1964947" y="788660"/>
                <a:ext cx="1695828" cy="535365"/>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658525">
                  <a:lnSpc>
                    <a:spcPct val="120000"/>
                  </a:lnSpc>
                  <a:defRPr/>
                </a:pPr>
                <a:r>
                  <a:rPr lang="zh-CN" altLang="en-US" sz="800" spc="225"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9" name="文本框 24"/>
              <p:cNvSpPr txBox="1">
                <a:spLocks noChangeArrowheads="1"/>
              </p:cNvSpPr>
              <p:nvPr/>
            </p:nvSpPr>
            <p:spPr bwMode="auto">
              <a:xfrm>
                <a:off x="1969162" y="597930"/>
                <a:ext cx="1456289" cy="261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grpSp>
        <p:grpSp>
          <p:nvGrpSpPr>
            <p:cNvPr id="16" name="组合 41"/>
            <p:cNvGrpSpPr/>
            <p:nvPr/>
          </p:nvGrpSpPr>
          <p:grpSpPr>
            <a:xfrm>
              <a:off x="4531704" y="1854614"/>
              <a:ext cx="2261104" cy="968128"/>
              <a:chOff x="1964947" y="597930"/>
              <a:chExt cx="1695828" cy="726096"/>
            </a:xfrm>
          </p:grpSpPr>
          <p:sp>
            <p:nvSpPr>
              <p:cNvPr id="46" name="文本框 45"/>
              <p:cNvSpPr txBox="1"/>
              <p:nvPr/>
            </p:nvSpPr>
            <p:spPr bwMode="auto">
              <a:xfrm>
                <a:off x="1964947" y="788660"/>
                <a:ext cx="1695828" cy="53536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658525">
                  <a:lnSpc>
                    <a:spcPct val="120000"/>
                  </a:lnSpc>
                  <a:defRPr/>
                </a:pPr>
                <a:r>
                  <a:rPr lang="zh-CN" altLang="en-US" sz="800" spc="225"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7" name="文本框 24"/>
              <p:cNvSpPr txBox="1">
                <a:spLocks noChangeArrowheads="1"/>
              </p:cNvSpPr>
              <p:nvPr/>
            </p:nvSpPr>
            <p:spPr bwMode="auto">
              <a:xfrm>
                <a:off x="1969162" y="597930"/>
                <a:ext cx="1456289" cy="261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grpSp>
        <p:grpSp>
          <p:nvGrpSpPr>
            <p:cNvPr id="17" name="组合 42"/>
            <p:cNvGrpSpPr/>
            <p:nvPr/>
          </p:nvGrpSpPr>
          <p:grpSpPr>
            <a:xfrm>
              <a:off x="7198704" y="1854614"/>
              <a:ext cx="2261104" cy="968127"/>
              <a:chOff x="1964947" y="597930"/>
              <a:chExt cx="1695828" cy="726095"/>
            </a:xfrm>
          </p:grpSpPr>
          <p:sp>
            <p:nvSpPr>
              <p:cNvPr id="44" name="文本框 43"/>
              <p:cNvSpPr txBox="1"/>
              <p:nvPr/>
            </p:nvSpPr>
            <p:spPr bwMode="auto">
              <a:xfrm>
                <a:off x="1964947" y="788660"/>
                <a:ext cx="1695828" cy="535365"/>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658525">
                  <a:lnSpc>
                    <a:spcPct val="120000"/>
                  </a:lnSpc>
                  <a:defRPr/>
                </a:pPr>
                <a:r>
                  <a:rPr lang="zh-CN" altLang="en-US" sz="800" spc="225"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5" name="文本框 24"/>
              <p:cNvSpPr txBox="1">
                <a:spLocks noChangeArrowheads="1"/>
              </p:cNvSpPr>
              <p:nvPr/>
            </p:nvSpPr>
            <p:spPr bwMode="auto">
              <a:xfrm>
                <a:off x="1969162" y="597930"/>
                <a:ext cx="1456289" cy="261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grpSp>
      </p:grpSp>
      <p:grpSp>
        <p:nvGrpSpPr>
          <p:cNvPr id="18" name="组合 49"/>
          <p:cNvGrpSpPr/>
          <p:nvPr/>
        </p:nvGrpSpPr>
        <p:grpSpPr>
          <a:xfrm>
            <a:off x="707967" y="3286337"/>
            <a:ext cx="7477503" cy="1322127"/>
            <a:chOff x="1001104" y="4197350"/>
            <a:chExt cx="9970004" cy="1762292"/>
          </a:xfrm>
        </p:grpSpPr>
        <p:sp>
          <p:nvSpPr>
            <p:cNvPr id="51" name="任意多边形 50"/>
            <p:cNvSpPr/>
            <p:nvPr/>
          </p:nvSpPr>
          <p:spPr>
            <a:xfrm>
              <a:off x="19685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eaLnBrk="0" fontAlgn="base" hangingPunct="0">
                <a:spcBef>
                  <a:spcPct val="0"/>
                </a:spcBef>
                <a:spcAft>
                  <a:spcPct val="0"/>
                </a:spcAft>
              </a:pPr>
              <a:endParaRPr lang="zh-CN" altLang="en-US" dirty="0">
                <a:solidFill>
                  <a:prstClr val="white"/>
                </a:solidFill>
              </a:endParaRPr>
            </a:p>
          </p:txBody>
        </p:sp>
        <p:sp>
          <p:nvSpPr>
            <p:cNvPr id="52" name="任意多边形 51"/>
            <p:cNvSpPr/>
            <p:nvPr/>
          </p:nvSpPr>
          <p:spPr>
            <a:xfrm>
              <a:off x="38227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eaLnBrk="0" fontAlgn="base" hangingPunct="0">
                <a:spcBef>
                  <a:spcPct val="0"/>
                </a:spcBef>
                <a:spcAft>
                  <a:spcPct val="0"/>
                </a:spcAft>
              </a:pPr>
              <a:endParaRPr lang="zh-CN" altLang="en-US" dirty="0">
                <a:solidFill>
                  <a:prstClr val="white"/>
                </a:solidFill>
              </a:endParaRPr>
            </a:p>
          </p:txBody>
        </p:sp>
        <p:sp>
          <p:nvSpPr>
            <p:cNvPr id="53" name="任意多边形 52"/>
            <p:cNvSpPr/>
            <p:nvPr/>
          </p:nvSpPr>
          <p:spPr>
            <a:xfrm>
              <a:off x="61849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eaLnBrk="0" fontAlgn="base" hangingPunct="0">
                <a:spcBef>
                  <a:spcPct val="0"/>
                </a:spcBef>
                <a:spcAft>
                  <a:spcPct val="0"/>
                </a:spcAft>
              </a:pPr>
              <a:endParaRPr lang="zh-CN" altLang="en-US" dirty="0">
                <a:solidFill>
                  <a:prstClr val="white"/>
                </a:solidFill>
              </a:endParaRPr>
            </a:p>
          </p:txBody>
        </p:sp>
        <p:sp>
          <p:nvSpPr>
            <p:cNvPr id="54" name="任意多边形 53"/>
            <p:cNvSpPr/>
            <p:nvPr/>
          </p:nvSpPr>
          <p:spPr>
            <a:xfrm>
              <a:off x="8963178"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eaLnBrk="0" fontAlgn="base" hangingPunct="0">
                <a:spcBef>
                  <a:spcPct val="0"/>
                </a:spcBef>
                <a:spcAft>
                  <a:spcPct val="0"/>
                </a:spcAft>
              </a:pPr>
              <a:endParaRPr lang="zh-CN" altLang="en-US" dirty="0">
                <a:solidFill>
                  <a:prstClr val="white"/>
                </a:solidFill>
              </a:endParaRPr>
            </a:p>
          </p:txBody>
        </p:sp>
        <p:grpSp>
          <p:nvGrpSpPr>
            <p:cNvPr id="19" name="组合 54"/>
            <p:cNvGrpSpPr/>
            <p:nvPr/>
          </p:nvGrpSpPr>
          <p:grpSpPr>
            <a:xfrm>
              <a:off x="1001104" y="4991514"/>
              <a:ext cx="2261104" cy="968128"/>
              <a:chOff x="1964947" y="597930"/>
              <a:chExt cx="1695828" cy="726096"/>
            </a:xfrm>
          </p:grpSpPr>
          <p:sp>
            <p:nvSpPr>
              <p:cNvPr id="65" name="文本框 64"/>
              <p:cNvSpPr txBox="1"/>
              <p:nvPr/>
            </p:nvSpPr>
            <p:spPr bwMode="auto">
              <a:xfrm>
                <a:off x="1964947" y="788660"/>
                <a:ext cx="1695828" cy="53536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658525">
                  <a:lnSpc>
                    <a:spcPct val="120000"/>
                  </a:lnSpc>
                  <a:defRPr/>
                </a:pPr>
                <a:r>
                  <a:rPr lang="zh-CN" altLang="en-US" sz="800" spc="225"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6" name="文本框 24"/>
              <p:cNvSpPr txBox="1">
                <a:spLocks noChangeArrowheads="1"/>
              </p:cNvSpPr>
              <p:nvPr/>
            </p:nvSpPr>
            <p:spPr bwMode="auto">
              <a:xfrm>
                <a:off x="1969162" y="597930"/>
                <a:ext cx="1456289" cy="261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grpSp>
        <p:grpSp>
          <p:nvGrpSpPr>
            <p:cNvPr id="37" name="组合 55"/>
            <p:cNvGrpSpPr/>
            <p:nvPr/>
          </p:nvGrpSpPr>
          <p:grpSpPr>
            <a:xfrm>
              <a:off x="3452204" y="4991514"/>
              <a:ext cx="2261104" cy="968126"/>
              <a:chOff x="1964947" y="597930"/>
              <a:chExt cx="1695828" cy="726094"/>
            </a:xfrm>
          </p:grpSpPr>
          <p:sp>
            <p:nvSpPr>
              <p:cNvPr id="63" name="文本框 62"/>
              <p:cNvSpPr txBox="1"/>
              <p:nvPr/>
            </p:nvSpPr>
            <p:spPr bwMode="auto">
              <a:xfrm>
                <a:off x="1964947" y="788659"/>
                <a:ext cx="1695828" cy="535365"/>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658525">
                  <a:lnSpc>
                    <a:spcPct val="120000"/>
                  </a:lnSpc>
                  <a:defRPr/>
                </a:pPr>
                <a:r>
                  <a:rPr lang="zh-CN" altLang="en-US" sz="800" spc="225"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4" name="文本框 24"/>
              <p:cNvSpPr txBox="1">
                <a:spLocks noChangeArrowheads="1"/>
              </p:cNvSpPr>
              <p:nvPr/>
            </p:nvSpPr>
            <p:spPr bwMode="auto">
              <a:xfrm>
                <a:off x="1969162" y="597930"/>
                <a:ext cx="1456289" cy="261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grpSp>
        <p:grpSp>
          <p:nvGrpSpPr>
            <p:cNvPr id="41" name="组合 56"/>
            <p:cNvGrpSpPr/>
            <p:nvPr/>
          </p:nvGrpSpPr>
          <p:grpSpPr>
            <a:xfrm>
              <a:off x="5966804" y="4991514"/>
              <a:ext cx="2261104" cy="968127"/>
              <a:chOff x="1964947" y="597930"/>
              <a:chExt cx="1695828" cy="726095"/>
            </a:xfrm>
          </p:grpSpPr>
          <p:sp>
            <p:nvSpPr>
              <p:cNvPr id="61" name="文本框 60"/>
              <p:cNvSpPr txBox="1"/>
              <p:nvPr/>
            </p:nvSpPr>
            <p:spPr bwMode="auto">
              <a:xfrm>
                <a:off x="1964947" y="788659"/>
                <a:ext cx="1695828" cy="53536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658525">
                  <a:lnSpc>
                    <a:spcPct val="120000"/>
                  </a:lnSpc>
                  <a:defRPr/>
                </a:pPr>
                <a:r>
                  <a:rPr lang="zh-CN" altLang="en-US" sz="800" spc="225"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2" name="文本框 24"/>
              <p:cNvSpPr txBox="1">
                <a:spLocks noChangeArrowheads="1"/>
              </p:cNvSpPr>
              <p:nvPr/>
            </p:nvSpPr>
            <p:spPr bwMode="auto">
              <a:xfrm>
                <a:off x="1969162" y="597930"/>
                <a:ext cx="1456289" cy="261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grpSp>
        <p:grpSp>
          <p:nvGrpSpPr>
            <p:cNvPr id="42" name="组合 57"/>
            <p:cNvGrpSpPr/>
            <p:nvPr/>
          </p:nvGrpSpPr>
          <p:grpSpPr>
            <a:xfrm>
              <a:off x="8710004" y="4991514"/>
              <a:ext cx="2261104" cy="968127"/>
              <a:chOff x="1964947" y="597930"/>
              <a:chExt cx="1695828" cy="726095"/>
            </a:xfrm>
          </p:grpSpPr>
          <p:sp>
            <p:nvSpPr>
              <p:cNvPr id="59" name="文本框 58"/>
              <p:cNvSpPr txBox="1"/>
              <p:nvPr/>
            </p:nvSpPr>
            <p:spPr bwMode="auto">
              <a:xfrm>
                <a:off x="1964947" y="788659"/>
                <a:ext cx="1695828" cy="53536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658525">
                  <a:lnSpc>
                    <a:spcPct val="120000"/>
                  </a:lnSpc>
                  <a:defRPr/>
                </a:pPr>
                <a:r>
                  <a:rPr lang="zh-CN" altLang="en-US" sz="800" spc="225"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0" name="文本框 24"/>
              <p:cNvSpPr txBox="1">
                <a:spLocks noChangeArrowheads="1"/>
              </p:cNvSpPr>
              <p:nvPr/>
            </p:nvSpPr>
            <p:spPr bwMode="auto">
              <a:xfrm>
                <a:off x="1969162" y="597930"/>
                <a:ext cx="1456289" cy="261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grpSp>
      </p:grpSp>
    </p:spTree>
    <p:extLst>
      <p:ext uri="{BB962C8B-B14F-4D97-AF65-F5344CB8AC3E}">
        <p14:creationId xmlns:p14="http://schemas.microsoft.com/office/powerpoint/2010/main" val="2009886013"/>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up)">
                                      <p:cBhvr>
                                        <p:cTn id="11" dur="500"/>
                                        <p:tgtEl>
                                          <p:spTgt spid="1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 36">
            <a:extLst>
              <a:ext uri="{FF2B5EF4-FFF2-40B4-BE49-F238E27FC236}">
                <a16:creationId xmlns:a16="http://schemas.microsoft.com/office/drawing/2014/main" id="{0CE8A200-09E6-439E-A3CC-DE378FE9E811}"/>
              </a:ext>
            </a:extLst>
          </p:cNvPr>
          <p:cNvPicPr>
            <a:picLocks noChangeAspect="1"/>
          </p:cNvPicPr>
          <p:nvPr/>
        </p:nvPicPr>
        <p:blipFill rotWithShape="1">
          <a:blip r:embed="rId3">
            <a:extLst>
              <a:ext uri="{28A0092B-C50C-407E-A947-70E740481C1C}">
                <a14:useLocalDpi xmlns:a14="http://schemas.microsoft.com/office/drawing/2010/main" val="0"/>
              </a:ext>
            </a:extLst>
          </a:blip>
          <a:srcRect t="36467" b="10390"/>
          <a:stretch/>
        </p:blipFill>
        <p:spPr>
          <a:xfrm>
            <a:off x="0" y="627966"/>
            <a:ext cx="9144000" cy="2903037"/>
          </a:xfrm>
          <a:prstGeom prst="rect">
            <a:avLst/>
          </a:prstGeom>
          <a:blipFill>
            <a:blip r:embed="rId4"/>
            <a:stretch>
              <a:fillRect/>
            </a:stretch>
          </a:blipFill>
        </p:spPr>
      </p:pic>
      <p:cxnSp>
        <p:nvCxnSpPr>
          <p:cNvPr id="27" name="直接连接符 26">
            <a:extLst>
              <a:ext uri="{FF2B5EF4-FFF2-40B4-BE49-F238E27FC236}">
                <a16:creationId xmlns:a16="http://schemas.microsoft.com/office/drawing/2014/main" id="{E31C9440-6B5C-4384-A254-38283E9699C0}"/>
              </a:ext>
            </a:extLst>
          </p:cNvPr>
          <p:cNvCxnSpPr>
            <a:cxnSpLocks/>
          </p:cNvCxnSpPr>
          <p:nvPr/>
        </p:nvCxnSpPr>
        <p:spPr>
          <a:xfrm flipV="1">
            <a:off x="709626" y="3531003"/>
            <a:ext cx="330342" cy="36909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文本框 28">
            <a:extLst>
              <a:ext uri="{FF2B5EF4-FFF2-40B4-BE49-F238E27FC236}">
                <a16:creationId xmlns:a16="http://schemas.microsoft.com/office/drawing/2014/main" id="{4E9E8C73-08AF-42E2-8C04-ECAE0B532D83}"/>
              </a:ext>
            </a:extLst>
          </p:cNvPr>
          <p:cNvSpPr txBox="1"/>
          <p:nvPr/>
        </p:nvSpPr>
        <p:spPr>
          <a:xfrm>
            <a:off x="1310477" y="4114680"/>
            <a:ext cx="1963844" cy="477054"/>
          </a:xfrm>
          <a:prstGeom prst="rect">
            <a:avLst/>
          </a:prstGeom>
          <a:noFill/>
        </p:spPr>
        <p:txBody>
          <a:bodyPr wrap="square" rtlCol="0">
            <a:spAutoFit/>
          </a:bodyPr>
          <a:lstStyle/>
          <a:p>
            <a:pPr algn="ctr">
              <a:spcBef>
                <a:spcPts val="600"/>
              </a:spcBef>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cs typeface="Hiragino Sans GB W3" charset="-122"/>
              </a:rPr>
              <a:t>内容</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cs typeface="Hiragino Sans GB W3" charset="-122"/>
              </a:rPr>
              <a:t>内容</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Hiragino Sans GB W3" charset="-122"/>
            </a:endParaRPr>
          </a:p>
        </p:txBody>
      </p:sp>
      <p:sp>
        <p:nvSpPr>
          <p:cNvPr id="30" name="Rectangle 24">
            <a:extLst>
              <a:ext uri="{FF2B5EF4-FFF2-40B4-BE49-F238E27FC236}">
                <a16:creationId xmlns:a16="http://schemas.microsoft.com/office/drawing/2014/main" id="{7B12459D-B5CE-4FC3-86C2-D5D4EEE18452}"/>
              </a:ext>
            </a:extLst>
          </p:cNvPr>
          <p:cNvSpPr>
            <a:spLocks noChangeArrowheads="1"/>
          </p:cNvSpPr>
          <p:nvPr/>
        </p:nvSpPr>
        <p:spPr bwMode="auto">
          <a:xfrm>
            <a:off x="1432398" y="3768381"/>
            <a:ext cx="1254256" cy="20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tx1">
                    <a:lumMod val="65000"/>
                    <a:lumOff val="35000"/>
                  </a:schemeClr>
                </a:solidFill>
                <a:latin typeface="微软雅黑" pitchFamily="34" charset="-122"/>
                <a:ea typeface="微软雅黑" pitchFamily="34" charset="-122"/>
              </a:rPr>
              <a:t>单击填加标题</a:t>
            </a:r>
            <a:endParaRPr lang="zh-CN" altLang="en-US" sz="1200" b="1" dirty="0">
              <a:solidFill>
                <a:schemeClr val="tx1">
                  <a:lumMod val="65000"/>
                  <a:lumOff val="35000"/>
                </a:schemeClr>
              </a:solidFill>
            </a:endParaRPr>
          </a:p>
        </p:txBody>
      </p:sp>
      <p:sp>
        <p:nvSpPr>
          <p:cNvPr id="31" name="文本框 30">
            <a:extLst>
              <a:ext uri="{FF2B5EF4-FFF2-40B4-BE49-F238E27FC236}">
                <a16:creationId xmlns:a16="http://schemas.microsoft.com/office/drawing/2014/main" id="{79B24CAE-8FC8-40E1-BD7A-2550352D33F7}"/>
              </a:ext>
            </a:extLst>
          </p:cNvPr>
          <p:cNvSpPr txBox="1"/>
          <p:nvPr/>
        </p:nvSpPr>
        <p:spPr>
          <a:xfrm>
            <a:off x="4151344" y="4114680"/>
            <a:ext cx="1963844" cy="477054"/>
          </a:xfrm>
          <a:prstGeom prst="rect">
            <a:avLst/>
          </a:prstGeom>
          <a:noFill/>
        </p:spPr>
        <p:txBody>
          <a:bodyPr wrap="square" rtlCol="0">
            <a:spAutoFit/>
          </a:bodyPr>
          <a:lstStyle/>
          <a:p>
            <a:pPr algn="ctr">
              <a:spcBef>
                <a:spcPts val="600"/>
              </a:spcBef>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cs typeface="Hiragino Sans GB W3" charset="-122"/>
              </a:rPr>
              <a:t>内容</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cs typeface="Hiragino Sans GB W3" charset="-122"/>
              </a:rPr>
              <a:t>内容</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Hiragino Sans GB W3" charset="-122"/>
            </a:endParaRPr>
          </a:p>
        </p:txBody>
      </p:sp>
      <p:sp>
        <p:nvSpPr>
          <p:cNvPr id="32" name="Rectangle 24">
            <a:extLst>
              <a:ext uri="{FF2B5EF4-FFF2-40B4-BE49-F238E27FC236}">
                <a16:creationId xmlns:a16="http://schemas.microsoft.com/office/drawing/2014/main" id="{C1935B38-C1DC-40A6-8EF0-0584FD2ABCD1}"/>
              </a:ext>
            </a:extLst>
          </p:cNvPr>
          <p:cNvSpPr>
            <a:spLocks noChangeArrowheads="1"/>
          </p:cNvSpPr>
          <p:nvPr/>
        </p:nvSpPr>
        <p:spPr bwMode="auto">
          <a:xfrm>
            <a:off x="4273265" y="3768381"/>
            <a:ext cx="1254256" cy="20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tx1">
                    <a:lumMod val="65000"/>
                    <a:lumOff val="35000"/>
                  </a:schemeClr>
                </a:solidFill>
                <a:latin typeface="微软雅黑" pitchFamily="34" charset="-122"/>
                <a:ea typeface="微软雅黑" pitchFamily="34" charset="-122"/>
              </a:rPr>
              <a:t>单击填加标题</a:t>
            </a:r>
            <a:endParaRPr lang="zh-CN" altLang="en-US" sz="1200" b="1" dirty="0">
              <a:solidFill>
                <a:schemeClr val="tx1">
                  <a:lumMod val="65000"/>
                  <a:lumOff val="35000"/>
                </a:schemeClr>
              </a:solidFill>
            </a:endParaRPr>
          </a:p>
        </p:txBody>
      </p:sp>
      <p:sp>
        <p:nvSpPr>
          <p:cNvPr id="33" name="文本框 32">
            <a:extLst>
              <a:ext uri="{FF2B5EF4-FFF2-40B4-BE49-F238E27FC236}">
                <a16:creationId xmlns:a16="http://schemas.microsoft.com/office/drawing/2014/main" id="{CCEB0D60-D21F-4D35-AA08-E1F6C8E3D2B5}"/>
              </a:ext>
            </a:extLst>
          </p:cNvPr>
          <p:cNvSpPr txBox="1"/>
          <p:nvPr/>
        </p:nvSpPr>
        <p:spPr>
          <a:xfrm>
            <a:off x="6991540" y="4114680"/>
            <a:ext cx="1963844" cy="477054"/>
          </a:xfrm>
          <a:prstGeom prst="rect">
            <a:avLst/>
          </a:prstGeom>
          <a:noFill/>
        </p:spPr>
        <p:txBody>
          <a:bodyPr wrap="square" rtlCol="0">
            <a:spAutoFit/>
          </a:bodyPr>
          <a:lstStyle/>
          <a:p>
            <a:pPr algn="ctr">
              <a:spcBef>
                <a:spcPts val="600"/>
              </a:spcBef>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cs typeface="Hiragino Sans GB W3" charset="-122"/>
              </a:rPr>
              <a:t>内容</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Hiragino Sans GB W3" charset="-122"/>
              </a:rPr>
              <a:t>输入替换</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cs typeface="Hiragino Sans GB W3" charset="-122"/>
              </a:rPr>
              <a:t>内容</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Hiragino Sans GB W3" charset="-122"/>
            </a:endParaRPr>
          </a:p>
        </p:txBody>
      </p:sp>
      <p:sp>
        <p:nvSpPr>
          <p:cNvPr id="34" name="Rectangle 24">
            <a:extLst>
              <a:ext uri="{FF2B5EF4-FFF2-40B4-BE49-F238E27FC236}">
                <a16:creationId xmlns:a16="http://schemas.microsoft.com/office/drawing/2014/main" id="{364FBE61-3609-46DE-9AC8-EDAF99014CB7}"/>
              </a:ext>
            </a:extLst>
          </p:cNvPr>
          <p:cNvSpPr>
            <a:spLocks noChangeArrowheads="1"/>
          </p:cNvSpPr>
          <p:nvPr/>
        </p:nvSpPr>
        <p:spPr bwMode="auto">
          <a:xfrm>
            <a:off x="7113461" y="3768381"/>
            <a:ext cx="1254256" cy="20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tx1">
                    <a:lumMod val="65000"/>
                    <a:lumOff val="35000"/>
                  </a:schemeClr>
                </a:solidFill>
                <a:latin typeface="微软雅黑" pitchFamily="34" charset="-122"/>
                <a:ea typeface="微软雅黑" pitchFamily="34" charset="-122"/>
              </a:rPr>
              <a:t>单击填加标题</a:t>
            </a:r>
            <a:endParaRPr lang="zh-CN" altLang="en-US" sz="1200" b="1" dirty="0">
              <a:solidFill>
                <a:schemeClr val="tx1">
                  <a:lumMod val="65000"/>
                  <a:lumOff val="35000"/>
                </a:schemeClr>
              </a:solidFill>
            </a:endParaRPr>
          </a:p>
        </p:txBody>
      </p:sp>
    </p:spTree>
    <p:extLst>
      <p:ext uri="{BB962C8B-B14F-4D97-AF65-F5344CB8AC3E}">
        <p14:creationId xmlns:p14="http://schemas.microsoft.com/office/powerpoint/2010/main" val="1314297965"/>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down)">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wipe(down)">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down)">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ipe(down)">
                                      <p:cBhvr>
                                        <p:cTn id="27" dur="50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wipe(down)">
                                      <p:cBhvr>
                                        <p:cTn id="3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flipV="1">
            <a:off x="9618" y="2713847"/>
            <a:ext cx="9124769" cy="46435"/>
          </a:xfrm>
          <a:prstGeom prst="rect">
            <a:avLst/>
          </a:prstGeom>
          <a:solidFill>
            <a:schemeClr val="bg1">
              <a:lumMod val="6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7144" tIns="38572" rIns="77144" bIns="38572" anchor="ctr"/>
          <a:lstStyle/>
          <a:p>
            <a:pPr algn="ctr">
              <a:defRPr/>
            </a:pPr>
            <a:endParaRPr lang="zh-CN" altLang="en-US" sz="1000" dirty="0"/>
          </a:p>
        </p:txBody>
      </p:sp>
      <p:sp>
        <p:nvSpPr>
          <p:cNvPr id="7" name="椭圆 6"/>
          <p:cNvSpPr/>
          <p:nvPr/>
        </p:nvSpPr>
        <p:spPr>
          <a:xfrm>
            <a:off x="2448567" y="2454290"/>
            <a:ext cx="519043" cy="519113"/>
          </a:xfrm>
          <a:prstGeom prst="ellipse">
            <a:avLst/>
          </a:prstGeom>
          <a:solidFill>
            <a:srgbClr val="FFFFFF">
              <a:alpha val="60000"/>
            </a:srgbClr>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zh-CN" altLang="en-US" sz="1000" dirty="0">
              <a:latin typeface="AvantGarde Md BT" pitchFamily="34" charset="0"/>
            </a:endParaRPr>
          </a:p>
        </p:txBody>
      </p:sp>
      <p:sp>
        <p:nvSpPr>
          <p:cNvPr id="11" name="椭圆 10"/>
          <p:cNvSpPr/>
          <p:nvPr/>
        </p:nvSpPr>
        <p:spPr>
          <a:xfrm>
            <a:off x="3554508" y="2454290"/>
            <a:ext cx="519043" cy="519113"/>
          </a:xfrm>
          <a:prstGeom prst="ellipse">
            <a:avLst/>
          </a:prstGeom>
          <a:solidFill>
            <a:srgbClr val="FFFFFF">
              <a:alpha val="60000"/>
            </a:srgbClr>
          </a:solid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zh-CN" altLang="en-US" sz="1000" dirty="0">
              <a:latin typeface="AvantGarde Md BT" pitchFamily="34" charset="0"/>
            </a:endParaRPr>
          </a:p>
        </p:txBody>
      </p:sp>
      <p:sp>
        <p:nvSpPr>
          <p:cNvPr id="13" name="椭圆 12"/>
          <p:cNvSpPr/>
          <p:nvPr/>
        </p:nvSpPr>
        <p:spPr>
          <a:xfrm>
            <a:off x="4659259" y="2454290"/>
            <a:ext cx="519043" cy="519113"/>
          </a:xfrm>
          <a:prstGeom prst="ellipse">
            <a:avLst/>
          </a:prstGeom>
          <a:solidFill>
            <a:srgbClr val="FFFFFF">
              <a:alpha val="60000"/>
            </a:srgbClr>
          </a:solidFill>
          <a:ln w="6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zh-CN" altLang="en-US" sz="1000" dirty="0">
              <a:latin typeface="AvantGarde Md BT" pitchFamily="34" charset="0"/>
            </a:endParaRPr>
          </a:p>
        </p:txBody>
      </p:sp>
      <p:sp>
        <p:nvSpPr>
          <p:cNvPr id="14" name="椭圆 13"/>
          <p:cNvSpPr/>
          <p:nvPr/>
        </p:nvSpPr>
        <p:spPr>
          <a:xfrm>
            <a:off x="5764009" y="2454290"/>
            <a:ext cx="520233" cy="519113"/>
          </a:xfrm>
          <a:prstGeom prst="ellipse">
            <a:avLst/>
          </a:prstGeom>
          <a:solidFill>
            <a:srgbClr val="FFFFFF">
              <a:alpha val="60000"/>
            </a:srgbClr>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zh-CN" altLang="en-US" sz="1000" dirty="0">
              <a:latin typeface="AvantGarde Md BT" pitchFamily="34" charset="0"/>
            </a:endParaRPr>
          </a:p>
        </p:txBody>
      </p:sp>
      <p:sp>
        <p:nvSpPr>
          <p:cNvPr id="15" name="椭圆 14"/>
          <p:cNvSpPr/>
          <p:nvPr/>
        </p:nvSpPr>
        <p:spPr>
          <a:xfrm>
            <a:off x="6869952" y="2454290"/>
            <a:ext cx="519043" cy="519113"/>
          </a:xfrm>
          <a:prstGeom prst="ellipse">
            <a:avLst/>
          </a:prstGeom>
          <a:solidFill>
            <a:srgbClr val="FFFFFF">
              <a:alpha val="60000"/>
            </a:srgbClr>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zh-CN" altLang="en-US" sz="1000" dirty="0">
              <a:latin typeface="AvantGarde Md BT" pitchFamily="34" charset="0"/>
            </a:endParaRPr>
          </a:p>
        </p:txBody>
      </p:sp>
      <p:sp>
        <p:nvSpPr>
          <p:cNvPr id="16" name="椭圆 15"/>
          <p:cNvSpPr/>
          <p:nvPr/>
        </p:nvSpPr>
        <p:spPr>
          <a:xfrm>
            <a:off x="2505707" y="2511439"/>
            <a:ext cx="404758" cy="404813"/>
          </a:xfrm>
          <a:prstGeom prst="ellipse">
            <a:avLst/>
          </a:prstGeom>
          <a:solidFill>
            <a:schemeClr val="accent2"/>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r>
              <a:rPr lang="en-US" altLang="zh-CN" sz="1000" dirty="0">
                <a:latin typeface="AvantGarde Md BT" pitchFamily="34" charset="0"/>
              </a:rPr>
              <a:t>2</a:t>
            </a:r>
            <a:endParaRPr lang="zh-CN" altLang="en-US" sz="1000" dirty="0">
              <a:latin typeface="AvantGarde Md BT" pitchFamily="34" charset="0"/>
            </a:endParaRPr>
          </a:p>
        </p:txBody>
      </p:sp>
      <p:sp>
        <p:nvSpPr>
          <p:cNvPr id="17" name="椭圆 16"/>
          <p:cNvSpPr/>
          <p:nvPr/>
        </p:nvSpPr>
        <p:spPr>
          <a:xfrm>
            <a:off x="3611649" y="2511439"/>
            <a:ext cx="404758" cy="404813"/>
          </a:xfrm>
          <a:prstGeom prst="ellipse">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r>
              <a:rPr lang="en-US" altLang="zh-CN" sz="1000" dirty="0">
                <a:latin typeface="AvantGarde Md BT" pitchFamily="34" charset="0"/>
              </a:rPr>
              <a:t>3</a:t>
            </a:r>
            <a:endParaRPr lang="zh-CN" altLang="en-US" sz="1000" dirty="0">
              <a:latin typeface="AvantGarde Md BT" pitchFamily="34" charset="0"/>
            </a:endParaRPr>
          </a:p>
        </p:txBody>
      </p:sp>
      <p:sp>
        <p:nvSpPr>
          <p:cNvPr id="18" name="椭圆 17"/>
          <p:cNvSpPr/>
          <p:nvPr/>
        </p:nvSpPr>
        <p:spPr>
          <a:xfrm>
            <a:off x="4715209" y="2511439"/>
            <a:ext cx="404758" cy="404813"/>
          </a:xfrm>
          <a:prstGeom prst="ellipse">
            <a:avLst/>
          </a:prstGeom>
          <a:solidFill>
            <a:schemeClr val="accent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r>
              <a:rPr lang="en-US" altLang="zh-CN" sz="1000" dirty="0">
                <a:latin typeface="AvantGarde Md BT" pitchFamily="34" charset="0"/>
              </a:rPr>
              <a:t>4</a:t>
            </a:r>
            <a:endParaRPr lang="zh-CN" altLang="en-US" sz="1000" dirty="0">
              <a:latin typeface="AvantGarde Md BT" pitchFamily="34" charset="0"/>
            </a:endParaRPr>
          </a:p>
        </p:txBody>
      </p:sp>
      <p:sp>
        <p:nvSpPr>
          <p:cNvPr id="19" name="椭圆 18"/>
          <p:cNvSpPr/>
          <p:nvPr/>
        </p:nvSpPr>
        <p:spPr>
          <a:xfrm>
            <a:off x="5819959" y="2511439"/>
            <a:ext cx="404758" cy="404813"/>
          </a:xfrm>
          <a:prstGeom prst="ellipse">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r>
              <a:rPr lang="en-US" altLang="zh-CN" sz="1000" dirty="0">
                <a:latin typeface="AvantGarde Md BT" pitchFamily="34" charset="0"/>
              </a:rPr>
              <a:t>5</a:t>
            </a:r>
            <a:endParaRPr lang="zh-CN" altLang="en-US" sz="1000" dirty="0">
              <a:latin typeface="AvantGarde Md BT" pitchFamily="34" charset="0"/>
            </a:endParaRPr>
          </a:p>
        </p:txBody>
      </p:sp>
      <p:sp>
        <p:nvSpPr>
          <p:cNvPr id="20" name="椭圆 19"/>
          <p:cNvSpPr/>
          <p:nvPr/>
        </p:nvSpPr>
        <p:spPr>
          <a:xfrm>
            <a:off x="6925901" y="2511439"/>
            <a:ext cx="404758" cy="404813"/>
          </a:xfrm>
          <a:prstGeom prst="ellipse">
            <a:avLst/>
          </a:prstGeom>
          <a:solidFill>
            <a:schemeClr val="accent2"/>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r>
              <a:rPr lang="en-US" altLang="zh-CN" sz="1000" dirty="0">
                <a:latin typeface="AvantGarde Md BT" pitchFamily="34" charset="0"/>
              </a:rPr>
              <a:t>6</a:t>
            </a:r>
            <a:endParaRPr lang="zh-CN" altLang="en-US" sz="1000" dirty="0">
              <a:latin typeface="AvantGarde Md BT" pitchFamily="34" charset="0"/>
            </a:endParaRPr>
          </a:p>
        </p:txBody>
      </p:sp>
      <p:sp>
        <p:nvSpPr>
          <p:cNvPr id="21" name="任意多边形 20"/>
          <p:cNvSpPr/>
          <p:nvPr/>
        </p:nvSpPr>
        <p:spPr>
          <a:xfrm flipH="1" flipV="1">
            <a:off x="2924750" y="2925777"/>
            <a:ext cx="251188" cy="1088231"/>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zh-CN" altLang="en-US" sz="1000" dirty="0"/>
          </a:p>
        </p:txBody>
      </p:sp>
      <p:sp>
        <p:nvSpPr>
          <p:cNvPr id="22" name="矩形 24"/>
          <p:cNvSpPr>
            <a:spLocks noChangeArrowheads="1"/>
          </p:cNvSpPr>
          <p:nvPr/>
        </p:nvSpPr>
        <p:spPr bwMode="auto">
          <a:xfrm>
            <a:off x="1332079" y="3347257"/>
            <a:ext cx="1851004" cy="572306"/>
          </a:xfrm>
          <a:prstGeom prst="rect">
            <a:avLst/>
          </a:prstGeom>
          <a:noFill/>
          <a:ln w="9525">
            <a:noFill/>
            <a:miter lim="800000"/>
            <a:headEnd/>
            <a:tailEnd/>
          </a:ln>
        </p:spPr>
        <p:txBody>
          <a:bodyPr wrap="square" lIns="91430" tIns="45715" rIns="91430" bIns="45715">
            <a:spAutoFit/>
          </a:bodyPr>
          <a:lstStyle/>
          <a:p>
            <a:pPr lvl="0">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3" name="任意多边形 22"/>
          <p:cNvSpPr/>
          <p:nvPr/>
        </p:nvSpPr>
        <p:spPr>
          <a:xfrm flipH="1" flipV="1">
            <a:off x="5100923" y="2925777"/>
            <a:ext cx="249997" cy="1088231"/>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6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zh-CN" altLang="en-US" sz="1000" dirty="0"/>
          </a:p>
        </p:txBody>
      </p:sp>
      <p:sp>
        <p:nvSpPr>
          <p:cNvPr id="24" name="任意多边形 23"/>
          <p:cNvSpPr/>
          <p:nvPr/>
        </p:nvSpPr>
        <p:spPr>
          <a:xfrm flipH="1" flipV="1">
            <a:off x="7361610" y="2925777"/>
            <a:ext cx="251188" cy="1088231"/>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zh-CN" altLang="en-US" sz="1000" dirty="0"/>
          </a:p>
        </p:txBody>
      </p:sp>
      <p:sp>
        <p:nvSpPr>
          <p:cNvPr id="25" name="任意多边形 24"/>
          <p:cNvSpPr/>
          <p:nvPr/>
        </p:nvSpPr>
        <p:spPr>
          <a:xfrm>
            <a:off x="3461653" y="1337485"/>
            <a:ext cx="249997" cy="1088231"/>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zh-CN" altLang="en-US" sz="1000" dirty="0">
              <a:solidFill>
                <a:srgbClr val="262626"/>
              </a:solidFill>
            </a:endParaRPr>
          </a:p>
        </p:txBody>
      </p:sp>
      <p:sp>
        <p:nvSpPr>
          <p:cNvPr id="26" name="任意多边形 25"/>
          <p:cNvSpPr/>
          <p:nvPr/>
        </p:nvSpPr>
        <p:spPr>
          <a:xfrm>
            <a:off x="5639012" y="1337485"/>
            <a:ext cx="249997" cy="1088231"/>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zh-CN" altLang="en-US" sz="1000" dirty="0">
              <a:solidFill>
                <a:srgbClr val="262626"/>
              </a:solidFill>
            </a:endParaRPr>
          </a:p>
        </p:txBody>
      </p:sp>
      <p:sp>
        <p:nvSpPr>
          <p:cNvPr id="27" name="矩形 30"/>
          <p:cNvSpPr>
            <a:spLocks noChangeArrowheads="1"/>
          </p:cNvSpPr>
          <p:nvPr/>
        </p:nvSpPr>
        <p:spPr bwMode="auto">
          <a:xfrm>
            <a:off x="3483079" y="1338671"/>
            <a:ext cx="2024981" cy="732300"/>
          </a:xfrm>
          <a:prstGeom prst="rect">
            <a:avLst/>
          </a:prstGeom>
          <a:noFill/>
          <a:ln w="9525">
            <a:noFill/>
            <a:miter lim="800000"/>
            <a:headEnd/>
            <a:tailEnd/>
          </a:ln>
        </p:spPr>
        <p:txBody>
          <a:bodyPr lIns="91430" tIns="45715" rIns="91430" bIns="45715">
            <a:spAutoFit/>
          </a:bodyPr>
          <a:lstStyle/>
          <a:p>
            <a:pPr algn="just">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28" name="矩形 31"/>
          <p:cNvSpPr>
            <a:spLocks noChangeArrowheads="1"/>
          </p:cNvSpPr>
          <p:nvPr/>
        </p:nvSpPr>
        <p:spPr bwMode="auto">
          <a:xfrm>
            <a:off x="3461651" y="3347257"/>
            <a:ext cx="1815459" cy="572306"/>
          </a:xfrm>
          <a:prstGeom prst="rect">
            <a:avLst/>
          </a:prstGeom>
          <a:noFill/>
          <a:ln w="9525">
            <a:noFill/>
            <a:miter lim="800000"/>
            <a:headEnd/>
            <a:tailEnd/>
          </a:ln>
        </p:spPr>
        <p:txBody>
          <a:bodyPr wrap="square" lIns="91430" tIns="45715" rIns="91430" bIns="45715">
            <a:spAutoFit/>
          </a:bodyPr>
          <a:lstStyle/>
          <a:p>
            <a:pPr lvl="0">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9" name="矩形 32"/>
          <p:cNvSpPr>
            <a:spLocks noChangeArrowheads="1"/>
          </p:cNvSpPr>
          <p:nvPr/>
        </p:nvSpPr>
        <p:spPr bwMode="auto">
          <a:xfrm>
            <a:off x="5717583" y="1338671"/>
            <a:ext cx="2085693" cy="732300"/>
          </a:xfrm>
          <a:prstGeom prst="rect">
            <a:avLst/>
          </a:prstGeom>
          <a:noFill/>
          <a:ln w="9525">
            <a:noFill/>
            <a:miter lim="800000"/>
            <a:headEnd/>
            <a:tailEnd/>
          </a:ln>
        </p:spPr>
        <p:txBody>
          <a:bodyPr lIns="91430" tIns="45715" rIns="91430" bIns="45715">
            <a:spAutoFit/>
          </a:bodyPr>
          <a:lstStyle/>
          <a:p>
            <a:pPr lvl="0" algn="just">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30" name="矩形 33"/>
          <p:cNvSpPr>
            <a:spLocks noChangeArrowheads="1"/>
          </p:cNvSpPr>
          <p:nvPr/>
        </p:nvSpPr>
        <p:spPr bwMode="auto">
          <a:xfrm>
            <a:off x="5639009" y="3347257"/>
            <a:ext cx="1926172" cy="572306"/>
          </a:xfrm>
          <a:prstGeom prst="rect">
            <a:avLst/>
          </a:prstGeom>
          <a:noFill/>
          <a:ln w="9525">
            <a:noFill/>
            <a:miter lim="800000"/>
            <a:headEnd/>
            <a:tailEnd/>
          </a:ln>
        </p:spPr>
        <p:txBody>
          <a:bodyPr wrap="square" lIns="91430" tIns="45715" rIns="91430" bIns="45715">
            <a:spAutoFit/>
          </a:bodyPr>
          <a:lstStyle/>
          <a:p>
            <a:pPr lvl="0">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38" name="椭圆 37"/>
          <p:cNvSpPr/>
          <p:nvPr/>
        </p:nvSpPr>
        <p:spPr>
          <a:xfrm>
            <a:off x="1424937" y="2454290"/>
            <a:ext cx="519043" cy="519113"/>
          </a:xfrm>
          <a:prstGeom prst="ellipse">
            <a:avLst/>
          </a:prstGeom>
          <a:solidFill>
            <a:srgbClr val="FFFFFF">
              <a:alpha val="60000"/>
            </a:srgbClr>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zh-CN" altLang="en-US" sz="1000" dirty="0">
              <a:latin typeface="AvantGarde Md BT" pitchFamily="34" charset="0"/>
            </a:endParaRPr>
          </a:p>
        </p:txBody>
      </p:sp>
      <p:sp>
        <p:nvSpPr>
          <p:cNvPr id="39" name="椭圆 38"/>
          <p:cNvSpPr/>
          <p:nvPr/>
        </p:nvSpPr>
        <p:spPr>
          <a:xfrm>
            <a:off x="1482077" y="2511439"/>
            <a:ext cx="404758" cy="404813"/>
          </a:xfrm>
          <a:prstGeom prst="ellipse">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r>
              <a:rPr lang="en-US" altLang="zh-CN" sz="1000" dirty="0">
                <a:latin typeface="AvantGarde Md BT" pitchFamily="34" charset="0"/>
              </a:rPr>
              <a:t>1</a:t>
            </a:r>
            <a:endParaRPr lang="zh-CN" altLang="en-US" sz="1000" dirty="0">
              <a:latin typeface="AvantGarde Md BT" pitchFamily="34" charset="0"/>
            </a:endParaRPr>
          </a:p>
        </p:txBody>
      </p:sp>
      <p:sp>
        <p:nvSpPr>
          <p:cNvPr id="40" name="任意多边形 39"/>
          <p:cNvSpPr/>
          <p:nvPr/>
        </p:nvSpPr>
        <p:spPr>
          <a:xfrm>
            <a:off x="1332080" y="1337485"/>
            <a:ext cx="249997" cy="1088231"/>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zh-CN" altLang="en-US" sz="1000" dirty="0">
              <a:solidFill>
                <a:srgbClr val="262626"/>
              </a:solidFill>
            </a:endParaRPr>
          </a:p>
        </p:txBody>
      </p:sp>
      <p:sp>
        <p:nvSpPr>
          <p:cNvPr id="41" name="矩形 30"/>
          <p:cNvSpPr>
            <a:spLocks noChangeArrowheads="1"/>
          </p:cNvSpPr>
          <p:nvPr/>
        </p:nvSpPr>
        <p:spPr bwMode="auto">
          <a:xfrm>
            <a:off x="1353507" y="1338671"/>
            <a:ext cx="2024981" cy="732300"/>
          </a:xfrm>
          <a:prstGeom prst="rect">
            <a:avLst/>
          </a:prstGeom>
          <a:noFill/>
          <a:ln w="9525">
            <a:noFill/>
            <a:miter lim="800000"/>
            <a:headEnd/>
            <a:tailEnd/>
          </a:ln>
        </p:spPr>
        <p:txBody>
          <a:bodyPr lIns="91430" tIns="45715" rIns="91430" bIns="45715">
            <a:spAutoFit/>
          </a:bodyPr>
          <a:lstStyle/>
          <a:p>
            <a:pPr algn="just">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Tree>
    <p:extLst>
      <p:ext uri="{BB962C8B-B14F-4D97-AF65-F5344CB8AC3E}">
        <p14:creationId xmlns:p14="http://schemas.microsoft.com/office/powerpoint/2010/main" val="2928407831"/>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3" presetClass="entr" presetSubtype="16"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 calcmode="lin" valueType="num">
                                      <p:cBhvr>
                                        <p:cTn id="10" dur="500" fill="hold"/>
                                        <p:tgtEl>
                                          <p:spTgt spid="38"/>
                                        </p:tgtEl>
                                        <p:attrNameLst>
                                          <p:attrName>ppt_w</p:attrName>
                                        </p:attrNameLst>
                                      </p:cBhvr>
                                      <p:tavLst>
                                        <p:tav tm="0">
                                          <p:val>
                                            <p:fltVal val="0"/>
                                          </p:val>
                                        </p:tav>
                                        <p:tav tm="100000">
                                          <p:val>
                                            <p:strVal val="#ppt_w"/>
                                          </p:val>
                                        </p:tav>
                                      </p:tavLst>
                                    </p:anim>
                                    <p:anim calcmode="lin" valueType="num">
                                      <p:cBhvr>
                                        <p:cTn id="11" dur="500" fill="hold"/>
                                        <p:tgtEl>
                                          <p:spTgt spid="38"/>
                                        </p:tgtEl>
                                        <p:attrNameLst>
                                          <p:attrName>ppt_h</p:attrName>
                                        </p:attrNameLst>
                                      </p:cBhvr>
                                      <p:tavLst>
                                        <p:tav tm="0">
                                          <p:val>
                                            <p:fltVal val="0"/>
                                          </p:val>
                                        </p:tav>
                                        <p:tav tm="100000">
                                          <p:val>
                                            <p:strVal val="#ppt_h"/>
                                          </p:val>
                                        </p:tav>
                                      </p:tavLst>
                                    </p:anim>
                                  </p:childTnLst>
                                </p:cTn>
                              </p:par>
                            </p:childTnLst>
                          </p:cTn>
                        </p:par>
                        <p:par>
                          <p:cTn id="12" fill="hold">
                            <p:stCondLst>
                              <p:cond delay="500"/>
                            </p:stCondLst>
                            <p:childTnLst>
                              <p:par>
                                <p:cTn id="13" presetID="23" presetClass="entr" presetSubtype="16"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40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60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80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childTnLst>
                                </p:cTn>
                              </p:par>
                              <p:par>
                                <p:cTn id="33" presetID="23" presetClass="entr" presetSubtype="288" fill="hold" grpId="0" nodeType="withEffect">
                                  <p:stCondLst>
                                    <p:cond delay="800"/>
                                  </p:stCondLst>
                                  <p:childTnLst>
                                    <p:set>
                                      <p:cBhvr>
                                        <p:cTn id="34" dur="1" fill="hold">
                                          <p:stCondLst>
                                            <p:cond delay="0"/>
                                          </p:stCondLst>
                                        </p:cTn>
                                        <p:tgtEl>
                                          <p:spTgt spid="39"/>
                                        </p:tgtEl>
                                        <p:attrNameLst>
                                          <p:attrName>style.visibility</p:attrName>
                                        </p:attrNameLst>
                                      </p:cBhvr>
                                      <p:to>
                                        <p:strVal val="visible"/>
                                      </p:to>
                                    </p:set>
                                    <p:anim calcmode="lin" valueType="num">
                                      <p:cBhvr>
                                        <p:cTn id="35" dur="500" fill="hold"/>
                                        <p:tgtEl>
                                          <p:spTgt spid="39"/>
                                        </p:tgtEl>
                                        <p:attrNameLst>
                                          <p:attrName>ppt_w</p:attrName>
                                        </p:attrNameLst>
                                      </p:cBhvr>
                                      <p:tavLst>
                                        <p:tav tm="0">
                                          <p:val>
                                            <p:strVal val="4/3*#ppt_w"/>
                                          </p:val>
                                        </p:tav>
                                        <p:tav tm="100000">
                                          <p:val>
                                            <p:strVal val="#ppt_w"/>
                                          </p:val>
                                        </p:tav>
                                      </p:tavLst>
                                    </p:anim>
                                    <p:anim calcmode="lin" valueType="num">
                                      <p:cBhvr>
                                        <p:cTn id="36" dur="500" fill="hold"/>
                                        <p:tgtEl>
                                          <p:spTgt spid="39"/>
                                        </p:tgtEl>
                                        <p:attrNameLst>
                                          <p:attrName>ppt_h</p:attrName>
                                        </p:attrNameLst>
                                      </p:cBhvr>
                                      <p:tavLst>
                                        <p:tav tm="0">
                                          <p:val>
                                            <p:strVal val="4/3*#ppt_h"/>
                                          </p:val>
                                        </p:tav>
                                        <p:tav tm="100000">
                                          <p:val>
                                            <p:strVal val="#ppt_h"/>
                                          </p:val>
                                        </p:tav>
                                      </p:tavLst>
                                    </p:anim>
                                  </p:childTnLst>
                                </p:cTn>
                              </p:par>
                            </p:childTnLst>
                          </p:cTn>
                        </p:par>
                        <p:par>
                          <p:cTn id="37" fill="hold">
                            <p:stCondLst>
                              <p:cond delay="1800"/>
                            </p:stCondLst>
                            <p:childTnLst>
                              <p:par>
                                <p:cTn id="38" presetID="23" presetClass="entr" presetSubtype="288"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500" fill="hold"/>
                                        <p:tgtEl>
                                          <p:spTgt spid="16"/>
                                        </p:tgtEl>
                                        <p:attrNameLst>
                                          <p:attrName>ppt_w</p:attrName>
                                        </p:attrNameLst>
                                      </p:cBhvr>
                                      <p:tavLst>
                                        <p:tav tm="0">
                                          <p:val>
                                            <p:strVal val="4/3*#ppt_w"/>
                                          </p:val>
                                        </p:tav>
                                        <p:tav tm="100000">
                                          <p:val>
                                            <p:strVal val="#ppt_w"/>
                                          </p:val>
                                        </p:tav>
                                      </p:tavLst>
                                    </p:anim>
                                    <p:anim calcmode="lin" valueType="num">
                                      <p:cBhvr>
                                        <p:cTn id="41" dur="500" fill="hold"/>
                                        <p:tgtEl>
                                          <p:spTgt spid="16"/>
                                        </p:tgtEl>
                                        <p:attrNameLst>
                                          <p:attrName>ppt_h</p:attrName>
                                        </p:attrNameLst>
                                      </p:cBhvr>
                                      <p:tavLst>
                                        <p:tav tm="0">
                                          <p:val>
                                            <p:strVal val="4/3*#ppt_h"/>
                                          </p:val>
                                        </p:tav>
                                        <p:tav tm="100000">
                                          <p:val>
                                            <p:strVal val="#ppt_h"/>
                                          </p:val>
                                        </p:tav>
                                      </p:tavLst>
                                    </p:anim>
                                  </p:childTnLst>
                                </p:cTn>
                              </p:par>
                              <p:par>
                                <p:cTn id="42" presetID="23" presetClass="entr" presetSubtype="288" fill="hold" grpId="0" nodeType="withEffect">
                                  <p:stCondLst>
                                    <p:cond delay="200"/>
                                  </p:stCondLst>
                                  <p:childTnLst>
                                    <p:set>
                                      <p:cBhvr>
                                        <p:cTn id="43" dur="1" fill="hold">
                                          <p:stCondLst>
                                            <p:cond delay="0"/>
                                          </p:stCondLst>
                                        </p:cTn>
                                        <p:tgtEl>
                                          <p:spTgt spid="17"/>
                                        </p:tgtEl>
                                        <p:attrNameLst>
                                          <p:attrName>style.visibility</p:attrName>
                                        </p:attrNameLst>
                                      </p:cBhvr>
                                      <p:to>
                                        <p:strVal val="visible"/>
                                      </p:to>
                                    </p:set>
                                    <p:anim calcmode="lin" valueType="num">
                                      <p:cBhvr>
                                        <p:cTn id="44" dur="500" fill="hold"/>
                                        <p:tgtEl>
                                          <p:spTgt spid="17"/>
                                        </p:tgtEl>
                                        <p:attrNameLst>
                                          <p:attrName>ppt_w</p:attrName>
                                        </p:attrNameLst>
                                      </p:cBhvr>
                                      <p:tavLst>
                                        <p:tav tm="0">
                                          <p:val>
                                            <p:strVal val="4/3*#ppt_w"/>
                                          </p:val>
                                        </p:tav>
                                        <p:tav tm="100000">
                                          <p:val>
                                            <p:strVal val="#ppt_w"/>
                                          </p:val>
                                        </p:tav>
                                      </p:tavLst>
                                    </p:anim>
                                    <p:anim calcmode="lin" valueType="num">
                                      <p:cBhvr>
                                        <p:cTn id="45" dur="500" fill="hold"/>
                                        <p:tgtEl>
                                          <p:spTgt spid="17"/>
                                        </p:tgtEl>
                                        <p:attrNameLst>
                                          <p:attrName>ppt_h</p:attrName>
                                        </p:attrNameLst>
                                      </p:cBhvr>
                                      <p:tavLst>
                                        <p:tav tm="0">
                                          <p:val>
                                            <p:strVal val="4/3*#ppt_h"/>
                                          </p:val>
                                        </p:tav>
                                        <p:tav tm="100000">
                                          <p:val>
                                            <p:strVal val="#ppt_h"/>
                                          </p:val>
                                        </p:tav>
                                      </p:tavLst>
                                    </p:anim>
                                  </p:childTnLst>
                                </p:cTn>
                              </p:par>
                              <p:par>
                                <p:cTn id="46" presetID="23" presetClass="entr" presetSubtype="288" fill="hold" grpId="0" nodeType="withEffect">
                                  <p:stCondLst>
                                    <p:cond delay="400"/>
                                  </p:stCondLst>
                                  <p:childTnLst>
                                    <p:set>
                                      <p:cBhvr>
                                        <p:cTn id="47" dur="1" fill="hold">
                                          <p:stCondLst>
                                            <p:cond delay="0"/>
                                          </p:stCondLst>
                                        </p:cTn>
                                        <p:tgtEl>
                                          <p:spTgt spid="18"/>
                                        </p:tgtEl>
                                        <p:attrNameLst>
                                          <p:attrName>style.visibility</p:attrName>
                                        </p:attrNameLst>
                                      </p:cBhvr>
                                      <p:to>
                                        <p:strVal val="visible"/>
                                      </p:to>
                                    </p:set>
                                    <p:anim calcmode="lin" valueType="num">
                                      <p:cBhvr>
                                        <p:cTn id="48" dur="500" fill="hold"/>
                                        <p:tgtEl>
                                          <p:spTgt spid="18"/>
                                        </p:tgtEl>
                                        <p:attrNameLst>
                                          <p:attrName>ppt_w</p:attrName>
                                        </p:attrNameLst>
                                      </p:cBhvr>
                                      <p:tavLst>
                                        <p:tav tm="0">
                                          <p:val>
                                            <p:strVal val="4/3*#ppt_w"/>
                                          </p:val>
                                        </p:tav>
                                        <p:tav tm="100000">
                                          <p:val>
                                            <p:strVal val="#ppt_w"/>
                                          </p:val>
                                        </p:tav>
                                      </p:tavLst>
                                    </p:anim>
                                    <p:anim calcmode="lin" valueType="num">
                                      <p:cBhvr>
                                        <p:cTn id="49" dur="500" fill="hold"/>
                                        <p:tgtEl>
                                          <p:spTgt spid="18"/>
                                        </p:tgtEl>
                                        <p:attrNameLst>
                                          <p:attrName>ppt_h</p:attrName>
                                        </p:attrNameLst>
                                      </p:cBhvr>
                                      <p:tavLst>
                                        <p:tav tm="0">
                                          <p:val>
                                            <p:strVal val="4/3*#ppt_h"/>
                                          </p:val>
                                        </p:tav>
                                        <p:tav tm="100000">
                                          <p:val>
                                            <p:strVal val="#ppt_h"/>
                                          </p:val>
                                        </p:tav>
                                      </p:tavLst>
                                    </p:anim>
                                  </p:childTnLst>
                                </p:cTn>
                              </p:par>
                              <p:par>
                                <p:cTn id="50" presetID="23" presetClass="entr" presetSubtype="288" fill="hold" grpId="0" nodeType="withEffect">
                                  <p:stCondLst>
                                    <p:cond delay="600"/>
                                  </p:stCondLst>
                                  <p:childTnLst>
                                    <p:set>
                                      <p:cBhvr>
                                        <p:cTn id="51" dur="1" fill="hold">
                                          <p:stCondLst>
                                            <p:cond delay="0"/>
                                          </p:stCondLst>
                                        </p:cTn>
                                        <p:tgtEl>
                                          <p:spTgt spid="19"/>
                                        </p:tgtEl>
                                        <p:attrNameLst>
                                          <p:attrName>style.visibility</p:attrName>
                                        </p:attrNameLst>
                                      </p:cBhvr>
                                      <p:to>
                                        <p:strVal val="visible"/>
                                      </p:to>
                                    </p:set>
                                    <p:anim calcmode="lin" valueType="num">
                                      <p:cBhvr>
                                        <p:cTn id="52" dur="500" fill="hold"/>
                                        <p:tgtEl>
                                          <p:spTgt spid="19"/>
                                        </p:tgtEl>
                                        <p:attrNameLst>
                                          <p:attrName>ppt_w</p:attrName>
                                        </p:attrNameLst>
                                      </p:cBhvr>
                                      <p:tavLst>
                                        <p:tav tm="0">
                                          <p:val>
                                            <p:strVal val="4/3*#ppt_w"/>
                                          </p:val>
                                        </p:tav>
                                        <p:tav tm="100000">
                                          <p:val>
                                            <p:strVal val="#ppt_w"/>
                                          </p:val>
                                        </p:tav>
                                      </p:tavLst>
                                    </p:anim>
                                    <p:anim calcmode="lin" valueType="num">
                                      <p:cBhvr>
                                        <p:cTn id="53" dur="500" fill="hold"/>
                                        <p:tgtEl>
                                          <p:spTgt spid="19"/>
                                        </p:tgtEl>
                                        <p:attrNameLst>
                                          <p:attrName>ppt_h</p:attrName>
                                        </p:attrNameLst>
                                      </p:cBhvr>
                                      <p:tavLst>
                                        <p:tav tm="0">
                                          <p:val>
                                            <p:strVal val="4/3*#ppt_h"/>
                                          </p:val>
                                        </p:tav>
                                        <p:tav tm="100000">
                                          <p:val>
                                            <p:strVal val="#ppt_h"/>
                                          </p:val>
                                        </p:tav>
                                      </p:tavLst>
                                    </p:anim>
                                  </p:childTnLst>
                                </p:cTn>
                              </p:par>
                              <p:par>
                                <p:cTn id="54" presetID="23" presetClass="entr" presetSubtype="288" fill="hold" grpId="0" nodeType="withEffect">
                                  <p:stCondLst>
                                    <p:cond delay="800"/>
                                  </p:stCondLst>
                                  <p:childTnLst>
                                    <p:set>
                                      <p:cBhvr>
                                        <p:cTn id="55" dur="1" fill="hold">
                                          <p:stCondLst>
                                            <p:cond delay="0"/>
                                          </p:stCondLst>
                                        </p:cTn>
                                        <p:tgtEl>
                                          <p:spTgt spid="20"/>
                                        </p:tgtEl>
                                        <p:attrNameLst>
                                          <p:attrName>style.visibility</p:attrName>
                                        </p:attrNameLst>
                                      </p:cBhvr>
                                      <p:to>
                                        <p:strVal val="visible"/>
                                      </p:to>
                                    </p:set>
                                    <p:anim calcmode="lin" valueType="num">
                                      <p:cBhvr>
                                        <p:cTn id="56" dur="500" fill="hold"/>
                                        <p:tgtEl>
                                          <p:spTgt spid="20"/>
                                        </p:tgtEl>
                                        <p:attrNameLst>
                                          <p:attrName>ppt_w</p:attrName>
                                        </p:attrNameLst>
                                      </p:cBhvr>
                                      <p:tavLst>
                                        <p:tav tm="0">
                                          <p:val>
                                            <p:strVal val="4/3*#ppt_w"/>
                                          </p:val>
                                        </p:tav>
                                        <p:tav tm="100000">
                                          <p:val>
                                            <p:strVal val="#ppt_w"/>
                                          </p:val>
                                        </p:tav>
                                      </p:tavLst>
                                    </p:anim>
                                    <p:anim calcmode="lin" valueType="num">
                                      <p:cBhvr>
                                        <p:cTn id="57" dur="500" fill="hold"/>
                                        <p:tgtEl>
                                          <p:spTgt spid="20"/>
                                        </p:tgtEl>
                                        <p:attrNameLst>
                                          <p:attrName>ppt_h</p:attrName>
                                        </p:attrNameLst>
                                      </p:cBhvr>
                                      <p:tavLst>
                                        <p:tav tm="0">
                                          <p:val>
                                            <p:strVal val="4/3*#ppt_h"/>
                                          </p:val>
                                        </p:tav>
                                        <p:tav tm="100000">
                                          <p:val>
                                            <p:strVal val="#ppt_h"/>
                                          </p:val>
                                        </p:tav>
                                      </p:tavLst>
                                    </p:anim>
                                  </p:childTnLst>
                                </p:cTn>
                              </p:par>
                              <p:par>
                                <p:cTn id="58" presetID="22" presetClass="entr" presetSubtype="4" fill="hold" grpId="0" nodeType="withEffect">
                                  <p:stCondLst>
                                    <p:cond delay="800"/>
                                  </p:stCondLst>
                                  <p:childTnLst>
                                    <p:set>
                                      <p:cBhvr>
                                        <p:cTn id="59" dur="1" fill="hold">
                                          <p:stCondLst>
                                            <p:cond delay="0"/>
                                          </p:stCondLst>
                                        </p:cTn>
                                        <p:tgtEl>
                                          <p:spTgt spid="40"/>
                                        </p:tgtEl>
                                        <p:attrNameLst>
                                          <p:attrName>style.visibility</p:attrName>
                                        </p:attrNameLst>
                                      </p:cBhvr>
                                      <p:to>
                                        <p:strVal val="visible"/>
                                      </p:to>
                                    </p:set>
                                    <p:animEffect transition="in" filter="wipe(down)">
                                      <p:cBhvr>
                                        <p:cTn id="60" dur="500"/>
                                        <p:tgtEl>
                                          <p:spTgt spid="40"/>
                                        </p:tgtEl>
                                      </p:cBhvr>
                                    </p:animEffect>
                                  </p:childTnLst>
                                </p:cTn>
                              </p:par>
                            </p:childTnLst>
                          </p:cTn>
                        </p:par>
                        <p:par>
                          <p:cTn id="61" fill="hold">
                            <p:stCondLst>
                              <p:cond delay="3100"/>
                            </p:stCondLst>
                            <p:childTnLst>
                              <p:par>
                                <p:cTn id="62" presetID="22" presetClass="entr" presetSubtype="1" fill="hold" grpId="0"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wipe(up)">
                                      <p:cBhvr>
                                        <p:cTn id="64" dur="500"/>
                                        <p:tgtEl>
                                          <p:spTgt spid="21"/>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down)">
                                      <p:cBhvr>
                                        <p:cTn id="67" dur="500"/>
                                        <p:tgtEl>
                                          <p:spTgt spid="25"/>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wipe(up)">
                                      <p:cBhvr>
                                        <p:cTn id="70" dur="500"/>
                                        <p:tgtEl>
                                          <p:spTgt spid="23"/>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wipe(down)">
                                      <p:cBhvr>
                                        <p:cTn id="73" dur="500"/>
                                        <p:tgtEl>
                                          <p:spTgt spid="26"/>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wipe(up)">
                                      <p:cBhvr>
                                        <p:cTn id="76" dur="500"/>
                                        <p:tgtEl>
                                          <p:spTgt spid="24"/>
                                        </p:tgtEl>
                                      </p:cBhvr>
                                    </p:animEffect>
                                  </p:childTnLst>
                                </p:cTn>
                              </p:par>
                            </p:childTnLst>
                          </p:cTn>
                        </p:par>
                        <p:par>
                          <p:cTn id="77" fill="hold">
                            <p:stCondLst>
                              <p:cond delay="3600"/>
                            </p:stCondLst>
                            <p:childTnLst>
                              <p:par>
                                <p:cTn id="78" presetID="22" presetClass="entr" presetSubtype="8" fill="hold" grpId="0" nodeType="after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wipe(left)">
                                      <p:cBhvr>
                                        <p:cTn id="80" dur="500"/>
                                        <p:tgtEl>
                                          <p:spTgt spid="2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29"/>
                                        </p:tgtEl>
                                        <p:attrNameLst>
                                          <p:attrName>style.visibility</p:attrName>
                                        </p:attrNameLst>
                                      </p:cBhvr>
                                      <p:to>
                                        <p:strVal val="visible"/>
                                      </p:to>
                                    </p:set>
                                    <p:animEffect transition="in" filter="wipe(left)">
                                      <p:cBhvr>
                                        <p:cTn id="83" dur="500"/>
                                        <p:tgtEl>
                                          <p:spTgt spid="29"/>
                                        </p:tgtEl>
                                      </p:cBhvr>
                                    </p:animEffect>
                                  </p:childTnLst>
                                </p:cTn>
                              </p:par>
                            </p:childTnLst>
                          </p:cTn>
                        </p:par>
                        <p:par>
                          <p:cTn id="84" fill="hold">
                            <p:stCondLst>
                              <p:cond delay="4100"/>
                            </p:stCondLst>
                            <p:childTnLst>
                              <p:par>
                                <p:cTn id="85" presetID="22" presetClass="entr" presetSubtype="8"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wipe(left)">
                                      <p:cBhvr>
                                        <p:cTn id="87" dur="500"/>
                                        <p:tgtEl>
                                          <p:spTgt spid="41"/>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22"/>
                                        </p:tgtEl>
                                        <p:attrNameLst>
                                          <p:attrName>style.visibility</p:attrName>
                                        </p:attrNameLst>
                                      </p:cBhvr>
                                      <p:to>
                                        <p:strVal val="visible"/>
                                      </p:to>
                                    </p:set>
                                    <p:animEffect transition="in" filter="wipe(left)">
                                      <p:cBhvr>
                                        <p:cTn id="90" dur="500"/>
                                        <p:tgtEl>
                                          <p:spTgt spid="22"/>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28"/>
                                        </p:tgtEl>
                                        <p:attrNameLst>
                                          <p:attrName>style.visibility</p:attrName>
                                        </p:attrNameLst>
                                      </p:cBhvr>
                                      <p:to>
                                        <p:strVal val="visible"/>
                                      </p:to>
                                    </p:set>
                                    <p:animEffect transition="in" filter="wipe(left)">
                                      <p:cBhvr>
                                        <p:cTn id="93" dur="500"/>
                                        <p:tgtEl>
                                          <p:spTgt spid="28"/>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wipe(left)">
                                      <p:cBhvr>
                                        <p:cTn id="9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p:bldP spid="23" grpId="0" animBg="1"/>
      <p:bldP spid="24" grpId="0" animBg="1"/>
      <p:bldP spid="25" grpId="0" animBg="1"/>
      <p:bldP spid="26" grpId="0" animBg="1"/>
      <p:bldP spid="27" grpId="0"/>
      <p:bldP spid="28" grpId="0"/>
      <p:bldP spid="29" grpId="0"/>
      <p:bldP spid="30" grpId="0"/>
      <p:bldP spid="38" grpId="0" animBg="1"/>
      <p:bldP spid="39" grpId="0" animBg="1"/>
      <p:bldP spid="40" grpId="0" animBg="1"/>
      <p:bldP spid="4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971600" y="1179178"/>
            <a:ext cx="7466762" cy="3310260"/>
            <a:chOff x="971600" y="1141520"/>
            <a:chExt cx="7466762" cy="3309238"/>
          </a:xfrm>
        </p:grpSpPr>
        <p:sp>
          <p:nvSpPr>
            <p:cNvPr id="4" name="椭圆 3"/>
            <p:cNvSpPr/>
            <p:nvPr/>
          </p:nvSpPr>
          <p:spPr>
            <a:xfrm>
              <a:off x="1187625" y="1426719"/>
              <a:ext cx="2808312" cy="2808312"/>
            </a:xfrm>
            <a:prstGeom prst="ellipse">
              <a:avLst/>
            </a:prstGeom>
            <a:solidFill>
              <a:schemeClr val="accent2">
                <a:lumMod val="40000"/>
                <a:lumOff val="60000"/>
              </a:schemeClr>
            </a:solidFill>
            <a:ln w="127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空心弧 8"/>
            <p:cNvSpPr/>
            <p:nvPr/>
          </p:nvSpPr>
          <p:spPr>
            <a:xfrm>
              <a:off x="1196202" y="1435296"/>
              <a:ext cx="2791158" cy="2791158"/>
            </a:xfrm>
            <a:prstGeom prst="blockArc">
              <a:avLst>
                <a:gd name="adj1" fmla="val 21552921"/>
                <a:gd name="adj2" fmla="val 3257069"/>
                <a:gd name="adj3" fmla="val 11989"/>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椭圆 4"/>
            <p:cNvSpPr/>
            <p:nvPr/>
          </p:nvSpPr>
          <p:spPr>
            <a:xfrm>
              <a:off x="1470660" y="1709754"/>
              <a:ext cx="2242243" cy="2242243"/>
            </a:xfrm>
            <a:prstGeom prst="ellipse">
              <a:avLst/>
            </a:prstGeom>
            <a:solidFill>
              <a:schemeClr val="accent2">
                <a:lumMod val="40000"/>
                <a:lumOff val="60000"/>
              </a:schemeClr>
            </a:solidFill>
            <a:ln w="127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空心弧 9"/>
            <p:cNvSpPr/>
            <p:nvPr/>
          </p:nvSpPr>
          <p:spPr>
            <a:xfrm>
              <a:off x="1470659" y="1709753"/>
              <a:ext cx="2242244" cy="2242244"/>
            </a:xfrm>
            <a:prstGeom prst="blockArc">
              <a:avLst>
                <a:gd name="adj1" fmla="val 21552921"/>
                <a:gd name="adj2" fmla="val 6454187"/>
                <a:gd name="adj3" fmla="val 15544"/>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椭圆 5"/>
            <p:cNvSpPr/>
            <p:nvPr/>
          </p:nvSpPr>
          <p:spPr>
            <a:xfrm>
              <a:off x="1763688" y="2002782"/>
              <a:ext cx="1656186" cy="1656186"/>
            </a:xfrm>
            <a:prstGeom prst="ellipse">
              <a:avLst/>
            </a:prstGeom>
            <a:solidFill>
              <a:schemeClr val="accent2">
                <a:lumMod val="40000"/>
                <a:lumOff val="60000"/>
              </a:schemeClr>
            </a:solidFill>
            <a:ln w="127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空心弧 10"/>
            <p:cNvSpPr/>
            <p:nvPr/>
          </p:nvSpPr>
          <p:spPr>
            <a:xfrm>
              <a:off x="1763688" y="2002782"/>
              <a:ext cx="1656186" cy="1656186"/>
            </a:xfrm>
            <a:prstGeom prst="blockArc">
              <a:avLst>
                <a:gd name="adj1" fmla="val 21552921"/>
                <a:gd name="adj2" fmla="val 11934618"/>
                <a:gd name="adj3" fmla="val 19878"/>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椭圆 6"/>
            <p:cNvSpPr/>
            <p:nvPr/>
          </p:nvSpPr>
          <p:spPr>
            <a:xfrm>
              <a:off x="2068876" y="2307970"/>
              <a:ext cx="1045811" cy="1045811"/>
            </a:xfrm>
            <a:prstGeom prst="ellipse">
              <a:avLst/>
            </a:prstGeom>
            <a:solidFill>
              <a:schemeClr val="accent2">
                <a:lumMod val="40000"/>
                <a:lumOff val="60000"/>
              </a:schemeClr>
            </a:solidFill>
            <a:ln w="127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空心弧 11"/>
            <p:cNvSpPr/>
            <p:nvPr/>
          </p:nvSpPr>
          <p:spPr>
            <a:xfrm>
              <a:off x="2068876" y="2307970"/>
              <a:ext cx="1045811" cy="1045811"/>
            </a:xfrm>
            <a:prstGeom prst="blockArc">
              <a:avLst>
                <a:gd name="adj1" fmla="val 21552921"/>
                <a:gd name="adj2" fmla="val 14754958"/>
                <a:gd name="adj3" fmla="val 26988"/>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椭圆 7"/>
            <p:cNvSpPr/>
            <p:nvPr/>
          </p:nvSpPr>
          <p:spPr>
            <a:xfrm>
              <a:off x="2325040" y="2564134"/>
              <a:ext cx="533483" cy="533483"/>
            </a:xfrm>
            <a:prstGeom prst="ellipse">
              <a:avLst/>
            </a:prstGeom>
            <a:gradFill flip="none" rotWithShape="1">
              <a:gsLst>
                <a:gs pos="100000">
                  <a:srgbClr val="FCFCFC"/>
                </a:gs>
                <a:gs pos="0">
                  <a:srgbClr val="CCCCCC"/>
                </a:gs>
              </a:gsLst>
              <a:lin ang="7200000" scaled="0"/>
              <a:tileRect/>
            </a:gradFill>
            <a:ln w="127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2404404" y="2307970"/>
              <a:ext cx="374754" cy="276999"/>
            </a:xfrm>
            <a:prstGeom prst="rect">
              <a:avLst/>
            </a:prstGeom>
            <a:noFill/>
          </p:spPr>
          <p:txBody>
            <a:bodyPr wrap="square" rtlCol="0">
              <a:spAutoFit/>
            </a:bodyPr>
            <a:lstStyle/>
            <a:p>
              <a:r>
                <a:rPr lang="en-US" altLang="zh-CN" sz="1200" dirty="0">
                  <a:solidFill>
                    <a:schemeClr val="accent1"/>
                  </a:solidFill>
                  <a:latin typeface="Arial" panose="020B0604020202020204" pitchFamily="34" charset="0"/>
                  <a:cs typeface="Arial" panose="020B0604020202020204" pitchFamily="34" charset="0"/>
                </a:rPr>
                <a:t>01</a:t>
              </a:r>
              <a:endParaRPr lang="zh-CN" altLang="en-US" sz="1200" dirty="0">
                <a:solidFill>
                  <a:schemeClr val="accent1"/>
                </a:solidFill>
                <a:latin typeface="Arial" panose="020B0604020202020204" pitchFamily="34" charset="0"/>
                <a:cs typeface="Arial" panose="020B0604020202020204" pitchFamily="34" charset="0"/>
              </a:endParaRPr>
            </a:p>
          </p:txBody>
        </p:sp>
        <p:sp>
          <p:nvSpPr>
            <p:cNvPr id="14" name="TextBox 13"/>
            <p:cNvSpPr txBox="1"/>
            <p:nvPr/>
          </p:nvSpPr>
          <p:spPr>
            <a:xfrm>
              <a:off x="2404404" y="2036008"/>
              <a:ext cx="374754" cy="276999"/>
            </a:xfrm>
            <a:prstGeom prst="rect">
              <a:avLst/>
            </a:prstGeom>
            <a:noFill/>
          </p:spPr>
          <p:txBody>
            <a:bodyPr wrap="square" rtlCol="0">
              <a:spAutoFit/>
            </a:bodyPr>
            <a:lstStyle/>
            <a:p>
              <a:r>
                <a:rPr lang="en-US" altLang="zh-CN" sz="1200" dirty="0">
                  <a:solidFill>
                    <a:schemeClr val="tx1">
                      <a:lumMod val="50000"/>
                      <a:lumOff val="50000"/>
                    </a:schemeClr>
                  </a:solidFill>
                  <a:latin typeface="Arial" panose="020B0604020202020204" pitchFamily="34" charset="0"/>
                  <a:cs typeface="Arial" panose="020B0604020202020204" pitchFamily="34" charset="0"/>
                </a:rPr>
                <a:t>02</a:t>
              </a:r>
              <a:endParaRPr lang="zh-CN" altLang="en-US" sz="12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15" name="TextBox 14"/>
            <p:cNvSpPr txBox="1"/>
            <p:nvPr/>
          </p:nvSpPr>
          <p:spPr>
            <a:xfrm>
              <a:off x="2404404" y="1729791"/>
              <a:ext cx="374754" cy="276999"/>
            </a:xfrm>
            <a:prstGeom prst="rect">
              <a:avLst/>
            </a:prstGeom>
            <a:noFill/>
          </p:spPr>
          <p:txBody>
            <a:bodyPr wrap="square" rtlCol="0">
              <a:spAutoFit/>
            </a:bodyPr>
            <a:lstStyle/>
            <a:p>
              <a:r>
                <a:rPr lang="en-US" altLang="zh-CN" sz="1200" dirty="0">
                  <a:solidFill>
                    <a:schemeClr val="accent3"/>
                  </a:solidFill>
                  <a:latin typeface="Arial" panose="020B0604020202020204" pitchFamily="34" charset="0"/>
                  <a:cs typeface="Arial" panose="020B0604020202020204" pitchFamily="34" charset="0"/>
                </a:rPr>
                <a:t>03</a:t>
              </a:r>
              <a:endParaRPr lang="zh-CN" altLang="en-US" sz="1200" dirty="0">
                <a:solidFill>
                  <a:schemeClr val="accent3"/>
                </a:solidFill>
                <a:latin typeface="Arial" panose="020B0604020202020204" pitchFamily="34" charset="0"/>
                <a:cs typeface="Arial" panose="020B0604020202020204" pitchFamily="34" charset="0"/>
              </a:endParaRPr>
            </a:p>
          </p:txBody>
        </p:sp>
        <p:sp>
          <p:nvSpPr>
            <p:cNvPr id="16" name="TextBox 15"/>
            <p:cNvSpPr txBox="1"/>
            <p:nvPr/>
          </p:nvSpPr>
          <p:spPr>
            <a:xfrm>
              <a:off x="2404404" y="1452792"/>
              <a:ext cx="374754" cy="276999"/>
            </a:xfrm>
            <a:prstGeom prst="rect">
              <a:avLst/>
            </a:prstGeom>
            <a:noFill/>
          </p:spPr>
          <p:txBody>
            <a:bodyPr wrap="square" rtlCol="0">
              <a:spAutoFit/>
            </a:bodyPr>
            <a:lstStyle/>
            <a:p>
              <a:r>
                <a:rPr lang="en-US" altLang="zh-CN" sz="1200" dirty="0">
                  <a:solidFill>
                    <a:schemeClr val="tx1">
                      <a:lumMod val="50000"/>
                      <a:lumOff val="50000"/>
                    </a:schemeClr>
                  </a:solidFill>
                  <a:latin typeface="Arial" panose="020B0604020202020204" pitchFamily="34" charset="0"/>
                  <a:cs typeface="Arial" panose="020B0604020202020204" pitchFamily="34" charset="0"/>
                </a:rPr>
                <a:t>04</a:t>
              </a:r>
              <a:endParaRPr lang="zh-CN" altLang="en-US" sz="12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17" name="弧形 16"/>
            <p:cNvSpPr/>
            <p:nvPr/>
          </p:nvSpPr>
          <p:spPr>
            <a:xfrm>
              <a:off x="971601" y="1210992"/>
              <a:ext cx="3239766" cy="3239766"/>
            </a:xfrm>
            <a:prstGeom prst="arc">
              <a:avLst>
                <a:gd name="adj1" fmla="val 9275351"/>
                <a:gd name="adj2" fmla="val 16144531"/>
              </a:avLst>
            </a:prstGeom>
            <a:ln w="28575">
              <a:solidFill>
                <a:schemeClr val="accent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弧形 17"/>
            <p:cNvSpPr/>
            <p:nvPr/>
          </p:nvSpPr>
          <p:spPr>
            <a:xfrm>
              <a:off x="971601" y="1210992"/>
              <a:ext cx="3239766" cy="3239766"/>
            </a:xfrm>
            <a:prstGeom prst="arc">
              <a:avLst>
                <a:gd name="adj1" fmla="val 21588261"/>
                <a:gd name="adj2" fmla="val 4433740"/>
              </a:avLst>
            </a:prstGeom>
            <a:ln w="28575">
              <a:solidFill>
                <a:schemeClr val="accent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Rectangle 42"/>
            <p:cNvSpPr/>
            <p:nvPr/>
          </p:nvSpPr>
          <p:spPr>
            <a:xfrm>
              <a:off x="971600" y="1194001"/>
              <a:ext cx="3247193" cy="3256757"/>
            </a:xfrm>
            <a:prstGeom prst="rect">
              <a:avLst/>
            </a:prstGeom>
            <a:noFill/>
            <a:ln w="12700" cap="flat" cmpd="sng" algn="ctr">
              <a:noFill/>
              <a:prstDash val="solid"/>
            </a:ln>
            <a:effectLst/>
          </p:spPr>
          <p:txBody>
            <a:bodyPr spcFirstLastPara="1" lIns="91440" tIns="0" rIns="91440" bIns="0" numCol="1" rtlCol="0" anchor="t">
              <a:prstTxWarp prst="textArchDown">
                <a:avLst>
                  <a:gd name="adj" fmla="val 2429176"/>
                </a:avLst>
              </a:prstTxWarp>
            </a:bodyPr>
            <a:lstStyle/>
            <a:p>
              <a:pPr>
                <a:spcBef>
                  <a:spcPts val="838"/>
                </a:spcBef>
                <a:spcAft>
                  <a:spcPts val="838"/>
                </a:spcAft>
              </a:pPr>
              <a:r>
                <a:rPr lang="zh-CN" altLang="en-US" sz="1200" dirty="0">
                  <a:solidFill>
                    <a:schemeClr val="tx1">
                      <a:lumMod val="75000"/>
                      <a:lumOff val="25000"/>
                    </a:schemeClr>
                  </a:solidFill>
                  <a:latin typeface="微软雅黑" pitchFamily="34" charset="-122"/>
                  <a:ea typeface="微软雅黑" pitchFamily="34" charset="-122"/>
                </a:rPr>
                <a:t>请在此处输入您的文本</a:t>
              </a:r>
              <a:endParaRPr lang="en-US" altLang="zh-CN" sz="1200" dirty="0">
                <a:solidFill>
                  <a:schemeClr val="tx1">
                    <a:lumMod val="75000"/>
                    <a:lumOff val="25000"/>
                  </a:schemeClr>
                </a:solidFill>
                <a:latin typeface="微软雅黑" pitchFamily="34" charset="-122"/>
                <a:ea typeface="微软雅黑" pitchFamily="34" charset="-122"/>
              </a:endParaRPr>
            </a:p>
          </p:txBody>
        </p:sp>
        <p:grpSp>
          <p:nvGrpSpPr>
            <p:cNvPr id="3" name="组合 28"/>
            <p:cNvGrpSpPr/>
            <p:nvPr/>
          </p:nvGrpSpPr>
          <p:grpSpPr>
            <a:xfrm>
              <a:off x="2757087" y="1432002"/>
              <a:ext cx="5681275" cy="449772"/>
              <a:chOff x="3139197" y="1130231"/>
              <a:chExt cx="5681275" cy="449772"/>
            </a:xfrm>
          </p:grpSpPr>
          <p:cxnSp>
            <p:nvCxnSpPr>
              <p:cNvPr id="30" name="直接连接符 29"/>
              <p:cNvCxnSpPr/>
              <p:nvPr/>
            </p:nvCxnSpPr>
            <p:spPr>
              <a:xfrm>
                <a:off x="3218562" y="1415430"/>
                <a:ext cx="531387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3139197" y="1415430"/>
                <a:ext cx="79365" cy="164573"/>
              </a:xfrm>
              <a:prstGeom prst="line">
                <a:avLst/>
              </a:prstGeom>
              <a:ln>
                <a:solidFill>
                  <a:schemeClr val="bg1">
                    <a:lumMod val="50000"/>
                  </a:schemeClr>
                </a:solidFill>
                <a:tailEnd type="oval" w="med" len="med"/>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4867632" y="1130231"/>
                <a:ext cx="569232" cy="261610"/>
              </a:xfrm>
              <a:prstGeom prst="rect">
                <a:avLst/>
              </a:prstGeom>
              <a:noFill/>
            </p:spPr>
            <p:txBody>
              <a:bodyPr wrap="square" rtlCol="0">
                <a:spAutoFit/>
              </a:bodyPr>
              <a:lstStyle/>
              <a:p>
                <a:r>
                  <a:rPr lang="en-US" altLang="zh-CN" sz="1100" dirty="0">
                    <a:solidFill>
                      <a:schemeClr val="accent1"/>
                    </a:solidFill>
                    <a:latin typeface="Arial" panose="020B0604020202020204" pitchFamily="34" charset="0"/>
                    <a:cs typeface="Arial" panose="020B0604020202020204" pitchFamily="34" charset="0"/>
                  </a:rPr>
                  <a:t>30%</a:t>
                </a:r>
                <a:endParaRPr lang="zh-CN" altLang="en-US" sz="1100" dirty="0">
                  <a:solidFill>
                    <a:schemeClr val="accent1"/>
                  </a:solidFill>
                  <a:latin typeface="Arial" panose="020B0604020202020204" pitchFamily="34" charset="0"/>
                  <a:cs typeface="Arial" panose="020B0604020202020204" pitchFamily="34" charset="0"/>
                </a:endParaRPr>
              </a:p>
            </p:txBody>
          </p:sp>
          <p:sp>
            <p:nvSpPr>
              <p:cNvPr id="33" name="Rectangle 42"/>
              <p:cNvSpPr/>
              <p:nvPr/>
            </p:nvSpPr>
            <p:spPr>
              <a:xfrm>
                <a:off x="5292848" y="1213030"/>
                <a:ext cx="3527624" cy="157162"/>
              </a:xfrm>
              <a:prstGeom prst="rect">
                <a:avLst/>
              </a:prstGeom>
              <a:noFill/>
              <a:ln w="12700" cap="flat" cmpd="sng" algn="ctr">
                <a:noFill/>
                <a:prstDash val="solid"/>
              </a:ln>
              <a:effectLst/>
            </p:spPr>
            <p:txBody>
              <a:bodyPr lIns="91440" tIns="0" rIns="91440" bIns="0" rtlCol="0" anchor="t"/>
              <a:lstStyle/>
              <a:p>
                <a:pPr>
                  <a:spcBef>
                    <a:spcPts val="838"/>
                  </a:spcBef>
                  <a:spcAft>
                    <a:spcPts val="838"/>
                  </a:spcAft>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a:t>
                </a:r>
                <a:endParaRPr lang="en-US" altLang="zh-CN" sz="900" dirty="0">
                  <a:solidFill>
                    <a:schemeClr val="tx1">
                      <a:lumMod val="50000"/>
                      <a:lumOff val="50000"/>
                    </a:schemeClr>
                  </a:solidFill>
                  <a:latin typeface="微软雅黑" pitchFamily="34" charset="-122"/>
                  <a:ea typeface="微软雅黑" pitchFamily="34" charset="-122"/>
                </a:endParaRPr>
              </a:p>
            </p:txBody>
          </p:sp>
        </p:grpSp>
        <p:grpSp>
          <p:nvGrpSpPr>
            <p:cNvPr id="20" name="组合 33"/>
            <p:cNvGrpSpPr/>
            <p:nvPr/>
          </p:nvGrpSpPr>
          <p:grpSpPr>
            <a:xfrm>
              <a:off x="2757087" y="1722484"/>
              <a:ext cx="5681275" cy="449772"/>
              <a:chOff x="3139197" y="1130231"/>
              <a:chExt cx="5681275" cy="449772"/>
            </a:xfrm>
          </p:grpSpPr>
          <p:cxnSp>
            <p:nvCxnSpPr>
              <p:cNvPr id="35" name="直接连接符 34"/>
              <p:cNvCxnSpPr/>
              <p:nvPr/>
            </p:nvCxnSpPr>
            <p:spPr>
              <a:xfrm>
                <a:off x="3218562" y="1415430"/>
                <a:ext cx="531387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3139197" y="1415430"/>
                <a:ext cx="79365" cy="164573"/>
              </a:xfrm>
              <a:prstGeom prst="line">
                <a:avLst/>
              </a:prstGeom>
              <a:ln>
                <a:solidFill>
                  <a:schemeClr val="bg1">
                    <a:lumMod val="50000"/>
                  </a:schemeClr>
                </a:solidFill>
                <a:tailEnd type="oval" w="med" len="med"/>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4867632" y="1130231"/>
                <a:ext cx="569232" cy="261610"/>
              </a:xfrm>
              <a:prstGeom prst="rect">
                <a:avLst/>
              </a:prstGeom>
              <a:noFill/>
            </p:spPr>
            <p:txBody>
              <a:bodyPr wrap="square" rtlCol="0">
                <a:spAutoFit/>
              </a:bodyPr>
              <a:lstStyle/>
              <a:p>
                <a:r>
                  <a:rPr lang="en-US" altLang="zh-CN" sz="1100" dirty="0">
                    <a:solidFill>
                      <a:schemeClr val="accent1"/>
                    </a:solidFill>
                    <a:latin typeface="Arial" panose="020B0604020202020204" pitchFamily="34" charset="0"/>
                    <a:cs typeface="Arial" panose="020B0604020202020204" pitchFamily="34" charset="0"/>
                  </a:rPr>
                  <a:t>55%</a:t>
                </a:r>
                <a:endParaRPr lang="zh-CN" altLang="en-US" sz="1100" dirty="0">
                  <a:solidFill>
                    <a:schemeClr val="accent1"/>
                  </a:solidFill>
                  <a:latin typeface="Arial" panose="020B0604020202020204" pitchFamily="34" charset="0"/>
                  <a:cs typeface="Arial" panose="020B0604020202020204" pitchFamily="34" charset="0"/>
                </a:endParaRPr>
              </a:p>
            </p:txBody>
          </p:sp>
          <p:sp>
            <p:nvSpPr>
              <p:cNvPr id="38" name="Rectangle 42"/>
              <p:cNvSpPr/>
              <p:nvPr/>
            </p:nvSpPr>
            <p:spPr>
              <a:xfrm>
                <a:off x="5292848" y="1213029"/>
                <a:ext cx="3527624" cy="157162"/>
              </a:xfrm>
              <a:prstGeom prst="rect">
                <a:avLst/>
              </a:prstGeom>
              <a:noFill/>
              <a:ln w="12700" cap="flat" cmpd="sng" algn="ctr">
                <a:noFill/>
                <a:prstDash val="solid"/>
              </a:ln>
              <a:effectLst/>
            </p:spPr>
            <p:txBody>
              <a:bodyPr lIns="91440" tIns="0" rIns="91440" bIns="0" rtlCol="0" anchor="t"/>
              <a:lstStyle/>
              <a:p>
                <a:pPr>
                  <a:spcBef>
                    <a:spcPts val="838"/>
                  </a:spcBef>
                  <a:spcAft>
                    <a:spcPts val="838"/>
                  </a:spcAft>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a:t>
                </a:r>
                <a:endParaRPr lang="en-US" altLang="zh-CN" sz="900" dirty="0">
                  <a:solidFill>
                    <a:schemeClr val="tx1">
                      <a:lumMod val="50000"/>
                      <a:lumOff val="50000"/>
                    </a:schemeClr>
                  </a:solidFill>
                  <a:latin typeface="微软雅黑" pitchFamily="34" charset="-122"/>
                  <a:ea typeface="微软雅黑" pitchFamily="34" charset="-122"/>
                </a:endParaRPr>
              </a:p>
            </p:txBody>
          </p:sp>
        </p:grpSp>
        <p:grpSp>
          <p:nvGrpSpPr>
            <p:cNvPr id="21" name="组合 38"/>
            <p:cNvGrpSpPr/>
            <p:nvPr/>
          </p:nvGrpSpPr>
          <p:grpSpPr>
            <a:xfrm>
              <a:off x="2757087" y="2012966"/>
              <a:ext cx="5681275" cy="449772"/>
              <a:chOff x="3139197" y="1130231"/>
              <a:chExt cx="5681275" cy="449772"/>
            </a:xfrm>
          </p:grpSpPr>
          <p:cxnSp>
            <p:nvCxnSpPr>
              <p:cNvPr id="40" name="直接连接符 39"/>
              <p:cNvCxnSpPr/>
              <p:nvPr/>
            </p:nvCxnSpPr>
            <p:spPr>
              <a:xfrm>
                <a:off x="3218562" y="1415430"/>
                <a:ext cx="531387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3139197" y="1415430"/>
                <a:ext cx="79365" cy="164573"/>
              </a:xfrm>
              <a:prstGeom prst="line">
                <a:avLst/>
              </a:prstGeom>
              <a:ln>
                <a:solidFill>
                  <a:schemeClr val="bg1">
                    <a:lumMod val="50000"/>
                  </a:schemeClr>
                </a:solidFill>
                <a:tailEnd type="oval" w="med" len="med"/>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4867632" y="1130231"/>
                <a:ext cx="569232" cy="261610"/>
              </a:xfrm>
              <a:prstGeom prst="rect">
                <a:avLst/>
              </a:prstGeom>
              <a:noFill/>
            </p:spPr>
            <p:txBody>
              <a:bodyPr wrap="square" rtlCol="0">
                <a:spAutoFit/>
              </a:bodyPr>
              <a:lstStyle/>
              <a:p>
                <a:r>
                  <a:rPr lang="en-US" altLang="zh-CN" sz="1100" dirty="0">
                    <a:solidFill>
                      <a:schemeClr val="accent1"/>
                    </a:solidFill>
                    <a:latin typeface="Arial" panose="020B0604020202020204" pitchFamily="34" charset="0"/>
                    <a:cs typeface="Arial" panose="020B0604020202020204" pitchFamily="34" charset="0"/>
                  </a:rPr>
                  <a:t>70%</a:t>
                </a:r>
                <a:endParaRPr lang="zh-CN" altLang="en-US" sz="1100" dirty="0">
                  <a:solidFill>
                    <a:schemeClr val="accent1"/>
                  </a:solidFill>
                  <a:latin typeface="Arial" panose="020B0604020202020204" pitchFamily="34" charset="0"/>
                  <a:cs typeface="Arial" panose="020B0604020202020204" pitchFamily="34" charset="0"/>
                </a:endParaRPr>
              </a:p>
            </p:txBody>
          </p:sp>
          <p:sp>
            <p:nvSpPr>
              <p:cNvPr id="43" name="Rectangle 42"/>
              <p:cNvSpPr/>
              <p:nvPr/>
            </p:nvSpPr>
            <p:spPr>
              <a:xfrm>
                <a:off x="5292848" y="1213029"/>
                <a:ext cx="3527624" cy="157162"/>
              </a:xfrm>
              <a:prstGeom prst="rect">
                <a:avLst/>
              </a:prstGeom>
              <a:noFill/>
              <a:ln w="12700" cap="flat" cmpd="sng" algn="ctr">
                <a:noFill/>
                <a:prstDash val="solid"/>
              </a:ln>
              <a:effectLst/>
            </p:spPr>
            <p:txBody>
              <a:bodyPr lIns="91440" tIns="0" rIns="91440" bIns="0" rtlCol="0" anchor="t"/>
              <a:lstStyle/>
              <a:p>
                <a:pPr>
                  <a:spcBef>
                    <a:spcPts val="838"/>
                  </a:spcBef>
                  <a:spcAft>
                    <a:spcPts val="838"/>
                  </a:spcAft>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a:t>
                </a:r>
                <a:endParaRPr lang="en-US" altLang="zh-CN" sz="900" dirty="0">
                  <a:solidFill>
                    <a:schemeClr val="tx1">
                      <a:lumMod val="50000"/>
                      <a:lumOff val="50000"/>
                    </a:schemeClr>
                  </a:solidFill>
                  <a:latin typeface="微软雅黑" pitchFamily="34" charset="-122"/>
                  <a:ea typeface="微软雅黑" pitchFamily="34" charset="-122"/>
                </a:endParaRPr>
              </a:p>
            </p:txBody>
          </p:sp>
        </p:grpSp>
        <p:grpSp>
          <p:nvGrpSpPr>
            <p:cNvPr id="23" name="组合 27"/>
            <p:cNvGrpSpPr/>
            <p:nvPr/>
          </p:nvGrpSpPr>
          <p:grpSpPr>
            <a:xfrm>
              <a:off x="2397048" y="1141520"/>
              <a:ext cx="6041314" cy="461061"/>
              <a:chOff x="2779158" y="1130231"/>
              <a:chExt cx="6041314" cy="461061"/>
            </a:xfrm>
          </p:grpSpPr>
          <p:cxnSp>
            <p:nvCxnSpPr>
              <p:cNvPr id="22" name="直接连接符 21"/>
              <p:cNvCxnSpPr/>
              <p:nvPr/>
            </p:nvCxnSpPr>
            <p:spPr>
              <a:xfrm>
                <a:off x="2858523" y="1415430"/>
                <a:ext cx="567391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endCxn id="16" idx="3"/>
              </p:cNvCxnSpPr>
              <p:nvPr/>
            </p:nvCxnSpPr>
            <p:spPr>
              <a:xfrm flipH="1">
                <a:off x="2779158" y="1426719"/>
                <a:ext cx="79365" cy="164573"/>
              </a:xfrm>
              <a:prstGeom prst="line">
                <a:avLst/>
              </a:prstGeom>
              <a:ln>
                <a:solidFill>
                  <a:schemeClr val="bg1">
                    <a:lumMod val="50000"/>
                  </a:schemeClr>
                </a:solidFill>
                <a:tailEnd type="oval" w="med" len="med"/>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4867632" y="1130231"/>
                <a:ext cx="569232" cy="307777"/>
              </a:xfrm>
              <a:prstGeom prst="rect">
                <a:avLst/>
              </a:prstGeom>
              <a:noFill/>
            </p:spPr>
            <p:txBody>
              <a:bodyPr wrap="square" rtlCol="0">
                <a:spAutoFit/>
              </a:bodyPr>
              <a:lstStyle/>
              <a:p>
                <a:r>
                  <a:rPr lang="en-US" altLang="zh-CN" sz="1400" dirty="0">
                    <a:solidFill>
                      <a:schemeClr val="accent1"/>
                    </a:solidFill>
                    <a:latin typeface="Arial" panose="020B0604020202020204" pitchFamily="34" charset="0"/>
                    <a:cs typeface="Arial" panose="020B0604020202020204" pitchFamily="34" charset="0"/>
                  </a:rPr>
                  <a:t>15</a:t>
                </a:r>
                <a:r>
                  <a:rPr lang="en-US" altLang="zh-CN" sz="1100" dirty="0">
                    <a:solidFill>
                      <a:schemeClr val="accent1"/>
                    </a:solidFill>
                    <a:latin typeface="Arial" panose="020B0604020202020204" pitchFamily="34" charset="0"/>
                    <a:cs typeface="Arial" panose="020B0604020202020204" pitchFamily="34" charset="0"/>
                  </a:rPr>
                  <a:t>%</a:t>
                </a:r>
                <a:endParaRPr lang="zh-CN" altLang="en-US" sz="1100" dirty="0">
                  <a:solidFill>
                    <a:schemeClr val="accent1"/>
                  </a:solidFill>
                  <a:latin typeface="Arial" panose="020B0604020202020204" pitchFamily="34" charset="0"/>
                  <a:cs typeface="Arial" panose="020B0604020202020204" pitchFamily="34" charset="0"/>
                </a:endParaRPr>
              </a:p>
            </p:txBody>
          </p:sp>
          <p:sp>
            <p:nvSpPr>
              <p:cNvPr id="26" name="Rectangle 42"/>
              <p:cNvSpPr/>
              <p:nvPr/>
            </p:nvSpPr>
            <p:spPr>
              <a:xfrm>
                <a:off x="5292848" y="1213031"/>
                <a:ext cx="3527624" cy="157162"/>
              </a:xfrm>
              <a:prstGeom prst="rect">
                <a:avLst/>
              </a:prstGeom>
              <a:noFill/>
              <a:ln w="12700" cap="flat" cmpd="sng" algn="ctr">
                <a:noFill/>
                <a:prstDash val="solid"/>
              </a:ln>
              <a:effectLst/>
            </p:spPr>
            <p:txBody>
              <a:bodyPr lIns="91440" tIns="0" rIns="91440" bIns="0" rtlCol="0" anchor="t"/>
              <a:lstStyle/>
              <a:p>
                <a:pPr>
                  <a:spcBef>
                    <a:spcPts val="838"/>
                  </a:spcBef>
                  <a:spcAft>
                    <a:spcPts val="838"/>
                  </a:spcAft>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a:t>
                </a:r>
                <a:endParaRPr lang="en-US" altLang="zh-CN" sz="900" dirty="0">
                  <a:solidFill>
                    <a:schemeClr val="tx1">
                      <a:lumMod val="50000"/>
                      <a:lumOff val="50000"/>
                    </a:schemeClr>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2936336247"/>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08235936-E92E-4AB8-A663-D4CBF7A25798}"/>
              </a:ext>
            </a:extLst>
          </p:cNvPr>
          <p:cNvPicPr>
            <a:picLocks noChangeAspect="1"/>
          </p:cNvPicPr>
          <p:nvPr/>
        </p:nvPicPr>
        <p:blipFill>
          <a:blip r:embed="rId3"/>
          <a:stretch>
            <a:fillRect/>
          </a:stretch>
        </p:blipFill>
        <p:spPr>
          <a:xfrm>
            <a:off x="756" y="0"/>
            <a:ext cx="9143244" cy="5212333"/>
          </a:xfrm>
          <a:prstGeom prst="rect">
            <a:avLst/>
          </a:prstGeom>
        </p:spPr>
      </p:pic>
      <p:sp>
        <p:nvSpPr>
          <p:cNvPr id="5" name="文本框 4">
            <a:extLst>
              <a:ext uri="{FF2B5EF4-FFF2-40B4-BE49-F238E27FC236}">
                <a16:creationId xmlns:a16="http://schemas.microsoft.com/office/drawing/2014/main" id="{F41CBF35-698A-48A8-B5C3-4EDF2BF0DAB0}"/>
              </a:ext>
            </a:extLst>
          </p:cNvPr>
          <p:cNvSpPr txBox="1"/>
          <p:nvPr/>
        </p:nvSpPr>
        <p:spPr>
          <a:xfrm>
            <a:off x="1381752" y="2346472"/>
            <a:ext cx="521128" cy="1338572"/>
          </a:xfrm>
          <a:prstGeom prst="rect">
            <a:avLst/>
          </a:prstGeom>
          <a:noFill/>
        </p:spPr>
        <p:txBody>
          <a:bodyPr wrap="square" rtlCol="0">
            <a:spAutoFit/>
          </a:bodyPr>
          <a:lstStyle/>
          <a:p>
            <a:r>
              <a:rPr lang="zh-CN" altLang="en-US" sz="4049" dirty="0">
                <a:solidFill>
                  <a:schemeClr val="bg2">
                    <a:lumMod val="75000"/>
                    <a:lumOff val="25000"/>
                  </a:schemeClr>
                </a:solidFill>
                <a:latin typeface="思源黑体 CN Heavy" panose="020B0A00000000000000" pitchFamily="34" charset="-122"/>
                <a:ea typeface="思源黑体 CN Heavy" panose="020B0A00000000000000" pitchFamily="34" charset="-122"/>
              </a:rPr>
              <a:t>美食</a:t>
            </a:r>
            <a:endParaRPr lang="en-US" altLang="zh-CN" sz="4049" dirty="0">
              <a:solidFill>
                <a:schemeClr val="bg2">
                  <a:lumMod val="75000"/>
                  <a:lumOff val="25000"/>
                </a:schemeClr>
              </a:solidFill>
              <a:latin typeface="思源黑体 CN Heavy" panose="020B0A00000000000000" pitchFamily="34" charset="-122"/>
              <a:ea typeface="思源黑体 CN Heavy" panose="020B0A00000000000000" pitchFamily="34" charset="-122"/>
            </a:endParaRPr>
          </a:p>
        </p:txBody>
      </p:sp>
      <p:sp>
        <p:nvSpPr>
          <p:cNvPr id="6" name="文本框 5">
            <a:extLst>
              <a:ext uri="{FF2B5EF4-FFF2-40B4-BE49-F238E27FC236}">
                <a16:creationId xmlns:a16="http://schemas.microsoft.com/office/drawing/2014/main" id="{D2D0D127-5A8A-4C5B-B835-3C4B7979967C}"/>
              </a:ext>
            </a:extLst>
          </p:cNvPr>
          <p:cNvSpPr txBox="1"/>
          <p:nvPr/>
        </p:nvSpPr>
        <p:spPr>
          <a:xfrm>
            <a:off x="971753" y="2537845"/>
            <a:ext cx="492443" cy="1863652"/>
          </a:xfrm>
          <a:prstGeom prst="rect">
            <a:avLst/>
          </a:prstGeom>
          <a:noFill/>
        </p:spPr>
        <p:txBody>
          <a:bodyPr vert="eaVert" wrap="none" rtlCol="0">
            <a:spAutoFit/>
          </a:bodyPr>
          <a:lstStyle/>
          <a:p>
            <a:r>
              <a:rPr lang="en-US" altLang="zh-CN" sz="2000" dirty="0">
                <a:solidFill>
                  <a:schemeClr val="bg2">
                    <a:lumMod val="75000"/>
                    <a:lumOff val="25000"/>
                  </a:schemeClr>
                </a:solidFill>
                <a:latin typeface="思源黑体 CN Light" panose="020B0300000000000000" pitchFamily="34" charset="-122"/>
                <a:ea typeface="思源黑体 CN Light" panose="020B0300000000000000" pitchFamily="34" charset="-122"/>
              </a:rPr>
              <a:t>Delicious food</a:t>
            </a:r>
            <a:endParaRPr lang="zh-CN" altLang="en-US" sz="2000" dirty="0">
              <a:solidFill>
                <a:schemeClr val="bg2">
                  <a:lumMod val="75000"/>
                  <a:lumOff val="25000"/>
                </a:schemeClr>
              </a:solidFill>
              <a:latin typeface="思源黑体 CN Light" panose="020B0300000000000000" pitchFamily="34" charset="-122"/>
              <a:ea typeface="思源黑体 CN Light" panose="020B0300000000000000" pitchFamily="34" charset="-122"/>
            </a:endParaRPr>
          </a:p>
        </p:txBody>
      </p:sp>
      <p:cxnSp>
        <p:nvCxnSpPr>
          <p:cNvPr id="7" name="直接连接符 6">
            <a:extLst>
              <a:ext uri="{FF2B5EF4-FFF2-40B4-BE49-F238E27FC236}">
                <a16:creationId xmlns:a16="http://schemas.microsoft.com/office/drawing/2014/main" id="{F86C9CDE-F8BE-4C96-B033-718882C0D72C}"/>
              </a:ext>
            </a:extLst>
          </p:cNvPr>
          <p:cNvCxnSpPr>
            <a:cxnSpLocks/>
          </p:cNvCxnSpPr>
          <p:nvPr/>
        </p:nvCxnSpPr>
        <p:spPr>
          <a:xfrm flipV="1">
            <a:off x="1696029" y="953735"/>
            <a:ext cx="0" cy="1242152"/>
          </a:xfrm>
          <a:prstGeom prst="line">
            <a:avLst/>
          </a:prstGeom>
          <a:ln w="15875">
            <a:solidFill>
              <a:schemeClr val="bg2">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 name="等腰三角形 11">
            <a:extLst>
              <a:ext uri="{FF2B5EF4-FFF2-40B4-BE49-F238E27FC236}">
                <a16:creationId xmlns:a16="http://schemas.microsoft.com/office/drawing/2014/main" id="{9799031E-AC26-4F85-917B-81B21B885D72}"/>
              </a:ext>
            </a:extLst>
          </p:cNvPr>
          <p:cNvSpPr/>
          <p:nvPr/>
        </p:nvSpPr>
        <p:spPr>
          <a:xfrm rot="5400000">
            <a:off x="1651996" y="3799050"/>
            <a:ext cx="114807" cy="9897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schemeClr>
              </a:solidFill>
            </a:endParaRPr>
          </a:p>
        </p:txBody>
      </p:sp>
      <p:sp>
        <p:nvSpPr>
          <p:cNvPr id="16" name="文本框 15">
            <a:extLst>
              <a:ext uri="{FF2B5EF4-FFF2-40B4-BE49-F238E27FC236}">
                <a16:creationId xmlns:a16="http://schemas.microsoft.com/office/drawing/2014/main" id="{D79E960B-4A6E-4A62-9076-D05FF88F8A7C}"/>
              </a:ext>
            </a:extLst>
          </p:cNvPr>
          <p:cNvSpPr txBox="1"/>
          <p:nvPr/>
        </p:nvSpPr>
        <p:spPr>
          <a:xfrm>
            <a:off x="2217912" y="1673785"/>
            <a:ext cx="692497" cy="2756524"/>
          </a:xfrm>
          <a:prstGeom prst="rect">
            <a:avLst/>
          </a:prstGeom>
          <a:noFill/>
        </p:spPr>
        <p:txBody>
          <a:bodyPr vert="eaVert" wrap="none" rtlCol="0">
            <a:spAutoFit/>
          </a:bodyPr>
          <a:lstStyle/>
          <a:p>
            <a:r>
              <a:rPr lang="zh-CN" altLang="en-US" sz="3300" dirty="0">
                <a:solidFill>
                  <a:schemeClr val="bg2">
                    <a:lumMod val="75000"/>
                    <a:lumOff val="25000"/>
                  </a:schemeClr>
                </a:solidFill>
                <a:latin typeface="思源黑体 CN Light" panose="020B0300000000000000" pitchFamily="34" charset="-122"/>
                <a:ea typeface="思源黑体 CN Light" panose="020B0300000000000000" pitchFamily="34" charset="-122"/>
              </a:rPr>
              <a:t>演讲完毕 再见</a:t>
            </a:r>
          </a:p>
        </p:txBody>
      </p:sp>
      <p:sp>
        <p:nvSpPr>
          <p:cNvPr id="17" name="文本框 16">
            <a:extLst>
              <a:ext uri="{FF2B5EF4-FFF2-40B4-BE49-F238E27FC236}">
                <a16:creationId xmlns:a16="http://schemas.microsoft.com/office/drawing/2014/main" id="{89B89C48-C0A5-49B9-83AA-7D633EE27811}"/>
              </a:ext>
            </a:extLst>
          </p:cNvPr>
          <p:cNvSpPr txBox="1"/>
          <p:nvPr/>
        </p:nvSpPr>
        <p:spPr>
          <a:xfrm rot="5400000">
            <a:off x="1470043" y="2714177"/>
            <a:ext cx="3798783" cy="565924"/>
          </a:xfrm>
          <a:prstGeom prst="rect">
            <a:avLst/>
          </a:prstGeom>
          <a:noFill/>
        </p:spPr>
        <p:txBody>
          <a:bodyPr wrap="square" rtlCol="0">
            <a:spAutoFit/>
            <a:scene3d>
              <a:camera prst="orthographicFront"/>
              <a:lightRig rig="threePt" dir="t"/>
            </a:scene3d>
            <a:sp3d contourW="12700"/>
          </a:bodyPr>
          <a:lstStyle/>
          <a:p>
            <a:pPr defTabSz="685461">
              <a:lnSpc>
                <a:spcPct val="114000"/>
              </a:lnSpc>
              <a:defRPr/>
            </a:pPr>
            <a:r>
              <a:rPr lang="en-US" altLang="zh-CN" sz="900" dirty="0">
                <a:solidFill>
                  <a:schemeClr val="bg1"/>
                </a:solidFill>
                <a:latin typeface="微软雅黑"/>
                <a:ea typeface="微软雅黑"/>
              </a:rPr>
              <a:t>The user can demonstrate on a projector or computer, or print the demonstrate on a projector or computer, or print the presentationpresentation</a:t>
            </a:r>
          </a:p>
        </p:txBody>
      </p:sp>
    </p:spTree>
    <p:extLst>
      <p:ext uri="{BB962C8B-B14F-4D97-AF65-F5344CB8AC3E}">
        <p14:creationId xmlns:p14="http://schemas.microsoft.com/office/powerpoint/2010/main" val="2696498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250"/>
                                        <p:tgtEl>
                                          <p:spTgt spid="7"/>
                                        </p:tgtEl>
                                      </p:cBhvr>
                                    </p:animEffect>
                                  </p:childTnLst>
                                </p:cTn>
                              </p:par>
                            </p:childTnLst>
                          </p:cTn>
                        </p:par>
                        <p:par>
                          <p:cTn id="8" fill="hold">
                            <p:stCondLst>
                              <p:cond delay="250"/>
                            </p:stCondLst>
                            <p:childTnLst>
                              <p:par>
                                <p:cTn id="9" presetID="12" presetClass="entr" presetSubtype="1" fill="hold" grpId="0" nodeType="afterEffect">
                                  <p:stCondLst>
                                    <p:cond delay="0"/>
                                  </p:stCondLst>
                                  <p:iterate type="lt">
                                    <p:tmPct val="50000"/>
                                  </p:iterate>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ppt_y</p:attrName>
                                        </p:attrNameLst>
                                      </p:cBhvr>
                                      <p:tavLst>
                                        <p:tav tm="0">
                                          <p:val>
                                            <p:strVal val="#ppt_y-#ppt_h*1.125000"/>
                                          </p:val>
                                        </p:tav>
                                        <p:tav tm="100000">
                                          <p:val>
                                            <p:strVal val="#ppt_y"/>
                                          </p:val>
                                        </p:tav>
                                      </p:tavLst>
                                    </p:anim>
                                    <p:animEffect transition="in" filter="wipe(down)">
                                      <p:cBhvr>
                                        <p:cTn id="12" dur="500"/>
                                        <p:tgtEl>
                                          <p:spTgt spid="5"/>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300"/>
                                        <p:tgtEl>
                                          <p:spTgt spid="12"/>
                                        </p:tgtEl>
                                      </p:cBhvr>
                                    </p:animEffect>
                                  </p:childTnLst>
                                </p:cTn>
                              </p:par>
                            </p:childTnLst>
                          </p:cTn>
                        </p:par>
                        <p:par>
                          <p:cTn id="17" fill="hold">
                            <p:stCondLst>
                              <p:cond delay="13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6"/>
                                        </p:tgtEl>
                                        <p:attrNameLst>
                                          <p:attrName>style.visibility</p:attrName>
                                        </p:attrNameLst>
                                      </p:cBhvr>
                                      <p:to>
                                        <p:strVal val="visible"/>
                                      </p:to>
                                    </p:set>
                                    <p:anim calcmode="lin" valueType="num">
                                      <p:cBhvr>
                                        <p:cTn id="20" dur="4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1" dur="400" fill="hold"/>
                                        <p:tgtEl>
                                          <p:spTgt spid="6"/>
                                        </p:tgtEl>
                                        <p:attrNameLst>
                                          <p:attrName>ppt_y</p:attrName>
                                        </p:attrNameLst>
                                      </p:cBhvr>
                                      <p:tavLst>
                                        <p:tav tm="0">
                                          <p:val>
                                            <p:strVal val="#ppt_y"/>
                                          </p:val>
                                        </p:tav>
                                        <p:tav tm="100000">
                                          <p:val>
                                            <p:strVal val="#ppt_y"/>
                                          </p:val>
                                        </p:tav>
                                      </p:tavLst>
                                    </p:anim>
                                    <p:anim calcmode="lin" valueType="num">
                                      <p:cBhvr>
                                        <p:cTn id="22" dur="4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3" dur="4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400" tmFilter="0,0; .5, 1; 1, 1"/>
                                        <p:tgtEl>
                                          <p:spTgt spid="6"/>
                                        </p:tgtEl>
                                      </p:cBhvr>
                                    </p:animEffect>
                                  </p:childTnLst>
                                </p:cTn>
                              </p:par>
                            </p:childTnLst>
                          </p:cTn>
                        </p:par>
                        <p:par>
                          <p:cTn id="25" fill="hold">
                            <p:stCondLst>
                              <p:cond delay="218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16"/>
                                        </p:tgtEl>
                                        <p:attrNameLst>
                                          <p:attrName>style.visibility</p:attrName>
                                        </p:attrNameLst>
                                      </p:cBhvr>
                                      <p:to>
                                        <p:strVal val="visible"/>
                                      </p:to>
                                    </p:set>
                                    <p:anim calcmode="lin" valueType="num">
                                      <p:cBhvr>
                                        <p:cTn id="28" dur="4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29" dur="400" fill="hold"/>
                                        <p:tgtEl>
                                          <p:spTgt spid="16"/>
                                        </p:tgtEl>
                                        <p:attrNameLst>
                                          <p:attrName>ppt_y</p:attrName>
                                        </p:attrNameLst>
                                      </p:cBhvr>
                                      <p:tavLst>
                                        <p:tav tm="0">
                                          <p:val>
                                            <p:strVal val="#ppt_y"/>
                                          </p:val>
                                        </p:tav>
                                        <p:tav tm="100000">
                                          <p:val>
                                            <p:strVal val="#ppt_y"/>
                                          </p:val>
                                        </p:tav>
                                      </p:tavLst>
                                    </p:anim>
                                    <p:anim calcmode="lin" valueType="num">
                                      <p:cBhvr>
                                        <p:cTn id="30" dur="4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31" dur="4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32" dur="400" tmFilter="0,0; .5, 1; 1, 1"/>
                                        <p:tgtEl>
                                          <p:spTgt spid="16"/>
                                        </p:tgtEl>
                                      </p:cBhvr>
                                    </p:animEffect>
                                  </p:childTnLst>
                                </p:cTn>
                              </p:par>
                            </p:childTnLst>
                          </p:cTn>
                        </p:par>
                        <p:par>
                          <p:cTn id="33" fill="hold">
                            <p:stCondLst>
                              <p:cond delay="2780"/>
                            </p:stCondLst>
                            <p:childTnLst>
                              <p:par>
                                <p:cTn id="34" presetID="14" presetClass="entr" presetSubtype="1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randombar(horizontal)">
                                      <p:cBhvr>
                                        <p:cTn id="3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2" grpId="0" animBg="1"/>
      <p:bldP spid="16" grpId="0"/>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1"/>
</p:tagLst>
</file>

<file path=ppt/tags/tag2.xml><?xml version="1.0" encoding="utf-8"?>
<p:tagLst xmlns:a="http://schemas.openxmlformats.org/drawingml/2006/main" xmlns:r="http://schemas.openxmlformats.org/officeDocument/2006/relationships" xmlns:p="http://schemas.openxmlformats.org/presentationml/2006/main">
  <p:tag name="MH" val="20170705174403"/>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70705174403"/>
  <p:tag name="MH_LIBRARY" val="GRAPHIC"/>
  <p:tag name="MH_TYPE" val="Other"/>
  <p:tag name="MH_ORDER" val="2"/>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自定义 282">
      <a:dk1>
        <a:sysClr val="windowText" lastClr="000000"/>
      </a:dk1>
      <a:lt1>
        <a:sysClr val="window" lastClr="FFFFFF"/>
      </a:lt1>
      <a:dk2>
        <a:srgbClr val="44546A"/>
      </a:dk2>
      <a:lt2>
        <a:srgbClr val="E7E6E6"/>
      </a:lt2>
      <a:accent1>
        <a:srgbClr val="282828"/>
      </a:accent1>
      <a:accent2>
        <a:srgbClr val="DF4D6D"/>
      </a:accent2>
      <a:accent3>
        <a:srgbClr val="282828"/>
      </a:accent3>
      <a:accent4>
        <a:srgbClr val="DF4D6D"/>
      </a:accent4>
      <a:accent5>
        <a:srgbClr val="282828"/>
      </a:accent5>
      <a:accent6>
        <a:srgbClr val="DF4D6D"/>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399</TotalTime>
  <Words>1508</Words>
  <Application>Microsoft Office PowerPoint</Application>
  <PresentationFormat>自定义</PresentationFormat>
  <Paragraphs>210</Paragraphs>
  <Slides>24</Slides>
  <Notes>24</Notes>
  <HiddenSlides>0</HiddenSlides>
  <MMClips>1</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24</vt:i4>
      </vt:variant>
    </vt:vector>
  </HeadingPairs>
  <TitlesOfParts>
    <vt:vector size="46" baseType="lpstr">
      <vt:lpstr>Arial Unicode MS</vt:lpstr>
      <vt:lpstr>AvantGarde Md BT</vt:lpstr>
      <vt:lpstr>Gill Sans</vt:lpstr>
      <vt:lpstr>Hiragino Sans GB W3</vt:lpstr>
      <vt:lpstr>等线</vt:lpstr>
      <vt:lpstr>等线 Light</vt:lpstr>
      <vt:lpstr>方正兰亭黑_GBK</vt:lpstr>
      <vt:lpstr>华文细黑</vt:lpstr>
      <vt:lpstr>思源黑体 CN Heavy</vt:lpstr>
      <vt:lpstr>思源黑体 CN Light</vt:lpstr>
      <vt:lpstr>SimSun</vt:lpstr>
      <vt:lpstr>SimSun</vt:lpstr>
      <vt:lpstr>微软雅黑</vt:lpstr>
      <vt:lpstr>Adobe Garamond Pro Bold</vt:lpstr>
      <vt:lpstr>Arial</vt:lpstr>
      <vt:lpstr>Calibri</vt:lpstr>
      <vt:lpstr>Calibri Light</vt:lpstr>
      <vt:lpstr>Century Gothic</vt:lpstr>
      <vt:lpstr>Impact</vt:lpstr>
      <vt:lpstr>Lato Light</vt:lpstr>
      <vt:lpstr>Lato Regular</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dc:title>
  <dc:creator>樊婷婷</dc:creator>
  <cp:lastModifiedBy>小芥末素材</cp:lastModifiedBy>
  <cp:revision>47</cp:revision>
  <dcterms:created xsi:type="dcterms:W3CDTF">2017-10-18T03:39:07Z</dcterms:created>
  <dcterms:modified xsi:type="dcterms:W3CDTF">2017-12-02T06:34:52Z</dcterms:modified>
</cp:coreProperties>
</file>