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9" r:id="rId3"/>
    <p:sldId id="257" r:id="rId5"/>
    <p:sldId id="260" r:id="rId6"/>
    <p:sldId id="270" r:id="rId7"/>
    <p:sldId id="282" r:id="rId8"/>
    <p:sldId id="269" r:id="rId9"/>
    <p:sldId id="266" r:id="rId10"/>
    <p:sldId id="261" r:id="rId11"/>
    <p:sldId id="262" r:id="rId12"/>
    <p:sldId id="280" r:id="rId13"/>
    <p:sldId id="275" r:id="rId14"/>
    <p:sldId id="268" r:id="rId15"/>
    <p:sldId id="267" r:id="rId16"/>
    <p:sldId id="273" r:id="rId17"/>
    <p:sldId id="263" r:id="rId18"/>
    <p:sldId id="271" r:id="rId19"/>
    <p:sldId id="278" r:id="rId20"/>
    <p:sldId id="284" r:id="rId21"/>
    <p:sldId id="272" r:id="rId22"/>
    <p:sldId id="264" r:id="rId23"/>
    <p:sldId id="276" r:id="rId24"/>
    <p:sldId id="277" r:id="rId25"/>
    <p:sldId id="279" r:id="rId26"/>
    <p:sldId id="283" r:id="rId27"/>
    <p:sldId id="265" r:id="rId28"/>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A1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4995" autoAdjust="0"/>
    <p:restoredTop sz="94660"/>
  </p:normalViewPr>
  <p:slideViewPr>
    <p:cSldViewPr snapToGrid="0">
      <p:cViewPr varScale="1">
        <p:scale>
          <a:sx n="62" d="100"/>
          <a:sy n="62" d="100"/>
        </p:scale>
        <p:origin x="72" y="22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gs" Target="tags/tag55.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711AFE-8824-47B8-8A71-C4406C46370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21F441-1F66-4D78-8BF8-497EB053A05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endParaRPr lang="zh-CN" altLang="en-US" dirty="0"/>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endParaRPr lang="zh-CN" altLang="en-US" dirty="0"/>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21F441-1F66-4D78-8BF8-497EB053A05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p14:dur="0" advTm="3000"/>
    </mc:Choice>
    <mc:Fallback>
      <p:transition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1.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tags" Target="../tags/tag1.xml"/><Relationship Id="rId3" Type="http://schemas.microsoft.com/office/2007/relationships/hdphoto" Target="../media/image11.wdp"/><Relationship Id="rId2" Type="http://schemas.openxmlformats.org/officeDocument/2006/relationships/image" Target="../media/image10.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image" Target="../media/image13.png"/><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xml"/><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1.xml"/><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image" Target="../media/image17.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1.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image" Target="../media/image19.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21.png"/><Relationship Id="rId1" Type="http://schemas.openxmlformats.org/officeDocument/2006/relationships/image" Target="../media/image20.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xml"/><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22.xml"/><Relationship Id="rId4" Type="http://schemas.openxmlformats.org/officeDocument/2006/relationships/slideLayout" Target="../slideLayouts/slideLayout1.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1.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1.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image" Target="../media/image22.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1.xml"/><Relationship Id="rId2" Type="http://schemas.openxmlformats.org/officeDocument/2006/relationships/image" Target="../media/image2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3525" y="3701207"/>
            <a:ext cx="8824950" cy="2781612"/>
          </a:xfrm>
          <a:prstGeom prst="rect">
            <a:avLst/>
          </a:prstGeom>
        </p:spPr>
      </p:pic>
      <p:grpSp>
        <p:nvGrpSpPr>
          <p:cNvPr id="15" name="组合 14"/>
          <p:cNvGrpSpPr/>
          <p:nvPr/>
        </p:nvGrpSpPr>
        <p:grpSpPr>
          <a:xfrm>
            <a:off x="2944652" y="383293"/>
            <a:ext cx="1648510" cy="2299392"/>
            <a:chOff x="1272034" y="635436"/>
            <a:chExt cx="1796626" cy="2505989"/>
          </a:xfrm>
        </p:grpSpPr>
        <p:sp>
          <p:nvSpPr>
            <p:cNvPr id="16" name="任意多边形 15"/>
            <p:cNvSpPr/>
            <p:nvPr/>
          </p:nvSpPr>
          <p:spPr>
            <a:xfrm rot="264095">
              <a:off x="1272034" y="635436"/>
              <a:ext cx="1796626" cy="2472612"/>
            </a:xfrm>
            <a:custGeom>
              <a:avLst/>
              <a:gdLst>
                <a:gd name="connsiteX0" fmla="*/ 0 w 1796626"/>
                <a:gd name="connsiteY0" fmla="*/ 0 h 2472612"/>
                <a:gd name="connsiteX1" fmla="*/ 1796626 w 1796626"/>
                <a:gd name="connsiteY1" fmla="*/ 0 h 2472612"/>
                <a:gd name="connsiteX2" fmla="*/ 1796626 w 1796626"/>
                <a:gd name="connsiteY2" fmla="*/ 2071997 h 2472612"/>
                <a:gd name="connsiteX3" fmla="*/ 1487412 w 1796626"/>
                <a:gd name="connsiteY3" fmla="*/ 2472612 h 2472612"/>
                <a:gd name="connsiteX4" fmla="*/ 0 w 1796626"/>
                <a:gd name="connsiteY4" fmla="*/ 2472612 h 2472612"/>
                <a:gd name="connsiteX5" fmla="*/ 0 w 1796626"/>
                <a:gd name="connsiteY5" fmla="*/ 0 h 247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6626" h="2472612">
                  <a:moveTo>
                    <a:pt x="0" y="0"/>
                  </a:moveTo>
                  <a:lnTo>
                    <a:pt x="1796626" y="0"/>
                  </a:lnTo>
                  <a:lnTo>
                    <a:pt x="1796626" y="2071997"/>
                  </a:lnTo>
                  <a:lnTo>
                    <a:pt x="1487412" y="2472612"/>
                  </a:lnTo>
                  <a:lnTo>
                    <a:pt x="0" y="2472612"/>
                  </a:lnTo>
                  <a:lnTo>
                    <a:pt x="0" y="0"/>
                  </a:lnTo>
                  <a:close/>
                </a:path>
              </a:pathLst>
            </a:custGeom>
            <a:solidFill>
              <a:srgbClr val="9DD7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p:cNvSpPr/>
            <p:nvPr/>
          </p:nvSpPr>
          <p:spPr>
            <a:xfrm rot="5400000">
              <a:off x="2658261" y="2812938"/>
              <a:ext cx="345333" cy="311641"/>
            </a:xfrm>
            <a:prstGeom prst="rtTriangle">
              <a:avLst/>
            </a:prstGeom>
            <a:solidFill>
              <a:srgbClr val="9DD7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任意多边形 11"/>
          <p:cNvSpPr/>
          <p:nvPr/>
        </p:nvSpPr>
        <p:spPr>
          <a:xfrm rot="264095">
            <a:off x="2952310" y="385555"/>
            <a:ext cx="1613792" cy="2220987"/>
          </a:xfrm>
          <a:custGeom>
            <a:avLst/>
            <a:gdLst>
              <a:gd name="connsiteX0" fmla="*/ 0 w 1796626"/>
              <a:gd name="connsiteY0" fmla="*/ 0 h 2472612"/>
              <a:gd name="connsiteX1" fmla="*/ 1796626 w 1796626"/>
              <a:gd name="connsiteY1" fmla="*/ 0 h 2472612"/>
              <a:gd name="connsiteX2" fmla="*/ 1796626 w 1796626"/>
              <a:gd name="connsiteY2" fmla="*/ 2071997 h 2472612"/>
              <a:gd name="connsiteX3" fmla="*/ 1487412 w 1796626"/>
              <a:gd name="connsiteY3" fmla="*/ 2472612 h 2472612"/>
              <a:gd name="connsiteX4" fmla="*/ 0 w 1796626"/>
              <a:gd name="connsiteY4" fmla="*/ 2472612 h 2472612"/>
              <a:gd name="connsiteX5" fmla="*/ 0 w 1796626"/>
              <a:gd name="connsiteY5" fmla="*/ 0 h 247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6626" h="2472612">
                <a:moveTo>
                  <a:pt x="0" y="0"/>
                </a:moveTo>
                <a:lnTo>
                  <a:pt x="1796626" y="0"/>
                </a:lnTo>
                <a:lnTo>
                  <a:pt x="1796626" y="2071997"/>
                </a:lnTo>
                <a:lnTo>
                  <a:pt x="1487412" y="2472612"/>
                </a:lnTo>
                <a:lnTo>
                  <a:pt x="0" y="2472612"/>
                </a:lnTo>
                <a:lnTo>
                  <a:pt x="0" y="0"/>
                </a:lnTo>
                <a:close/>
              </a:path>
            </a:pathLst>
          </a:custGeom>
          <a:solidFill>
            <a:srgbClr val="49B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rot="5400000">
            <a:off x="4197468" y="2341464"/>
            <a:ext cx="310190" cy="279927"/>
          </a:xfrm>
          <a:prstGeom prst="rtTriangle">
            <a:avLst/>
          </a:prstGeom>
          <a:solidFill>
            <a:srgbClr val="3686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69"/>
          <p:cNvSpPr txBox="1"/>
          <p:nvPr/>
        </p:nvSpPr>
        <p:spPr>
          <a:xfrm>
            <a:off x="3311876" y="2082331"/>
            <a:ext cx="682906" cy="461665"/>
          </a:xfrm>
          <a:prstGeom prst="rect">
            <a:avLst/>
          </a:prstGeom>
          <a:noFill/>
        </p:spPr>
        <p:txBody>
          <a:bodyPr wrap="square" rtlCol="0">
            <a:spAutoFit/>
          </a:bodyPr>
          <a:lstStyle/>
          <a:p>
            <a:pPr algn="ctr"/>
            <a:r>
              <a:rPr lang="en-US" altLang="zh-CN" sz="2400" dirty="0">
                <a:solidFill>
                  <a:schemeClr val="bg1"/>
                </a:solidFill>
              </a:rPr>
              <a:t>kai</a:t>
            </a:r>
            <a:endParaRPr lang="zh-CN" altLang="en-US" sz="2400" dirty="0">
              <a:solidFill>
                <a:schemeClr val="bg1"/>
              </a:solidFill>
            </a:endParaRPr>
          </a:p>
        </p:txBody>
      </p:sp>
      <p:sp>
        <p:nvSpPr>
          <p:cNvPr id="41" name="任意多边形 40"/>
          <p:cNvSpPr/>
          <p:nvPr/>
        </p:nvSpPr>
        <p:spPr>
          <a:xfrm rot="152369">
            <a:off x="5217031" y="613184"/>
            <a:ext cx="1648510" cy="2268767"/>
          </a:xfrm>
          <a:custGeom>
            <a:avLst/>
            <a:gdLst>
              <a:gd name="connsiteX0" fmla="*/ 0 w 1796626"/>
              <a:gd name="connsiteY0" fmla="*/ 0 h 2472612"/>
              <a:gd name="connsiteX1" fmla="*/ 1796626 w 1796626"/>
              <a:gd name="connsiteY1" fmla="*/ 0 h 2472612"/>
              <a:gd name="connsiteX2" fmla="*/ 1796626 w 1796626"/>
              <a:gd name="connsiteY2" fmla="*/ 2071997 h 2472612"/>
              <a:gd name="connsiteX3" fmla="*/ 1487412 w 1796626"/>
              <a:gd name="connsiteY3" fmla="*/ 2472612 h 2472612"/>
              <a:gd name="connsiteX4" fmla="*/ 0 w 1796626"/>
              <a:gd name="connsiteY4" fmla="*/ 2472612 h 2472612"/>
              <a:gd name="connsiteX5" fmla="*/ 0 w 1796626"/>
              <a:gd name="connsiteY5" fmla="*/ 0 h 247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6626" h="2472612">
                <a:moveTo>
                  <a:pt x="0" y="0"/>
                </a:moveTo>
                <a:lnTo>
                  <a:pt x="1796626" y="0"/>
                </a:lnTo>
                <a:lnTo>
                  <a:pt x="1796626" y="2071997"/>
                </a:lnTo>
                <a:lnTo>
                  <a:pt x="1487412" y="2472612"/>
                </a:lnTo>
                <a:lnTo>
                  <a:pt x="0" y="2472612"/>
                </a:lnTo>
                <a:lnTo>
                  <a:pt x="0" y="0"/>
                </a:lnTo>
                <a:close/>
              </a:path>
            </a:pathLst>
          </a:custGeom>
          <a:solidFill>
            <a:srgbClr val="E79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直角三角形 39"/>
          <p:cNvSpPr/>
          <p:nvPr/>
        </p:nvSpPr>
        <p:spPr>
          <a:xfrm rot="5288274">
            <a:off x="6500855" y="2551880"/>
            <a:ext cx="310190" cy="279926"/>
          </a:xfrm>
          <a:prstGeom prst="rtTriangle">
            <a:avLst/>
          </a:prstGeom>
          <a:solidFill>
            <a:srgbClr val="CF9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直角三角形 41"/>
          <p:cNvSpPr/>
          <p:nvPr/>
        </p:nvSpPr>
        <p:spPr>
          <a:xfrm rot="5288274">
            <a:off x="6521364" y="2590942"/>
            <a:ext cx="316864" cy="285949"/>
          </a:xfrm>
          <a:prstGeom prst="rtTriangle">
            <a:avLst/>
          </a:prstGeom>
          <a:solidFill>
            <a:srgbClr val="D0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rot="152369">
            <a:off x="5223992" y="615773"/>
            <a:ext cx="1613792" cy="2220987"/>
          </a:xfrm>
          <a:custGeom>
            <a:avLst/>
            <a:gdLst>
              <a:gd name="connsiteX0" fmla="*/ 0 w 1796626"/>
              <a:gd name="connsiteY0" fmla="*/ 0 h 2472612"/>
              <a:gd name="connsiteX1" fmla="*/ 1796626 w 1796626"/>
              <a:gd name="connsiteY1" fmla="*/ 0 h 2472612"/>
              <a:gd name="connsiteX2" fmla="*/ 1796626 w 1796626"/>
              <a:gd name="connsiteY2" fmla="*/ 2071997 h 2472612"/>
              <a:gd name="connsiteX3" fmla="*/ 1487412 w 1796626"/>
              <a:gd name="connsiteY3" fmla="*/ 2472612 h 2472612"/>
              <a:gd name="connsiteX4" fmla="*/ 0 w 1796626"/>
              <a:gd name="connsiteY4" fmla="*/ 2472612 h 2472612"/>
              <a:gd name="connsiteX5" fmla="*/ 0 w 1796626"/>
              <a:gd name="connsiteY5" fmla="*/ 0 h 247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6626" h="2472612">
                <a:moveTo>
                  <a:pt x="0" y="0"/>
                </a:moveTo>
                <a:lnTo>
                  <a:pt x="1796626" y="0"/>
                </a:lnTo>
                <a:lnTo>
                  <a:pt x="1796626" y="2071997"/>
                </a:lnTo>
                <a:lnTo>
                  <a:pt x="1487412" y="2472612"/>
                </a:lnTo>
                <a:lnTo>
                  <a:pt x="0" y="2472612"/>
                </a:lnTo>
                <a:lnTo>
                  <a:pt x="0" y="0"/>
                </a:lnTo>
                <a:close/>
              </a:path>
            </a:pathLst>
          </a:custGeom>
          <a:solidFill>
            <a:srgbClr val="EB2D4D"/>
          </a:solidFill>
          <a:ln>
            <a:solidFill>
              <a:srgbClr val="EE4E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直角三角形 49"/>
          <p:cNvSpPr/>
          <p:nvPr/>
        </p:nvSpPr>
        <p:spPr>
          <a:xfrm rot="5288274">
            <a:off x="6507796" y="2545480"/>
            <a:ext cx="316864" cy="285949"/>
          </a:xfrm>
          <a:prstGeom prst="rtTriangle">
            <a:avLst/>
          </a:prstGeom>
          <a:solidFill>
            <a:srgbClr val="A81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rot="21318260">
            <a:off x="5826792" y="1737328"/>
            <a:ext cx="477594" cy="498999"/>
          </a:xfrm>
          <a:custGeom>
            <a:avLst/>
            <a:gdLst>
              <a:gd name="connsiteX0" fmla="*/ 236385 w 457748"/>
              <a:gd name="connsiteY0" fmla="*/ 0 h 478263"/>
              <a:gd name="connsiteX1" fmla="*/ 457748 w 457748"/>
              <a:gd name="connsiteY1" fmla="*/ 0 h 478263"/>
              <a:gd name="connsiteX2" fmla="*/ 457748 w 457748"/>
              <a:gd name="connsiteY2" fmla="*/ 354975 h 478263"/>
              <a:gd name="connsiteX3" fmla="*/ 275136 w 457748"/>
              <a:gd name="connsiteY3" fmla="*/ 478263 h 478263"/>
              <a:gd name="connsiteX4" fmla="*/ 0 w 457748"/>
              <a:gd name="connsiteY4" fmla="*/ 478263 h 478263"/>
              <a:gd name="connsiteX5" fmla="*/ 0 w 457748"/>
              <a:gd name="connsiteY5" fmla="*/ 308525 h 478263"/>
              <a:gd name="connsiteX6" fmla="*/ 236971 w 457748"/>
              <a:gd name="connsiteY6" fmla="*/ 308525 h 478263"/>
              <a:gd name="connsiteX7" fmla="*/ 236971 w 457748"/>
              <a:gd name="connsiteY7" fmla="*/ 203927 h 478263"/>
              <a:gd name="connsiteX8" fmla="*/ 227173 w 457748"/>
              <a:gd name="connsiteY8" fmla="*/ 203927 h 478263"/>
              <a:gd name="connsiteX9" fmla="*/ 227173 w 457748"/>
              <a:gd name="connsiteY9" fmla="*/ 37676 h 478263"/>
              <a:gd name="connsiteX10" fmla="*/ 236385 w 457748"/>
              <a:gd name="connsiteY10" fmla="*/ 37695 h 47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57748" h="478263">
                <a:moveTo>
                  <a:pt x="236385" y="0"/>
                </a:moveTo>
                <a:lnTo>
                  <a:pt x="457748" y="0"/>
                </a:lnTo>
                <a:lnTo>
                  <a:pt x="457748" y="354975"/>
                </a:lnTo>
                <a:lnTo>
                  <a:pt x="275136" y="478263"/>
                </a:lnTo>
                <a:lnTo>
                  <a:pt x="0" y="478263"/>
                </a:lnTo>
                <a:lnTo>
                  <a:pt x="0" y="308525"/>
                </a:lnTo>
                <a:lnTo>
                  <a:pt x="236971" y="308525"/>
                </a:lnTo>
                <a:lnTo>
                  <a:pt x="236971" y="203927"/>
                </a:lnTo>
                <a:lnTo>
                  <a:pt x="227173" y="203927"/>
                </a:lnTo>
                <a:lnTo>
                  <a:pt x="227173" y="37676"/>
                </a:lnTo>
                <a:lnTo>
                  <a:pt x="236385" y="37695"/>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9600" b="1" dirty="0">
              <a:solidFill>
                <a:schemeClr val="bg1"/>
              </a:solidFill>
              <a:latin typeface="汉仪菱心体简" panose="02010609000101010101" pitchFamily="49" charset="-122"/>
              <a:ea typeface="汉仪菱心体简" panose="02010609000101010101" pitchFamily="49" charset="-122"/>
            </a:endParaRPr>
          </a:p>
        </p:txBody>
      </p:sp>
      <p:sp>
        <p:nvSpPr>
          <p:cNvPr id="60" name="文本框 59"/>
          <p:cNvSpPr txBox="1"/>
          <p:nvPr/>
        </p:nvSpPr>
        <p:spPr>
          <a:xfrm rot="21318260">
            <a:off x="5448228" y="1068988"/>
            <a:ext cx="1128959" cy="661288"/>
          </a:xfrm>
          <a:custGeom>
            <a:avLst/>
            <a:gdLst/>
            <a:ahLst/>
            <a:cxnLst/>
            <a:rect l="l" t="t" r="r" b="b"/>
            <a:pathLst>
              <a:path w="1082045" h="633808">
                <a:moveTo>
                  <a:pt x="533604" y="162"/>
                </a:moveTo>
                <a:cubicBezTo>
                  <a:pt x="567816" y="-1323"/>
                  <a:pt x="597315" y="7456"/>
                  <a:pt x="622101" y="26500"/>
                </a:cubicBezTo>
                <a:cubicBezTo>
                  <a:pt x="638528" y="38041"/>
                  <a:pt x="649802" y="54167"/>
                  <a:pt x="655922" y="74879"/>
                </a:cubicBezTo>
                <a:lnTo>
                  <a:pt x="664210" y="99761"/>
                </a:lnTo>
                <a:lnTo>
                  <a:pt x="771487" y="100775"/>
                </a:lnTo>
                <a:lnTo>
                  <a:pt x="797793" y="24779"/>
                </a:lnTo>
                <a:lnTo>
                  <a:pt x="1015510" y="24779"/>
                </a:lnTo>
                <a:lnTo>
                  <a:pt x="991576" y="99891"/>
                </a:lnTo>
                <a:lnTo>
                  <a:pt x="1081422" y="101017"/>
                </a:lnTo>
                <a:lnTo>
                  <a:pt x="1082045" y="316241"/>
                </a:lnTo>
                <a:lnTo>
                  <a:pt x="889943" y="361477"/>
                </a:lnTo>
                <a:lnTo>
                  <a:pt x="1070372" y="361577"/>
                </a:lnTo>
                <a:lnTo>
                  <a:pt x="1070372" y="496760"/>
                </a:lnTo>
                <a:lnTo>
                  <a:pt x="852521" y="633808"/>
                </a:lnTo>
                <a:lnTo>
                  <a:pt x="555082" y="633808"/>
                </a:lnTo>
                <a:lnTo>
                  <a:pt x="555082" y="581704"/>
                </a:lnTo>
                <a:lnTo>
                  <a:pt x="693418" y="527214"/>
                </a:lnTo>
                <a:lnTo>
                  <a:pt x="0" y="527214"/>
                </a:lnTo>
                <a:lnTo>
                  <a:pt x="0" y="365540"/>
                </a:lnTo>
                <a:lnTo>
                  <a:pt x="0" y="360982"/>
                </a:lnTo>
                <a:lnTo>
                  <a:pt x="0" y="101063"/>
                </a:lnTo>
                <a:lnTo>
                  <a:pt x="62452" y="99984"/>
                </a:lnTo>
                <a:lnTo>
                  <a:pt x="36770" y="24779"/>
                </a:lnTo>
                <a:lnTo>
                  <a:pt x="260272" y="24779"/>
                </a:lnTo>
                <a:lnTo>
                  <a:pt x="290670" y="100775"/>
                </a:lnTo>
                <a:lnTo>
                  <a:pt x="408635" y="99742"/>
                </a:lnTo>
                <a:cubicBezTo>
                  <a:pt x="413360" y="87067"/>
                  <a:pt x="418880" y="74414"/>
                  <a:pt x="425192" y="61782"/>
                </a:cubicBezTo>
                <a:cubicBezTo>
                  <a:pt x="431505" y="49150"/>
                  <a:pt x="442599" y="36093"/>
                  <a:pt x="458474" y="22612"/>
                </a:cubicBezTo>
                <a:cubicBezTo>
                  <a:pt x="474349" y="9131"/>
                  <a:pt x="499393" y="1647"/>
                  <a:pt x="533604" y="162"/>
                </a:cubicBezTo>
                <a:close/>
                <a:moveTo>
                  <a:pt x="862170" y="264560"/>
                </a:moveTo>
                <a:lnTo>
                  <a:pt x="221112" y="265704"/>
                </a:lnTo>
                <a:lnTo>
                  <a:pt x="221112" y="322426"/>
                </a:lnTo>
                <a:lnTo>
                  <a:pt x="23309" y="360995"/>
                </a:lnTo>
                <a:lnTo>
                  <a:pt x="862737" y="361462"/>
                </a:lnTo>
                <a:lnTo>
                  <a:pt x="862170" y="264560"/>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9600" b="1" dirty="0">
              <a:solidFill>
                <a:schemeClr val="bg1"/>
              </a:solidFill>
              <a:latin typeface="汉仪菱心体简" panose="02010609000101010101" pitchFamily="49" charset="-122"/>
              <a:ea typeface="汉仪菱心体简" panose="02010609000101010101" pitchFamily="49" charset="-122"/>
            </a:endParaRPr>
          </a:p>
        </p:txBody>
      </p:sp>
      <p:sp>
        <p:nvSpPr>
          <p:cNvPr id="57" name="Freeform 52"/>
          <p:cNvSpPr>
            <a:spLocks noEditPoints="1"/>
          </p:cNvSpPr>
          <p:nvPr/>
        </p:nvSpPr>
        <p:spPr bwMode="auto">
          <a:xfrm rot="18608118">
            <a:off x="5614926" y="1389067"/>
            <a:ext cx="852257" cy="857359"/>
          </a:xfrm>
          <a:custGeom>
            <a:avLst/>
            <a:gdLst>
              <a:gd name="T0" fmla="*/ 119 w 126"/>
              <a:gd name="T1" fmla="*/ 109 h 127"/>
              <a:gd name="T2" fmla="*/ 115 w 126"/>
              <a:gd name="T3" fmla="*/ 116 h 127"/>
              <a:gd name="T4" fmla="*/ 109 w 126"/>
              <a:gd name="T5" fmla="*/ 120 h 127"/>
              <a:gd name="T6" fmla="*/ 126 w 126"/>
              <a:gd name="T7" fmla="*/ 127 h 127"/>
              <a:gd name="T8" fmla="*/ 119 w 126"/>
              <a:gd name="T9" fmla="*/ 109 h 127"/>
              <a:gd name="T10" fmla="*/ 116 w 126"/>
              <a:gd name="T11" fmla="*/ 101 h 127"/>
              <a:gd name="T12" fmla="*/ 111 w 126"/>
              <a:gd name="T13" fmla="*/ 89 h 127"/>
              <a:gd name="T14" fmla="*/ 103 w 126"/>
              <a:gd name="T15" fmla="*/ 104 h 127"/>
              <a:gd name="T16" fmla="*/ 97 w 126"/>
              <a:gd name="T17" fmla="*/ 109 h 127"/>
              <a:gd name="T18" fmla="*/ 97 w 126"/>
              <a:gd name="T19" fmla="*/ 109 h 127"/>
              <a:gd name="T20" fmla="*/ 97 w 126"/>
              <a:gd name="T21" fmla="*/ 109 h 127"/>
              <a:gd name="T22" fmla="*/ 88 w 126"/>
              <a:gd name="T23" fmla="*/ 112 h 127"/>
              <a:gd name="T24" fmla="*/ 101 w 126"/>
              <a:gd name="T25" fmla="*/ 117 h 127"/>
              <a:gd name="T26" fmla="*/ 112 w 126"/>
              <a:gd name="T27" fmla="*/ 113 h 127"/>
              <a:gd name="T28" fmla="*/ 116 w 126"/>
              <a:gd name="T29" fmla="*/ 101 h 127"/>
              <a:gd name="T30" fmla="*/ 105 w 126"/>
              <a:gd name="T31" fmla="*/ 94 h 127"/>
              <a:gd name="T32" fmla="*/ 105 w 126"/>
              <a:gd name="T33" fmla="*/ 83 h 127"/>
              <a:gd name="T34" fmla="*/ 41 w 126"/>
              <a:gd name="T35" fmla="*/ 19 h 127"/>
              <a:gd name="T36" fmla="*/ 41 w 126"/>
              <a:gd name="T37" fmla="*/ 30 h 127"/>
              <a:gd name="T38" fmla="*/ 105 w 126"/>
              <a:gd name="T39" fmla="*/ 94 h 127"/>
              <a:gd name="T40" fmla="*/ 30 w 126"/>
              <a:gd name="T41" fmla="*/ 30 h 127"/>
              <a:gd name="T42" fmla="*/ 36 w 126"/>
              <a:gd name="T43" fmla="*/ 13 h 127"/>
              <a:gd name="T44" fmla="*/ 36 w 126"/>
              <a:gd name="T45" fmla="*/ 13 h 127"/>
              <a:gd name="T46" fmla="*/ 27 w 126"/>
              <a:gd name="T47" fmla="*/ 4 h 127"/>
              <a:gd name="T48" fmla="*/ 9 w 126"/>
              <a:gd name="T49" fmla="*/ 9 h 127"/>
              <a:gd name="T50" fmla="*/ 4 w 126"/>
              <a:gd name="T51" fmla="*/ 27 h 127"/>
              <a:gd name="T52" fmla="*/ 13 w 126"/>
              <a:gd name="T53" fmla="*/ 36 h 127"/>
              <a:gd name="T54" fmla="*/ 13 w 126"/>
              <a:gd name="T55" fmla="*/ 36 h 127"/>
              <a:gd name="T56" fmla="*/ 30 w 126"/>
              <a:gd name="T57" fmla="*/ 30 h 127"/>
              <a:gd name="T58" fmla="*/ 32 w 126"/>
              <a:gd name="T59" fmla="*/ 39 h 127"/>
              <a:gd name="T60" fmla="*/ 96 w 126"/>
              <a:gd name="T61" fmla="*/ 103 h 127"/>
              <a:gd name="T62" fmla="*/ 100 w 126"/>
              <a:gd name="T63" fmla="*/ 101 h 127"/>
              <a:gd name="T64" fmla="*/ 102 w 126"/>
              <a:gd name="T65" fmla="*/ 97 h 127"/>
              <a:gd name="T66" fmla="*/ 38 w 126"/>
              <a:gd name="T67" fmla="*/ 33 h 127"/>
              <a:gd name="T68" fmla="*/ 36 w 126"/>
              <a:gd name="T69" fmla="*/ 37 h 127"/>
              <a:gd name="T70" fmla="*/ 32 w 126"/>
              <a:gd name="T71" fmla="*/ 39 h 127"/>
              <a:gd name="T72" fmla="*/ 29 w 126"/>
              <a:gd name="T73" fmla="*/ 42 h 127"/>
              <a:gd name="T74" fmla="*/ 18 w 126"/>
              <a:gd name="T75" fmla="*/ 43 h 127"/>
              <a:gd name="T76" fmla="*/ 82 w 126"/>
              <a:gd name="T77" fmla="*/ 107 h 127"/>
              <a:gd name="T78" fmla="*/ 93 w 126"/>
              <a:gd name="T79" fmla="*/ 106 h 127"/>
              <a:gd name="T80" fmla="*/ 29 w 126"/>
              <a:gd name="T81" fmla="*/ 4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6" h="127">
                <a:moveTo>
                  <a:pt x="119" y="109"/>
                </a:moveTo>
                <a:cubicBezTo>
                  <a:pt x="119" y="111"/>
                  <a:pt x="118" y="114"/>
                  <a:pt x="115" y="116"/>
                </a:cubicBezTo>
                <a:cubicBezTo>
                  <a:pt x="113" y="118"/>
                  <a:pt x="111" y="120"/>
                  <a:pt x="109" y="120"/>
                </a:cubicBezTo>
                <a:cubicBezTo>
                  <a:pt x="126" y="127"/>
                  <a:pt x="126" y="127"/>
                  <a:pt x="126" y="127"/>
                </a:cubicBezTo>
                <a:lnTo>
                  <a:pt x="119" y="109"/>
                </a:lnTo>
                <a:close/>
                <a:moveTo>
                  <a:pt x="116" y="101"/>
                </a:moveTo>
                <a:cubicBezTo>
                  <a:pt x="111" y="89"/>
                  <a:pt x="111" y="89"/>
                  <a:pt x="111" y="89"/>
                </a:cubicBezTo>
                <a:cubicBezTo>
                  <a:pt x="111" y="93"/>
                  <a:pt x="108" y="99"/>
                  <a:pt x="103" y="104"/>
                </a:cubicBezTo>
                <a:cubicBezTo>
                  <a:pt x="101" y="106"/>
                  <a:pt x="99" y="108"/>
                  <a:pt x="97" y="109"/>
                </a:cubicBezTo>
                <a:cubicBezTo>
                  <a:pt x="97" y="109"/>
                  <a:pt x="97" y="109"/>
                  <a:pt x="97" y="109"/>
                </a:cubicBezTo>
                <a:cubicBezTo>
                  <a:pt x="97" y="109"/>
                  <a:pt x="97" y="109"/>
                  <a:pt x="97" y="109"/>
                </a:cubicBezTo>
                <a:cubicBezTo>
                  <a:pt x="94" y="111"/>
                  <a:pt x="91" y="112"/>
                  <a:pt x="88" y="112"/>
                </a:cubicBezTo>
                <a:cubicBezTo>
                  <a:pt x="101" y="117"/>
                  <a:pt x="101" y="117"/>
                  <a:pt x="101" y="117"/>
                </a:cubicBezTo>
                <a:cubicBezTo>
                  <a:pt x="104" y="117"/>
                  <a:pt x="110" y="116"/>
                  <a:pt x="112" y="113"/>
                </a:cubicBezTo>
                <a:cubicBezTo>
                  <a:pt x="115" y="110"/>
                  <a:pt x="116" y="104"/>
                  <a:pt x="116" y="101"/>
                </a:cubicBezTo>
                <a:close/>
                <a:moveTo>
                  <a:pt x="105" y="94"/>
                </a:moveTo>
                <a:cubicBezTo>
                  <a:pt x="107" y="90"/>
                  <a:pt x="108" y="85"/>
                  <a:pt x="105" y="83"/>
                </a:cubicBezTo>
                <a:cubicBezTo>
                  <a:pt x="41" y="19"/>
                  <a:pt x="41" y="19"/>
                  <a:pt x="41" y="19"/>
                </a:cubicBezTo>
                <a:cubicBezTo>
                  <a:pt x="44" y="21"/>
                  <a:pt x="43" y="26"/>
                  <a:pt x="41" y="30"/>
                </a:cubicBezTo>
                <a:lnTo>
                  <a:pt x="105" y="94"/>
                </a:lnTo>
                <a:close/>
                <a:moveTo>
                  <a:pt x="30" y="30"/>
                </a:moveTo>
                <a:cubicBezTo>
                  <a:pt x="36" y="24"/>
                  <a:pt x="39" y="16"/>
                  <a:pt x="36" y="13"/>
                </a:cubicBezTo>
                <a:cubicBezTo>
                  <a:pt x="36" y="13"/>
                  <a:pt x="36" y="13"/>
                  <a:pt x="36" y="13"/>
                </a:cubicBezTo>
                <a:cubicBezTo>
                  <a:pt x="27" y="4"/>
                  <a:pt x="27" y="4"/>
                  <a:pt x="27" y="4"/>
                </a:cubicBezTo>
                <a:cubicBezTo>
                  <a:pt x="24" y="0"/>
                  <a:pt x="16" y="3"/>
                  <a:pt x="9" y="9"/>
                </a:cubicBezTo>
                <a:cubicBezTo>
                  <a:pt x="3" y="16"/>
                  <a:pt x="0" y="24"/>
                  <a:pt x="4" y="27"/>
                </a:cubicBezTo>
                <a:cubicBezTo>
                  <a:pt x="13" y="36"/>
                  <a:pt x="13" y="36"/>
                  <a:pt x="13" y="36"/>
                </a:cubicBezTo>
                <a:cubicBezTo>
                  <a:pt x="13" y="36"/>
                  <a:pt x="13" y="36"/>
                  <a:pt x="13" y="36"/>
                </a:cubicBezTo>
                <a:cubicBezTo>
                  <a:pt x="16" y="39"/>
                  <a:pt x="24" y="36"/>
                  <a:pt x="30" y="30"/>
                </a:cubicBezTo>
                <a:close/>
                <a:moveTo>
                  <a:pt x="32" y="39"/>
                </a:moveTo>
                <a:cubicBezTo>
                  <a:pt x="96" y="103"/>
                  <a:pt x="96" y="103"/>
                  <a:pt x="96" y="103"/>
                </a:cubicBezTo>
                <a:cubicBezTo>
                  <a:pt x="97" y="102"/>
                  <a:pt x="99" y="102"/>
                  <a:pt x="100" y="101"/>
                </a:cubicBezTo>
                <a:cubicBezTo>
                  <a:pt x="101" y="100"/>
                  <a:pt x="101" y="99"/>
                  <a:pt x="102" y="97"/>
                </a:cubicBezTo>
                <a:cubicBezTo>
                  <a:pt x="38" y="33"/>
                  <a:pt x="38" y="33"/>
                  <a:pt x="38" y="33"/>
                </a:cubicBezTo>
                <a:cubicBezTo>
                  <a:pt x="37" y="35"/>
                  <a:pt x="37" y="36"/>
                  <a:pt x="36" y="37"/>
                </a:cubicBezTo>
                <a:cubicBezTo>
                  <a:pt x="35" y="38"/>
                  <a:pt x="33" y="38"/>
                  <a:pt x="32" y="39"/>
                </a:cubicBezTo>
                <a:close/>
                <a:moveTo>
                  <a:pt x="29" y="42"/>
                </a:moveTo>
                <a:cubicBezTo>
                  <a:pt x="24" y="44"/>
                  <a:pt x="20" y="45"/>
                  <a:pt x="18" y="43"/>
                </a:cubicBezTo>
                <a:cubicBezTo>
                  <a:pt x="82" y="107"/>
                  <a:pt x="82" y="107"/>
                  <a:pt x="82" y="107"/>
                </a:cubicBezTo>
                <a:cubicBezTo>
                  <a:pt x="84" y="109"/>
                  <a:pt x="88" y="108"/>
                  <a:pt x="93" y="106"/>
                </a:cubicBezTo>
                <a:lnTo>
                  <a:pt x="29" y="42"/>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71" name="文本框 70"/>
          <p:cNvSpPr txBox="1"/>
          <p:nvPr/>
        </p:nvSpPr>
        <p:spPr>
          <a:xfrm rot="231937">
            <a:off x="5521446" y="2322027"/>
            <a:ext cx="880043" cy="461665"/>
          </a:xfrm>
          <a:prstGeom prst="rect">
            <a:avLst/>
          </a:prstGeom>
          <a:noFill/>
        </p:spPr>
        <p:txBody>
          <a:bodyPr wrap="square" rtlCol="0">
            <a:spAutoFit/>
          </a:bodyPr>
          <a:lstStyle/>
          <a:p>
            <a:pPr algn="ctr"/>
            <a:r>
              <a:rPr lang="en-US" altLang="zh-CN" sz="2400" dirty="0">
                <a:solidFill>
                  <a:schemeClr val="bg1"/>
                </a:solidFill>
              </a:rPr>
              <a:t>xue</a:t>
            </a:r>
            <a:endParaRPr lang="zh-CN" altLang="en-US" sz="2400" dirty="0">
              <a:solidFill>
                <a:schemeClr val="bg1"/>
              </a:solidFill>
            </a:endParaRPr>
          </a:p>
        </p:txBody>
      </p:sp>
      <p:sp>
        <p:nvSpPr>
          <p:cNvPr id="49" name="直角三角形 48"/>
          <p:cNvSpPr/>
          <p:nvPr/>
        </p:nvSpPr>
        <p:spPr>
          <a:xfrm rot="4744728">
            <a:off x="8945941" y="2240102"/>
            <a:ext cx="316864" cy="285949"/>
          </a:xfrm>
          <a:prstGeom prst="rtTriangle">
            <a:avLst/>
          </a:prstGeom>
          <a:solidFill>
            <a:srgbClr val="F395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rot="21208823">
            <a:off x="7494269" y="375181"/>
            <a:ext cx="1648511" cy="2268767"/>
          </a:xfrm>
          <a:custGeom>
            <a:avLst/>
            <a:gdLst>
              <a:gd name="connsiteX0" fmla="*/ 0 w 1796626"/>
              <a:gd name="connsiteY0" fmla="*/ 0 h 2472612"/>
              <a:gd name="connsiteX1" fmla="*/ 1796626 w 1796626"/>
              <a:gd name="connsiteY1" fmla="*/ 0 h 2472612"/>
              <a:gd name="connsiteX2" fmla="*/ 1796626 w 1796626"/>
              <a:gd name="connsiteY2" fmla="*/ 2071997 h 2472612"/>
              <a:gd name="connsiteX3" fmla="*/ 1487412 w 1796626"/>
              <a:gd name="connsiteY3" fmla="*/ 2472612 h 2472612"/>
              <a:gd name="connsiteX4" fmla="*/ 0 w 1796626"/>
              <a:gd name="connsiteY4" fmla="*/ 2472612 h 2472612"/>
              <a:gd name="connsiteX5" fmla="*/ 0 w 1796626"/>
              <a:gd name="connsiteY5" fmla="*/ 0 h 247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6626" h="2472612">
                <a:moveTo>
                  <a:pt x="0" y="0"/>
                </a:moveTo>
                <a:lnTo>
                  <a:pt x="1796626" y="0"/>
                </a:lnTo>
                <a:lnTo>
                  <a:pt x="1796626" y="2071997"/>
                </a:lnTo>
                <a:lnTo>
                  <a:pt x="1487412" y="2472612"/>
                </a:lnTo>
                <a:lnTo>
                  <a:pt x="0" y="2472612"/>
                </a:lnTo>
                <a:lnTo>
                  <a:pt x="0" y="0"/>
                </a:lnTo>
                <a:close/>
              </a:path>
            </a:pathLst>
          </a:custGeom>
          <a:solidFill>
            <a:schemeClr val="accent3">
              <a:lumMod val="60000"/>
              <a:lumOff val="40000"/>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rot="21208823">
            <a:off x="7498004" y="379673"/>
            <a:ext cx="1613793" cy="2220987"/>
          </a:xfrm>
          <a:custGeom>
            <a:avLst/>
            <a:gdLst>
              <a:gd name="connsiteX0" fmla="*/ 0 w 1796626"/>
              <a:gd name="connsiteY0" fmla="*/ 0 h 2472612"/>
              <a:gd name="connsiteX1" fmla="*/ 1796626 w 1796626"/>
              <a:gd name="connsiteY1" fmla="*/ 0 h 2472612"/>
              <a:gd name="connsiteX2" fmla="*/ 1796626 w 1796626"/>
              <a:gd name="connsiteY2" fmla="*/ 2071997 h 2472612"/>
              <a:gd name="connsiteX3" fmla="*/ 1487412 w 1796626"/>
              <a:gd name="connsiteY3" fmla="*/ 2472612 h 2472612"/>
              <a:gd name="connsiteX4" fmla="*/ 0 w 1796626"/>
              <a:gd name="connsiteY4" fmla="*/ 2472612 h 2472612"/>
              <a:gd name="connsiteX5" fmla="*/ 0 w 1796626"/>
              <a:gd name="connsiteY5" fmla="*/ 0 h 247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6626" h="2472612">
                <a:moveTo>
                  <a:pt x="0" y="0"/>
                </a:moveTo>
                <a:lnTo>
                  <a:pt x="1796626" y="0"/>
                </a:lnTo>
                <a:lnTo>
                  <a:pt x="1796626" y="2071997"/>
                </a:lnTo>
                <a:lnTo>
                  <a:pt x="1487412" y="2472612"/>
                </a:lnTo>
                <a:lnTo>
                  <a:pt x="0" y="2472612"/>
                </a:lnTo>
                <a:lnTo>
                  <a:pt x="0" y="0"/>
                </a:lnTo>
                <a:close/>
              </a:path>
            </a:pathLst>
          </a:custGeom>
          <a:solidFill>
            <a:srgbClr val="FEB2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直角三角形 46"/>
          <p:cNvSpPr/>
          <p:nvPr/>
        </p:nvSpPr>
        <p:spPr>
          <a:xfrm rot="4744728">
            <a:off x="8919105" y="2205317"/>
            <a:ext cx="310190" cy="279927"/>
          </a:xfrm>
          <a:prstGeom prst="rtTriangle">
            <a:avLst/>
          </a:prstGeom>
          <a:solidFill>
            <a:srgbClr val="D996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a:off x="3066941" y="7251607"/>
            <a:ext cx="1550831" cy="1446550"/>
          </a:xfrm>
          <a:prstGeom prst="rect">
            <a:avLst/>
          </a:prstGeom>
          <a:noFill/>
        </p:spPr>
        <p:txBody>
          <a:bodyPr wrap="square" rtlCol="0">
            <a:spAutoFit/>
          </a:bodyPr>
          <a:lstStyle/>
          <a:p>
            <a:pPr algn="ctr"/>
            <a:r>
              <a:rPr lang="zh-CN" altLang="en-US" sz="8800" b="1" dirty="0">
                <a:solidFill>
                  <a:schemeClr val="bg1"/>
                </a:solidFill>
                <a:latin typeface="汉仪菱心体简" panose="02010609000101010101" pitchFamily="49" charset="-122"/>
                <a:ea typeface="汉仪菱心体简" panose="02010609000101010101" pitchFamily="49" charset="-122"/>
              </a:rPr>
              <a:t>开</a:t>
            </a:r>
            <a:endParaRPr lang="zh-CN" altLang="en-US" sz="8000" b="1" dirty="0">
              <a:solidFill>
                <a:schemeClr val="bg1"/>
              </a:solidFill>
              <a:latin typeface="汉仪菱心体简" panose="02010609000101010101" pitchFamily="49" charset="-122"/>
              <a:ea typeface="汉仪菱心体简" panose="02010609000101010101" pitchFamily="49" charset="-122"/>
            </a:endParaRPr>
          </a:p>
        </p:txBody>
      </p:sp>
      <p:sp>
        <p:nvSpPr>
          <p:cNvPr id="56" name="文本框 55"/>
          <p:cNvSpPr txBox="1"/>
          <p:nvPr/>
        </p:nvSpPr>
        <p:spPr>
          <a:xfrm>
            <a:off x="7574227" y="7153654"/>
            <a:ext cx="1550831" cy="1446550"/>
          </a:xfrm>
          <a:prstGeom prst="rect">
            <a:avLst/>
          </a:prstGeom>
          <a:noFill/>
        </p:spPr>
        <p:txBody>
          <a:bodyPr wrap="square" rtlCol="0">
            <a:spAutoFit/>
          </a:bodyPr>
          <a:lstStyle/>
          <a:p>
            <a:pPr algn="ctr"/>
            <a:r>
              <a:rPr lang="zh-CN" altLang="en-US" sz="8800" b="1" dirty="0">
                <a:solidFill>
                  <a:schemeClr val="bg1"/>
                </a:solidFill>
                <a:latin typeface="汉仪菱心体简" panose="02010609000101010101" pitchFamily="49" charset="-122"/>
                <a:ea typeface="汉仪菱心体简" panose="02010609000101010101" pitchFamily="49" charset="-122"/>
              </a:rPr>
              <a:t>啦</a:t>
            </a:r>
            <a:endParaRPr lang="zh-CN" altLang="en-US" sz="8800" b="1" dirty="0">
              <a:solidFill>
                <a:schemeClr val="bg1"/>
              </a:solidFill>
              <a:latin typeface="汉仪菱心体简" panose="02010609000101010101" pitchFamily="49" charset="-122"/>
              <a:ea typeface="汉仪菱心体简" panose="02010609000101010101" pitchFamily="49" charset="-122"/>
            </a:endParaRPr>
          </a:p>
        </p:txBody>
      </p:sp>
      <p:sp>
        <p:nvSpPr>
          <p:cNvPr id="79" name="文本框 78"/>
          <p:cNvSpPr txBox="1"/>
          <p:nvPr/>
        </p:nvSpPr>
        <p:spPr>
          <a:xfrm>
            <a:off x="7878502" y="2027383"/>
            <a:ext cx="880043" cy="461665"/>
          </a:xfrm>
          <a:prstGeom prst="rect">
            <a:avLst/>
          </a:prstGeom>
          <a:noFill/>
        </p:spPr>
        <p:txBody>
          <a:bodyPr wrap="square" rtlCol="0">
            <a:spAutoFit/>
          </a:bodyPr>
          <a:lstStyle/>
          <a:p>
            <a:pPr algn="ctr"/>
            <a:r>
              <a:rPr lang="en-US" altLang="zh-CN" sz="2400" dirty="0">
                <a:solidFill>
                  <a:schemeClr val="bg1"/>
                </a:solidFill>
              </a:rPr>
              <a:t>la</a:t>
            </a:r>
            <a:endParaRPr lang="zh-CN" altLang="en-US" sz="2400" dirty="0">
              <a:solidFill>
                <a:schemeClr val="bg1"/>
              </a:solidFill>
            </a:endParaRPr>
          </a:p>
        </p:txBody>
      </p:sp>
      <p:sp>
        <p:nvSpPr>
          <p:cNvPr id="89" name="文本框 88"/>
          <p:cNvSpPr txBox="1"/>
          <p:nvPr/>
        </p:nvSpPr>
        <p:spPr>
          <a:xfrm>
            <a:off x="3605025" y="2955192"/>
            <a:ext cx="4815363" cy="492443"/>
          </a:xfrm>
          <a:prstGeom prst="rect">
            <a:avLst/>
          </a:prstGeom>
          <a:noFill/>
        </p:spPr>
        <p:txBody>
          <a:bodyPr wrap="square" rtlCol="0">
            <a:spAutoFit/>
          </a:bodyPr>
          <a:lstStyle/>
          <a:p>
            <a:pPr algn="dist"/>
            <a:r>
              <a:rPr lang="zh-CN" altLang="en-US" sz="2600" dirty="0"/>
              <a:t>卡通人物开学演讲</a:t>
            </a:r>
            <a:r>
              <a:rPr lang="en-US" altLang="zh-CN" sz="2600" dirty="0"/>
              <a:t>PPT</a:t>
            </a:r>
            <a:r>
              <a:rPr lang="zh-CN" altLang="en-US" sz="2600" dirty="0"/>
              <a:t>模板</a:t>
            </a:r>
            <a:endParaRPr lang="zh-CN" altLang="en-US" sz="2600" dirty="0"/>
          </a:p>
        </p:txBody>
      </p:sp>
      <p:sp>
        <p:nvSpPr>
          <p:cNvPr id="88" name="文本框 87"/>
          <p:cNvSpPr txBox="1"/>
          <p:nvPr/>
        </p:nvSpPr>
        <p:spPr>
          <a:xfrm>
            <a:off x="3404399" y="3441913"/>
            <a:ext cx="2880401" cy="368300"/>
          </a:xfrm>
          <a:prstGeom prst="rect">
            <a:avLst/>
          </a:prstGeom>
          <a:noFill/>
        </p:spPr>
        <p:txBody>
          <a:bodyPr wrap="square" rtlCol="0">
            <a:spAutoFit/>
          </a:bodyPr>
          <a:lstStyle/>
          <a:p>
            <a:pPr algn="ctr"/>
            <a:r>
              <a:rPr lang="zh-CN" altLang="en-US" dirty="0"/>
              <a:t>授课老师</a:t>
            </a:r>
            <a:r>
              <a:rPr lang="zh-CN" altLang="en-US" dirty="0" smtClean="0"/>
              <a:t>：</a:t>
            </a:r>
            <a:r>
              <a:rPr lang="en-US" altLang="zh-CN" dirty="0"/>
              <a:t>XXX</a:t>
            </a:r>
            <a:endParaRPr lang="en-US" altLang="zh-CN" dirty="0"/>
          </a:p>
        </p:txBody>
      </p:sp>
      <p:sp>
        <p:nvSpPr>
          <p:cNvPr id="91" name="文本框 90"/>
          <p:cNvSpPr txBox="1"/>
          <p:nvPr/>
        </p:nvSpPr>
        <p:spPr>
          <a:xfrm>
            <a:off x="5807168" y="3441913"/>
            <a:ext cx="2880401" cy="369332"/>
          </a:xfrm>
          <a:prstGeom prst="rect">
            <a:avLst/>
          </a:prstGeom>
          <a:noFill/>
        </p:spPr>
        <p:txBody>
          <a:bodyPr wrap="square" rtlCol="0">
            <a:spAutoFit/>
          </a:bodyPr>
          <a:lstStyle/>
          <a:p>
            <a:pPr algn="ctr"/>
            <a:r>
              <a:rPr lang="zh-CN" altLang="en-US" dirty="0" smtClean="0"/>
              <a:t>授课时间：</a:t>
            </a:r>
            <a:r>
              <a:rPr lang="en-US" altLang="zh-CN" dirty="0" smtClean="0"/>
              <a:t>20xx</a:t>
            </a:r>
            <a:r>
              <a:rPr lang="zh-CN" altLang="en-US" dirty="0" smtClean="0"/>
              <a:t>年</a:t>
            </a:r>
            <a:r>
              <a:rPr lang="en-US" altLang="zh-CN" dirty="0" smtClean="0"/>
              <a:t>xx</a:t>
            </a:r>
            <a:r>
              <a:rPr lang="zh-CN" altLang="en-US" dirty="0" smtClean="0"/>
              <a:t>月</a:t>
            </a:r>
            <a:endParaRPr lang="zh-CN" altLang="en-US" dirty="0"/>
          </a:p>
        </p:txBody>
      </p:sp>
      <p:pic>
        <p:nvPicPr>
          <p:cNvPr id="2" name="图片 1"/>
          <p:cNvPicPr>
            <a:picLocks noChangeAspect="1"/>
          </p:cNvPicPr>
          <p:nvPr/>
        </p:nvPicPr>
        <p:blipFill>
          <a:blip r:embed="rId2"/>
          <a:stretch>
            <a:fillRect/>
          </a:stretch>
        </p:blipFill>
        <p:spPr>
          <a:xfrm>
            <a:off x="2581423" y="280121"/>
            <a:ext cx="6968332" cy="245690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a:blip r:embed="rId1"/>
          <a:stretch>
            <a:fillRect/>
          </a:stretch>
        </p:blipFill>
        <p:spPr>
          <a:xfrm>
            <a:off x="5881631" y="1177942"/>
            <a:ext cx="4810161" cy="4639458"/>
          </a:xfrm>
          <a:prstGeom prst="rect">
            <a:avLst/>
          </a:prstGeom>
        </p:spPr>
      </p:pic>
      <p:sp>
        <p:nvSpPr>
          <p:cNvPr id="2" name="矩形 1"/>
          <p:cNvSpPr/>
          <p:nvPr/>
        </p:nvSpPr>
        <p:spPr>
          <a:xfrm rot="179212">
            <a:off x="1514534" y="2294529"/>
            <a:ext cx="1221531" cy="1656443"/>
          </a:xfrm>
          <a:custGeom>
            <a:avLst/>
            <a:gdLst>
              <a:gd name="connsiteX0" fmla="*/ 0 w 1136965"/>
              <a:gd name="connsiteY0" fmla="*/ 0 h 1474983"/>
              <a:gd name="connsiteX1" fmla="*/ 1136965 w 1136965"/>
              <a:gd name="connsiteY1" fmla="*/ 0 h 1474983"/>
              <a:gd name="connsiteX2" fmla="*/ 1136965 w 1136965"/>
              <a:gd name="connsiteY2" fmla="*/ 1474983 h 1474983"/>
              <a:gd name="connsiteX3" fmla="*/ 0 w 1136965"/>
              <a:gd name="connsiteY3" fmla="*/ 1474983 h 1474983"/>
              <a:gd name="connsiteX4" fmla="*/ 0 w 1136965"/>
              <a:gd name="connsiteY4" fmla="*/ 0 h 1474983"/>
              <a:gd name="connsiteX0-1" fmla="*/ 118001 w 1136965"/>
              <a:gd name="connsiteY0-2" fmla="*/ 40204 h 1474983"/>
              <a:gd name="connsiteX1-3" fmla="*/ 1136965 w 1136965"/>
              <a:gd name="connsiteY1-4" fmla="*/ 0 h 1474983"/>
              <a:gd name="connsiteX2-5" fmla="*/ 1136965 w 1136965"/>
              <a:gd name="connsiteY2-6" fmla="*/ 1474983 h 1474983"/>
              <a:gd name="connsiteX3-7" fmla="*/ 0 w 1136965"/>
              <a:gd name="connsiteY3-8" fmla="*/ 1474983 h 1474983"/>
              <a:gd name="connsiteX4-9" fmla="*/ 118001 w 1136965"/>
              <a:gd name="connsiteY4-10" fmla="*/ 40204 h 1474983"/>
              <a:gd name="connsiteX0-11" fmla="*/ 118001 w 1136965"/>
              <a:gd name="connsiteY0-12" fmla="*/ 40204 h 1541768"/>
              <a:gd name="connsiteX1-13" fmla="*/ 1136965 w 1136965"/>
              <a:gd name="connsiteY1-14" fmla="*/ 0 h 1541768"/>
              <a:gd name="connsiteX2-15" fmla="*/ 1136965 w 1136965"/>
              <a:gd name="connsiteY2-16" fmla="*/ 1474983 h 1541768"/>
              <a:gd name="connsiteX3-17" fmla="*/ 0 w 1136965"/>
              <a:gd name="connsiteY3-18" fmla="*/ 1474983 h 1541768"/>
              <a:gd name="connsiteX4-19" fmla="*/ 118001 w 1136965"/>
              <a:gd name="connsiteY4-20" fmla="*/ 40204 h 15417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36965" h="1541768">
                <a:moveTo>
                  <a:pt x="118001" y="40204"/>
                </a:moveTo>
                <a:lnTo>
                  <a:pt x="1136965" y="0"/>
                </a:lnTo>
                <a:lnTo>
                  <a:pt x="1136965" y="1474983"/>
                </a:lnTo>
                <a:cubicBezTo>
                  <a:pt x="765818" y="1625250"/>
                  <a:pt x="378988" y="1474983"/>
                  <a:pt x="0" y="1474983"/>
                </a:cubicBezTo>
                <a:lnTo>
                  <a:pt x="118001" y="40204"/>
                </a:lnTo>
                <a:close/>
              </a:path>
            </a:pathLst>
          </a:custGeom>
          <a:solidFill>
            <a:srgbClr val="FEC2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矩形 2"/>
          <p:cNvSpPr/>
          <p:nvPr/>
        </p:nvSpPr>
        <p:spPr>
          <a:xfrm>
            <a:off x="3130549" y="2258331"/>
            <a:ext cx="1284789" cy="1723342"/>
          </a:xfrm>
          <a:custGeom>
            <a:avLst/>
            <a:gdLst>
              <a:gd name="connsiteX0" fmla="*/ 0 w 1284789"/>
              <a:gd name="connsiteY0" fmla="*/ 0 h 1666755"/>
              <a:gd name="connsiteX1" fmla="*/ 1284789 w 1284789"/>
              <a:gd name="connsiteY1" fmla="*/ 0 h 1666755"/>
              <a:gd name="connsiteX2" fmla="*/ 1284789 w 1284789"/>
              <a:gd name="connsiteY2" fmla="*/ 1666755 h 1666755"/>
              <a:gd name="connsiteX3" fmla="*/ 0 w 1284789"/>
              <a:gd name="connsiteY3" fmla="*/ 1666755 h 1666755"/>
              <a:gd name="connsiteX4" fmla="*/ 0 w 1284789"/>
              <a:gd name="connsiteY4" fmla="*/ 0 h 1666755"/>
              <a:gd name="connsiteX0-1" fmla="*/ 69448 w 1284789"/>
              <a:gd name="connsiteY0-2" fmla="*/ 92597 h 1666755"/>
              <a:gd name="connsiteX1-3" fmla="*/ 1284789 w 1284789"/>
              <a:gd name="connsiteY1-4" fmla="*/ 0 h 1666755"/>
              <a:gd name="connsiteX2-5" fmla="*/ 1284789 w 1284789"/>
              <a:gd name="connsiteY2-6" fmla="*/ 1666755 h 1666755"/>
              <a:gd name="connsiteX3-7" fmla="*/ 0 w 1284789"/>
              <a:gd name="connsiteY3-8" fmla="*/ 1666755 h 1666755"/>
              <a:gd name="connsiteX4-9" fmla="*/ 69448 w 1284789"/>
              <a:gd name="connsiteY4-10" fmla="*/ 92597 h 1666755"/>
              <a:gd name="connsiteX0-11" fmla="*/ 69448 w 1284789"/>
              <a:gd name="connsiteY0-12" fmla="*/ 92597 h 1723342"/>
              <a:gd name="connsiteX1-13" fmla="*/ 1284789 w 1284789"/>
              <a:gd name="connsiteY1-14" fmla="*/ 0 h 1723342"/>
              <a:gd name="connsiteX2-15" fmla="*/ 1284789 w 1284789"/>
              <a:gd name="connsiteY2-16" fmla="*/ 1666755 h 1723342"/>
              <a:gd name="connsiteX3-17" fmla="*/ 0 w 1284789"/>
              <a:gd name="connsiteY3-18" fmla="*/ 1666755 h 1723342"/>
              <a:gd name="connsiteX4-19" fmla="*/ 69448 w 1284789"/>
              <a:gd name="connsiteY4-20" fmla="*/ 92597 h 17233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84789" h="1723342">
                <a:moveTo>
                  <a:pt x="69448" y="92597"/>
                </a:moveTo>
                <a:lnTo>
                  <a:pt x="1284789" y="0"/>
                </a:lnTo>
                <a:lnTo>
                  <a:pt x="1284789" y="1666755"/>
                </a:lnTo>
                <a:cubicBezTo>
                  <a:pt x="856526" y="1666755"/>
                  <a:pt x="509286" y="1794076"/>
                  <a:pt x="0" y="1666755"/>
                </a:cubicBezTo>
                <a:lnTo>
                  <a:pt x="69448" y="92597"/>
                </a:lnTo>
                <a:close/>
              </a:path>
            </a:pathLst>
          </a:custGeom>
          <a:solidFill>
            <a:srgbClr val="73C7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750382" y="7291515"/>
            <a:ext cx="855001" cy="1446550"/>
          </a:xfrm>
          <a:prstGeom prst="rect">
            <a:avLst/>
          </a:prstGeom>
          <a:noFill/>
        </p:spPr>
        <p:txBody>
          <a:bodyPr wrap="square" rtlCol="0">
            <a:spAutoFit/>
          </a:bodyPr>
          <a:lstStyle/>
          <a:p>
            <a:pPr algn="ctr"/>
            <a:r>
              <a:rPr lang="zh-CN" altLang="en-US" sz="8800" b="1" dirty="0">
                <a:solidFill>
                  <a:schemeClr val="bg1"/>
                </a:solidFill>
                <a:latin typeface="方正卡通简体" panose="03000509000000000000" pitchFamily="65" charset="-122"/>
                <a:ea typeface="方正卡通简体" panose="03000509000000000000" pitchFamily="65" charset="-122"/>
              </a:rPr>
              <a:t>目</a:t>
            </a:r>
            <a:endParaRPr lang="zh-CN" altLang="en-US" sz="8800" b="1" dirty="0">
              <a:solidFill>
                <a:schemeClr val="bg1"/>
              </a:solidFill>
              <a:latin typeface="方正卡通简体" panose="03000509000000000000" pitchFamily="65" charset="-122"/>
              <a:ea typeface="方正卡通简体" panose="03000509000000000000" pitchFamily="65" charset="-122"/>
            </a:endParaRPr>
          </a:p>
        </p:txBody>
      </p:sp>
      <p:sp>
        <p:nvSpPr>
          <p:cNvPr id="6" name="文本框 5"/>
          <p:cNvSpPr txBox="1"/>
          <p:nvPr/>
        </p:nvSpPr>
        <p:spPr>
          <a:xfrm>
            <a:off x="3398026" y="7288767"/>
            <a:ext cx="855001" cy="1446550"/>
          </a:xfrm>
          <a:prstGeom prst="rect">
            <a:avLst/>
          </a:prstGeom>
          <a:noFill/>
        </p:spPr>
        <p:txBody>
          <a:bodyPr wrap="square" rtlCol="0">
            <a:spAutoFit/>
          </a:bodyPr>
          <a:lstStyle/>
          <a:p>
            <a:pPr algn="ctr"/>
            <a:r>
              <a:rPr lang="zh-CN" altLang="en-US" sz="8800" b="1" dirty="0">
                <a:solidFill>
                  <a:schemeClr val="bg1"/>
                </a:solidFill>
                <a:latin typeface="方正卡通简体" panose="03000509000000000000" pitchFamily="65" charset="-122"/>
                <a:ea typeface="方正卡通简体" panose="03000509000000000000" pitchFamily="65" charset="-122"/>
              </a:rPr>
              <a:t>录</a:t>
            </a:r>
            <a:endParaRPr lang="zh-CN" altLang="en-US" sz="8800" b="1" dirty="0">
              <a:solidFill>
                <a:schemeClr val="bg1"/>
              </a:solidFill>
              <a:latin typeface="方正卡通简体" panose="03000509000000000000" pitchFamily="65" charset="-122"/>
              <a:ea typeface="方正卡通简体" panose="03000509000000000000" pitchFamily="65" charset="-122"/>
            </a:endParaRPr>
          </a:p>
        </p:txBody>
      </p:sp>
      <p:cxnSp>
        <p:nvCxnSpPr>
          <p:cNvPr id="9" name="直接连接符 8"/>
          <p:cNvCxnSpPr/>
          <p:nvPr/>
        </p:nvCxnSpPr>
        <p:spPr>
          <a:xfrm>
            <a:off x="1588071" y="4106005"/>
            <a:ext cx="282726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1750382" y="4230338"/>
            <a:ext cx="2502645" cy="369332"/>
          </a:xfrm>
          <a:prstGeom prst="rect">
            <a:avLst/>
          </a:prstGeom>
          <a:noFill/>
        </p:spPr>
        <p:txBody>
          <a:bodyPr wrap="square" rtlCol="0">
            <a:spAutoFit/>
          </a:bodyPr>
          <a:lstStyle/>
          <a:p>
            <a:pPr algn="dist"/>
            <a:r>
              <a:rPr lang="en-US" altLang="zh-CN" dirty="0"/>
              <a:t>CONTENTS</a:t>
            </a:r>
            <a:endParaRPr lang="zh-CN" altLang="en-US" dirty="0"/>
          </a:p>
        </p:txBody>
      </p:sp>
      <p:pic>
        <p:nvPicPr>
          <p:cNvPr id="29" name="图片 28"/>
          <p:cNvPicPr>
            <a:picLocks noChangeAspect="1"/>
          </p:cNvPicPr>
          <p:nvPr/>
        </p:nvPicPr>
        <p:blipFill>
          <a:blip r:embed="rId2"/>
          <a:stretch>
            <a:fillRect/>
          </a:stretch>
        </p:blipFill>
        <p:spPr>
          <a:xfrm>
            <a:off x="944125" y="2055648"/>
            <a:ext cx="4115157" cy="2359356"/>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6065054" y="3771535"/>
            <a:ext cx="4846740" cy="1176630"/>
          </a:xfrm>
          <a:prstGeom prst="rect">
            <a:avLst/>
          </a:prstGeom>
        </p:spPr>
      </p:pic>
      <p:pic>
        <p:nvPicPr>
          <p:cNvPr id="3" name="图片 2"/>
          <p:cNvPicPr>
            <a:picLocks noChangeAspect="1"/>
          </p:cNvPicPr>
          <p:nvPr/>
        </p:nvPicPr>
        <p:blipFill>
          <a:blip r:embed="rId2"/>
          <a:stretch>
            <a:fillRect/>
          </a:stretch>
        </p:blipFill>
        <p:spPr>
          <a:xfrm>
            <a:off x="5920959" y="1981315"/>
            <a:ext cx="6669602" cy="2566638"/>
          </a:xfrm>
          <a:prstGeom prst="rect">
            <a:avLst/>
          </a:prstGeom>
        </p:spPr>
      </p:pic>
      <p:cxnSp>
        <p:nvCxnSpPr>
          <p:cNvPr id="4" name="直接连接符 3"/>
          <p:cNvCxnSpPr/>
          <p:nvPr/>
        </p:nvCxnSpPr>
        <p:spPr>
          <a:xfrm>
            <a:off x="6319520" y="3771535"/>
            <a:ext cx="5872480" cy="0"/>
          </a:xfrm>
          <a:prstGeom prst="line">
            <a:avLst/>
          </a:prstGeom>
          <a:ln>
            <a:solidFill>
              <a:srgbClr val="262626"/>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553665" y="8324254"/>
            <a:ext cx="4358129" cy="769441"/>
          </a:xfrm>
          <a:prstGeom prst="rect">
            <a:avLst/>
          </a:prstGeom>
          <a:noFill/>
        </p:spPr>
        <p:txBody>
          <a:bodyPr wrap="square" rtlCol="0">
            <a:spAutoFit/>
          </a:bodyPr>
          <a:lstStyle/>
          <a:p>
            <a:pPr algn="dist"/>
            <a:r>
              <a:rPr lang="zh-CN" altLang="en-US" sz="4400" b="1" dirty="0">
                <a:solidFill>
                  <a:schemeClr val="tx1">
                    <a:lumMod val="90000"/>
                    <a:lumOff val="10000"/>
                  </a:schemeClr>
                </a:solidFill>
                <a:latin typeface="方正卡通简体" panose="03000509000000000000" pitchFamily="65" charset="-122"/>
                <a:ea typeface="方正卡通简体" panose="03000509000000000000" pitchFamily="65" charset="-122"/>
              </a:rPr>
              <a:t>学校人物简介</a:t>
            </a:r>
            <a:endParaRPr lang="zh-CN" altLang="en-US" sz="4400" b="1" dirty="0">
              <a:solidFill>
                <a:schemeClr val="tx1">
                  <a:lumMod val="90000"/>
                  <a:lumOff val="10000"/>
                </a:schemeClr>
              </a:solidFill>
              <a:latin typeface="方正卡通简体" panose="03000509000000000000" pitchFamily="65" charset="-122"/>
              <a:ea typeface="方正卡通简体" panose="03000509000000000000" pitchFamily="65" charset="-122"/>
            </a:endParaRPr>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881" y="1128689"/>
            <a:ext cx="5099859" cy="470899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2195925" y="1637488"/>
            <a:ext cx="3584482" cy="4578868"/>
            <a:chOff x="2588634" y="2448118"/>
            <a:chExt cx="8823339" cy="11271058"/>
          </a:xfrm>
        </p:grpSpPr>
        <p:cxnSp>
          <p:nvCxnSpPr>
            <p:cNvPr id="3" name="Straight Connector 25"/>
            <p:cNvCxnSpPr/>
            <p:nvPr/>
          </p:nvCxnSpPr>
          <p:spPr>
            <a:xfrm flipV="1">
              <a:off x="6998952" y="11233538"/>
              <a:ext cx="1352" cy="2485638"/>
            </a:xfrm>
            <a:prstGeom prst="line">
              <a:avLst/>
            </a:prstGeom>
            <a:ln w="73025">
              <a:solidFill>
                <a:schemeClr val="accent2"/>
              </a:solidFill>
              <a:prstDash val="solid"/>
            </a:ln>
          </p:spPr>
          <p:style>
            <a:lnRef idx="1">
              <a:schemeClr val="accent1"/>
            </a:lnRef>
            <a:fillRef idx="0">
              <a:schemeClr val="accent1"/>
            </a:fillRef>
            <a:effectRef idx="0">
              <a:schemeClr val="accent1"/>
            </a:effectRef>
            <a:fontRef idx="minor">
              <a:schemeClr val="tx1"/>
            </a:fontRef>
          </p:style>
        </p:cxnSp>
        <p:sp>
          <p:nvSpPr>
            <p:cNvPr id="4" name="Arc 28"/>
            <p:cNvSpPr/>
            <p:nvPr/>
          </p:nvSpPr>
          <p:spPr>
            <a:xfrm rot="10800000">
              <a:off x="2588634" y="2448118"/>
              <a:ext cx="8823339" cy="8823339"/>
            </a:xfrm>
            <a:prstGeom prst="arc">
              <a:avLst>
                <a:gd name="adj1" fmla="val 16165101"/>
                <a:gd name="adj2" fmla="val 21590393"/>
              </a:avLst>
            </a:prstGeom>
            <a:ln w="73025">
              <a:solidFill>
                <a:schemeClr val="accent2"/>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95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grpSp>
      <p:sp>
        <p:nvSpPr>
          <p:cNvPr id="5" name="Arc 29"/>
          <p:cNvSpPr/>
          <p:nvPr/>
        </p:nvSpPr>
        <p:spPr>
          <a:xfrm rot="10800000" flipH="1" flipV="1">
            <a:off x="2195925" y="1637487"/>
            <a:ext cx="3584482" cy="3584482"/>
          </a:xfrm>
          <a:prstGeom prst="arc">
            <a:avLst>
              <a:gd name="adj1" fmla="val 10541313"/>
              <a:gd name="adj2" fmla="val 41287"/>
            </a:avLst>
          </a:prstGeom>
          <a:ln w="73025">
            <a:solidFill>
              <a:schemeClr val="accent2"/>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950" b="0" i="0" u="none" strike="noStrike" kern="1200" cap="none" spc="0" normalizeH="0" baseline="0" noProof="0" dirty="0">
              <a:ln>
                <a:noFill/>
              </a:ln>
              <a:solidFill>
                <a:prstClr val="black"/>
              </a:solidFill>
              <a:effectLst/>
              <a:uLnTx/>
              <a:uFillTx/>
              <a:latin typeface="等线" panose="020F0502020204030204"/>
              <a:ea typeface="+mn-ea"/>
              <a:cs typeface="+mn-cs"/>
            </a:endParaRPr>
          </a:p>
        </p:txBody>
      </p:sp>
      <p:sp>
        <p:nvSpPr>
          <p:cNvPr id="6" name="Oval 1"/>
          <p:cNvSpPr/>
          <p:nvPr/>
        </p:nvSpPr>
        <p:spPr>
          <a:xfrm>
            <a:off x="2792076" y="2233461"/>
            <a:ext cx="2391080" cy="23910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6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7" name="TextBox 3"/>
          <p:cNvSpPr txBox="1"/>
          <p:nvPr/>
        </p:nvSpPr>
        <p:spPr>
          <a:xfrm>
            <a:off x="2544901" y="2773509"/>
            <a:ext cx="2885429" cy="129266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900" b="0" i="0" u="none" strike="noStrike" kern="1200" cap="none" spc="0" normalizeH="0" baseline="0" noProof="0" dirty="0" smtClean="0">
                <a:ln>
                  <a:noFill/>
                </a:ln>
                <a:solidFill>
                  <a:schemeClr val="bg1"/>
                </a:solidFill>
                <a:effectLst/>
                <a:uLnTx/>
                <a:uFillTx/>
                <a:latin typeface="Impact" panose="020B0806030902050204" pitchFamily="34" charset="0"/>
              </a:rPr>
              <a:t>添加</a:t>
            </a:r>
            <a:endParaRPr kumimoji="0" lang="en-US" altLang="zh-CN" sz="3900" b="0" i="0" u="none" strike="noStrike" kern="1200" cap="none" spc="0" normalizeH="0" baseline="0" noProof="0" dirty="0" smtClean="0">
              <a:ln>
                <a:noFill/>
              </a:ln>
              <a:solidFill>
                <a:schemeClr val="bg1"/>
              </a:solidFill>
              <a:effectLst/>
              <a:uLnTx/>
              <a:uFillTx/>
              <a:latin typeface="Impact" panose="020B0806030902050204" pitchFamily="34" charset="0"/>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900" b="0" i="0" u="none" strike="noStrike" kern="1200" cap="none" spc="0" normalizeH="0" baseline="0" noProof="0" dirty="0" smtClean="0">
                <a:ln>
                  <a:noFill/>
                </a:ln>
                <a:solidFill>
                  <a:schemeClr val="bg1"/>
                </a:solidFill>
                <a:effectLst/>
                <a:uLnTx/>
                <a:uFillTx/>
                <a:latin typeface="Impact" panose="020B0806030902050204" pitchFamily="34" charset="0"/>
              </a:rPr>
              <a:t>标题</a:t>
            </a:r>
            <a:endParaRPr kumimoji="0" lang="en-US" sz="3900" b="0" i="0" u="none" strike="noStrike" kern="1200" cap="none" spc="0" normalizeH="0" baseline="0" noProof="0" dirty="0">
              <a:ln>
                <a:noFill/>
              </a:ln>
              <a:solidFill>
                <a:schemeClr val="bg1"/>
              </a:solidFill>
              <a:effectLst/>
              <a:uLnTx/>
              <a:uFillTx/>
              <a:latin typeface="Impact" panose="020B0806030902050204" pitchFamily="34" charset="0"/>
            </a:endParaRPr>
          </a:p>
        </p:txBody>
      </p:sp>
      <p:sp>
        <p:nvSpPr>
          <p:cNvPr id="8" name="文本框 7"/>
          <p:cNvSpPr txBox="1"/>
          <p:nvPr/>
        </p:nvSpPr>
        <p:spPr>
          <a:xfrm>
            <a:off x="6771357" y="3091411"/>
            <a:ext cx="3896643" cy="134690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9" name="文本框 8"/>
          <p:cNvSpPr txBox="1"/>
          <p:nvPr/>
        </p:nvSpPr>
        <p:spPr>
          <a:xfrm>
            <a:off x="6771357" y="2645853"/>
            <a:ext cx="209485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单击编辑标题</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l="2561" t="83376" r="89314" b="3713"/>
          <a:stretch>
            <a:fillRect/>
          </a:stretch>
        </p:blipFill>
        <p:spPr>
          <a:xfrm>
            <a:off x="7921024" y="1535498"/>
            <a:ext cx="798654" cy="885463"/>
          </a:xfrm>
          <a:prstGeom prst="rect">
            <a:avLst/>
          </a:prstGeom>
        </p:spPr>
      </p:pic>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l="-1894" t="42335" r="94230" b="43656"/>
          <a:stretch>
            <a:fillRect/>
          </a:stretch>
        </p:blipFill>
        <p:spPr>
          <a:xfrm>
            <a:off x="9013786" y="1826943"/>
            <a:ext cx="753317" cy="960699"/>
          </a:xfrm>
          <a:prstGeom prst="rect">
            <a:avLst/>
          </a:prstGeom>
        </p:spPr>
      </p:pic>
      <p:pic>
        <p:nvPicPr>
          <p:cNvPr id="12" name="图片 11"/>
          <p:cNvPicPr>
            <a:picLocks noChangeAspect="1"/>
          </p:cNvPicPr>
          <p:nvPr/>
        </p:nvPicPr>
        <p:blipFill rotWithShape="1">
          <a:blip r:embed="rId1">
            <a:extLst>
              <a:ext uri="{28A0092B-C50C-407E-A947-70E740481C1C}">
                <a14:useLocalDpi xmlns:a14="http://schemas.microsoft.com/office/drawing/2010/main" val="0"/>
              </a:ext>
            </a:extLst>
          </a:blip>
          <a:srcRect l="14454" t="71153" r="77185" b="18214"/>
          <a:stretch>
            <a:fillRect/>
          </a:stretch>
        </p:blipFill>
        <p:spPr>
          <a:xfrm>
            <a:off x="7099221" y="4175891"/>
            <a:ext cx="821803" cy="729205"/>
          </a:xfrm>
          <a:prstGeom prst="rect">
            <a:avLst/>
          </a:prstGeom>
        </p:spPr>
      </p:pic>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l="30135" t="81392" r="63742" b="8734"/>
          <a:stretch>
            <a:fillRect/>
          </a:stretch>
        </p:blipFill>
        <p:spPr>
          <a:xfrm>
            <a:off x="6477703" y="4532714"/>
            <a:ext cx="601883" cy="677119"/>
          </a:xfrm>
          <a:prstGeom prst="rect">
            <a:avLst/>
          </a:prstGeom>
        </p:spPr>
      </p:pic>
      <p:pic>
        <p:nvPicPr>
          <p:cNvPr id="14" name="图片 13"/>
          <p:cNvPicPr>
            <a:picLocks noChangeAspect="1"/>
          </p:cNvPicPr>
          <p:nvPr/>
        </p:nvPicPr>
        <p:blipFill rotWithShape="1">
          <a:blip r:embed="rId2" cstate="print">
            <a:duotone>
              <a:prstClr val="black"/>
              <a:schemeClr val="accent2">
                <a:tint val="45000"/>
                <a:satMod val="400000"/>
              </a:schemeClr>
            </a:duotone>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t="-1" r="55021" b="-5528"/>
          <a:stretch>
            <a:fillRect/>
          </a:stretch>
        </p:blipFill>
        <p:spPr>
          <a:xfrm>
            <a:off x="5406066" y="3465513"/>
            <a:ext cx="995859" cy="920434"/>
          </a:xfrm>
          <a:prstGeom prst="rect">
            <a:avLst/>
          </a:prstGeom>
        </p:spPr>
      </p:pic>
      <p:sp>
        <p:nvSpPr>
          <p:cNvPr id="15" name="矩形 14"/>
          <p:cNvSpPr/>
          <p:nvPr>
            <p:custDataLst>
              <p:tags r:id="rId4"/>
            </p:custDataLst>
          </p:nvPr>
        </p:nvSpPr>
        <p:spPr>
          <a:xfrm>
            <a:off x="0" y="37945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custDataLst>
              <p:tags r:id="rId5"/>
            </p:custDataLst>
          </p:nvPr>
        </p:nvSpPr>
        <p:spPr>
          <a:xfrm>
            <a:off x="689900" y="37945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custDataLst>
              <p:tags r:id="rId6"/>
            </p:custDataLst>
          </p:nvPr>
        </p:nvSpPr>
        <p:spPr>
          <a:xfrm>
            <a:off x="842559" y="333734"/>
            <a:ext cx="2397760" cy="461665"/>
          </a:xfrm>
          <a:prstGeom prst="rect">
            <a:avLst/>
          </a:prstGeom>
          <a:noFill/>
        </p:spPr>
        <p:txBody>
          <a:bodyPr wrap="square" rtlCol="0">
            <a:spAutoFit/>
          </a:bodyPr>
          <a:lstStyle/>
          <a:p>
            <a:pPr algn="ctr"/>
            <a:r>
              <a:rPr lang="zh-CN" altLang="en-US" sz="2400" dirty="0"/>
              <a:t>学校人物简介</a:t>
            </a:r>
            <a:endParaRPr lang="zh-CN" altLang="en-US" sz="2400" dirty="0"/>
          </a:p>
        </p:txBody>
      </p:sp>
      <p:sp>
        <p:nvSpPr>
          <p:cNvPr id="21" name="文本框 20"/>
          <p:cNvSpPr txBox="1"/>
          <p:nvPr/>
        </p:nvSpPr>
        <p:spPr>
          <a:xfrm>
            <a:off x="4142845" y="5353818"/>
            <a:ext cx="3896643" cy="1346907"/>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22" name="文本框 21"/>
          <p:cNvSpPr txBox="1"/>
          <p:nvPr/>
        </p:nvSpPr>
        <p:spPr>
          <a:xfrm>
            <a:off x="4142845" y="4908260"/>
            <a:ext cx="209485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单击编辑标题</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b="40715"/>
          <a:stretch>
            <a:fillRect/>
          </a:stretch>
        </p:blipFill>
        <p:spPr>
          <a:xfrm>
            <a:off x="5410834" y="1727199"/>
            <a:ext cx="5003165" cy="1811563"/>
          </a:xfrm>
          <a:prstGeom prst="rect">
            <a:avLst/>
          </a:prstGeom>
        </p:spPr>
      </p:pic>
      <p:sp>
        <p:nvSpPr>
          <p:cNvPr id="2" name="矩形 1"/>
          <p:cNvSpPr/>
          <p:nvPr/>
        </p:nvSpPr>
        <p:spPr>
          <a:xfrm>
            <a:off x="1229360" y="1727199"/>
            <a:ext cx="1889760" cy="18115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229360" y="3637279"/>
            <a:ext cx="1889760" cy="1811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230880" y="3637279"/>
            <a:ext cx="1889760" cy="18115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3230880" y="1727199"/>
            <a:ext cx="1889760" cy="18115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2">
            <a:extLst>
              <a:ext uri="{28A0092B-C50C-407E-A947-70E740481C1C}">
                <a14:useLocalDpi xmlns:a14="http://schemas.microsoft.com/office/drawing/2010/main" val="0"/>
              </a:ext>
            </a:extLst>
          </a:blip>
          <a:srcRect r="203" b="41281"/>
          <a:stretch>
            <a:fillRect/>
          </a:stretch>
        </p:blipFill>
        <p:spPr>
          <a:xfrm>
            <a:off x="5410834" y="3637279"/>
            <a:ext cx="5003165" cy="1811563"/>
          </a:xfrm>
          <a:prstGeom prst="rect">
            <a:avLst/>
          </a:prstGeom>
        </p:spPr>
      </p:pic>
      <p:sp>
        <p:nvSpPr>
          <p:cNvPr id="8" name="矩形 7"/>
          <p:cNvSpPr/>
          <p:nvPr>
            <p:custDataLst>
              <p:tags r:id="rId3"/>
            </p:custDataLst>
          </p:nvPr>
        </p:nvSpPr>
        <p:spPr>
          <a:xfrm>
            <a:off x="0" y="37945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custDataLst>
              <p:tags r:id="rId4"/>
            </p:custDataLst>
          </p:nvPr>
        </p:nvSpPr>
        <p:spPr>
          <a:xfrm>
            <a:off x="689900" y="37945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custDataLst>
              <p:tags r:id="rId5"/>
            </p:custDataLst>
          </p:nvPr>
        </p:nvSpPr>
        <p:spPr>
          <a:xfrm>
            <a:off x="842559" y="333734"/>
            <a:ext cx="2397760" cy="461665"/>
          </a:xfrm>
          <a:prstGeom prst="rect">
            <a:avLst/>
          </a:prstGeom>
          <a:noFill/>
        </p:spPr>
        <p:txBody>
          <a:bodyPr wrap="square" rtlCol="0">
            <a:spAutoFit/>
          </a:bodyPr>
          <a:lstStyle/>
          <a:p>
            <a:pPr algn="ctr"/>
            <a:r>
              <a:rPr lang="zh-CN" altLang="en-US" sz="2400" dirty="0"/>
              <a:t>学校人物简介</a:t>
            </a:r>
            <a:endParaRPr lang="zh-CN" altLang="en-US" sz="2400" dirty="0"/>
          </a:p>
        </p:txBody>
      </p:sp>
      <p:sp>
        <p:nvSpPr>
          <p:cNvPr id="12" name="Freeform 12"/>
          <p:cNvSpPr/>
          <p:nvPr/>
        </p:nvSpPr>
        <p:spPr bwMode="auto">
          <a:xfrm>
            <a:off x="1865066" y="2084846"/>
            <a:ext cx="618348" cy="539071"/>
          </a:xfrm>
          <a:custGeom>
            <a:avLst/>
            <a:gdLst>
              <a:gd name="T0" fmla="*/ 64 w 148"/>
              <a:gd name="T1" fmla="*/ 121 h 128"/>
              <a:gd name="T2" fmla="*/ 64 w 148"/>
              <a:gd name="T3" fmla="*/ 123 h 128"/>
              <a:gd name="T4" fmla="*/ 74 w 148"/>
              <a:gd name="T5" fmla="*/ 128 h 128"/>
              <a:gd name="T6" fmla="*/ 83 w 148"/>
              <a:gd name="T7" fmla="*/ 123 h 128"/>
              <a:gd name="T8" fmla="*/ 83 w 148"/>
              <a:gd name="T9" fmla="*/ 121 h 128"/>
              <a:gd name="T10" fmla="*/ 93 w 148"/>
              <a:gd name="T11" fmla="*/ 118 h 128"/>
              <a:gd name="T12" fmla="*/ 148 w 148"/>
              <a:gd name="T13" fmla="*/ 123 h 128"/>
              <a:gd name="T14" fmla="*/ 148 w 148"/>
              <a:gd name="T15" fmla="*/ 24 h 128"/>
              <a:gd name="T16" fmla="*/ 139 w 148"/>
              <a:gd name="T17" fmla="*/ 23 h 128"/>
              <a:gd name="T18" fmla="*/ 139 w 148"/>
              <a:gd name="T19" fmla="*/ 109 h 128"/>
              <a:gd name="T20" fmla="*/ 94 w 148"/>
              <a:gd name="T21" fmla="*/ 104 h 128"/>
              <a:gd name="T22" fmla="*/ 77 w 148"/>
              <a:gd name="T23" fmla="*/ 119 h 128"/>
              <a:gd name="T24" fmla="*/ 75 w 148"/>
              <a:gd name="T25" fmla="*/ 118 h 128"/>
              <a:gd name="T26" fmla="*/ 89 w 148"/>
              <a:gd name="T27" fmla="*/ 99 h 128"/>
              <a:gd name="T28" fmla="*/ 131 w 148"/>
              <a:gd name="T29" fmla="*/ 96 h 128"/>
              <a:gd name="T30" fmla="*/ 131 w 148"/>
              <a:gd name="T31" fmla="*/ 0 h 128"/>
              <a:gd name="T32" fmla="*/ 111 w 148"/>
              <a:gd name="T33" fmla="*/ 5 h 128"/>
              <a:gd name="T34" fmla="*/ 111 w 148"/>
              <a:gd name="T35" fmla="*/ 76 h 128"/>
              <a:gd name="T36" fmla="*/ 100 w 148"/>
              <a:gd name="T37" fmla="*/ 70 h 128"/>
              <a:gd name="T38" fmla="*/ 90 w 148"/>
              <a:gd name="T39" fmla="*/ 83 h 128"/>
              <a:gd name="T40" fmla="*/ 90 w 148"/>
              <a:gd name="T41" fmla="*/ 11 h 128"/>
              <a:gd name="T42" fmla="*/ 90 w 148"/>
              <a:gd name="T43" fmla="*/ 12 h 128"/>
              <a:gd name="T44" fmla="*/ 74 w 148"/>
              <a:gd name="T45" fmla="*/ 26 h 128"/>
              <a:gd name="T46" fmla="*/ 57 w 148"/>
              <a:gd name="T47" fmla="*/ 12 h 128"/>
              <a:gd name="T48" fmla="*/ 16 w 148"/>
              <a:gd name="T49" fmla="*/ 0 h 128"/>
              <a:gd name="T50" fmla="*/ 16 w 148"/>
              <a:gd name="T51" fmla="*/ 96 h 128"/>
              <a:gd name="T52" fmla="*/ 57 w 148"/>
              <a:gd name="T53" fmla="*/ 99 h 128"/>
              <a:gd name="T54" fmla="*/ 72 w 148"/>
              <a:gd name="T55" fmla="*/ 118 h 128"/>
              <a:gd name="T56" fmla="*/ 70 w 148"/>
              <a:gd name="T57" fmla="*/ 119 h 128"/>
              <a:gd name="T58" fmla="*/ 53 w 148"/>
              <a:gd name="T59" fmla="*/ 104 h 128"/>
              <a:gd name="T60" fmla="*/ 8 w 148"/>
              <a:gd name="T61" fmla="*/ 109 h 128"/>
              <a:gd name="T62" fmla="*/ 8 w 148"/>
              <a:gd name="T63" fmla="*/ 23 h 128"/>
              <a:gd name="T64" fmla="*/ 0 w 148"/>
              <a:gd name="T65" fmla="*/ 24 h 128"/>
              <a:gd name="T66" fmla="*/ 0 w 148"/>
              <a:gd name="T67" fmla="*/ 123 h 128"/>
              <a:gd name="T68" fmla="*/ 54 w 148"/>
              <a:gd name="T69" fmla="*/ 118 h 128"/>
              <a:gd name="T70" fmla="*/ 64 w 148"/>
              <a:gd name="T71" fmla="*/ 12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8" h="128">
                <a:moveTo>
                  <a:pt x="64" y="121"/>
                </a:moveTo>
                <a:cubicBezTo>
                  <a:pt x="64" y="122"/>
                  <a:pt x="64" y="122"/>
                  <a:pt x="64" y="123"/>
                </a:cubicBezTo>
                <a:cubicBezTo>
                  <a:pt x="64" y="126"/>
                  <a:pt x="68" y="128"/>
                  <a:pt x="74" y="128"/>
                </a:cubicBezTo>
                <a:cubicBezTo>
                  <a:pt x="79" y="128"/>
                  <a:pt x="83" y="126"/>
                  <a:pt x="83" y="123"/>
                </a:cubicBezTo>
                <a:cubicBezTo>
                  <a:pt x="83" y="122"/>
                  <a:pt x="83" y="122"/>
                  <a:pt x="83" y="121"/>
                </a:cubicBezTo>
                <a:cubicBezTo>
                  <a:pt x="86" y="120"/>
                  <a:pt x="89" y="118"/>
                  <a:pt x="93" y="118"/>
                </a:cubicBezTo>
                <a:cubicBezTo>
                  <a:pt x="115" y="118"/>
                  <a:pt x="148" y="123"/>
                  <a:pt x="148" y="123"/>
                </a:cubicBezTo>
                <a:cubicBezTo>
                  <a:pt x="148" y="24"/>
                  <a:pt x="148" y="24"/>
                  <a:pt x="148" y="24"/>
                </a:cubicBezTo>
                <a:cubicBezTo>
                  <a:pt x="148" y="24"/>
                  <a:pt x="144" y="23"/>
                  <a:pt x="139" y="23"/>
                </a:cubicBezTo>
                <a:cubicBezTo>
                  <a:pt x="139" y="109"/>
                  <a:pt x="139" y="109"/>
                  <a:pt x="139" y="109"/>
                </a:cubicBezTo>
                <a:cubicBezTo>
                  <a:pt x="139" y="109"/>
                  <a:pt x="113" y="98"/>
                  <a:pt x="94" y="104"/>
                </a:cubicBezTo>
                <a:cubicBezTo>
                  <a:pt x="87" y="106"/>
                  <a:pt x="81" y="114"/>
                  <a:pt x="77" y="119"/>
                </a:cubicBezTo>
                <a:cubicBezTo>
                  <a:pt x="76" y="118"/>
                  <a:pt x="76" y="118"/>
                  <a:pt x="75" y="118"/>
                </a:cubicBezTo>
                <a:cubicBezTo>
                  <a:pt x="78" y="113"/>
                  <a:pt x="83" y="103"/>
                  <a:pt x="89" y="99"/>
                </a:cubicBezTo>
                <a:cubicBezTo>
                  <a:pt x="107" y="91"/>
                  <a:pt x="131" y="96"/>
                  <a:pt x="131" y="96"/>
                </a:cubicBezTo>
                <a:cubicBezTo>
                  <a:pt x="131" y="0"/>
                  <a:pt x="131" y="0"/>
                  <a:pt x="131" y="0"/>
                </a:cubicBezTo>
                <a:cubicBezTo>
                  <a:pt x="131" y="0"/>
                  <a:pt x="122" y="2"/>
                  <a:pt x="111" y="5"/>
                </a:cubicBezTo>
                <a:cubicBezTo>
                  <a:pt x="111" y="76"/>
                  <a:pt x="111" y="76"/>
                  <a:pt x="111" y="76"/>
                </a:cubicBezTo>
                <a:cubicBezTo>
                  <a:pt x="100" y="70"/>
                  <a:pt x="100" y="70"/>
                  <a:pt x="100" y="70"/>
                </a:cubicBezTo>
                <a:cubicBezTo>
                  <a:pt x="90" y="83"/>
                  <a:pt x="90" y="83"/>
                  <a:pt x="90" y="83"/>
                </a:cubicBezTo>
                <a:cubicBezTo>
                  <a:pt x="90" y="11"/>
                  <a:pt x="90" y="11"/>
                  <a:pt x="90" y="11"/>
                </a:cubicBezTo>
                <a:cubicBezTo>
                  <a:pt x="90" y="11"/>
                  <a:pt x="90" y="11"/>
                  <a:pt x="90" y="12"/>
                </a:cubicBezTo>
                <a:cubicBezTo>
                  <a:pt x="81" y="15"/>
                  <a:pt x="74" y="26"/>
                  <a:pt x="74" y="26"/>
                </a:cubicBezTo>
                <a:cubicBezTo>
                  <a:pt x="74" y="26"/>
                  <a:pt x="66" y="15"/>
                  <a:pt x="57" y="12"/>
                </a:cubicBezTo>
                <a:cubicBezTo>
                  <a:pt x="40" y="5"/>
                  <a:pt x="16" y="0"/>
                  <a:pt x="16" y="0"/>
                </a:cubicBezTo>
                <a:cubicBezTo>
                  <a:pt x="16" y="96"/>
                  <a:pt x="16" y="96"/>
                  <a:pt x="16" y="96"/>
                </a:cubicBezTo>
                <a:cubicBezTo>
                  <a:pt x="16" y="96"/>
                  <a:pt x="40" y="91"/>
                  <a:pt x="57" y="99"/>
                </a:cubicBezTo>
                <a:cubicBezTo>
                  <a:pt x="64" y="103"/>
                  <a:pt x="69" y="113"/>
                  <a:pt x="72" y="118"/>
                </a:cubicBezTo>
                <a:cubicBezTo>
                  <a:pt x="71" y="118"/>
                  <a:pt x="71" y="118"/>
                  <a:pt x="70" y="119"/>
                </a:cubicBezTo>
                <a:cubicBezTo>
                  <a:pt x="67" y="114"/>
                  <a:pt x="60" y="106"/>
                  <a:pt x="53" y="104"/>
                </a:cubicBezTo>
                <a:cubicBezTo>
                  <a:pt x="34" y="98"/>
                  <a:pt x="8" y="109"/>
                  <a:pt x="8" y="109"/>
                </a:cubicBezTo>
                <a:cubicBezTo>
                  <a:pt x="8" y="23"/>
                  <a:pt x="8" y="23"/>
                  <a:pt x="8" y="23"/>
                </a:cubicBezTo>
                <a:cubicBezTo>
                  <a:pt x="3" y="23"/>
                  <a:pt x="0" y="24"/>
                  <a:pt x="0" y="24"/>
                </a:cubicBezTo>
                <a:cubicBezTo>
                  <a:pt x="0" y="123"/>
                  <a:pt x="0" y="123"/>
                  <a:pt x="0" y="123"/>
                </a:cubicBezTo>
                <a:cubicBezTo>
                  <a:pt x="0" y="123"/>
                  <a:pt x="32" y="118"/>
                  <a:pt x="54" y="118"/>
                </a:cubicBezTo>
                <a:cubicBezTo>
                  <a:pt x="58" y="118"/>
                  <a:pt x="61" y="120"/>
                  <a:pt x="64" y="121"/>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15" name="文本框 14"/>
          <p:cNvSpPr txBox="1"/>
          <p:nvPr/>
        </p:nvSpPr>
        <p:spPr>
          <a:xfrm>
            <a:off x="1547213" y="2719450"/>
            <a:ext cx="1254054" cy="461665"/>
          </a:xfrm>
          <a:prstGeom prst="rect">
            <a:avLst/>
          </a:prstGeom>
          <a:noFill/>
        </p:spPr>
        <p:txBody>
          <a:bodyPr wrap="square" rtlCol="0">
            <a:spAutoFit/>
          </a:bodyPr>
          <a:lstStyle/>
          <a:p>
            <a:pPr algn="ctr"/>
            <a:r>
              <a:rPr lang="zh-CN" altLang="en-US" sz="2400" dirty="0">
                <a:solidFill>
                  <a:schemeClr val="bg1"/>
                </a:solidFill>
              </a:rPr>
              <a:t>关键词</a:t>
            </a:r>
            <a:endParaRPr lang="zh-CN" altLang="en-US" sz="2400" dirty="0">
              <a:solidFill>
                <a:schemeClr val="bg1"/>
              </a:solidFill>
            </a:endParaRPr>
          </a:p>
        </p:txBody>
      </p:sp>
      <p:sp>
        <p:nvSpPr>
          <p:cNvPr id="13" name="Freeform 27"/>
          <p:cNvSpPr>
            <a:spLocks noEditPoints="1"/>
          </p:cNvSpPr>
          <p:nvPr/>
        </p:nvSpPr>
        <p:spPr bwMode="auto">
          <a:xfrm>
            <a:off x="3829144" y="2004191"/>
            <a:ext cx="693232" cy="700380"/>
          </a:xfrm>
          <a:custGeom>
            <a:avLst/>
            <a:gdLst>
              <a:gd name="T0" fmla="*/ 142 w 147"/>
              <a:gd name="T1" fmla="*/ 125 h 148"/>
              <a:gd name="T2" fmla="*/ 105 w 147"/>
              <a:gd name="T3" fmla="*/ 88 h 148"/>
              <a:gd name="T4" fmla="*/ 95 w 147"/>
              <a:gd name="T5" fmla="*/ 84 h 148"/>
              <a:gd name="T6" fmla="*/ 87 w 147"/>
              <a:gd name="T7" fmla="*/ 75 h 148"/>
              <a:gd name="T8" fmla="*/ 81 w 147"/>
              <a:gd name="T9" fmla="*/ 18 h 148"/>
              <a:gd name="T10" fmla="*/ 17 w 147"/>
              <a:gd name="T11" fmla="*/ 18 h 148"/>
              <a:gd name="T12" fmla="*/ 17 w 147"/>
              <a:gd name="T13" fmla="*/ 82 h 148"/>
              <a:gd name="T14" fmla="*/ 75 w 147"/>
              <a:gd name="T15" fmla="*/ 87 h 148"/>
              <a:gd name="T16" fmla="*/ 84 w 147"/>
              <a:gd name="T17" fmla="*/ 96 h 148"/>
              <a:gd name="T18" fmla="*/ 87 w 147"/>
              <a:gd name="T19" fmla="*/ 105 h 148"/>
              <a:gd name="T20" fmla="*/ 125 w 147"/>
              <a:gd name="T21" fmla="*/ 143 h 148"/>
              <a:gd name="T22" fmla="*/ 142 w 147"/>
              <a:gd name="T23" fmla="*/ 143 h 148"/>
              <a:gd name="T24" fmla="*/ 142 w 147"/>
              <a:gd name="T25" fmla="*/ 125 h 148"/>
              <a:gd name="T26" fmla="*/ 73 w 147"/>
              <a:gd name="T27" fmla="*/ 73 h 148"/>
              <a:gd name="T28" fmla="*/ 26 w 147"/>
              <a:gd name="T29" fmla="*/ 73 h 148"/>
              <a:gd name="T30" fmla="*/ 26 w 147"/>
              <a:gd name="T31" fmla="*/ 27 h 148"/>
              <a:gd name="T32" fmla="*/ 73 w 147"/>
              <a:gd name="T33" fmla="*/ 27 h 148"/>
              <a:gd name="T34" fmla="*/ 73 w 147"/>
              <a:gd name="T35" fmla="*/ 73 h 148"/>
              <a:gd name="T36" fmla="*/ 53 w 147"/>
              <a:gd name="T37" fmla="*/ 27 h 148"/>
              <a:gd name="T38" fmla="*/ 26 w 147"/>
              <a:gd name="T39" fmla="*/ 53 h 148"/>
              <a:gd name="T40" fmla="*/ 34 w 147"/>
              <a:gd name="T41" fmla="*/ 59 h 148"/>
              <a:gd name="T42" fmla="*/ 34 w 147"/>
              <a:gd name="T43" fmla="*/ 51 h 148"/>
              <a:gd name="T44" fmla="*/ 51 w 147"/>
              <a:gd name="T45" fmla="*/ 34 h 148"/>
              <a:gd name="T46" fmla="*/ 59 w 147"/>
              <a:gd name="T47" fmla="*/ 35 h 148"/>
              <a:gd name="T48" fmla="*/ 53 w 147"/>
              <a:gd name="T49" fmla="*/ 2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7" h="148">
                <a:moveTo>
                  <a:pt x="142" y="125"/>
                </a:moveTo>
                <a:cubicBezTo>
                  <a:pt x="105" y="88"/>
                  <a:pt x="105" y="88"/>
                  <a:pt x="105" y="88"/>
                </a:cubicBezTo>
                <a:cubicBezTo>
                  <a:pt x="102" y="85"/>
                  <a:pt x="99" y="84"/>
                  <a:pt x="95" y="84"/>
                </a:cubicBezTo>
                <a:cubicBezTo>
                  <a:pt x="87" y="75"/>
                  <a:pt x="87" y="75"/>
                  <a:pt x="87" y="75"/>
                </a:cubicBezTo>
                <a:cubicBezTo>
                  <a:pt x="99" y="58"/>
                  <a:pt x="97" y="33"/>
                  <a:pt x="81" y="18"/>
                </a:cubicBezTo>
                <a:cubicBezTo>
                  <a:pt x="64" y="0"/>
                  <a:pt x="35" y="0"/>
                  <a:pt x="17" y="18"/>
                </a:cubicBezTo>
                <a:cubicBezTo>
                  <a:pt x="0" y="35"/>
                  <a:pt x="0" y="64"/>
                  <a:pt x="17" y="82"/>
                </a:cubicBezTo>
                <a:cubicBezTo>
                  <a:pt x="33" y="97"/>
                  <a:pt x="57" y="99"/>
                  <a:pt x="75" y="87"/>
                </a:cubicBezTo>
                <a:cubicBezTo>
                  <a:pt x="84" y="96"/>
                  <a:pt x="84" y="96"/>
                  <a:pt x="84" y="96"/>
                </a:cubicBezTo>
                <a:cubicBezTo>
                  <a:pt x="84" y="99"/>
                  <a:pt x="85" y="102"/>
                  <a:pt x="87" y="105"/>
                </a:cubicBezTo>
                <a:cubicBezTo>
                  <a:pt x="125" y="143"/>
                  <a:pt x="125" y="143"/>
                  <a:pt x="125" y="143"/>
                </a:cubicBezTo>
                <a:cubicBezTo>
                  <a:pt x="130" y="148"/>
                  <a:pt x="138" y="148"/>
                  <a:pt x="142" y="143"/>
                </a:cubicBezTo>
                <a:cubicBezTo>
                  <a:pt x="147" y="138"/>
                  <a:pt x="147" y="130"/>
                  <a:pt x="142" y="125"/>
                </a:cubicBezTo>
                <a:close/>
                <a:moveTo>
                  <a:pt x="73" y="73"/>
                </a:moveTo>
                <a:cubicBezTo>
                  <a:pt x="60" y="86"/>
                  <a:pt x="39" y="86"/>
                  <a:pt x="26" y="73"/>
                </a:cubicBezTo>
                <a:cubicBezTo>
                  <a:pt x="13" y="60"/>
                  <a:pt x="13" y="39"/>
                  <a:pt x="26" y="27"/>
                </a:cubicBezTo>
                <a:cubicBezTo>
                  <a:pt x="39" y="14"/>
                  <a:pt x="60" y="14"/>
                  <a:pt x="73" y="27"/>
                </a:cubicBezTo>
                <a:cubicBezTo>
                  <a:pt x="86" y="39"/>
                  <a:pt x="86" y="60"/>
                  <a:pt x="73" y="73"/>
                </a:cubicBezTo>
                <a:close/>
                <a:moveTo>
                  <a:pt x="53" y="27"/>
                </a:moveTo>
                <a:cubicBezTo>
                  <a:pt x="39" y="24"/>
                  <a:pt x="23" y="39"/>
                  <a:pt x="26" y="53"/>
                </a:cubicBezTo>
                <a:cubicBezTo>
                  <a:pt x="28" y="59"/>
                  <a:pt x="33" y="61"/>
                  <a:pt x="34" y="59"/>
                </a:cubicBezTo>
                <a:cubicBezTo>
                  <a:pt x="36" y="57"/>
                  <a:pt x="34" y="54"/>
                  <a:pt x="34" y="51"/>
                </a:cubicBezTo>
                <a:cubicBezTo>
                  <a:pt x="32" y="42"/>
                  <a:pt x="42" y="32"/>
                  <a:pt x="51" y="34"/>
                </a:cubicBezTo>
                <a:cubicBezTo>
                  <a:pt x="54" y="35"/>
                  <a:pt x="57" y="36"/>
                  <a:pt x="59" y="35"/>
                </a:cubicBezTo>
                <a:cubicBezTo>
                  <a:pt x="61" y="33"/>
                  <a:pt x="58" y="28"/>
                  <a:pt x="53" y="27"/>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16" name="文本框 15"/>
          <p:cNvSpPr txBox="1"/>
          <p:nvPr/>
        </p:nvSpPr>
        <p:spPr>
          <a:xfrm>
            <a:off x="3548733" y="2719450"/>
            <a:ext cx="1254054" cy="461665"/>
          </a:xfrm>
          <a:prstGeom prst="rect">
            <a:avLst/>
          </a:prstGeom>
          <a:noFill/>
        </p:spPr>
        <p:txBody>
          <a:bodyPr wrap="square" rtlCol="0">
            <a:spAutoFit/>
          </a:bodyPr>
          <a:lstStyle/>
          <a:p>
            <a:pPr algn="ctr"/>
            <a:r>
              <a:rPr lang="zh-CN" altLang="en-US" sz="2400" dirty="0">
                <a:solidFill>
                  <a:schemeClr val="bg1"/>
                </a:solidFill>
              </a:rPr>
              <a:t>关键词</a:t>
            </a:r>
            <a:endParaRPr lang="zh-CN" altLang="en-US" sz="2400" dirty="0">
              <a:solidFill>
                <a:schemeClr val="bg1"/>
              </a:solidFill>
            </a:endParaRPr>
          </a:p>
        </p:txBody>
      </p:sp>
      <p:sp>
        <p:nvSpPr>
          <p:cNvPr id="14" name="Freeform 103"/>
          <p:cNvSpPr>
            <a:spLocks noEditPoints="1"/>
          </p:cNvSpPr>
          <p:nvPr/>
        </p:nvSpPr>
        <p:spPr bwMode="auto">
          <a:xfrm>
            <a:off x="1988868" y="3971890"/>
            <a:ext cx="370743" cy="595839"/>
          </a:xfrm>
          <a:custGeom>
            <a:avLst/>
            <a:gdLst>
              <a:gd name="T0" fmla="*/ 88 w 106"/>
              <a:gd name="T1" fmla="*/ 94 h 170"/>
              <a:gd name="T2" fmla="*/ 55 w 106"/>
              <a:gd name="T3" fmla="*/ 107 h 170"/>
              <a:gd name="T4" fmla="*/ 72 w 106"/>
              <a:gd name="T5" fmla="*/ 170 h 170"/>
              <a:gd name="T6" fmla="*/ 84 w 106"/>
              <a:gd name="T7" fmla="*/ 149 h 170"/>
              <a:gd name="T8" fmla="*/ 106 w 106"/>
              <a:gd name="T9" fmla="*/ 161 h 170"/>
              <a:gd name="T10" fmla="*/ 88 w 106"/>
              <a:gd name="T11" fmla="*/ 94 h 170"/>
              <a:gd name="T12" fmla="*/ 52 w 106"/>
              <a:gd name="T13" fmla="*/ 21 h 170"/>
              <a:gd name="T14" fmla="*/ 23 w 106"/>
              <a:gd name="T15" fmla="*/ 50 h 170"/>
              <a:gd name="T16" fmla="*/ 52 w 106"/>
              <a:gd name="T17" fmla="*/ 78 h 170"/>
              <a:gd name="T18" fmla="*/ 81 w 106"/>
              <a:gd name="T19" fmla="*/ 50 h 170"/>
              <a:gd name="T20" fmla="*/ 52 w 106"/>
              <a:gd name="T21" fmla="*/ 21 h 170"/>
              <a:gd name="T22" fmla="*/ 101 w 106"/>
              <a:gd name="T23" fmla="*/ 50 h 170"/>
              <a:gd name="T24" fmla="*/ 52 w 106"/>
              <a:gd name="T25" fmla="*/ 0 h 170"/>
              <a:gd name="T26" fmla="*/ 2 w 106"/>
              <a:gd name="T27" fmla="*/ 50 h 170"/>
              <a:gd name="T28" fmla="*/ 52 w 106"/>
              <a:gd name="T29" fmla="*/ 99 h 170"/>
              <a:gd name="T30" fmla="*/ 101 w 106"/>
              <a:gd name="T31" fmla="*/ 50 h 170"/>
              <a:gd name="T32" fmla="*/ 52 w 106"/>
              <a:gd name="T33" fmla="*/ 87 h 170"/>
              <a:gd name="T34" fmla="*/ 15 w 106"/>
              <a:gd name="T35" fmla="*/ 50 h 170"/>
              <a:gd name="T36" fmla="*/ 52 w 106"/>
              <a:gd name="T37" fmla="*/ 13 h 170"/>
              <a:gd name="T38" fmla="*/ 89 w 106"/>
              <a:gd name="T39" fmla="*/ 50 h 170"/>
              <a:gd name="T40" fmla="*/ 52 w 106"/>
              <a:gd name="T41" fmla="*/ 87 h 170"/>
              <a:gd name="T42" fmla="*/ 0 w 106"/>
              <a:gd name="T43" fmla="*/ 148 h 170"/>
              <a:gd name="T44" fmla="*/ 21 w 106"/>
              <a:gd name="T45" fmla="*/ 135 h 170"/>
              <a:gd name="T46" fmla="*/ 34 w 106"/>
              <a:gd name="T47" fmla="*/ 157 h 170"/>
              <a:gd name="T48" fmla="*/ 47 w 106"/>
              <a:gd name="T49" fmla="*/ 107 h 170"/>
              <a:gd name="T50" fmla="*/ 14 w 106"/>
              <a:gd name="T51" fmla="*/ 93 h 170"/>
              <a:gd name="T52" fmla="*/ 0 w 106"/>
              <a:gd name="T53" fmla="*/ 14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6" h="170">
                <a:moveTo>
                  <a:pt x="88" y="94"/>
                </a:moveTo>
                <a:cubicBezTo>
                  <a:pt x="79" y="101"/>
                  <a:pt x="68" y="106"/>
                  <a:pt x="55" y="107"/>
                </a:cubicBezTo>
                <a:cubicBezTo>
                  <a:pt x="72" y="170"/>
                  <a:pt x="72" y="170"/>
                  <a:pt x="72" y="170"/>
                </a:cubicBezTo>
                <a:cubicBezTo>
                  <a:pt x="84" y="149"/>
                  <a:pt x="84" y="149"/>
                  <a:pt x="84" y="149"/>
                </a:cubicBezTo>
                <a:cubicBezTo>
                  <a:pt x="106" y="161"/>
                  <a:pt x="106" y="161"/>
                  <a:pt x="106" y="161"/>
                </a:cubicBezTo>
                <a:lnTo>
                  <a:pt x="88" y="94"/>
                </a:lnTo>
                <a:close/>
                <a:moveTo>
                  <a:pt x="52" y="21"/>
                </a:moveTo>
                <a:cubicBezTo>
                  <a:pt x="36" y="21"/>
                  <a:pt x="23" y="34"/>
                  <a:pt x="23" y="50"/>
                </a:cubicBezTo>
                <a:cubicBezTo>
                  <a:pt x="23" y="65"/>
                  <a:pt x="36" y="78"/>
                  <a:pt x="52" y="78"/>
                </a:cubicBezTo>
                <a:cubicBezTo>
                  <a:pt x="68" y="78"/>
                  <a:pt x="81" y="65"/>
                  <a:pt x="81" y="50"/>
                </a:cubicBezTo>
                <a:cubicBezTo>
                  <a:pt x="81" y="34"/>
                  <a:pt x="68" y="21"/>
                  <a:pt x="52" y="21"/>
                </a:cubicBezTo>
                <a:close/>
                <a:moveTo>
                  <a:pt x="101" y="50"/>
                </a:moveTo>
                <a:cubicBezTo>
                  <a:pt x="101" y="22"/>
                  <a:pt x="79" y="0"/>
                  <a:pt x="52" y="0"/>
                </a:cubicBezTo>
                <a:cubicBezTo>
                  <a:pt x="24" y="0"/>
                  <a:pt x="2" y="22"/>
                  <a:pt x="2" y="50"/>
                </a:cubicBezTo>
                <a:cubicBezTo>
                  <a:pt x="2" y="77"/>
                  <a:pt x="24" y="99"/>
                  <a:pt x="52" y="99"/>
                </a:cubicBezTo>
                <a:cubicBezTo>
                  <a:pt x="79" y="99"/>
                  <a:pt x="101" y="77"/>
                  <a:pt x="101" y="50"/>
                </a:cubicBezTo>
                <a:close/>
                <a:moveTo>
                  <a:pt x="52" y="87"/>
                </a:moveTo>
                <a:cubicBezTo>
                  <a:pt x="31" y="87"/>
                  <a:pt x="15" y="70"/>
                  <a:pt x="15" y="50"/>
                </a:cubicBezTo>
                <a:cubicBezTo>
                  <a:pt x="15" y="29"/>
                  <a:pt x="31" y="13"/>
                  <a:pt x="52" y="13"/>
                </a:cubicBezTo>
                <a:cubicBezTo>
                  <a:pt x="72" y="13"/>
                  <a:pt x="89" y="29"/>
                  <a:pt x="89" y="50"/>
                </a:cubicBezTo>
                <a:cubicBezTo>
                  <a:pt x="89" y="70"/>
                  <a:pt x="72" y="87"/>
                  <a:pt x="52" y="87"/>
                </a:cubicBezTo>
                <a:close/>
                <a:moveTo>
                  <a:pt x="0" y="148"/>
                </a:moveTo>
                <a:cubicBezTo>
                  <a:pt x="21" y="135"/>
                  <a:pt x="21" y="135"/>
                  <a:pt x="21" y="135"/>
                </a:cubicBezTo>
                <a:cubicBezTo>
                  <a:pt x="34" y="157"/>
                  <a:pt x="34" y="157"/>
                  <a:pt x="34" y="157"/>
                </a:cubicBezTo>
                <a:cubicBezTo>
                  <a:pt x="47" y="107"/>
                  <a:pt x="47" y="107"/>
                  <a:pt x="47" y="107"/>
                </a:cubicBezTo>
                <a:cubicBezTo>
                  <a:pt x="35" y="106"/>
                  <a:pt x="23" y="101"/>
                  <a:pt x="14" y="93"/>
                </a:cubicBezTo>
                <a:lnTo>
                  <a:pt x="0" y="148"/>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17" name="文本框 16"/>
          <p:cNvSpPr txBox="1"/>
          <p:nvPr/>
        </p:nvSpPr>
        <p:spPr>
          <a:xfrm>
            <a:off x="1547213" y="4545820"/>
            <a:ext cx="1254054" cy="461665"/>
          </a:xfrm>
          <a:prstGeom prst="rect">
            <a:avLst/>
          </a:prstGeom>
          <a:noFill/>
        </p:spPr>
        <p:txBody>
          <a:bodyPr wrap="square" rtlCol="0">
            <a:spAutoFit/>
          </a:bodyPr>
          <a:lstStyle/>
          <a:p>
            <a:pPr algn="ctr"/>
            <a:r>
              <a:rPr lang="zh-CN" altLang="en-US" sz="2400" dirty="0">
                <a:solidFill>
                  <a:schemeClr val="bg1"/>
                </a:solidFill>
              </a:rPr>
              <a:t>关键词</a:t>
            </a:r>
            <a:endParaRPr lang="zh-CN" altLang="en-US" sz="2400" dirty="0">
              <a:solidFill>
                <a:schemeClr val="bg1"/>
              </a:solidFill>
            </a:endParaRPr>
          </a:p>
        </p:txBody>
      </p:sp>
      <p:sp>
        <p:nvSpPr>
          <p:cNvPr id="11" name="Freeform 5"/>
          <p:cNvSpPr>
            <a:spLocks noEditPoints="1"/>
          </p:cNvSpPr>
          <p:nvPr/>
        </p:nvSpPr>
        <p:spPr bwMode="auto">
          <a:xfrm>
            <a:off x="3810781" y="4078634"/>
            <a:ext cx="657498" cy="382351"/>
          </a:xfrm>
          <a:custGeom>
            <a:avLst/>
            <a:gdLst>
              <a:gd name="T0" fmla="*/ 135 w 139"/>
              <a:gd name="T1" fmla="*/ 61 h 81"/>
              <a:gd name="T2" fmla="*/ 131 w 139"/>
              <a:gd name="T3" fmla="*/ 56 h 81"/>
              <a:gd name="T4" fmla="*/ 131 w 139"/>
              <a:gd name="T5" fmla="*/ 27 h 81"/>
              <a:gd name="T6" fmla="*/ 139 w 139"/>
              <a:gd name="T7" fmla="*/ 24 h 81"/>
              <a:gd name="T8" fmla="*/ 70 w 139"/>
              <a:gd name="T9" fmla="*/ 0 h 81"/>
              <a:gd name="T10" fmla="*/ 0 w 139"/>
              <a:gd name="T11" fmla="*/ 24 h 81"/>
              <a:gd name="T12" fmla="*/ 70 w 139"/>
              <a:gd name="T13" fmla="*/ 48 h 81"/>
              <a:gd name="T14" fmla="*/ 127 w 139"/>
              <a:gd name="T15" fmla="*/ 28 h 81"/>
              <a:gd name="T16" fmla="*/ 127 w 139"/>
              <a:gd name="T17" fmla="*/ 56 h 81"/>
              <a:gd name="T18" fmla="*/ 123 w 139"/>
              <a:gd name="T19" fmla="*/ 61 h 81"/>
              <a:gd name="T20" fmla="*/ 126 w 139"/>
              <a:gd name="T21" fmla="*/ 64 h 81"/>
              <a:gd name="T22" fmla="*/ 123 w 139"/>
              <a:gd name="T23" fmla="*/ 81 h 81"/>
              <a:gd name="T24" fmla="*/ 135 w 139"/>
              <a:gd name="T25" fmla="*/ 81 h 81"/>
              <a:gd name="T26" fmla="*/ 132 w 139"/>
              <a:gd name="T27" fmla="*/ 64 h 81"/>
              <a:gd name="T28" fmla="*/ 135 w 139"/>
              <a:gd name="T29" fmla="*/ 61 h 81"/>
              <a:gd name="T30" fmla="*/ 28 w 139"/>
              <a:gd name="T31" fmla="*/ 42 h 81"/>
              <a:gd name="T32" fmla="*/ 28 w 139"/>
              <a:gd name="T33" fmla="*/ 69 h 81"/>
              <a:gd name="T34" fmla="*/ 70 w 139"/>
              <a:gd name="T35" fmla="*/ 81 h 81"/>
              <a:gd name="T36" fmla="*/ 111 w 139"/>
              <a:gd name="T37" fmla="*/ 69 h 81"/>
              <a:gd name="T38" fmla="*/ 111 w 139"/>
              <a:gd name="T39" fmla="*/ 42 h 81"/>
              <a:gd name="T40" fmla="*/ 70 w 139"/>
              <a:gd name="T41" fmla="*/ 56 h 81"/>
              <a:gd name="T42" fmla="*/ 28 w 139"/>
              <a:gd name="T43" fmla="*/ 4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9" h="81">
                <a:moveTo>
                  <a:pt x="135" y="61"/>
                </a:moveTo>
                <a:cubicBezTo>
                  <a:pt x="135" y="58"/>
                  <a:pt x="134" y="56"/>
                  <a:pt x="131" y="56"/>
                </a:cubicBezTo>
                <a:cubicBezTo>
                  <a:pt x="131" y="27"/>
                  <a:pt x="131" y="27"/>
                  <a:pt x="131" y="27"/>
                </a:cubicBezTo>
                <a:cubicBezTo>
                  <a:pt x="139" y="24"/>
                  <a:pt x="139" y="24"/>
                  <a:pt x="139" y="24"/>
                </a:cubicBezTo>
                <a:cubicBezTo>
                  <a:pt x="70" y="0"/>
                  <a:pt x="70" y="0"/>
                  <a:pt x="70" y="0"/>
                </a:cubicBezTo>
                <a:cubicBezTo>
                  <a:pt x="0" y="24"/>
                  <a:pt x="0" y="24"/>
                  <a:pt x="0" y="24"/>
                </a:cubicBezTo>
                <a:cubicBezTo>
                  <a:pt x="70" y="48"/>
                  <a:pt x="70" y="48"/>
                  <a:pt x="70" y="48"/>
                </a:cubicBezTo>
                <a:cubicBezTo>
                  <a:pt x="127" y="28"/>
                  <a:pt x="127" y="28"/>
                  <a:pt x="127" y="28"/>
                </a:cubicBezTo>
                <a:cubicBezTo>
                  <a:pt x="127" y="56"/>
                  <a:pt x="127" y="56"/>
                  <a:pt x="127" y="56"/>
                </a:cubicBezTo>
                <a:cubicBezTo>
                  <a:pt x="125" y="56"/>
                  <a:pt x="123" y="58"/>
                  <a:pt x="123" y="61"/>
                </a:cubicBezTo>
                <a:cubicBezTo>
                  <a:pt x="123" y="63"/>
                  <a:pt x="125" y="64"/>
                  <a:pt x="126" y="64"/>
                </a:cubicBezTo>
                <a:cubicBezTo>
                  <a:pt x="123" y="81"/>
                  <a:pt x="123" y="81"/>
                  <a:pt x="123" y="81"/>
                </a:cubicBezTo>
                <a:cubicBezTo>
                  <a:pt x="135" y="81"/>
                  <a:pt x="135" y="81"/>
                  <a:pt x="135" y="81"/>
                </a:cubicBezTo>
                <a:cubicBezTo>
                  <a:pt x="132" y="64"/>
                  <a:pt x="132" y="64"/>
                  <a:pt x="132" y="64"/>
                </a:cubicBezTo>
                <a:cubicBezTo>
                  <a:pt x="134" y="64"/>
                  <a:pt x="135" y="63"/>
                  <a:pt x="135" y="61"/>
                </a:cubicBezTo>
                <a:close/>
                <a:moveTo>
                  <a:pt x="28" y="42"/>
                </a:moveTo>
                <a:cubicBezTo>
                  <a:pt x="28" y="69"/>
                  <a:pt x="28" y="69"/>
                  <a:pt x="28" y="69"/>
                </a:cubicBezTo>
                <a:cubicBezTo>
                  <a:pt x="28" y="76"/>
                  <a:pt x="47" y="81"/>
                  <a:pt x="70" y="81"/>
                </a:cubicBezTo>
                <a:cubicBezTo>
                  <a:pt x="92" y="81"/>
                  <a:pt x="111" y="76"/>
                  <a:pt x="111" y="69"/>
                </a:cubicBezTo>
                <a:cubicBezTo>
                  <a:pt x="111" y="42"/>
                  <a:pt x="111" y="42"/>
                  <a:pt x="111" y="42"/>
                </a:cubicBezTo>
                <a:cubicBezTo>
                  <a:pt x="70" y="56"/>
                  <a:pt x="70" y="56"/>
                  <a:pt x="70" y="56"/>
                </a:cubicBezTo>
                <a:lnTo>
                  <a:pt x="28" y="42"/>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18" name="文本框 17"/>
          <p:cNvSpPr txBox="1"/>
          <p:nvPr/>
        </p:nvSpPr>
        <p:spPr>
          <a:xfrm>
            <a:off x="3548733" y="4545820"/>
            <a:ext cx="1254054" cy="461665"/>
          </a:xfrm>
          <a:prstGeom prst="rect">
            <a:avLst/>
          </a:prstGeom>
          <a:noFill/>
        </p:spPr>
        <p:txBody>
          <a:bodyPr wrap="square" rtlCol="0">
            <a:spAutoFit/>
          </a:bodyPr>
          <a:lstStyle/>
          <a:p>
            <a:pPr algn="ctr"/>
            <a:r>
              <a:rPr lang="zh-CN" altLang="en-US" sz="2400" dirty="0">
                <a:solidFill>
                  <a:schemeClr val="bg1"/>
                </a:solidFill>
              </a:rPr>
              <a:t>关键词</a:t>
            </a:r>
            <a:endParaRPr lang="zh-CN" altLang="en-US" sz="2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手动输入 1"/>
          <p:cNvSpPr/>
          <p:nvPr/>
        </p:nvSpPr>
        <p:spPr>
          <a:xfrm flipV="1">
            <a:off x="7162800" y="1533659"/>
            <a:ext cx="3566160" cy="2499360"/>
          </a:xfrm>
          <a:prstGeom prst="flowChartManualInp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流程图: 手动输入 2"/>
          <p:cNvSpPr/>
          <p:nvPr/>
        </p:nvSpPr>
        <p:spPr>
          <a:xfrm flipV="1">
            <a:off x="4312920" y="1533659"/>
            <a:ext cx="3566160" cy="2499360"/>
          </a:xfrm>
          <a:prstGeom prst="flowChartManualInp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流程图: 手动输入 3"/>
          <p:cNvSpPr/>
          <p:nvPr/>
        </p:nvSpPr>
        <p:spPr>
          <a:xfrm flipV="1">
            <a:off x="1463040" y="1533659"/>
            <a:ext cx="3566160" cy="2499360"/>
          </a:xfrm>
          <a:prstGeom prst="flowChartManualInpu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13"/>
          <p:cNvSpPr txBox="1"/>
          <p:nvPr/>
        </p:nvSpPr>
        <p:spPr>
          <a:xfrm>
            <a:off x="2406634" y="2598673"/>
            <a:ext cx="1678972" cy="369332"/>
          </a:xfrm>
          <a:prstGeom prst="rect">
            <a:avLst/>
          </a:prstGeom>
          <a:noFill/>
        </p:spPr>
        <p:txBody>
          <a:bodyPr wrap="square" lIns="0" tIns="0" rIns="0" bIns="0" rtlCol="0" anchor="t" anchorCtr="0">
            <a:spAutoFit/>
          </a:bodyPr>
          <a:lstStyle/>
          <a:p>
            <a:pPr algn="ctr" defTabSz="1216660">
              <a:spcBef>
                <a:spcPct val="0"/>
              </a:spcBef>
              <a:defRPr/>
            </a:pPr>
            <a:r>
              <a:rPr lang="zh-CN" altLang="en-US" sz="24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sz="24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TextBox 13"/>
          <p:cNvSpPr txBox="1"/>
          <p:nvPr/>
        </p:nvSpPr>
        <p:spPr>
          <a:xfrm>
            <a:off x="5256514" y="2598673"/>
            <a:ext cx="1678972" cy="369332"/>
          </a:xfrm>
          <a:prstGeom prst="rect">
            <a:avLst/>
          </a:prstGeom>
          <a:noFill/>
        </p:spPr>
        <p:txBody>
          <a:bodyPr wrap="square" lIns="0" tIns="0" rIns="0" bIns="0" rtlCol="0" anchor="t" anchorCtr="0">
            <a:spAutoFit/>
          </a:bodyPr>
          <a:lstStyle/>
          <a:p>
            <a:pPr algn="ctr" defTabSz="1216660">
              <a:spcBef>
                <a:spcPct val="0"/>
              </a:spcBef>
              <a:defRPr/>
            </a:pPr>
            <a:r>
              <a:rPr lang="zh-CN" altLang="en-US" sz="24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sz="24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3"/>
          <p:cNvSpPr txBox="1"/>
          <p:nvPr/>
        </p:nvSpPr>
        <p:spPr>
          <a:xfrm>
            <a:off x="8106394" y="2598673"/>
            <a:ext cx="1678972" cy="369332"/>
          </a:xfrm>
          <a:prstGeom prst="rect">
            <a:avLst/>
          </a:prstGeom>
          <a:noFill/>
        </p:spPr>
        <p:txBody>
          <a:bodyPr wrap="square" lIns="0" tIns="0" rIns="0" bIns="0" rtlCol="0" anchor="t" anchorCtr="0">
            <a:spAutoFit/>
          </a:bodyPr>
          <a:lstStyle/>
          <a:p>
            <a:pPr algn="ctr" defTabSz="1216660">
              <a:spcBef>
                <a:spcPct val="0"/>
              </a:spcBef>
              <a:defRPr/>
            </a:pPr>
            <a:r>
              <a:rPr lang="zh-CN" altLang="en-US" sz="24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sz="24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3"/>
          <p:cNvSpPr txBox="1"/>
          <p:nvPr/>
        </p:nvSpPr>
        <p:spPr>
          <a:xfrm>
            <a:off x="2193011" y="4284589"/>
            <a:ext cx="1678972" cy="307777"/>
          </a:xfrm>
          <a:prstGeom prst="rect">
            <a:avLst/>
          </a:prstGeom>
          <a:noFill/>
        </p:spPr>
        <p:txBody>
          <a:bodyPr wrap="square" lIns="0" tIns="0" rIns="0" bIns="0" rtlCol="0" anchor="t" anchorCtr="0">
            <a:spAutoFit/>
          </a:bodyPr>
          <a:lstStyle/>
          <a:p>
            <a:pPr algn="ctr" defTabSz="1216660">
              <a:spcBef>
                <a:spcPct val="0"/>
              </a:spcBef>
              <a:defRPr/>
            </a:pPr>
            <a:r>
              <a:rPr lang="zh-CN" altLang="en-US" sz="2000" b="1" dirty="0">
                <a:solidFill>
                  <a:schemeClr val="tx1">
                    <a:lumMod val="7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3"/>
          <p:cNvSpPr txBox="1"/>
          <p:nvPr/>
        </p:nvSpPr>
        <p:spPr>
          <a:xfrm>
            <a:off x="1516421" y="4678011"/>
            <a:ext cx="2970415" cy="1615827"/>
          </a:xfrm>
          <a:prstGeom prst="rect">
            <a:avLst/>
          </a:prstGeom>
          <a:noFill/>
        </p:spPr>
        <p:txBody>
          <a:bodyPr wrap="square" lIns="0" tIns="0" rIns="0" bIns="0" rtlCol="0" anchor="t" anchorCtr="0">
            <a:spAutoFit/>
          </a:bodyPr>
          <a:lstStyle/>
          <a:p>
            <a:pPr algn="ct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a:t>
            </a:r>
            <a:r>
              <a:rPr lang="zh-CN" altLang="en-US" sz="14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大小</a:t>
            </a: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a:t>
            </a:r>
            <a:r>
              <a:rPr lang="zh-CN" altLang="en-US" sz="14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3"/>
          <p:cNvSpPr txBox="1"/>
          <p:nvPr/>
        </p:nvSpPr>
        <p:spPr>
          <a:xfrm>
            <a:off x="5458255" y="4284589"/>
            <a:ext cx="1678972" cy="307777"/>
          </a:xfrm>
          <a:prstGeom prst="rect">
            <a:avLst/>
          </a:prstGeom>
          <a:noFill/>
        </p:spPr>
        <p:txBody>
          <a:bodyPr wrap="square" lIns="0" tIns="0" rIns="0" bIns="0" rtlCol="0" anchor="t" anchorCtr="0">
            <a:spAutoFit/>
          </a:bodyPr>
          <a:lstStyle/>
          <a:p>
            <a:pPr algn="ctr" defTabSz="1216660">
              <a:spcBef>
                <a:spcPct val="0"/>
              </a:spcBef>
              <a:defRPr/>
            </a:pPr>
            <a:r>
              <a:rPr lang="zh-CN" altLang="en-US" sz="2000" b="1" dirty="0">
                <a:solidFill>
                  <a:schemeClr val="tx1">
                    <a:lumMod val="7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3"/>
          <p:cNvSpPr txBox="1"/>
          <p:nvPr/>
        </p:nvSpPr>
        <p:spPr>
          <a:xfrm>
            <a:off x="4762178" y="4678011"/>
            <a:ext cx="2970415" cy="1577355"/>
          </a:xfrm>
          <a:prstGeom prst="rect">
            <a:avLst/>
          </a:prstGeom>
          <a:noFill/>
        </p:spPr>
        <p:txBody>
          <a:bodyPr wrap="square" lIns="0" tIns="0" rIns="0" bIns="0" rtlCol="0" anchor="t" anchorCtr="0">
            <a:spAutoFit/>
          </a:bodyPr>
          <a:lstStyle/>
          <a:p>
            <a:pPr algn="ct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单击此处可编辑内容根据您的需要自由拉伸文本框大小单击此处可编辑内容根据您的需要自由拉伸文本框大小单击此处可编辑内容根据您的需要自由拉伸文本框大小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p:nvPr/>
        </p:nvSpPr>
        <p:spPr>
          <a:xfrm>
            <a:off x="8435135" y="4284589"/>
            <a:ext cx="1678972" cy="307777"/>
          </a:xfrm>
          <a:prstGeom prst="rect">
            <a:avLst/>
          </a:prstGeom>
          <a:noFill/>
        </p:spPr>
        <p:txBody>
          <a:bodyPr wrap="square" lIns="0" tIns="0" rIns="0" bIns="0" rtlCol="0" anchor="t" anchorCtr="0">
            <a:spAutoFit/>
          </a:bodyPr>
          <a:lstStyle/>
          <a:p>
            <a:pPr algn="ctr" defTabSz="1216660">
              <a:spcBef>
                <a:spcPct val="0"/>
              </a:spcBef>
              <a:defRPr/>
            </a:pPr>
            <a:r>
              <a:rPr lang="zh-CN" altLang="en-US" sz="2000" b="1" dirty="0">
                <a:solidFill>
                  <a:schemeClr val="tx1">
                    <a:lumMod val="7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p:cNvSpPr txBox="1"/>
          <p:nvPr/>
        </p:nvSpPr>
        <p:spPr>
          <a:xfrm>
            <a:off x="7883240" y="4678011"/>
            <a:ext cx="2970415" cy="1577355"/>
          </a:xfrm>
          <a:prstGeom prst="rect">
            <a:avLst/>
          </a:prstGeom>
          <a:noFill/>
        </p:spPr>
        <p:txBody>
          <a:bodyPr wrap="square" lIns="0" tIns="0" rIns="0" bIns="0" rtlCol="0" anchor="t" anchorCtr="0">
            <a:spAutoFit/>
          </a:bodyPr>
          <a:lstStyle/>
          <a:p>
            <a:pPr algn="ct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单击此处可编辑内容根据您的需要自由拉伸文本框大小单击此处可编辑内容根据您的需要自由拉伸文本框大小单击此处可编辑内容根据您的需要自由拉伸文本框大小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custDataLst>
              <p:tags r:id="rId1"/>
            </p:custDataLst>
          </p:nvPr>
        </p:nvSpPr>
        <p:spPr>
          <a:xfrm>
            <a:off x="0" y="37945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custDataLst>
              <p:tags r:id="rId2"/>
            </p:custDataLst>
          </p:nvPr>
        </p:nvSpPr>
        <p:spPr>
          <a:xfrm>
            <a:off x="689900" y="37945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custDataLst>
              <p:tags r:id="rId3"/>
            </p:custDataLst>
          </p:nvPr>
        </p:nvSpPr>
        <p:spPr>
          <a:xfrm>
            <a:off x="842559" y="333734"/>
            <a:ext cx="2397760" cy="461665"/>
          </a:xfrm>
          <a:prstGeom prst="rect">
            <a:avLst/>
          </a:prstGeom>
          <a:noFill/>
        </p:spPr>
        <p:txBody>
          <a:bodyPr wrap="square" rtlCol="0">
            <a:spAutoFit/>
          </a:bodyPr>
          <a:lstStyle/>
          <a:p>
            <a:pPr algn="ctr"/>
            <a:r>
              <a:rPr lang="zh-CN" altLang="en-US" sz="2400" dirty="0"/>
              <a:t>学校人物简介</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6213819" y="1510598"/>
            <a:ext cx="2079950" cy="2053445"/>
          </a:xfrm>
          <a:custGeom>
            <a:avLst/>
            <a:gdLst>
              <a:gd name="T0" fmla="*/ 169 w 337"/>
              <a:gd name="T1" fmla="*/ 337 h 337"/>
              <a:gd name="T2" fmla="*/ 316 w 337"/>
              <a:gd name="T3" fmla="*/ 253 h 337"/>
              <a:gd name="T4" fmla="*/ 337 w 337"/>
              <a:gd name="T5" fmla="*/ 169 h 337"/>
              <a:gd name="T6" fmla="*/ 337 w 337"/>
              <a:gd name="T7" fmla="*/ 0 h 337"/>
              <a:gd name="T8" fmla="*/ 169 w 337"/>
              <a:gd name="T9" fmla="*/ 0 h 337"/>
              <a:gd name="T10" fmla="*/ 22 w 337"/>
              <a:gd name="T11" fmla="*/ 84 h 337"/>
              <a:gd name="T12" fmla="*/ 0 w 337"/>
              <a:gd name="T13" fmla="*/ 169 h 337"/>
              <a:gd name="T14" fmla="*/ 0 w 337"/>
              <a:gd name="T15" fmla="*/ 337 h 337"/>
              <a:gd name="T16" fmla="*/ 169 w 337"/>
              <a:gd name="T17" fmla="*/ 337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 h="337">
                <a:moveTo>
                  <a:pt x="169" y="337"/>
                </a:moveTo>
                <a:cubicBezTo>
                  <a:pt x="239" y="337"/>
                  <a:pt x="288" y="309"/>
                  <a:pt x="316" y="253"/>
                </a:cubicBezTo>
                <a:cubicBezTo>
                  <a:pt x="337" y="211"/>
                  <a:pt x="337" y="169"/>
                  <a:pt x="337" y="169"/>
                </a:cubicBezTo>
                <a:cubicBezTo>
                  <a:pt x="337" y="0"/>
                  <a:pt x="337" y="0"/>
                  <a:pt x="337" y="0"/>
                </a:cubicBezTo>
                <a:cubicBezTo>
                  <a:pt x="169" y="0"/>
                  <a:pt x="169" y="0"/>
                  <a:pt x="169" y="0"/>
                </a:cubicBezTo>
                <a:cubicBezTo>
                  <a:pt x="99" y="0"/>
                  <a:pt x="49" y="28"/>
                  <a:pt x="22" y="84"/>
                </a:cubicBezTo>
                <a:cubicBezTo>
                  <a:pt x="0" y="126"/>
                  <a:pt x="0" y="168"/>
                  <a:pt x="0" y="169"/>
                </a:cubicBezTo>
                <a:cubicBezTo>
                  <a:pt x="0" y="337"/>
                  <a:pt x="0" y="337"/>
                  <a:pt x="0" y="337"/>
                </a:cubicBezTo>
                <a:lnTo>
                  <a:pt x="169" y="337"/>
                </a:lnTo>
                <a:close/>
              </a:path>
            </a:pathLst>
          </a:custGeom>
          <a:solidFill>
            <a:schemeClr val="accent2"/>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35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3" name="Freeform 6"/>
          <p:cNvSpPr/>
          <p:nvPr/>
        </p:nvSpPr>
        <p:spPr bwMode="auto">
          <a:xfrm>
            <a:off x="6207428" y="3651482"/>
            <a:ext cx="2079950" cy="2057374"/>
          </a:xfrm>
          <a:custGeom>
            <a:avLst/>
            <a:gdLst>
              <a:gd name="T0" fmla="*/ 337 w 337"/>
              <a:gd name="T1" fmla="*/ 338 h 338"/>
              <a:gd name="T2" fmla="*/ 337 w 337"/>
              <a:gd name="T3" fmla="*/ 169 h 338"/>
              <a:gd name="T4" fmla="*/ 316 w 337"/>
              <a:gd name="T5" fmla="*/ 83 h 338"/>
              <a:gd name="T6" fmla="*/ 169 w 337"/>
              <a:gd name="T7" fmla="*/ 0 h 338"/>
              <a:gd name="T8" fmla="*/ 0 w 337"/>
              <a:gd name="T9" fmla="*/ 0 h 338"/>
              <a:gd name="T10" fmla="*/ 0 w 337"/>
              <a:gd name="T11" fmla="*/ 169 h 338"/>
              <a:gd name="T12" fmla="*/ 22 w 337"/>
              <a:gd name="T13" fmla="*/ 255 h 338"/>
              <a:gd name="T14" fmla="*/ 169 w 337"/>
              <a:gd name="T15" fmla="*/ 338 h 338"/>
              <a:gd name="T16" fmla="*/ 337 w 337"/>
              <a:gd name="T17" fmla="*/ 33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 h="338">
                <a:moveTo>
                  <a:pt x="337" y="338"/>
                </a:moveTo>
                <a:cubicBezTo>
                  <a:pt x="337" y="169"/>
                  <a:pt x="337" y="169"/>
                  <a:pt x="337" y="169"/>
                </a:cubicBezTo>
                <a:cubicBezTo>
                  <a:pt x="337" y="169"/>
                  <a:pt x="337" y="125"/>
                  <a:pt x="316" y="83"/>
                </a:cubicBezTo>
                <a:cubicBezTo>
                  <a:pt x="288" y="28"/>
                  <a:pt x="238" y="0"/>
                  <a:pt x="169" y="0"/>
                </a:cubicBezTo>
                <a:cubicBezTo>
                  <a:pt x="0" y="0"/>
                  <a:pt x="0" y="0"/>
                  <a:pt x="0" y="0"/>
                </a:cubicBezTo>
                <a:cubicBezTo>
                  <a:pt x="0" y="169"/>
                  <a:pt x="0" y="169"/>
                  <a:pt x="0" y="169"/>
                </a:cubicBezTo>
                <a:cubicBezTo>
                  <a:pt x="0" y="169"/>
                  <a:pt x="1" y="213"/>
                  <a:pt x="22" y="255"/>
                </a:cubicBezTo>
                <a:cubicBezTo>
                  <a:pt x="50" y="310"/>
                  <a:pt x="99" y="338"/>
                  <a:pt x="169" y="338"/>
                </a:cubicBezTo>
                <a:lnTo>
                  <a:pt x="337" y="338"/>
                </a:lnTo>
                <a:close/>
              </a:path>
            </a:pathLst>
          </a:custGeom>
          <a:solidFill>
            <a:schemeClr val="accent1"/>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35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4" name="Freeform 7"/>
          <p:cNvSpPr/>
          <p:nvPr/>
        </p:nvSpPr>
        <p:spPr bwMode="auto">
          <a:xfrm>
            <a:off x="4019679" y="1510598"/>
            <a:ext cx="2079950" cy="2053445"/>
          </a:xfrm>
          <a:custGeom>
            <a:avLst/>
            <a:gdLst>
              <a:gd name="T0" fmla="*/ 169 w 337"/>
              <a:gd name="T1" fmla="*/ 337 h 337"/>
              <a:gd name="T2" fmla="*/ 22 w 337"/>
              <a:gd name="T3" fmla="*/ 253 h 337"/>
              <a:gd name="T4" fmla="*/ 0 w 337"/>
              <a:gd name="T5" fmla="*/ 169 h 337"/>
              <a:gd name="T6" fmla="*/ 0 w 337"/>
              <a:gd name="T7" fmla="*/ 0 h 337"/>
              <a:gd name="T8" fmla="*/ 169 w 337"/>
              <a:gd name="T9" fmla="*/ 0 h 337"/>
              <a:gd name="T10" fmla="*/ 316 w 337"/>
              <a:gd name="T11" fmla="*/ 84 h 337"/>
              <a:gd name="T12" fmla="*/ 337 w 337"/>
              <a:gd name="T13" fmla="*/ 169 h 337"/>
              <a:gd name="T14" fmla="*/ 337 w 337"/>
              <a:gd name="T15" fmla="*/ 337 h 337"/>
              <a:gd name="T16" fmla="*/ 169 w 337"/>
              <a:gd name="T17" fmla="*/ 337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 h="337">
                <a:moveTo>
                  <a:pt x="169" y="337"/>
                </a:moveTo>
                <a:cubicBezTo>
                  <a:pt x="99" y="337"/>
                  <a:pt x="49" y="309"/>
                  <a:pt x="22" y="253"/>
                </a:cubicBezTo>
                <a:cubicBezTo>
                  <a:pt x="0" y="211"/>
                  <a:pt x="0" y="169"/>
                  <a:pt x="0" y="169"/>
                </a:cubicBezTo>
                <a:cubicBezTo>
                  <a:pt x="0" y="0"/>
                  <a:pt x="0" y="0"/>
                  <a:pt x="0" y="0"/>
                </a:cubicBezTo>
                <a:cubicBezTo>
                  <a:pt x="169" y="0"/>
                  <a:pt x="169" y="0"/>
                  <a:pt x="169" y="0"/>
                </a:cubicBezTo>
                <a:cubicBezTo>
                  <a:pt x="239" y="0"/>
                  <a:pt x="288" y="28"/>
                  <a:pt x="316" y="84"/>
                </a:cubicBezTo>
                <a:cubicBezTo>
                  <a:pt x="337" y="126"/>
                  <a:pt x="337" y="168"/>
                  <a:pt x="337" y="169"/>
                </a:cubicBezTo>
                <a:cubicBezTo>
                  <a:pt x="337" y="337"/>
                  <a:pt x="337" y="337"/>
                  <a:pt x="337" y="337"/>
                </a:cubicBezTo>
                <a:lnTo>
                  <a:pt x="169" y="33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35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5" name="Freeform 8"/>
          <p:cNvSpPr/>
          <p:nvPr/>
        </p:nvSpPr>
        <p:spPr bwMode="auto">
          <a:xfrm>
            <a:off x="4016050" y="3651482"/>
            <a:ext cx="2079950" cy="2057374"/>
          </a:xfrm>
          <a:custGeom>
            <a:avLst/>
            <a:gdLst>
              <a:gd name="T0" fmla="*/ 0 w 337"/>
              <a:gd name="T1" fmla="*/ 338 h 338"/>
              <a:gd name="T2" fmla="*/ 0 w 337"/>
              <a:gd name="T3" fmla="*/ 169 h 338"/>
              <a:gd name="T4" fmla="*/ 22 w 337"/>
              <a:gd name="T5" fmla="*/ 83 h 338"/>
              <a:gd name="T6" fmla="*/ 169 w 337"/>
              <a:gd name="T7" fmla="*/ 0 h 338"/>
              <a:gd name="T8" fmla="*/ 337 w 337"/>
              <a:gd name="T9" fmla="*/ 0 h 338"/>
              <a:gd name="T10" fmla="*/ 337 w 337"/>
              <a:gd name="T11" fmla="*/ 169 h 338"/>
              <a:gd name="T12" fmla="*/ 316 w 337"/>
              <a:gd name="T13" fmla="*/ 255 h 338"/>
              <a:gd name="T14" fmla="*/ 169 w 337"/>
              <a:gd name="T15" fmla="*/ 338 h 338"/>
              <a:gd name="T16" fmla="*/ 0 w 337"/>
              <a:gd name="T17" fmla="*/ 33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 h="338">
                <a:moveTo>
                  <a:pt x="0" y="338"/>
                </a:moveTo>
                <a:cubicBezTo>
                  <a:pt x="0" y="169"/>
                  <a:pt x="0" y="169"/>
                  <a:pt x="0" y="169"/>
                </a:cubicBezTo>
                <a:cubicBezTo>
                  <a:pt x="0" y="169"/>
                  <a:pt x="1" y="125"/>
                  <a:pt x="22" y="83"/>
                </a:cubicBezTo>
                <a:cubicBezTo>
                  <a:pt x="50" y="28"/>
                  <a:pt x="99" y="0"/>
                  <a:pt x="169" y="0"/>
                </a:cubicBezTo>
                <a:cubicBezTo>
                  <a:pt x="337" y="0"/>
                  <a:pt x="337" y="0"/>
                  <a:pt x="337" y="0"/>
                </a:cubicBezTo>
                <a:cubicBezTo>
                  <a:pt x="337" y="169"/>
                  <a:pt x="337" y="169"/>
                  <a:pt x="337" y="169"/>
                </a:cubicBezTo>
                <a:cubicBezTo>
                  <a:pt x="337" y="169"/>
                  <a:pt x="337" y="213"/>
                  <a:pt x="316" y="255"/>
                </a:cubicBezTo>
                <a:cubicBezTo>
                  <a:pt x="288" y="310"/>
                  <a:pt x="238" y="338"/>
                  <a:pt x="169" y="338"/>
                </a:cubicBezTo>
                <a:lnTo>
                  <a:pt x="0" y="338"/>
                </a:lnTo>
                <a:close/>
              </a:path>
            </a:pathLst>
          </a:custGeom>
          <a:solidFill>
            <a:schemeClr val="accent2"/>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35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6" name="Freeform 5"/>
          <p:cNvSpPr/>
          <p:nvPr/>
        </p:nvSpPr>
        <p:spPr bwMode="auto">
          <a:xfrm>
            <a:off x="6213819" y="2857304"/>
            <a:ext cx="715861" cy="706738"/>
          </a:xfrm>
          <a:custGeom>
            <a:avLst/>
            <a:gdLst>
              <a:gd name="T0" fmla="*/ 169 w 337"/>
              <a:gd name="T1" fmla="*/ 337 h 337"/>
              <a:gd name="T2" fmla="*/ 316 w 337"/>
              <a:gd name="T3" fmla="*/ 253 h 337"/>
              <a:gd name="T4" fmla="*/ 337 w 337"/>
              <a:gd name="T5" fmla="*/ 169 h 337"/>
              <a:gd name="T6" fmla="*/ 337 w 337"/>
              <a:gd name="T7" fmla="*/ 0 h 337"/>
              <a:gd name="T8" fmla="*/ 169 w 337"/>
              <a:gd name="T9" fmla="*/ 0 h 337"/>
              <a:gd name="T10" fmla="*/ 22 w 337"/>
              <a:gd name="T11" fmla="*/ 84 h 337"/>
              <a:gd name="T12" fmla="*/ 0 w 337"/>
              <a:gd name="T13" fmla="*/ 169 h 337"/>
              <a:gd name="T14" fmla="*/ 0 w 337"/>
              <a:gd name="T15" fmla="*/ 337 h 337"/>
              <a:gd name="T16" fmla="*/ 169 w 337"/>
              <a:gd name="T17" fmla="*/ 337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 h="337">
                <a:moveTo>
                  <a:pt x="169" y="337"/>
                </a:moveTo>
                <a:cubicBezTo>
                  <a:pt x="239" y="337"/>
                  <a:pt x="288" y="309"/>
                  <a:pt x="316" y="253"/>
                </a:cubicBezTo>
                <a:cubicBezTo>
                  <a:pt x="337" y="211"/>
                  <a:pt x="337" y="169"/>
                  <a:pt x="337" y="169"/>
                </a:cubicBezTo>
                <a:cubicBezTo>
                  <a:pt x="337" y="0"/>
                  <a:pt x="337" y="0"/>
                  <a:pt x="337" y="0"/>
                </a:cubicBezTo>
                <a:cubicBezTo>
                  <a:pt x="169" y="0"/>
                  <a:pt x="169" y="0"/>
                  <a:pt x="169" y="0"/>
                </a:cubicBezTo>
                <a:cubicBezTo>
                  <a:pt x="99" y="0"/>
                  <a:pt x="49" y="28"/>
                  <a:pt x="22" y="84"/>
                </a:cubicBezTo>
                <a:cubicBezTo>
                  <a:pt x="0" y="126"/>
                  <a:pt x="0" y="168"/>
                  <a:pt x="0" y="169"/>
                </a:cubicBezTo>
                <a:cubicBezTo>
                  <a:pt x="0" y="337"/>
                  <a:pt x="0" y="337"/>
                  <a:pt x="0" y="337"/>
                </a:cubicBezTo>
                <a:lnTo>
                  <a:pt x="169" y="337"/>
                </a:lnTo>
                <a:close/>
              </a:path>
            </a:pathLst>
          </a:custGeom>
          <a:solidFill>
            <a:schemeClr val="accent2">
              <a:lumMod val="75000"/>
            </a:schemeClr>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35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7" name="Freeform 6"/>
          <p:cNvSpPr/>
          <p:nvPr/>
        </p:nvSpPr>
        <p:spPr bwMode="auto">
          <a:xfrm>
            <a:off x="6207428" y="3651482"/>
            <a:ext cx="715861" cy="708090"/>
          </a:xfrm>
          <a:custGeom>
            <a:avLst/>
            <a:gdLst>
              <a:gd name="T0" fmla="*/ 337 w 337"/>
              <a:gd name="T1" fmla="*/ 338 h 338"/>
              <a:gd name="T2" fmla="*/ 337 w 337"/>
              <a:gd name="T3" fmla="*/ 169 h 338"/>
              <a:gd name="T4" fmla="*/ 316 w 337"/>
              <a:gd name="T5" fmla="*/ 83 h 338"/>
              <a:gd name="T6" fmla="*/ 169 w 337"/>
              <a:gd name="T7" fmla="*/ 0 h 338"/>
              <a:gd name="T8" fmla="*/ 0 w 337"/>
              <a:gd name="T9" fmla="*/ 0 h 338"/>
              <a:gd name="T10" fmla="*/ 0 w 337"/>
              <a:gd name="T11" fmla="*/ 169 h 338"/>
              <a:gd name="T12" fmla="*/ 22 w 337"/>
              <a:gd name="T13" fmla="*/ 255 h 338"/>
              <a:gd name="T14" fmla="*/ 169 w 337"/>
              <a:gd name="T15" fmla="*/ 338 h 338"/>
              <a:gd name="T16" fmla="*/ 337 w 337"/>
              <a:gd name="T17" fmla="*/ 33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 h="338">
                <a:moveTo>
                  <a:pt x="337" y="338"/>
                </a:moveTo>
                <a:cubicBezTo>
                  <a:pt x="337" y="169"/>
                  <a:pt x="337" y="169"/>
                  <a:pt x="337" y="169"/>
                </a:cubicBezTo>
                <a:cubicBezTo>
                  <a:pt x="337" y="169"/>
                  <a:pt x="337" y="125"/>
                  <a:pt x="316" y="83"/>
                </a:cubicBezTo>
                <a:cubicBezTo>
                  <a:pt x="288" y="28"/>
                  <a:pt x="238" y="0"/>
                  <a:pt x="169" y="0"/>
                </a:cubicBezTo>
                <a:cubicBezTo>
                  <a:pt x="0" y="0"/>
                  <a:pt x="0" y="0"/>
                  <a:pt x="0" y="0"/>
                </a:cubicBezTo>
                <a:cubicBezTo>
                  <a:pt x="0" y="169"/>
                  <a:pt x="0" y="169"/>
                  <a:pt x="0" y="169"/>
                </a:cubicBezTo>
                <a:cubicBezTo>
                  <a:pt x="0" y="169"/>
                  <a:pt x="1" y="213"/>
                  <a:pt x="22" y="255"/>
                </a:cubicBezTo>
                <a:cubicBezTo>
                  <a:pt x="50" y="310"/>
                  <a:pt x="99" y="338"/>
                  <a:pt x="169" y="338"/>
                </a:cubicBezTo>
                <a:lnTo>
                  <a:pt x="337" y="338"/>
                </a:lnTo>
                <a:close/>
              </a:path>
            </a:pathLst>
          </a:custGeom>
          <a:solidFill>
            <a:schemeClr val="accent1">
              <a:lumMod val="75000"/>
            </a:schemeClr>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35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8" name="Freeform 7"/>
          <p:cNvSpPr/>
          <p:nvPr/>
        </p:nvSpPr>
        <p:spPr bwMode="auto">
          <a:xfrm>
            <a:off x="5383768" y="2857304"/>
            <a:ext cx="715861" cy="706738"/>
          </a:xfrm>
          <a:custGeom>
            <a:avLst/>
            <a:gdLst>
              <a:gd name="T0" fmla="*/ 169 w 337"/>
              <a:gd name="T1" fmla="*/ 337 h 337"/>
              <a:gd name="T2" fmla="*/ 22 w 337"/>
              <a:gd name="T3" fmla="*/ 253 h 337"/>
              <a:gd name="T4" fmla="*/ 0 w 337"/>
              <a:gd name="T5" fmla="*/ 169 h 337"/>
              <a:gd name="T6" fmla="*/ 0 w 337"/>
              <a:gd name="T7" fmla="*/ 0 h 337"/>
              <a:gd name="T8" fmla="*/ 169 w 337"/>
              <a:gd name="T9" fmla="*/ 0 h 337"/>
              <a:gd name="T10" fmla="*/ 316 w 337"/>
              <a:gd name="T11" fmla="*/ 84 h 337"/>
              <a:gd name="T12" fmla="*/ 337 w 337"/>
              <a:gd name="T13" fmla="*/ 169 h 337"/>
              <a:gd name="T14" fmla="*/ 337 w 337"/>
              <a:gd name="T15" fmla="*/ 337 h 337"/>
              <a:gd name="T16" fmla="*/ 169 w 337"/>
              <a:gd name="T17" fmla="*/ 337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 h="337">
                <a:moveTo>
                  <a:pt x="169" y="337"/>
                </a:moveTo>
                <a:cubicBezTo>
                  <a:pt x="99" y="337"/>
                  <a:pt x="49" y="309"/>
                  <a:pt x="22" y="253"/>
                </a:cubicBezTo>
                <a:cubicBezTo>
                  <a:pt x="0" y="211"/>
                  <a:pt x="0" y="169"/>
                  <a:pt x="0" y="169"/>
                </a:cubicBezTo>
                <a:cubicBezTo>
                  <a:pt x="0" y="0"/>
                  <a:pt x="0" y="0"/>
                  <a:pt x="0" y="0"/>
                </a:cubicBezTo>
                <a:cubicBezTo>
                  <a:pt x="169" y="0"/>
                  <a:pt x="169" y="0"/>
                  <a:pt x="169" y="0"/>
                </a:cubicBezTo>
                <a:cubicBezTo>
                  <a:pt x="239" y="0"/>
                  <a:pt x="288" y="28"/>
                  <a:pt x="316" y="84"/>
                </a:cubicBezTo>
                <a:cubicBezTo>
                  <a:pt x="337" y="126"/>
                  <a:pt x="337" y="168"/>
                  <a:pt x="337" y="169"/>
                </a:cubicBezTo>
                <a:cubicBezTo>
                  <a:pt x="337" y="337"/>
                  <a:pt x="337" y="337"/>
                  <a:pt x="337" y="337"/>
                </a:cubicBezTo>
                <a:lnTo>
                  <a:pt x="169" y="337"/>
                </a:lnTo>
                <a:close/>
              </a:path>
            </a:pathLst>
          </a:custGeom>
          <a:solidFill>
            <a:schemeClr val="accent1">
              <a:lumMod val="75000"/>
            </a:schemeClr>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35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9" name="Freeform 8"/>
          <p:cNvSpPr/>
          <p:nvPr/>
        </p:nvSpPr>
        <p:spPr bwMode="auto">
          <a:xfrm>
            <a:off x="5390160" y="3651482"/>
            <a:ext cx="715861" cy="708090"/>
          </a:xfrm>
          <a:custGeom>
            <a:avLst/>
            <a:gdLst>
              <a:gd name="T0" fmla="*/ 0 w 337"/>
              <a:gd name="T1" fmla="*/ 338 h 338"/>
              <a:gd name="T2" fmla="*/ 0 w 337"/>
              <a:gd name="T3" fmla="*/ 169 h 338"/>
              <a:gd name="T4" fmla="*/ 22 w 337"/>
              <a:gd name="T5" fmla="*/ 83 h 338"/>
              <a:gd name="T6" fmla="*/ 169 w 337"/>
              <a:gd name="T7" fmla="*/ 0 h 338"/>
              <a:gd name="T8" fmla="*/ 337 w 337"/>
              <a:gd name="T9" fmla="*/ 0 h 338"/>
              <a:gd name="T10" fmla="*/ 337 w 337"/>
              <a:gd name="T11" fmla="*/ 169 h 338"/>
              <a:gd name="T12" fmla="*/ 316 w 337"/>
              <a:gd name="T13" fmla="*/ 255 h 338"/>
              <a:gd name="T14" fmla="*/ 169 w 337"/>
              <a:gd name="T15" fmla="*/ 338 h 338"/>
              <a:gd name="T16" fmla="*/ 0 w 337"/>
              <a:gd name="T17" fmla="*/ 33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 h="338">
                <a:moveTo>
                  <a:pt x="0" y="338"/>
                </a:moveTo>
                <a:cubicBezTo>
                  <a:pt x="0" y="169"/>
                  <a:pt x="0" y="169"/>
                  <a:pt x="0" y="169"/>
                </a:cubicBezTo>
                <a:cubicBezTo>
                  <a:pt x="0" y="169"/>
                  <a:pt x="1" y="125"/>
                  <a:pt x="22" y="83"/>
                </a:cubicBezTo>
                <a:cubicBezTo>
                  <a:pt x="50" y="28"/>
                  <a:pt x="99" y="0"/>
                  <a:pt x="169" y="0"/>
                </a:cubicBezTo>
                <a:cubicBezTo>
                  <a:pt x="337" y="0"/>
                  <a:pt x="337" y="0"/>
                  <a:pt x="337" y="0"/>
                </a:cubicBezTo>
                <a:cubicBezTo>
                  <a:pt x="337" y="169"/>
                  <a:pt x="337" y="169"/>
                  <a:pt x="337" y="169"/>
                </a:cubicBezTo>
                <a:cubicBezTo>
                  <a:pt x="337" y="169"/>
                  <a:pt x="337" y="213"/>
                  <a:pt x="316" y="255"/>
                </a:cubicBezTo>
                <a:cubicBezTo>
                  <a:pt x="288" y="310"/>
                  <a:pt x="238" y="338"/>
                  <a:pt x="169" y="338"/>
                </a:cubicBezTo>
                <a:lnTo>
                  <a:pt x="0" y="338"/>
                </a:lnTo>
                <a:close/>
              </a:path>
            </a:pathLst>
          </a:custGeom>
          <a:solidFill>
            <a:schemeClr val="accent2">
              <a:lumMod val="75000"/>
            </a:schemeClr>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35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0" name="TextBox 23"/>
          <p:cNvSpPr txBox="1"/>
          <p:nvPr/>
        </p:nvSpPr>
        <p:spPr>
          <a:xfrm>
            <a:off x="5472597" y="2949452"/>
            <a:ext cx="52371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240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S</a:t>
            </a:r>
            <a:endParaRPr kumimoji="0" lang="en-US" sz="240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11" name="TextBox 28"/>
          <p:cNvSpPr txBox="1"/>
          <p:nvPr/>
        </p:nvSpPr>
        <p:spPr>
          <a:xfrm>
            <a:off x="6306162" y="2949452"/>
            <a:ext cx="52371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240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W</a:t>
            </a:r>
            <a:endParaRPr kumimoji="0" lang="en-US" sz="240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12" name="TextBox 29"/>
          <p:cNvSpPr txBox="1"/>
          <p:nvPr/>
        </p:nvSpPr>
        <p:spPr>
          <a:xfrm>
            <a:off x="5472597" y="3750113"/>
            <a:ext cx="52371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240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T</a:t>
            </a:r>
            <a:endParaRPr kumimoji="0" lang="en-US" sz="240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13" name="TextBox 30"/>
          <p:cNvSpPr txBox="1"/>
          <p:nvPr/>
        </p:nvSpPr>
        <p:spPr>
          <a:xfrm>
            <a:off x="6306162" y="3750113"/>
            <a:ext cx="52371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sz="240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O</a:t>
            </a:r>
            <a:endParaRPr kumimoji="0" lang="en-US" sz="240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14" name="Shape 358"/>
          <p:cNvSpPr txBox="1"/>
          <p:nvPr/>
        </p:nvSpPr>
        <p:spPr>
          <a:xfrm>
            <a:off x="6722074" y="2008199"/>
            <a:ext cx="1340868" cy="1054775"/>
          </a:xfrm>
          <a:prstGeom prst="rect">
            <a:avLst/>
          </a:prstGeom>
          <a:noFill/>
          <a:ln>
            <a:noFill/>
          </a:ln>
        </p:spPr>
        <p:txBody>
          <a:bodyPr lIns="0" tIns="0" rIns="0" bIns="0" anchor="t" anchorCtr="0">
            <a:noAutofit/>
          </a:bodyPr>
          <a:lstStyle/>
          <a:p>
            <a:pPr marL="0" marR="0" lvl="0" indent="0" algn="l"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a:t>
            </a:r>
            <a:endParaRPr kumimoji="0" 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a:sym typeface="Lato"/>
            </a:endParaRPr>
          </a:p>
        </p:txBody>
      </p:sp>
      <p:sp>
        <p:nvSpPr>
          <p:cNvPr id="15" name="Shape 358"/>
          <p:cNvSpPr txBox="1"/>
          <p:nvPr/>
        </p:nvSpPr>
        <p:spPr>
          <a:xfrm>
            <a:off x="4208162" y="2008199"/>
            <a:ext cx="1340868" cy="1054775"/>
          </a:xfrm>
          <a:prstGeom prst="rect">
            <a:avLst/>
          </a:prstGeom>
          <a:noFill/>
          <a:ln>
            <a:noFill/>
          </a:ln>
        </p:spPr>
        <p:txBody>
          <a:bodyPr lIns="0" tIns="0" rIns="0" bIns="0" anchor="t" anchorCtr="0">
            <a:noAutofit/>
          </a:bodyPr>
          <a:lstStyle/>
          <a:p>
            <a:pPr marL="0" marR="0" lvl="0" indent="0" algn="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a:t>
            </a:r>
            <a:endParaRPr kumimoji="0" 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a:sym typeface="Lato"/>
            </a:endParaRPr>
          </a:p>
        </p:txBody>
      </p:sp>
      <p:sp>
        <p:nvSpPr>
          <p:cNvPr id="16" name="Shape 358"/>
          <p:cNvSpPr txBox="1"/>
          <p:nvPr/>
        </p:nvSpPr>
        <p:spPr>
          <a:xfrm>
            <a:off x="4233214" y="4412554"/>
            <a:ext cx="1340868" cy="1054775"/>
          </a:xfrm>
          <a:prstGeom prst="rect">
            <a:avLst/>
          </a:prstGeom>
          <a:noFill/>
          <a:ln>
            <a:noFill/>
          </a:ln>
        </p:spPr>
        <p:txBody>
          <a:bodyPr lIns="0" tIns="0" rIns="0" bIns="0" anchor="t" anchorCtr="0">
            <a:noAutofit/>
          </a:bodyPr>
          <a:lstStyle/>
          <a:p>
            <a:pPr marL="0" marR="0" lvl="0" indent="0" algn="r"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a:t>
            </a:r>
            <a:endParaRPr kumimoji="0" 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a:sym typeface="Lato"/>
            </a:endParaRPr>
          </a:p>
        </p:txBody>
      </p:sp>
      <p:sp>
        <p:nvSpPr>
          <p:cNvPr id="17" name="Shape 358"/>
          <p:cNvSpPr txBox="1"/>
          <p:nvPr/>
        </p:nvSpPr>
        <p:spPr>
          <a:xfrm>
            <a:off x="6747126" y="4412554"/>
            <a:ext cx="1340868" cy="1054775"/>
          </a:xfrm>
          <a:prstGeom prst="rect">
            <a:avLst/>
          </a:prstGeom>
          <a:noFill/>
          <a:ln>
            <a:noFill/>
          </a:ln>
        </p:spPr>
        <p:txBody>
          <a:bodyPr lIns="0" tIns="0" rIns="0" bIns="0" anchor="t" anchorCtr="0">
            <a:noAutofit/>
          </a:bodyPr>
          <a:lstStyle/>
          <a:p>
            <a:pPr marL="0" marR="0" lvl="0" indent="0" algn="l" defTabSz="914400" rtl="0" eaLnBrk="1" fontAlgn="auto" latinLnBrk="0" hangingPunct="1">
              <a:lnSpc>
                <a:spcPct val="120000"/>
              </a:lnSpc>
              <a:spcBef>
                <a:spcPts val="0"/>
              </a:spcBef>
              <a:spcAft>
                <a:spcPts val="600"/>
              </a:spcAft>
              <a:buClrTx/>
              <a:buSzPct val="25000"/>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a:sym typeface="Lato"/>
              </a:rPr>
              <a:t>单击此处可编辑内容，根据您的需要自由</a:t>
            </a:r>
            <a:endParaRPr kumimoji="0" 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Lato"/>
              <a:sym typeface="Lato"/>
            </a:endParaRPr>
          </a:p>
        </p:txBody>
      </p:sp>
      <p:sp>
        <p:nvSpPr>
          <p:cNvPr id="18" name="矩形 17"/>
          <p:cNvSpPr/>
          <p:nvPr>
            <p:custDataLst>
              <p:tags r:id="rId1"/>
            </p:custDataLst>
          </p:nvPr>
        </p:nvSpPr>
        <p:spPr>
          <a:xfrm>
            <a:off x="0" y="37945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custDataLst>
              <p:tags r:id="rId2"/>
            </p:custDataLst>
          </p:nvPr>
        </p:nvSpPr>
        <p:spPr>
          <a:xfrm>
            <a:off x="689900" y="37945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custDataLst>
              <p:tags r:id="rId3"/>
            </p:custDataLst>
          </p:nvPr>
        </p:nvSpPr>
        <p:spPr>
          <a:xfrm>
            <a:off x="842559" y="333734"/>
            <a:ext cx="2397760" cy="461665"/>
          </a:xfrm>
          <a:prstGeom prst="rect">
            <a:avLst/>
          </a:prstGeom>
          <a:noFill/>
        </p:spPr>
        <p:txBody>
          <a:bodyPr wrap="square" rtlCol="0">
            <a:spAutoFit/>
          </a:bodyPr>
          <a:lstStyle/>
          <a:p>
            <a:pPr algn="ctr"/>
            <a:r>
              <a:rPr lang="zh-CN" altLang="en-US" sz="2400" dirty="0"/>
              <a:t>学校人物简介</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Group 58"/>
          <p:cNvGrpSpPr/>
          <p:nvPr/>
        </p:nvGrpSpPr>
        <p:grpSpPr>
          <a:xfrm>
            <a:off x="7097193" y="1800438"/>
            <a:ext cx="1650904" cy="523479"/>
            <a:chOff x="5424282" y="1706910"/>
            <a:chExt cx="2401160" cy="761375"/>
          </a:xfrm>
        </p:grpSpPr>
        <p:cxnSp>
          <p:nvCxnSpPr>
            <p:cNvPr id="86" name="Straight Connector 60"/>
            <p:cNvCxnSpPr/>
            <p:nvPr/>
          </p:nvCxnSpPr>
          <p:spPr>
            <a:xfrm>
              <a:off x="6180072" y="1712759"/>
              <a:ext cx="1645370" cy="0"/>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87" name="Straight Connector 59"/>
            <p:cNvCxnSpPr/>
            <p:nvPr/>
          </p:nvCxnSpPr>
          <p:spPr>
            <a:xfrm flipV="1">
              <a:off x="5424282" y="1706910"/>
              <a:ext cx="761375" cy="761375"/>
            </a:xfrm>
            <a:prstGeom prst="line">
              <a:avLst/>
            </a:prstGeom>
            <a:ln w="22225">
              <a:solidFill>
                <a:schemeClr val="accent2"/>
              </a:solidFill>
              <a:headEnd type="diamond" w="lg" len="lg"/>
            </a:ln>
          </p:spPr>
          <p:style>
            <a:lnRef idx="1">
              <a:schemeClr val="accent1"/>
            </a:lnRef>
            <a:fillRef idx="0">
              <a:schemeClr val="accent1"/>
            </a:fillRef>
            <a:effectRef idx="0">
              <a:schemeClr val="accent1"/>
            </a:effectRef>
            <a:fontRef idx="minor">
              <a:schemeClr val="tx1"/>
            </a:fontRef>
          </p:style>
        </p:cxnSp>
      </p:grpSp>
      <p:grpSp>
        <p:nvGrpSpPr>
          <p:cNvPr id="88" name="Group 61"/>
          <p:cNvGrpSpPr/>
          <p:nvPr/>
        </p:nvGrpSpPr>
        <p:grpSpPr>
          <a:xfrm>
            <a:off x="6931254" y="4160435"/>
            <a:ext cx="1658815" cy="561829"/>
            <a:chOff x="6988835" y="4584018"/>
            <a:chExt cx="1517809" cy="514071"/>
          </a:xfrm>
        </p:grpSpPr>
        <p:cxnSp>
          <p:nvCxnSpPr>
            <p:cNvPr id="89" name="Straight Connector 62"/>
            <p:cNvCxnSpPr/>
            <p:nvPr/>
          </p:nvCxnSpPr>
          <p:spPr>
            <a:xfrm>
              <a:off x="6988835" y="4584018"/>
              <a:ext cx="511781" cy="511780"/>
            </a:xfrm>
            <a:prstGeom prst="line">
              <a:avLst/>
            </a:prstGeom>
            <a:ln w="22225">
              <a:solidFill>
                <a:schemeClr val="accent1"/>
              </a:solidFill>
              <a:headEnd type="diamond" w="lg" len="lg"/>
            </a:ln>
          </p:spPr>
          <p:style>
            <a:lnRef idx="1">
              <a:schemeClr val="accent1"/>
            </a:lnRef>
            <a:fillRef idx="0">
              <a:schemeClr val="accent1"/>
            </a:fillRef>
            <a:effectRef idx="0">
              <a:schemeClr val="accent1"/>
            </a:effectRef>
            <a:fontRef idx="minor">
              <a:schemeClr val="tx1"/>
            </a:fontRef>
          </p:style>
        </p:cxnSp>
        <p:cxnSp>
          <p:nvCxnSpPr>
            <p:cNvPr id="90" name="Straight Connector 63"/>
            <p:cNvCxnSpPr/>
            <p:nvPr/>
          </p:nvCxnSpPr>
          <p:spPr>
            <a:xfrm>
              <a:off x="7492770" y="5098089"/>
              <a:ext cx="1013874"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91" name="组合 90"/>
          <p:cNvGrpSpPr/>
          <p:nvPr/>
        </p:nvGrpSpPr>
        <p:grpSpPr>
          <a:xfrm>
            <a:off x="3495265" y="1476464"/>
            <a:ext cx="4827360" cy="4710591"/>
            <a:chOff x="3495265" y="1202144"/>
            <a:chExt cx="4827360" cy="4710591"/>
          </a:xfrm>
        </p:grpSpPr>
        <p:sp>
          <p:nvSpPr>
            <p:cNvPr id="92" name="Freeform 5"/>
            <p:cNvSpPr/>
            <p:nvPr/>
          </p:nvSpPr>
          <p:spPr bwMode="auto">
            <a:xfrm>
              <a:off x="5924549" y="4410219"/>
              <a:ext cx="419783" cy="1502516"/>
            </a:xfrm>
            <a:custGeom>
              <a:avLst/>
              <a:gdLst>
                <a:gd name="T0" fmla="*/ 101 w 136"/>
                <a:gd name="T1" fmla="*/ 160 h 494"/>
                <a:gd name="T2" fmla="*/ 112 w 136"/>
                <a:gd name="T3" fmla="*/ 0 h 494"/>
                <a:gd name="T4" fmla="*/ 66 w 136"/>
                <a:gd name="T5" fmla="*/ 25 h 494"/>
                <a:gd name="T6" fmla="*/ 24 w 136"/>
                <a:gd name="T7" fmla="*/ 5 h 494"/>
                <a:gd name="T8" fmla="*/ 35 w 136"/>
                <a:gd name="T9" fmla="*/ 160 h 494"/>
                <a:gd name="T10" fmla="*/ 0 w 136"/>
                <a:gd name="T11" fmla="*/ 494 h 494"/>
                <a:gd name="T12" fmla="*/ 136 w 136"/>
                <a:gd name="T13" fmla="*/ 494 h 494"/>
                <a:gd name="T14" fmla="*/ 101 w 136"/>
                <a:gd name="T15" fmla="*/ 160 h 4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494">
                  <a:moveTo>
                    <a:pt x="101" y="160"/>
                  </a:moveTo>
                  <a:cubicBezTo>
                    <a:pt x="101" y="109"/>
                    <a:pt x="106" y="50"/>
                    <a:pt x="112" y="0"/>
                  </a:cubicBezTo>
                  <a:cubicBezTo>
                    <a:pt x="97" y="16"/>
                    <a:pt x="82" y="25"/>
                    <a:pt x="66" y="25"/>
                  </a:cubicBezTo>
                  <a:cubicBezTo>
                    <a:pt x="51" y="25"/>
                    <a:pt x="38" y="18"/>
                    <a:pt x="24" y="5"/>
                  </a:cubicBezTo>
                  <a:cubicBezTo>
                    <a:pt x="30" y="54"/>
                    <a:pt x="35" y="110"/>
                    <a:pt x="35" y="160"/>
                  </a:cubicBezTo>
                  <a:cubicBezTo>
                    <a:pt x="35" y="281"/>
                    <a:pt x="0" y="494"/>
                    <a:pt x="0" y="494"/>
                  </a:cubicBezTo>
                  <a:cubicBezTo>
                    <a:pt x="136" y="494"/>
                    <a:pt x="136" y="494"/>
                    <a:pt x="136" y="494"/>
                  </a:cubicBezTo>
                  <a:cubicBezTo>
                    <a:pt x="136" y="494"/>
                    <a:pt x="101" y="281"/>
                    <a:pt x="101" y="160"/>
                  </a:cubicBezTo>
                  <a:close/>
                </a:path>
              </a:pathLst>
            </a:custGeom>
            <a:solidFill>
              <a:srgbClr val="4B321D"/>
            </a:solidFill>
            <a:ln>
              <a:noFill/>
            </a:ln>
          </p:spPr>
          <p:txBody>
            <a:bodyPr vert="horz" wrap="square" lIns="91440" tIns="45720" rIns="91440" bIns="45720" numCol="1" anchor="t" anchorCtr="0" compatLnSpc="1"/>
            <a:lstStyle/>
            <a:p>
              <a:endParaRPr lang="id-ID"/>
            </a:p>
          </p:txBody>
        </p:sp>
        <p:grpSp>
          <p:nvGrpSpPr>
            <p:cNvPr id="93" name="组合 92"/>
            <p:cNvGrpSpPr/>
            <p:nvPr/>
          </p:nvGrpSpPr>
          <p:grpSpPr>
            <a:xfrm>
              <a:off x="3495265" y="1202144"/>
              <a:ext cx="4827360" cy="3439073"/>
              <a:chOff x="3495265" y="1202144"/>
              <a:chExt cx="4827360" cy="3439073"/>
            </a:xfrm>
          </p:grpSpPr>
          <p:sp>
            <p:nvSpPr>
              <p:cNvPr id="94" name="Freeform 21"/>
              <p:cNvSpPr/>
              <p:nvPr/>
            </p:nvSpPr>
            <p:spPr bwMode="auto">
              <a:xfrm>
                <a:off x="3495265" y="2715580"/>
                <a:ext cx="769706" cy="327666"/>
              </a:xfrm>
              <a:custGeom>
                <a:avLst/>
                <a:gdLst>
                  <a:gd name="T0" fmla="*/ 141 w 279"/>
                  <a:gd name="T1" fmla="*/ 117 h 119"/>
                  <a:gd name="T2" fmla="*/ 279 w 279"/>
                  <a:gd name="T3" fmla="*/ 55 h 119"/>
                  <a:gd name="T4" fmla="*/ 138 w 279"/>
                  <a:gd name="T5" fmla="*/ 2 h 119"/>
                  <a:gd name="T6" fmla="*/ 0 w 279"/>
                  <a:gd name="T7" fmla="*/ 64 h 119"/>
                  <a:gd name="T8" fmla="*/ 141 w 279"/>
                  <a:gd name="T9" fmla="*/ 117 h 119"/>
                </a:gdLst>
                <a:ahLst/>
                <a:cxnLst>
                  <a:cxn ang="0">
                    <a:pos x="T0" y="T1"/>
                  </a:cxn>
                  <a:cxn ang="0">
                    <a:pos x="T2" y="T3"/>
                  </a:cxn>
                  <a:cxn ang="0">
                    <a:pos x="T4" y="T5"/>
                  </a:cxn>
                  <a:cxn ang="0">
                    <a:pos x="T6" y="T7"/>
                  </a:cxn>
                  <a:cxn ang="0">
                    <a:pos x="T8" y="T9"/>
                  </a:cxn>
                </a:cxnLst>
                <a:rect l="0" t="0" r="r" b="b"/>
                <a:pathLst>
                  <a:path w="279" h="119">
                    <a:moveTo>
                      <a:pt x="141" y="117"/>
                    </a:moveTo>
                    <a:cubicBezTo>
                      <a:pt x="218" y="114"/>
                      <a:pt x="279" y="55"/>
                      <a:pt x="279" y="55"/>
                    </a:cubicBezTo>
                    <a:cubicBezTo>
                      <a:pt x="279" y="55"/>
                      <a:pt x="215" y="0"/>
                      <a:pt x="138" y="2"/>
                    </a:cubicBezTo>
                    <a:cubicBezTo>
                      <a:pt x="61" y="5"/>
                      <a:pt x="0" y="64"/>
                      <a:pt x="0" y="64"/>
                    </a:cubicBezTo>
                    <a:cubicBezTo>
                      <a:pt x="0" y="64"/>
                      <a:pt x="65" y="119"/>
                      <a:pt x="141" y="117"/>
                    </a:cubicBezTo>
                    <a:close/>
                  </a:path>
                </a:pathLst>
              </a:custGeom>
              <a:solidFill>
                <a:schemeClr val="accent2">
                  <a:lumMod val="60000"/>
                  <a:lumOff val="40000"/>
                </a:schemeClr>
              </a:solidFill>
              <a:ln>
                <a:noFill/>
              </a:ln>
            </p:spPr>
            <p:txBody>
              <a:bodyPr vert="horz" wrap="square" lIns="91440" tIns="45720" rIns="91440" bIns="45720" numCol="1" anchor="t" anchorCtr="0" compatLnSpc="1"/>
              <a:lstStyle/>
              <a:p>
                <a:endParaRPr lang="id-ID"/>
              </a:p>
            </p:txBody>
          </p:sp>
          <p:sp>
            <p:nvSpPr>
              <p:cNvPr id="95" name="Freeform 39"/>
              <p:cNvSpPr/>
              <p:nvPr/>
            </p:nvSpPr>
            <p:spPr bwMode="auto">
              <a:xfrm>
                <a:off x="3547816" y="3333817"/>
                <a:ext cx="426584" cy="208656"/>
              </a:xfrm>
              <a:custGeom>
                <a:avLst/>
                <a:gdLst>
                  <a:gd name="T0" fmla="*/ 82 w 155"/>
                  <a:gd name="T1" fmla="*/ 70 h 76"/>
                  <a:gd name="T2" fmla="*/ 155 w 155"/>
                  <a:gd name="T3" fmla="*/ 27 h 76"/>
                  <a:gd name="T4" fmla="*/ 73 w 155"/>
                  <a:gd name="T5" fmla="*/ 6 h 76"/>
                  <a:gd name="T6" fmla="*/ 0 w 155"/>
                  <a:gd name="T7" fmla="*/ 48 h 76"/>
                  <a:gd name="T8" fmla="*/ 82 w 155"/>
                  <a:gd name="T9" fmla="*/ 70 h 76"/>
                </a:gdLst>
                <a:ahLst/>
                <a:cxnLst>
                  <a:cxn ang="0">
                    <a:pos x="T0" y="T1"/>
                  </a:cxn>
                  <a:cxn ang="0">
                    <a:pos x="T2" y="T3"/>
                  </a:cxn>
                  <a:cxn ang="0">
                    <a:pos x="T4" y="T5"/>
                  </a:cxn>
                  <a:cxn ang="0">
                    <a:pos x="T6" y="T7"/>
                  </a:cxn>
                  <a:cxn ang="0">
                    <a:pos x="T8" y="T9"/>
                  </a:cxn>
                </a:cxnLst>
                <a:rect l="0" t="0" r="r" b="b"/>
                <a:pathLst>
                  <a:path w="155" h="76">
                    <a:moveTo>
                      <a:pt x="82" y="70"/>
                    </a:moveTo>
                    <a:cubicBezTo>
                      <a:pt x="125" y="64"/>
                      <a:pt x="155" y="27"/>
                      <a:pt x="155" y="27"/>
                    </a:cubicBezTo>
                    <a:cubicBezTo>
                      <a:pt x="155" y="27"/>
                      <a:pt x="116" y="0"/>
                      <a:pt x="73" y="6"/>
                    </a:cubicBezTo>
                    <a:cubicBezTo>
                      <a:pt x="30" y="12"/>
                      <a:pt x="0" y="48"/>
                      <a:pt x="0" y="48"/>
                    </a:cubicBezTo>
                    <a:cubicBezTo>
                      <a:pt x="0" y="48"/>
                      <a:pt x="39" y="76"/>
                      <a:pt x="82" y="70"/>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96" name="Freeform 5"/>
              <p:cNvSpPr/>
              <p:nvPr/>
            </p:nvSpPr>
            <p:spPr bwMode="auto">
              <a:xfrm>
                <a:off x="5897829" y="1432662"/>
                <a:ext cx="507140" cy="1214891"/>
              </a:xfrm>
              <a:custGeom>
                <a:avLst/>
                <a:gdLst>
                  <a:gd name="T0" fmla="*/ 226 w 228"/>
                  <a:gd name="T1" fmla="*/ 274 h 546"/>
                  <a:gd name="T2" fmla="*/ 111 w 228"/>
                  <a:gd name="T3" fmla="*/ 546 h 546"/>
                  <a:gd name="T4" fmla="*/ 2 w 228"/>
                  <a:gd name="T5" fmla="*/ 272 h 546"/>
                  <a:gd name="T6" fmla="*/ 117 w 228"/>
                  <a:gd name="T7" fmla="*/ 0 h 546"/>
                  <a:gd name="T8" fmla="*/ 226 w 228"/>
                  <a:gd name="T9" fmla="*/ 274 h 546"/>
                </a:gdLst>
                <a:ahLst/>
                <a:cxnLst>
                  <a:cxn ang="0">
                    <a:pos x="T0" y="T1"/>
                  </a:cxn>
                  <a:cxn ang="0">
                    <a:pos x="T2" y="T3"/>
                  </a:cxn>
                  <a:cxn ang="0">
                    <a:pos x="T4" y="T5"/>
                  </a:cxn>
                  <a:cxn ang="0">
                    <a:pos x="T6" y="T7"/>
                  </a:cxn>
                  <a:cxn ang="0">
                    <a:pos x="T8" y="T9"/>
                  </a:cxn>
                </a:cxnLst>
                <a:rect l="0" t="0" r="r" b="b"/>
                <a:pathLst>
                  <a:path w="228" h="546">
                    <a:moveTo>
                      <a:pt x="226" y="274"/>
                    </a:moveTo>
                    <a:cubicBezTo>
                      <a:pt x="225" y="425"/>
                      <a:pt x="111" y="546"/>
                      <a:pt x="111" y="546"/>
                    </a:cubicBezTo>
                    <a:cubicBezTo>
                      <a:pt x="111" y="546"/>
                      <a:pt x="0" y="423"/>
                      <a:pt x="2" y="272"/>
                    </a:cubicBezTo>
                    <a:cubicBezTo>
                      <a:pt x="3" y="121"/>
                      <a:pt x="117" y="0"/>
                      <a:pt x="117" y="0"/>
                    </a:cubicBezTo>
                    <a:cubicBezTo>
                      <a:pt x="117" y="0"/>
                      <a:pt x="228" y="123"/>
                      <a:pt x="226" y="274"/>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97" name="Freeform 6"/>
              <p:cNvSpPr/>
              <p:nvPr/>
            </p:nvSpPr>
            <p:spPr bwMode="auto">
              <a:xfrm>
                <a:off x="6362602" y="2671227"/>
                <a:ext cx="1213644" cy="507140"/>
              </a:xfrm>
              <a:custGeom>
                <a:avLst/>
                <a:gdLst>
                  <a:gd name="T0" fmla="*/ 272 w 546"/>
                  <a:gd name="T1" fmla="*/ 226 h 228"/>
                  <a:gd name="T2" fmla="*/ 0 w 546"/>
                  <a:gd name="T3" fmla="*/ 111 h 228"/>
                  <a:gd name="T4" fmla="*/ 274 w 546"/>
                  <a:gd name="T5" fmla="*/ 1 h 228"/>
                  <a:gd name="T6" fmla="*/ 546 w 546"/>
                  <a:gd name="T7" fmla="*/ 117 h 228"/>
                  <a:gd name="T8" fmla="*/ 272 w 546"/>
                  <a:gd name="T9" fmla="*/ 226 h 228"/>
                </a:gdLst>
                <a:ahLst/>
                <a:cxnLst>
                  <a:cxn ang="0">
                    <a:pos x="T0" y="T1"/>
                  </a:cxn>
                  <a:cxn ang="0">
                    <a:pos x="T2" y="T3"/>
                  </a:cxn>
                  <a:cxn ang="0">
                    <a:pos x="T4" y="T5"/>
                  </a:cxn>
                  <a:cxn ang="0">
                    <a:pos x="T6" y="T7"/>
                  </a:cxn>
                  <a:cxn ang="0">
                    <a:pos x="T8" y="T9"/>
                  </a:cxn>
                </a:cxnLst>
                <a:rect l="0" t="0" r="r" b="b"/>
                <a:pathLst>
                  <a:path w="546" h="228">
                    <a:moveTo>
                      <a:pt x="272" y="226"/>
                    </a:moveTo>
                    <a:cubicBezTo>
                      <a:pt x="121" y="225"/>
                      <a:pt x="0" y="111"/>
                      <a:pt x="0" y="111"/>
                    </a:cubicBezTo>
                    <a:cubicBezTo>
                      <a:pt x="0" y="111"/>
                      <a:pt x="123" y="0"/>
                      <a:pt x="274" y="1"/>
                    </a:cubicBezTo>
                    <a:cubicBezTo>
                      <a:pt x="425" y="3"/>
                      <a:pt x="546" y="117"/>
                      <a:pt x="546" y="117"/>
                    </a:cubicBezTo>
                    <a:cubicBezTo>
                      <a:pt x="546" y="117"/>
                      <a:pt x="423" y="228"/>
                      <a:pt x="272" y="226"/>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98" name="Freeform 7"/>
              <p:cNvSpPr/>
              <p:nvPr/>
            </p:nvSpPr>
            <p:spPr bwMode="auto">
              <a:xfrm>
                <a:off x="4658017" y="2631354"/>
                <a:ext cx="1213644" cy="504647"/>
              </a:xfrm>
              <a:custGeom>
                <a:avLst/>
                <a:gdLst>
                  <a:gd name="T0" fmla="*/ 272 w 546"/>
                  <a:gd name="T1" fmla="*/ 226 h 227"/>
                  <a:gd name="T2" fmla="*/ 0 w 546"/>
                  <a:gd name="T3" fmla="*/ 111 h 227"/>
                  <a:gd name="T4" fmla="*/ 274 w 546"/>
                  <a:gd name="T5" fmla="*/ 1 h 227"/>
                  <a:gd name="T6" fmla="*/ 546 w 546"/>
                  <a:gd name="T7" fmla="*/ 116 h 227"/>
                  <a:gd name="T8" fmla="*/ 272 w 546"/>
                  <a:gd name="T9" fmla="*/ 226 h 227"/>
                </a:gdLst>
                <a:ahLst/>
                <a:cxnLst>
                  <a:cxn ang="0">
                    <a:pos x="T0" y="T1"/>
                  </a:cxn>
                  <a:cxn ang="0">
                    <a:pos x="T2" y="T3"/>
                  </a:cxn>
                  <a:cxn ang="0">
                    <a:pos x="T4" y="T5"/>
                  </a:cxn>
                  <a:cxn ang="0">
                    <a:pos x="T6" y="T7"/>
                  </a:cxn>
                  <a:cxn ang="0">
                    <a:pos x="T8" y="T9"/>
                  </a:cxn>
                </a:cxnLst>
                <a:rect l="0" t="0" r="r" b="b"/>
                <a:pathLst>
                  <a:path w="546" h="227">
                    <a:moveTo>
                      <a:pt x="272" y="226"/>
                    </a:moveTo>
                    <a:cubicBezTo>
                      <a:pt x="121" y="224"/>
                      <a:pt x="0" y="111"/>
                      <a:pt x="0" y="111"/>
                    </a:cubicBezTo>
                    <a:cubicBezTo>
                      <a:pt x="0" y="111"/>
                      <a:pt x="123" y="0"/>
                      <a:pt x="274" y="1"/>
                    </a:cubicBezTo>
                    <a:cubicBezTo>
                      <a:pt x="425" y="3"/>
                      <a:pt x="546" y="116"/>
                      <a:pt x="546" y="116"/>
                    </a:cubicBezTo>
                    <a:cubicBezTo>
                      <a:pt x="546" y="116"/>
                      <a:pt x="423" y="227"/>
                      <a:pt x="272" y="226"/>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99" name="Freeform 8"/>
              <p:cNvSpPr/>
              <p:nvPr/>
            </p:nvSpPr>
            <p:spPr bwMode="auto">
              <a:xfrm>
                <a:off x="6286594" y="2084341"/>
                <a:ext cx="711490" cy="699030"/>
              </a:xfrm>
              <a:custGeom>
                <a:avLst/>
                <a:gdLst>
                  <a:gd name="T0" fmla="*/ 225 w 320"/>
                  <a:gd name="T1" fmla="*/ 223 h 314"/>
                  <a:gd name="T2" fmla="*/ 0 w 320"/>
                  <a:gd name="T3" fmla="*/ 314 h 314"/>
                  <a:gd name="T4" fmla="*/ 96 w 320"/>
                  <a:gd name="T5" fmla="*/ 91 h 314"/>
                  <a:gd name="T6" fmla="*/ 320 w 320"/>
                  <a:gd name="T7" fmla="*/ 0 h 314"/>
                  <a:gd name="T8" fmla="*/ 225 w 320"/>
                  <a:gd name="T9" fmla="*/ 223 h 314"/>
                </a:gdLst>
                <a:ahLst/>
                <a:cxnLst>
                  <a:cxn ang="0">
                    <a:pos x="T0" y="T1"/>
                  </a:cxn>
                  <a:cxn ang="0">
                    <a:pos x="T2" y="T3"/>
                  </a:cxn>
                  <a:cxn ang="0">
                    <a:pos x="T4" y="T5"/>
                  </a:cxn>
                  <a:cxn ang="0">
                    <a:pos x="T6" y="T7"/>
                  </a:cxn>
                  <a:cxn ang="0">
                    <a:pos x="T8" y="T9"/>
                  </a:cxn>
                </a:cxnLst>
                <a:rect l="0" t="0" r="r" b="b"/>
                <a:pathLst>
                  <a:path w="320" h="314">
                    <a:moveTo>
                      <a:pt x="225" y="223"/>
                    </a:moveTo>
                    <a:cubicBezTo>
                      <a:pt x="137" y="309"/>
                      <a:pt x="0" y="314"/>
                      <a:pt x="0" y="314"/>
                    </a:cubicBezTo>
                    <a:cubicBezTo>
                      <a:pt x="0" y="314"/>
                      <a:pt x="8" y="178"/>
                      <a:pt x="96" y="91"/>
                    </a:cubicBezTo>
                    <a:cubicBezTo>
                      <a:pt x="184" y="5"/>
                      <a:pt x="320" y="0"/>
                      <a:pt x="320" y="0"/>
                    </a:cubicBezTo>
                    <a:cubicBezTo>
                      <a:pt x="320" y="0"/>
                      <a:pt x="313" y="136"/>
                      <a:pt x="225" y="223"/>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00" name="Freeform 9"/>
              <p:cNvSpPr/>
              <p:nvPr/>
            </p:nvSpPr>
            <p:spPr bwMode="auto">
              <a:xfrm>
                <a:off x="6978146" y="2182779"/>
                <a:ext cx="510876" cy="403718"/>
              </a:xfrm>
              <a:custGeom>
                <a:avLst/>
                <a:gdLst>
                  <a:gd name="T0" fmla="*/ 148 w 230"/>
                  <a:gd name="T1" fmla="*/ 138 h 182"/>
                  <a:gd name="T2" fmla="*/ 0 w 230"/>
                  <a:gd name="T3" fmla="*/ 170 h 182"/>
                  <a:gd name="T4" fmla="*/ 83 w 230"/>
                  <a:gd name="T5" fmla="*/ 44 h 182"/>
                  <a:gd name="T6" fmla="*/ 230 w 230"/>
                  <a:gd name="T7" fmla="*/ 12 h 182"/>
                  <a:gd name="T8" fmla="*/ 148 w 230"/>
                  <a:gd name="T9" fmla="*/ 138 h 182"/>
                </a:gdLst>
                <a:ahLst/>
                <a:cxnLst>
                  <a:cxn ang="0">
                    <a:pos x="T0" y="T1"/>
                  </a:cxn>
                  <a:cxn ang="0">
                    <a:pos x="T2" y="T3"/>
                  </a:cxn>
                  <a:cxn ang="0">
                    <a:pos x="T4" y="T5"/>
                  </a:cxn>
                  <a:cxn ang="0">
                    <a:pos x="T6" y="T7"/>
                  </a:cxn>
                  <a:cxn ang="0">
                    <a:pos x="T8" y="T9"/>
                  </a:cxn>
                </a:cxnLst>
                <a:rect l="0" t="0" r="r" b="b"/>
                <a:pathLst>
                  <a:path w="230" h="182">
                    <a:moveTo>
                      <a:pt x="148" y="138"/>
                    </a:moveTo>
                    <a:cubicBezTo>
                      <a:pt x="84" y="182"/>
                      <a:pt x="0" y="170"/>
                      <a:pt x="0" y="170"/>
                    </a:cubicBezTo>
                    <a:cubicBezTo>
                      <a:pt x="0" y="170"/>
                      <a:pt x="19" y="88"/>
                      <a:pt x="83" y="44"/>
                    </a:cubicBezTo>
                    <a:cubicBezTo>
                      <a:pt x="146" y="0"/>
                      <a:pt x="230" y="12"/>
                      <a:pt x="230" y="12"/>
                    </a:cubicBezTo>
                    <a:cubicBezTo>
                      <a:pt x="230" y="12"/>
                      <a:pt x="211" y="94"/>
                      <a:pt x="148" y="138"/>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id-ID"/>
              </a:p>
            </p:txBody>
          </p:sp>
          <p:sp>
            <p:nvSpPr>
              <p:cNvPr id="101" name="Freeform 10"/>
              <p:cNvSpPr/>
              <p:nvPr/>
            </p:nvSpPr>
            <p:spPr bwMode="auto">
              <a:xfrm>
                <a:off x="7489023" y="1797752"/>
                <a:ext cx="433622" cy="342661"/>
              </a:xfrm>
              <a:custGeom>
                <a:avLst/>
                <a:gdLst>
                  <a:gd name="T0" fmla="*/ 125 w 195"/>
                  <a:gd name="T1" fmla="*/ 117 h 154"/>
                  <a:gd name="T2" fmla="*/ 0 w 195"/>
                  <a:gd name="T3" fmla="*/ 144 h 154"/>
                  <a:gd name="T4" fmla="*/ 70 w 195"/>
                  <a:gd name="T5" fmla="*/ 37 h 154"/>
                  <a:gd name="T6" fmla="*/ 195 w 195"/>
                  <a:gd name="T7" fmla="*/ 9 h 154"/>
                  <a:gd name="T8" fmla="*/ 125 w 195"/>
                  <a:gd name="T9" fmla="*/ 117 h 154"/>
                </a:gdLst>
                <a:ahLst/>
                <a:cxnLst>
                  <a:cxn ang="0">
                    <a:pos x="T0" y="T1"/>
                  </a:cxn>
                  <a:cxn ang="0">
                    <a:pos x="T2" y="T3"/>
                  </a:cxn>
                  <a:cxn ang="0">
                    <a:pos x="T4" y="T5"/>
                  </a:cxn>
                  <a:cxn ang="0">
                    <a:pos x="T6" y="T7"/>
                  </a:cxn>
                  <a:cxn ang="0">
                    <a:pos x="T8" y="T9"/>
                  </a:cxn>
                </a:cxnLst>
                <a:rect l="0" t="0" r="r" b="b"/>
                <a:pathLst>
                  <a:path w="195" h="154">
                    <a:moveTo>
                      <a:pt x="125" y="117"/>
                    </a:moveTo>
                    <a:cubicBezTo>
                      <a:pt x="71" y="154"/>
                      <a:pt x="0" y="144"/>
                      <a:pt x="0" y="144"/>
                    </a:cubicBezTo>
                    <a:cubicBezTo>
                      <a:pt x="0" y="144"/>
                      <a:pt x="16" y="74"/>
                      <a:pt x="70" y="37"/>
                    </a:cubicBezTo>
                    <a:cubicBezTo>
                      <a:pt x="124" y="0"/>
                      <a:pt x="195" y="9"/>
                      <a:pt x="195" y="9"/>
                    </a:cubicBezTo>
                    <a:cubicBezTo>
                      <a:pt x="195" y="9"/>
                      <a:pt x="179" y="79"/>
                      <a:pt x="125" y="117"/>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02" name="Freeform 11"/>
              <p:cNvSpPr/>
              <p:nvPr/>
            </p:nvSpPr>
            <p:spPr bwMode="auto">
              <a:xfrm>
                <a:off x="7644779" y="2122968"/>
                <a:ext cx="382535" cy="247963"/>
              </a:xfrm>
              <a:custGeom>
                <a:avLst/>
                <a:gdLst>
                  <a:gd name="T0" fmla="*/ 101 w 172"/>
                  <a:gd name="T1" fmla="*/ 91 h 112"/>
                  <a:gd name="T2" fmla="*/ 0 w 172"/>
                  <a:gd name="T3" fmla="*/ 93 h 112"/>
                  <a:gd name="T4" fmla="*/ 70 w 172"/>
                  <a:gd name="T5" fmla="*/ 21 h 112"/>
                  <a:gd name="T6" fmla="*/ 172 w 172"/>
                  <a:gd name="T7" fmla="*/ 19 h 112"/>
                  <a:gd name="T8" fmla="*/ 101 w 172"/>
                  <a:gd name="T9" fmla="*/ 91 h 112"/>
                </a:gdLst>
                <a:ahLst/>
                <a:cxnLst>
                  <a:cxn ang="0">
                    <a:pos x="T0" y="T1"/>
                  </a:cxn>
                  <a:cxn ang="0">
                    <a:pos x="T2" y="T3"/>
                  </a:cxn>
                  <a:cxn ang="0">
                    <a:pos x="T4" y="T5"/>
                  </a:cxn>
                  <a:cxn ang="0">
                    <a:pos x="T6" y="T7"/>
                  </a:cxn>
                  <a:cxn ang="0">
                    <a:pos x="T8" y="T9"/>
                  </a:cxn>
                </a:cxnLst>
                <a:rect l="0" t="0" r="r" b="b"/>
                <a:pathLst>
                  <a:path w="172" h="112">
                    <a:moveTo>
                      <a:pt x="101" y="91"/>
                    </a:moveTo>
                    <a:cubicBezTo>
                      <a:pt x="53" y="112"/>
                      <a:pt x="0" y="93"/>
                      <a:pt x="0" y="93"/>
                    </a:cubicBezTo>
                    <a:cubicBezTo>
                      <a:pt x="0" y="93"/>
                      <a:pt x="23" y="41"/>
                      <a:pt x="70" y="21"/>
                    </a:cubicBezTo>
                    <a:cubicBezTo>
                      <a:pt x="118" y="0"/>
                      <a:pt x="172" y="19"/>
                      <a:pt x="172" y="19"/>
                    </a:cubicBezTo>
                    <a:cubicBezTo>
                      <a:pt x="172" y="19"/>
                      <a:pt x="148" y="71"/>
                      <a:pt x="101" y="91"/>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03" name="Freeform 12"/>
              <p:cNvSpPr/>
              <p:nvPr/>
            </p:nvSpPr>
            <p:spPr bwMode="auto">
              <a:xfrm>
                <a:off x="6642961" y="1567235"/>
                <a:ext cx="414933" cy="471003"/>
              </a:xfrm>
              <a:custGeom>
                <a:avLst/>
                <a:gdLst>
                  <a:gd name="T0" fmla="*/ 137 w 187"/>
                  <a:gd name="T1" fmla="*/ 143 h 212"/>
                  <a:gd name="T2" fmla="*/ 3 w 187"/>
                  <a:gd name="T3" fmla="*/ 212 h 212"/>
                  <a:gd name="T4" fmla="*/ 50 w 187"/>
                  <a:gd name="T5" fmla="*/ 69 h 212"/>
                  <a:gd name="T6" fmla="*/ 183 w 187"/>
                  <a:gd name="T7" fmla="*/ 0 h 212"/>
                  <a:gd name="T8" fmla="*/ 137 w 187"/>
                  <a:gd name="T9" fmla="*/ 143 h 212"/>
                </a:gdLst>
                <a:ahLst/>
                <a:cxnLst>
                  <a:cxn ang="0">
                    <a:pos x="T0" y="T1"/>
                  </a:cxn>
                  <a:cxn ang="0">
                    <a:pos x="T2" y="T3"/>
                  </a:cxn>
                  <a:cxn ang="0">
                    <a:pos x="T4" y="T5"/>
                  </a:cxn>
                  <a:cxn ang="0">
                    <a:pos x="T6" y="T7"/>
                  </a:cxn>
                  <a:cxn ang="0">
                    <a:pos x="T8" y="T9"/>
                  </a:cxn>
                </a:cxnLst>
                <a:rect l="0" t="0" r="r" b="b"/>
                <a:pathLst>
                  <a:path w="187" h="212">
                    <a:moveTo>
                      <a:pt x="137" y="143"/>
                    </a:moveTo>
                    <a:cubicBezTo>
                      <a:pt x="87" y="202"/>
                      <a:pt x="3" y="212"/>
                      <a:pt x="3" y="212"/>
                    </a:cubicBezTo>
                    <a:cubicBezTo>
                      <a:pt x="3" y="212"/>
                      <a:pt x="0" y="128"/>
                      <a:pt x="50" y="69"/>
                    </a:cubicBezTo>
                    <a:cubicBezTo>
                      <a:pt x="99" y="10"/>
                      <a:pt x="183" y="0"/>
                      <a:pt x="183" y="0"/>
                    </a:cubicBezTo>
                    <a:cubicBezTo>
                      <a:pt x="183" y="0"/>
                      <a:pt x="187" y="84"/>
                      <a:pt x="137" y="143"/>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04" name="Freeform 13"/>
              <p:cNvSpPr/>
              <p:nvPr/>
            </p:nvSpPr>
            <p:spPr bwMode="auto">
              <a:xfrm>
                <a:off x="7111473" y="1531098"/>
                <a:ext cx="416178" cy="471003"/>
              </a:xfrm>
              <a:custGeom>
                <a:avLst/>
                <a:gdLst>
                  <a:gd name="T0" fmla="*/ 137 w 187"/>
                  <a:gd name="T1" fmla="*/ 143 h 212"/>
                  <a:gd name="T2" fmla="*/ 3 w 187"/>
                  <a:gd name="T3" fmla="*/ 212 h 212"/>
                  <a:gd name="T4" fmla="*/ 49 w 187"/>
                  <a:gd name="T5" fmla="*/ 69 h 212"/>
                  <a:gd name="T6" fmla="*/ 183 w 187"/>
                  <a:gd name="T7" fmla="*/ 0 h 212"/>
                  <a:gd name="T8" fmla="*/ 137 w 187"/>
                  <a:gd name="T9" fmla="*/ 143 h 212"/>
                </a:gdLst>
                <a:ahLst/>
                <a:cxnLst>
                  <a:cxn ang="0">
                    <a:pos x="T0" y="T1"/>
                  </a:cxn>
                  <a:cxn ang="0">
                    <a:pos x="T2" y="T3"/>
                  </a:cxn>
                  <a:cxn ang="0">
                    <a:pos x="T4" y="T5"/>
                  </a:cxn>
                  <a:cxn ang="0">
                    <a:pos x="T6" y="T7"/>
                  </a:cxn>
                  <a:cxn ang="0">
                    <a:pos x="T8" y="T9"/>
                  </a:cxn>
                </a:cxnLst>
                <a:rect l="0" t="0" r="r" b="b"/>
                <a:pathLst>
                  <a:path w="187" h="212">
                    <a:moveTo>
                      <a:pt x="137" y="143"/>
                    </a:moveTo>
                    <a:cubicBezTo>
                      <a:pt x="87" y="202"/>
                      <a:pt x="3" y="212"/>
                      <a:pt x="3" y="212"/>
                    </a:cubicBezTo>
                    <a:cubicBezTo>
                      <a:pt x="3" y="212"/>
                      <a:pt x="0" y="128"/>
                      <a:pt x="49" y="69"/>
                    </a:cubicBezTo>
                    <a:cubicBezTo>
                      <a:pt x="99" y="10"/>
                      <a:pt x="183" y="0"/>
                      <a:pt x="183" y="0"/>
                    </a:cubicBezTo>
                    <a:cubicBezTo>
                      <a:pt x="183" y="0"/>
                      <a:pt x="187" y="84"/>
                      <a:pt x="137" y="143"/>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id-ID"/>
              </a:p>
            </p:txBody>
          </p:sp>
          <p:sp>
            <p:nvSpPr>
              <p:cNvPr id="105" name="Freeform 14"/>
              <p:cNvSpPr/>
              <p:nvPr/>
            </p:nvSpPr>
            <p:spPr bwMode="auto">
              <a:xfrm>
                <a:off x="7295887" y="2451923"/>
                <a:ext cx="615544" cy="289082"/>
              </a:xfrm>
              <a:custGeom>
                <a:avLst/>
                <a:gdLst>
                  <a:gd name="T0" fmla="*/ 145 w 277"/>
                  <a:gd name="T1" fmla="*/ 122 h 130"/>
                  <a:gd name="T2" fmla="*/ 0 w 277"/>
                  <a:gd name="T3" fmla="*/ 80 h 130"/>
                  <a:gd name="T4" fmla="*/ 133 w 277"/>
                  <a:gd name="T5" fmla="*/ 8 h 130"/>
                  <a:gd name="T6" fmla="*/ 277 w 277"/>
                  <a:gd name="T7" fmla="*/ 50 h 130"/>
                  <a:gd name="T8" fmla="*/ 145 w 277"/>
                  <a:gd name="T9" fmla="*/ 122 h 130"/>
                </a:gdLst>
                <a:ahLst/>
                <a:cxnLst>
                  <a:cxn ang="0">
                    <a:pos x="T0" y="T1"/>
                  </a:cxn>
                  <a:cxn ang="0">
                    <a:pos x="T2" y="T3"/>
                  </a:cxn>
                  <a:cxn ang="0">
                    <a:pos x="T4" y="T5"/>
                  </a:cxn>
                  <a:cxn ang="0">
                    <a:pos x="T6" y="T7"/>
                  </a:cxn>
                  <a:cxn ang="0">
                    <a:pos x="T8" y="T9"/>
                  </a:cxn>
                </a:cxnLst>
                <a:rect l="0" t="0" r="r" b="b"/>
                <a:pathLst>
                  <a:path w="277" h="130">
                    <a:moveTo>
                      <a:pt x="145" y="122"/>
                    </a:moveTo>
                    <a:cubicBezTo>
                      <a:pt x="68" y="130"/>
                      <a:pt x="0" y="80"/>
                      <a:pt x="0" y="80"/>
                    </a:cubicBezTo>
                    <a:cubicBezTo>
                      <a:pt x="0" y="80"/>
                      <a:pt x="56" y="16"/>
                      <a:pt x="133" y="8"/>
                    </a:cubicBezTo>
                    <a:cubicBezTo>
                      <a:pt x="209" y="0"/>
                      <a:pt x="277" y="50"/>
                      <a:pt x="277" y="50"/>
                    </a:cubicBezTo>
                    <a:cubicBezTo>
                      <a:pt x="277" y="50"/>
                      <a:pt x="221" y="113"/>
                      <a:pt x="145" y="122"/>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06" name="Freeform 15"/>
              <p:cNvSpPr/>
              <p:nvPr/>
            </p:nvSpPr>
            <p:spPr bwMode="auto">
              <a:xfrm>
                <a:off x="7660977" y="2747234"/>
                <a:ext cx="615544" cy="291574"/>
              </a:xfrm>
              <a:custGeom>
                <a:avLst/>
                <a:gdLst>
                  <a:gd name="T0" fmla="*/ 145 w 277"/>
                  <a:gd name="T1" fmla="*/ 122 h 131"/>
                  <a:gd name="T2" fmla="*/ 0 w 277"/>
                  <a:gd name="T3" fmla="*/ 80 h 131"/>
                  <a:gd name="T4" fmla="*/ 132 w 277"/>
                  <a:gd name="T5" fmla="*/ 9 h 131"/>
                  <a:gd name="T6" fmla="*/ 277 w 277"/>
                  <a:gd name="T7" fmla="*/ 51 h 131"/>
                  <a:gd name="T8" fmla="*/ 145 w 277"/>
                  <a:gd name="T9" fmla="*/ 122 h 131"/>
                </a:gdLst>
                <a:ahLst/>
                <a:cxnLst>
                  <a:cxn ang="0">
                    <a:pos x="T0" y="T1"/>
                  </a:cxn>
                  <a:cxn ang="0">
                    <a:pos x="T2" y="T3"/>
                  </a:cxn>
                  <a:cxn ang="0">
                    <a:pos x="T4" y="T5"/>
                  </a:cxn>
                  <a:cxn ang="0">
                    <a:pos x="T6" y="T7"/>
                  </a:cxn>
                  <a:cxn ang="0">
                    <a:pos x="T8" y="T9"/>
                  </a:cxn>
                </a:cxnLst>
                <a:rect l="0" t="0" r="r" b="b"/>
                <a:pathLst>
                  <a:path w="277" h="131">
                    <a:moveTo>
                      <a:pt x="145" y="122"/>
                    </a:moveTo>
                    <a:cubicBezTo>
                      <a:pt x="68" y="131"/>
                      <a:pt x="0" y="80"/>
                      <a:pt x="0" y="80"/>
                    </a:cubicBezTo>
                    <a:cubicBezTo>
                      <a:pt x="0" y="80"/>
                      <a:pt x="56" y="17"/>
                      <a:pt x="132" y="9"/>
                    </a:cubicBezTo>
                    <a:cubicBezTo>
                      <a:pt x="209" y="0"/>
                      <a:pt x="277" y="51"/>
                      <a:pt x="277" y="51"/>
                    </a:cubicBezTo>
                    <a:cubicBezTo>
                      <a:pt x="277" y="51"/>
                      <a:pt x="221" y="114"/>
                      <a:pt x="145" y="122"/>
                    </a:cubicBezTo>
                    <a:close/>
                  </a:path>
                </a:pathLst>
              </a:custGeom>
              <a:solidFill>
                <a:schemeClr val="accent2">
                  <a:lumMod val="60000"/>
                  <a:lumOff val="40000"/>
                </a:schemeClr>
              </a:solidFill>
              <a:ln>
                <a:noFill/>
              </a:ln>
            </p:spPr>
            <p:txBody>
              <a:bodyPr vert="horz" wrap="square" lIns="91440" tIns="45720" rIns="91440" bIns="45720" numCol="1" anchor="t" anchorCtr="0" compatLnSpc="1"/>
              <a:lstStyle/>
              <a:p>
                <a:endParaRPr lang="id-ID"/>
              </a:p>
            </p:txBody>
          </p:sp>
          <p:sp>
            <p:nvSpPr>
              <p:cNvPr id="107" name="Freeform 16"/>
              <p:cNvSpPr/>
              <p:nvPr/>
            </p:nvSpPr>
            <p:spPr bwMode="auto">
              <a:xfrm>
                <a:off x="4413793" y="2069389"/>
                <a:ext cx="413685" cy="348891"/>
              </a:xfrm>
              <a:custGeom>
                <a:avLst/>
                <a:gdLst>
                  <a:gd name="T0" fmla="*/ 63 w 186"/>
                  <a:gd name="T1" fmla="*/ 117 h 157"/>
                  <a:gd name="T2" fmla="*/ 186 w 186"/>
                  <a:gd name="T3" fmla="*/ 151 h 157"/>
                  <a:gd name="T4" fmla="*/ 123 w 186"/>
                  <a:gd name="T5" fmla="*/ 40 h 157"/>
                  <a:gd name="T6" fmla="*/ 0 w 186"/>
                  <a:gd name="T7" fmla="*/ 6 h 157"/>
                  <a:gd name="T8" fmla="*/ 63 w 186"/>
                  <a:gd name="T9" fmla="*/ 117 h 157"/>
                </a:gdLst>
                <a:ahLst/>
                <a:cxnLst>
                  <a:cxn ang="0">
                    <a:pos x="T0" y="T1"/>
                  </a:cxn>
                  <a:cxn ang="0">
                    <a:pos x="T2" y="T3"/>
                  </a:cxn>
                  <a:cxn ang="0">
                    <a:pos x="T4" y="T5"/>
                  </a:cxn>
                  <a:cxn ang="0">
                    <a:pos x="T6" y="T7"/>
                  </a:cxn>
                  <a:cxn ang="0">
                    <a:pos x="T8" y="T9"/>
                  </a:cxn>
                </a:cxnLst>
                <a:rect l="0" t="0" r="r" b="b"/>
                <a:pathLst>
                  <a:path w="186" h="157">
                    <a:moveTo>
                      <a:pt x="63" y="117"/>
                    </a:moveTo>
                    <a:cubicBezTo>
                      <a:pt x="115" y="157"/>
                      <a:pt x="186" y="151"/>
                      <a:pt x="186" y="151"/>
                    </a:cubicBezTo>
                    <a:cubicBezTo>
                      <a:pt x="186" y="151"/>
                      <a:pt x="174" y="80"/>
                      <a:pt x="123" y="40"/>
                    </a:cubicBezTo>
                    <a:cubicBezTo>
                      <a:pt x="71" y="0"/>
                      <a:pt x="0" y="6"/>
                      <a:pt x="0" y="6"/>
                    </a:cubicBezTo>
                    <a:cubicBezTo>
                      <a:pt x="0" y="6"/>
                      <a:pt x="12" y="77"/>
                      <a:pt x="63" y="117"/>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08" name="Freeform 17"/>
              <p:cNvSpPr/>
              <p:nvPr/>
            </p:nvSpPr>
            <p:spPr bwMode="auto">
              <a:xfrm>
                <a:off x="4036243" y="2206453"/>
                <a:ext cx="402472" cy="225533"/>
              </a:xfrm>
              <a:custGeom>
                <a:avLst/>
                <a:gdLst>
                  <a:gd name="T0" fmla="*/ 80 w 181"/>
                  <a:gd name="T1" fmla="*/ 88 h 101"/>
                  <a:gd name="T2" fmla="*/ 181 w 181"/>
                  <a:gd name="T3" fmla="*/ 75 h 101"/>
                  <a:gd name="T4" fmla="*/ 101 w 181"/>
                  <a:gd name="T5" fmla="*/ 13 h 101"/>
                  <a:gd name="T6" fmla="*/ 0 w 181"/>
                  <a:gd name="T7" fmla="*/ 26 h 101"/>
                  <a:gd name="T8" fmla="*/ 80 w 181"/>
                  <a:gd name="T9" fmla="*/ 88 h 101"/>
                </a:gdLst>
                <a:ahLst/>
                <a:cxnLst>
                  <a:cxn ang="0">
                    <a:pos x="T0" y="T1"/>
                  </a:cxn>
                  <a:cxn ang="0">
                    <a:pos x="T2" y="T3"/>
                  </a:cxn>
                  <a:cxn ang="0">
                    <a:pos x="T4" y="T5"/>
                  </a:cxn>
                  <a:cxn ang="0">
                    <a:pos x="T6" y="T7"/>
                  </a:cxn>
                  <a:cxn ang="0">
                    <a:pos x="T8" y="T9"/>
                  </a:cxn>
                </a:cxnLst>
                <a:rect l="0" t="0" r="r" b="b"/>
                <a:pathLst>
                  <a:path w="181" h="101">
                    <a:moveTo>
                      <a:pt x="80" y="88"/>
                    </a:moveTo>
                    <a:cubicBezTo>
                      <a:pt x="130" y="101"/>
                      <a:pt x="181" y="75"/>
                      <a:pt x="181" y="75"/>
                    </a:cubicBezTo>
                    <a:cubicBezTo>
                      <a:pt x="181" y="75"/>
                      <a:pt x="150" y="27"/>
                      <a:pt x="101" y="13"/>
                    </a:cubicBezTo>
                    <a:cubicBezTo>
                      <a:pt x="51" y="0"/>
                      <a:pt x="0" y="26"/>
                      <a:pt x="0" y="26"/>
                    </a:cubicBezTo>
                    <a:cubicBezTo>
                      <a:pt x="0" y="26"/>
                      <a:pt x="30" y="74"/>
                      <a:pt x="80" y="88"/>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09" name="Freeform 18"/>
              <p:cNvSpPr/>
              <p:nvPr/>
            </p:nvSpPr>
            <p:spPr bwMode="auto">
              <a:xfrm>
                <a:off x="4529676" y="1711775"/>
                <a:ext cx="264161" cy="235502"/>
              </a:xfrm>
              <a:custGeom>
                <a:avLst/>
                <a:gdLst>
                  <a:gd name="T0" fmla="*/ 38 w 119"/>
                  <a:gd name="T1" fmla="*/ 77 h 106"/>
                  <a:gd name="T2" fmla="*/ 119 w 119"/>
                  <a:gd name="T3" fmla="*/ 104 h 106"/>
                  <a:gd name="T4" fmla="*/ 80 w 119"/>
                  <a:gd name="T5" fmla="*/ 29 h 106"/>
                  <a:gd name="T6" fmla="*/ 0 w 119"/>
                  <a:gd name="T7" fmla="*/ 2 h 106"/>
                  <a:gd name="T8" fmla="*/ 38 w 119"/>
                  <a:gd name="T9" fmla="*/ 77 h 106"/>
                </a:gdLst>
                <a:ahLst/>
                <a:cxnLst>
                  <a:cxn ang="0">
                    <a:pos x="T0" y="T1"/>
                  </a:cxn>
                  <a:cxn ang="0">
                    <a:pos x="T2" y="T3"/>
                  </a:cxn>
                  <a:cxn ang="0">
                    <a:pos x="T4" y="T5"/>
                  </a:cxn>
                  <a:cxn ang="0">
                    <a:pos x="T6" y="T7"/>
                  </a:cxn>
                  <a:cxn ang="0">
                    <a:pos x="T8" y="T9"/>
                  </a:cxn>
                </a:cxnLst>
                <a:rect l="0" t="0" r="r" b="b"/>
                <a:pathLst>
                  <a:path w="119" h="106">
                    <a:moveTo>
                      <a:pt x="38" y="77"/>
                    </a:moveTo>
                    <a:cubicBezTo>
                      <a:pt x="71" y="106"/>
                      <a:pt x="119" y="104"/>
                      <a:pt x="119" y="104"/>
                    </a:cubicBezTo>
                    <a:cubicBezTo>
                      <a:pt x="119" y="104"/>
                      <a:pt x="113" y="57"/>
                      <a:pt x="80" y="29"/>
                    </a:cubicBezTo>
                    <a:cubicBezTo>
                      <a:pt x="48" y="0"/>
                      <a:pt x="0" y="2"/>
                      <a:pt x="0" y="2"/>
                    </a:cubicBezTo>
                    <a:cubicBezTo>
                      <a:pt x="0" y="2"/>
                      <a:pt x="5" y="49"/>
                      <a:pt x="38" y="77"/>
                    </a:cubicBezTo>
                    <a:close/>
                  </a:path>
                </a:pathLst>
              </a:custGeom>
              <a:solidFill>
                <a:schemeClr val="accent2">
                  <a:lumMod val="40000"/>
                  <a:lumOff val="60000"/>
                </a:schemeClr>
              </a:solidFill>
              <a:ln>
                <a:noFill/>
              </a:ln>
            </p:spPr>
            <p:txBody>
              <a:bodyPr vert="horz" wrap="square" lIns="91440" tIns="45720" rIns="91440" bIns="45720" numCol="1" anchor="t" anchorCtr="0" compatLnSpc="1"/>
              <a:lstStyle/>
              <a:p>
                <a:endParaRPr lang="id-ID"/>
              </a:p>
            </p:txBody>
          </p:sp>
          <p:sp>
            <p:nvSpPr>
              <p:cNvPr id="110" name="Freeform 19"/>
              <p:cNvSpPr/>
              <p:nvPr/>
            </p:nvSpPr>
            <p:spPr bwMode="auto">
              <a:xfrm>
                <a:off x="7978718" y="2358470"/>
                <a:ext cx="343907" cy="168216"/>
              </a:xfrm>
              <a:custGeom>
                <a:avLst/>
                <a:gdLst>
                  <a:gd name="T0" fmla="*/ 73 w 155"/>
                  <a:gd name="T1" fmla="*/ 6 h 76"/>
                  <a:gd name="T2" fmla="*/ 0 w 155"/>
                  <a:gd name="T3" fmla="*/ 49 h 76"/>
                  <a:gd name="T4" fmla="*/ 82 w 155"/>
                  <a:gd name="T5" fmla="*/ 70 h 76"/>
                  <a:gd name="T6" fmla="*/ 155 w 155"/>
                  <a:gd name="T7" fmla="*/ 27 h 76"/>
                  <a:gd name="T8" fmla="*/ 73 w 155"/>
                  <a:gd name="T9" fmla="*/ 6 h 76"/>
                </a:gdLst>
                <a:ahLst/>
                <a:cxnLst>
                  <a:cxn ang="0">
                    <a:pos x="T0" y="T1"/>
                  </a:cxn>
                  <a:cxn ang="0">
                    <a:pos x="T2" y="T3"/>
                  </a:cxn>
                  <a:cxn ang="0">
                    <a:pos x="T4" y="T5"/>
                  </a:cxn>
                  <a:cxn ang="0">
                    <a:pos x="T6" y="T7"/>
                  </a:cxn>
                  <a:cxn ang="0">
                    <a:pos x="T8" y="T9"/>
                  </a:cxn>
                </a:cxnLst>
                <a:rect l="0" t="0" r="r" b="b"/>
                <a:pathLst>
                  <a:path w="155" h="76">
                    <a:moveTo>
                      <a:pt x="73" y="6"/>
                    </a:moveTo>
                    <a:cubicBezTo>
                      <a:pt x="31" y="12"/>
                      <a:pt x="0" y="49"/>
                      <a:pt x="0" y="49"/>
                    </a:cubicBezTo>
                    <a:cubicBezTo>
                      <a:pt x="0" y="49"/>
                      <a:pt x="39" y="76"/>
                      <a:pt x="82" y="70"/>
                    </a:cubicBezTo>
                    <a:cubicBezTo>
                      <a:pt x="125" y="64"/>
                      <a:pt x="155" y="27"/>
                      <a:pt x="155" y="27"/>
                    </a:cubicBezTo>
                    <a:cubicBezTo>
                      <a:pt x="155" y="27"/>
                      <a:pt x="116" y="0"/>
                      <a:pt x="73" y="6"/>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id-ID"/>
              </a:p>
            </p:txBody>
          </p:sp>
          <p:sp>
            <p:nvSpPr>
              <p:cNvPr id="111" name="Freeform 20"/>
              <p:cNvSpPr/>
              <p:nvPr/>
            </p:nvSpPr>
            <p:spPr bwMode="auto">
              <a:xfrm>
                <a:off x="4243086" y="2473105"/>
                <a:ext cx="618037" cy="265407"/>
              </a:xfrm>
              <a:custGeom>
                <a:avLst/>
                <a:gdLst>
                  <a:gd name="T0" fmla="*/ 141 w 278"/>
                  <a:gd name="T1" fmla="*/ 117 h 119"/>
                  <a:gd name="T2" fmla="*/ 278 w 278"/>
                  <a:gd name="T3" fmla="*/ 55 h 119"/>
                  <a:gd name="T4" fmla="*/ 137 w 278"/>
                  <a:gd name="T5" fmla="*/ 2 h 119"/>
                  <a:gd name="T6" fmla="*/ 0 w 278"/>
                  <a:gd name="T7" fmla="*/ 64 h 119"/>
                  <a:gd name="T8" fmla="*/ 141 w 278"/>
                  <a:gd name="T9" fmla="*/ 117 h 119"/>
                </a:gdLst>
                <a:ahLst/>
                <a:cxnLst>
                  <a:cxn ang="0">
                    <a:pos x="T0" y="T1"/>
                  </a:cxn>
                  <a:cxn ang="0">
                    <a:pos x="T2" y="T3"/>
                  </a:cxn>
                  <a:cxn ang="0">
                    <a:pos x="T4" y="T5"/>
                  </a:cxn>
                  <a:cxn ang="0">
                    <a:pos x="T6" y="T7"/>
                  </a:cxn>
                  <a:cxn ang="0">
                    <a:pos x="T8" y="T9"/>
                  </a:cxn>
                </a:cxnLst>
                <a:rect l="0" t="0" r="r" b="b"/>
                <a:pathLst>
                  <a:path w="278" h="119">
                    <a:moveTo>
                      <a:pt x="141" y="117"/>
                    </a:moveTo>
                    <a:cubicBezTo>
                      <a:pt x="218" y="114"/>
                      <a:pt x="278" y="55"/>
                      <a:pt x="278" y="55"/>
                    </a:cubicBezTo>
                    <a:cubicBezTo>
                      <a:pt x="278" y="55"/>
                      <a:pt x="214" y="0"/>
                      <a:pt x="137" y="2"/>
                    </a:cubicBezTo>
                    <a:cubicBezTo>
                      <a:pt x="60" y="5"/>
                      <a:pt x="0" y="64"/>
                      <a:pt x="0" y="64"/>
                    </a:cubicBezTo>
                    <a:cubicBezTo>
                      <a:pt x="0" y="64"/>
                      <a:pt x="64" y="119"/>
                      <a:pt x="141" y="117"/>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12" name="Freeform 22"/>
              <p:cNvSpPr/>
              <p:nvPr/>
            </p:nvSpPr>
            <p:spPr bwMode="auto">
              <a:xfrm>
                <a:off x="4844925" y="2046959"/>
                <a:ext cx="416178" cy="475988"/>
              </a:xfrm>
              <a:custGeom>
                <a:avLst/>
                <a:gdLst>
                  <a:gd name="T0" fmla="*/ 49 w 187"/>
                  <a:gd name="T1" fmla="*/ 144 h 214"/>
                  <a:gd name="T2" fmla="*/ 183 w 187"/>
                  <a:gd name="T3" fmla="*/ 214 h 214"/>
                  <a:gd name="T4" fmla="*/ 138 w 187"/>
                  <a:gd name="T5" fmla="*/ 70 h 214"/>
                  <a:gd name="T6" fmla="*/ 4 w 187"/>
                  <a:gd name="T7" fmla="*/ 0 h 214"/>
                  <a:gd name="T8" fmla="*/ 49 w 187"/>
                  <a:gd name="T9" fmla="*/ 144 h 214"/>
                </a:gdLst>
                <a:ahLst/>
                <a:cxnLst>
                  <a:cxn ang="0">
                    <a:pos x="T0" y="T1"/>
                  </a:cxn>
                  <a:cxn ang="0">
                    <a:pos x="T2" y="T3"/>
                  </a:cxn>
                  <a:cxn ang="0">
                    <a:pos x="T4" y="T5"/>
                  </a:cxn>
                  <a:cxn ang="0">
                    <a:pos x="T6" y="T7"/>
                  </a:cxn>
                  <a:cxn ang="0">
                    <a:pos x="T8" y="T9"/>
                  </a:cxn>
                </a:cxnLst>
                <a:rect l="0" t="0" r="r" b="b"/>
                <a:pathLst>
                  <a:path w="187" h="214">
                    <a:moveTo>
                      <a:pt x="49" y="144"/>
                    </a:moveTo>
                    <a:cubicBezTo>
                      <a:pt x="99" y="203"/>
                      <a:pt x="183" y="214"/>
                      <a:pt x="183" y="214"/>
                    </a:cubicBezTo>
                    <a:cubicBezTo>
                      <a:pt x="183" y="214"/>
                      <a:pt x="187" y="130"/>
                      <a:pt x="138" y="70"/>
                    </a:cubicBezTo>
                    <a:cubicBezTo>
                      <a:pt x="88" y="11"/>
                      <a:pt x="4" y="0"/>
                      <a:pt x="4" y="0"/>
                    </a:cubicBezTo>
                    <a:cubicBezTo>
                      <a:pt x="4" y="0"/>
                      <a:pt x="0" y="84"/>
                      <a:pt x="49" y="144"/>
                    </a:cubicBezTo>
                    <a:close/>
                  </a:path>
                </a:pathLst>
              </a:custGeom>
              <a:solidFill>
                <a:schemeClr val="accent2">
                  <a:lumMod val="40000"/>
                  <a:lumOff val="60000"/>
                </a:schemeClr>
              </a:solidFill>
              <a:ln>
                <a:noFill/>
              </a:ln>
            </p:spPr>
            <p:txBody>
              <a:bodyPr vert="horz" wrap="square" lIns="91440" tIns="45720" rIns="91440" bIns="45720" numCol="1" anchor="t" anchorCtr="0" compatLnSpc="1"/>
              <a:lstStyle/>
              <a:p>
                <a:endParaRPr lang="id-ID"/>
              </a:p>
            </p:txBody>
          </p:sp>
          <p:sp>
            <p:nvSpPr>
              <p:cNvPr id="113" name="Freeform 23"/>
              <p:cNvSpPr/>
              <p:nvPr/>
            </p:nvSpPr>
            <p:spPr bwMode="auto">
              <a:xfrm>
                <a:off x="5391936" y="1544805"/>
                <a:ext cx="375059" cy="564457"/>
              </a:xfrm>
              <a:custGeom>
                <a:avLst/>
                <a:gdLst>
                  <a:gd name="T0" fmla="*/ 32 w 169"/>
                  <a:gd name="T1" fmla="*/ 151 h 254"/>
                  <a:gd name="T2" fmla="*/ 143 w 169"/>
                  <a:gd name="T3" fmla="*/ 254 h 254"/>
                  <a:gd name="T4" fmla="*/ 136 w 169"/>
                  <a:gd name="T5" fmla="*/ 103 h 254"/>
                  <a:gd name="T6" fmla="*/ 26 w 169"/>
                  <a:gd name="T7" fmla="*/ 0 h 254"/>
                  <a:gd name="T8" fmla="*/ 32 w 169"/>
                  <a:gd name="T9" fmla="*/ 151 h 254"/>
                </a:gdLst>
                <a:ahLst/>
                <a:cxnLst>
                  <a:cxn ang="0">
                    <a:pos x="T0" y="T1"/>
                  </a:cxn>
                  <a:cxn ang="0">
                    <a:pos x="T2" y="T3"/>
                  </a:cxn>
                  <a:cxn ang="0">
                    <a:pos x="T4" y="T5"/>
                  </a:cxn>
                  <a:cxn ang="0">
                    <a:pos x="T6" y="T7"/>
                  </a:cxn>
                  <a:cxn ang="0">
                    <a:pos x="T8" y="T9"/>
                  </a:cxn>
                </a:cxnLst>
                <a:rect l="0" t="0" r="r" b="b"/>
                <a:pathLst>
                  <a:path w="169" h="254">
                    <a:moveTo>
                      <a:pt x="32" y="151"/>
                    </a:moveTo>
                    <a:cubicBezTo>
                      <a:pt x="64" y="221"/>
                      <a:pt x="143" y="254"/>
                      <a:pt x="143" y="254"/>
                    </a:cubicBezTo>
                    <a:cubicBezTo>
                      <a:pt x="143" y="254"/>
                      <a:pt x="169" y="173"/>
                      <a:pt x="136" y="103"/>
                    </a:cubicBezTo>
                    <a:cubicBezTo>
                      <a:pt x="104" y="33"/>
                      <a:pt x="26" y="0"/>
                      <a:pt x="26" y="0"/>
                    </a:cubicBezTo>
                    <a:cubicBezTo>
                      <a:pt x="26" y="0"/>
                      <a:pt x="0" y="81"/>
                      <a:pt x="32" y="151"/>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14" name="Freeform 24"/>
              <p:cNvSpPr/>
              <p:nvPr/>
            </p:nvSpPr>
            <p:spPr bwMode="auto">
              <a:xfrm>
                <a:off x="5622453" y="1202144"/>
                <a:ext cx="285344" cy="475988"/>
              </a:xfrm>
              <a:custGeom>
                <a:avLst/>
                <a:gdLst>
                  <a:gd name="T0" fmla="*/ 20 w 128"/>
                  <a:gd name="T1" fmla="*/ 122 h 214"/>
                  <a:gd name="T2" fmla="*/ 100 w 128"/>
                  <a:gd name="T3" fmla="*/ 214 h 214"/>
                  <a:gd name="T4" fmla="*/ 108 w 128"/>
                  <a:gd name="T5" fmla="*/ 92 h 214"/>
                  <a:gd name="T6" fmla="*/ 28 w 128"/>
                  <a:gd name="T7" fmla="*/ 0 h 214"/>
                  <a:gd name="T8" fmla="*/ 20 w 128"/>
                  <a:gd name="T9" fmla="*/ 122 h 214"/>
                </a:gdLst>
                <a:ahLst/>
                <a:cxnLst>
                  <a:cxn ang="0">
                    <a:pos x="T0" y="T1"/>
                  </a:cxn>
                  <a:cxn ang="0">
                    <a:pos x="T2" y="T3"/>
                  </a:cxn>
                  <a:cxn ang="0">
                    <a:pos x="T4" y="T5"/>
                  </a:cxn>
                  <a:cxn ang="0">
                    <a:pos x="T6" y="T7"/>
                  </a:cxn>
                  <a:cxn ang="0">
                    <a:pos x="T8" y="T9"/>
                  </a:cxn>
                </a:cxnLst>
                <a:rect l="0" t="0" r="r" b="b"/>
                <a:pathLst>
                  <a:path w="128" h="214">
                    <a:moveTo>
                      <a:pt x="20" y="122"/>
                    </a:moveTo>
                    <a:cubicBezTo>
                      <a:pt x="39" y="181"/>
                      <a:pt x="100" y="214"/>
                      <a:pt x="100" y="214"/>
                    </a:cubicBezTo>
                    <a:cubicBezTo>
                      <a:pt x="100" y="214"/>
                      <a:pt x="128" y="152"/>
                      <a:pt x="108" y="92"/>
                    </a:cubicBezTo>
                    <a:cubicBezTo>
                      <a:pt x="88" y="33"/>
                      <a:pt x="28" y="0"/>
                      <a:pt x="28" y="0"/>
                    </a:cubicBezTo>
                    <a:cubicBezTo>
                      <a:pt x="28" y="0"/>
                      <a:pt x="0" y="63"/>
                      <a:pt x="20" y="122"/>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15" name="Freeform 25"/>
              <p:cNvSpPr/>
              <p:nvPr/>
            </p:nvSpPr>
            <p:spPr bwMode="auto">
              <a:xfrm>
                <a:off x="6424904" y="1217096"/>
                <a:ext cx="292820" cy="469758"/>
              </a:xfrm>
              <a:custGeom>
                <a:avLst/>
                <a:gdLst>
                  <a:gd name="T0" fmla="*/ 109 w 132"/>
                  <a:gd name="T1" fmla="*/ 123 h 211"/>
                  <a:gd name="T2" fmla="*/ 25 w 132"/>
                  <a:gd name="T3" fmla="*/ 211 h 211"/>
                  <a:gd name="T4" fmla="*/ 22 w 132"/>
                  <a:gd name="T5" fmla="*/ 89 h 211"/>
                  <a:gd name="T6" fmla="*/ 107 w 132"/>
                  <a:gd name="T7" fmla="*/ 0 h 211"/>
                  <a:gd name="T8" fmla="*/ 109 w 132"/>
                  <a:gd name="T9" fmla="*/ 123 h 211"/>
                </a:gdLst>
                <a:ahLst/>
                <a:cxnLst>
                  <a:cxn ang="0">
                    <a:pos x="T0" y="T1"/>
                  </a:cxn>
                  <a:cxn ang="0">
                    <a:pos x="T2" y="T3"/>
                  </a:cxn>
                  <a:cxn ang="0">
                    <a:pos x="T4" y="T5"/>
                  </a:cxn>
                  <a:cxn ang="0">
                    <a:pos x="T6" y="T7"/>
                  </a:cxn>
                  <a:cxn ang="0">
                    <a:pos x="T8" y="T9"/>
                  </a:cxn>
                </a:cxnLst>
                <a:rect l="0" t="0" r="r" b="b"/>
                <a:pathLst>
                  <a:path w="132" h="211">
                    <a:moveTo>
                      <a:pt x="109" y="123"/>
                    </a:moveTo>
                    <a:cubicBezTo>
                      <a:pt x="86" y="181"/>
                      <a:pt x="25" y="211"/>
                      <a:pt x="25" y="211"/>
                    </a:cubicBezTo>
                    <a:cubicBezTo>
                      <a:pt x="25" y="211"/>
                      <a:pt x="0" y="147"/>
                      <a:pt x="22" y="89"/>
                    </a:cubicBezTo>
                    <a:cubicBezTo>
                      <a:pt x="45" y="31"/>
                      <a:pt x="107" y="0"/>
                      <a:pt x="107" y="0"/>
                    </a:cubicBezTo>
                    <a:cubicBezTo>
                      <a:pt x="107" y="0"/>
                      <a:pt x="132" y="65"/>
                      <a:pt x="109" y="123"/>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16" name="Freeform 26"/>
              <p:cNvSpPr/>
              <p:nvPr/>
            </p:nvSpPr>
            <p:spPr bwMode="auto">
              <a:xfrm>
                <a:off x="4949591" y="1384066"/>
                <a:ext cx="375059" cy="564457"/>
              </a:xfrm>
              <a:custGeom>
                <a:avLst/>
                <a:gdLst>
                  <a:gd name="T0" fmla="*/ 33 w 169"/>
                  <a:gd name="T1" fmla="*/ 151 h 254"/>
                  <a:gd name="T2" fmla="*/ 143 w 169"/>
                  <a:gd name="T3" fmla="*/ 254 h 254"/>
                  <a:gd name="T4" fmla="*/ 137 w 169"/>
                  <a:gd name="T5" fmla="*/ 103 h 254"/>
                  <a:gd name="T6" fmla="*/ 26 w 169"/>
                  <a:gd name="T7" fmla="*/ 0 h 254"/>
                  <a:gd name="T8" fmla="*/ 33 w 169"/>
                  <a:gd name="T9" fmla="*/ 151 h 254"/>
                </a:gdLst>
                <a:ahLst/>
                <a:cxnLst>
                  <a:cxn ang="0">
                    <a:pos x="T0" y="T1"/>
                  </a:cxn>
                  <a:cxn ang="0">
                    <a:pos x="T2" y="T3"/>
                  </a:cxn>
                  <a:cxn ang="0">
                    <a:pos x="T4" y="T5"/>
                  </a:cxn>
                  <a:cxn ang="0">
                    <a:pos x="T6" y="T7"/>
                  </a:cxn>
                  <a:cxn ang="0">
                    <a:pos x="T8" y="T9"/>
                  </a:cxn>
                </a:cxnLst>
                <a:rect l="0" t="0" r="r" b="b"/>
                <a:pathLst>
                  <a:path w="169" h="254">
                    <a:moveTo>
                      <a:pt x="33" y="151"/>
                    </a:moveTo>
                    <a:cubicBezTo>
                      <a:pt x="65" y="221"/>
                      <a:pt x="143" y="254"/>
                      <a:pt x="143" y="254"/>
                    </a:cubicBezTo>
                    <a:cubicBezTo>
                      <a:pt x="143" y="254"/>
                      <a:pt x="169" y="173"/>
                      <a:pt x="137" y="103"/>
                    </a:cubicBezTo>
                    <a:cubicBezTo>
                      <a:pt x="104" y="33"/>
                      <a:pt x="26" y="0"/>
                      <a:pt x="26" y="0"/>
                    </a:cubicBezTo>
                    <a:cubicBezTo>
                      <a:pt x="26" y="0"/>
                      <a:pt x="0" y="81"/>
                      <a:pt x="33" y="151"/>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id-ID"/>
              </a:p>
            </p:txBody>
          </p:sp>
          <p:sp>
            <p:nvSpPr>
              <p:cNvPr id="117" name="Freeform 27"/>
              <p:cNvSpPr/>
              <p:nvPr/>
            </p:nvSpPr>
            <p:spPr bwMode="auto">
              <a:xfrm>
                <a:off x="5309697" y="2055683"/>
                <a:ext cx="695291" cy="711490"/>
              </a:xfrm>
              <a:custGeom>
                <a:avLst/>
                <a:gdLst>
                  <a:gd name="T0" fmla="*/ 91 w 313"/>
                  <a:gd name="T1" fmla="*/ 224 h 320"/>
                  <a:gd name="T2" fmla="*/ 0 w 313"/>
                  <a:gd name="T3" fmla="*/ 0 h 320"/>
                  <a:gd name="T4" fmla="*/ 222 w 313"/>
                  <a:gd name="T5" fmla="*/ 95 h 320"/>
                  <a:gd name="T6" fmla="*/ 313 w 313"/>
                  <a:gd name="T7" fmla="*/ 320 h 320"/>
                  <a:gd name="T8" fmla="*/ 91 w 313"/>
                  <a:gd name="T9" fmla="*/ 224 h 320"/>
                </a:gdLst>
                <a:ahLst/>
                <a:cxnLst>
                  <a:cxn ang="0">
                    <a:pos x="T0" y="T1"/>
                  </a:cxn>
                  <a:cxn ang="0">
                    <a:pos x="T2" y="T3"/>
                  </a:cxn>
                  <a:cxn ang="0">
                    <a:pos x="T4" y="T5"/>
                  </a:cxn>
                  <a:cxn ang="0">
                    <a:pos x="T6" y="T7"/>
                  </a:cxn>
                  <a:cxn ang="0">
                    <a:pos x="T8" y="T9"/>
                  </a:cxn>
                </a:cxnLst>
                <a:rect l="0" t="0" r="r" b="b"/>
                <a:pathLst>
                  <a:path w="313" h="320">
                    <a:moveTo>
                      <a:pt x="91" y="224"/>
                    </a:moveTo>
                    <a:cubicBezTo>
                      <a:pt x="4" y="136"/>
                      <a:pt x="0" y="0"/>
                      <a:pt x="0" y="0"/>
                    </a:cubicBezTo>
                    <a:cubicBezTo>
                      <a:pt x="0" y="0"/>
                      <a:pt x="136" y="7"/>
                      <a:pt x="222" y="95"/>
                    </a:cubicBezTo>
                    <a:cubicBezTo>
                      <a:pt x="309" y="183"/>
                      <a:pt x="313" y="320"/>
                      <a:pt x="313" y="320"/>
                    </a:cubicBezTo>
                    <a:cubicBezTo>
                      <a:pt x="313" y="320"/>
                      <a:pt x="177" y="312"/>
                      <a:pt x="91" y="224"/>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18" name="Freeform 28"/>
              <p:cNvSpPr/>
              <p:nvPr/>
            </p:nvSpPr>
            <p:spPr bwMode="auto">
              <a:xfrm>
                <a:off x="5885368" y="3194563"/>
                <a:ext cx="504647" cy="1216136"/>
              </a:xfrm>
              <a:custGeom>
                <a:avLst/>
                <a:gdLst>
                  <a:gd name="T0" fmla="*/ 1 w 227"/>
                  <a:gd name="T1" fmla="*/ 272 h 547"/>
                  <a:gd name="T2" fmla="*/ 116 w 227"/>
                  <a:gd name="T3" fmla="*/ 0 h 547"/>
                  <a:gd name="T4" fmla="*/ 226 w 227"/>
                  <a:gd name="T5" fmla="*/ 275 h 547"/>
                  <a:gd name="T6" fmla="*/ 111 w 227"/>
                  <a:gd name="T7" fmla="*/ 547 h 547"/>
                  <a:gd name="T8" fmla="*/ 1 w 227"/>
                  <a:gd name="T9" fmla="*/ 272 h 547"/>
                </a:gdLst>
                <a:ahLst/>
                <a:cxnLst>
                  <a:cxn ang="0">
                    <a:pos x="T0" y="T1"/>
                  </a:cxn>
                  <a:cxn ang="0">
                    <a:pos x="T2" y="T3"/>
                  </a:cxn>
                  <a:cxn ang="0">
                    <a:pos x="T4" y="T5"/>
                  </a:cxn>
                  <a:cxn ang="0">
                    <a:pos x="T6" y="T7"/>
                  </a:cxn>
                  <a:cxn ang="0">
                    <a:pos x="T8" y="T9"/>
                  </a:cxn>
                </a:cxnLst>
                <a:rect l="0" t="0" r="r" b="b"/>
                <a:pathLst>
                  <a:path w="227" h="547">
                    <a:moveTo>
                      <a:pt x="1" y="272"/>
                    </a:moveTo>
                    <a:cubicBezTo>
                      <a:pt x="3" y="121"/>
                      <a:pt x="116" y="0"/>
                      <a:pt x="116" y="0"/>
                    </a:cubicBezTo>
                    <a:cubicBezTo>
                      <a:pt x="116" y="0"/>
                      <a:pt x="227" y="124"/>
                      <a:pt x="226" y="275"/>
                    </a:cubicBezTo>
                    <a:cubicBezTo>
                      <a:pt x="224" y="426"/>
                      <a:pt x="111" y="547"/>
                      <a:pt x="111" y="547"/>
                    </a:cubicBezTo>
                    <a:cubicBezTo>
                      <a:pt x="111" y="547"/>
                      <a:pt x="0" y="423"/>
                      <a:pt x="1" y="272"/>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19" name="Freeform 29"/>
              <p:cNvSpPr/>
              <p:nvPr/>
            </p:nvSpPr>
            <p:spPr bwMode="auto">
              <a:xfrm>
                <a:off x="5289761" y="3061237"/>
                <a:ext cx="710244" cy="697783"/>
              </a:xfrm>
              <a:custGeom>
                <a:avLst/>
                <a:gdLst>
                  <a:gd name="T0" fmla="*/ 96 w 320"/>
                  <a:gd name="T1" fmla="*/ 91 h 314"/>
                  <a:gd name="T2" fmla="*/ 320 w 320"/>
                  <a:gd name="T3" fmla="*/ 0 h 314"/>
                  <a:gd name="T4" fmla="*/ 225 w 320"/>
                  <a:gd name="T5" fmla="*/ 222 h 314"/>
                  <a:gd name="T6" fmla="*/ 0 w 320"/>
                  <a:gd name="T7" fmla="*/ 314 h 314"/>
                  <a:gd name="T8" fmla="*/ 96 w 320"/>
                  <a:gd name="T9" fmla="*/ 91 h 314"/>
                </a:gdLst>
                <a:ahLst/>
                <a:cxnLst>
                  <a:cxn ang="0">
                    <a:pos x="T0" y="T1"/>
                  </a:cxn>
                  <a:cxn ang="0">
                    <a:pos x="T2" y="T3"/>
                  </a:cxn>
                  <a:cxn ang="0">
                    <a:pos x="T4" y="T5"/>
                  </a:cxn>
                  <a:cxn ang="0">
                    <a:pos x="T6" y="T7"/>
                  </a:cxn>
                  <a:cxn ang="0">
                    <a:pos x="T8" y="T9"/>
                  </a:cxn>
                </a:cxnLst>
                <a:rect l="0" t="0" r="r" b="b"/>
                <a:pathLst>
                  <a:path w="320" h="314">
                    <a:moveTo>
                      <a:pt x="96" y="91"/>
                    </a:moveTo>
                    <a:cubicBezTo>
                      <a:pt x="184" y="4"/>
                      <a:pt x="320" y="0"/>
                      <a:pt x="320" y="0"/>
                    </a:cubicBezTo>
                    <a:cubicBezTo>
                      <a:pt x="320" y="0"/>
                      <a:pt x="313" y="136"/>
                      <a:pt x="225" y="222"/>
                    </a:cubicBezTo>
                    <a:cubicBezTo>
                      <a:pt x="136" y="309"/>
                      <a:pt x="0" y="314"/>
                      <a:pt x="0" y="314"/>
                    </a:cubicBezTo>
                    <a:cubicBezTo>
                      <a:pt x="0" y="314"/>
                      <a:pt x="7" y="178"/>
                      <a:pt x="96" y="91"/>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20" name="Freeform 30"/>
              <p:cNvSpPr/>
              <p:nvPr/>
            </p:nvSpPr>
            <p:spPr bwMode="auto">
              <a:xfrm>
                <a:off x="4800067" y="3256865"/>
                <a:ext cx="509631" cy="403718"/>
              </a:xfrm>
              <a:custGeom>
                <a:avLst/>
                <a:gdLst>
                  <a:gd name="T0" fmla="*/ 82 w 229"/>
                  <a:gd name="T1" fmla="*/ 44 h 182"/>
                  <a:gd name="T2" fmla="*/ 229 w 229"/>
                  <a:gd name="T3" fmla="*/ 11 h 182"/>
                  <a:gd name="T4" fmla="*/ 147 w 229"/>
                  <a:gd name="T5" fmla="*/ 138 h 182"/>
                  <a:gd name="T6" fmla="*/ 0 w 229"/>
                  <a:gd name="T7" fmla="*/ 170 h 182"/>
                  <a:gd name="T8" fmla="*/ 82 w 229"/>
                  <a:gd name="T9" fmla="*/ 44 h 182"/>
                </a:gdLst>
                <a:ahLst/>
                <a:cxnLst>
                  <a:cxn ang="0">
                    <a:pos x="T0" y="T1"/>
                  </a:cxn>
                  <a:cxn ang="0">
                    <a:pos x="T2" y="T3"/>
                  </a:cxn>
                  <a:cxn ang="0">
                    <a:pos x="T4" y="T5"/>
                  </a:cxn>
                  <a:cxn ang="0">
                    <a:pos x="T6" y="T7"/>
                  </a:cxn>
                  <a:cxn ang="0">
                    <a:pos x="T8" y="T9"/>
                  </a:cxn>
                </a:cxnLst>
                <a:rect l="0" t="0" r="r" b="b"/>
                <a:pathLst>
                  <a:path w="229" h="182">
                    <a:moveTo>
                      <a:pt x="82" y="44"/>
                    </a:moveTo>
                    <a:cubicBezTo>
                      <a:pt x="145" y="0"/>
                      <a:pt x="229" y="11"/>
                      <a:pt x="229" y="11"/>
                    </a:cubicBezTo>
                    <a:cubicBezTo>
                      <a:pt x="229" y="11"/>
                      <a:pt x="210" y="94"/>
                      <a:pt x="147" y="138"/>
                    </a:cubicBezTo>
                    <a:cubicBezTo>
                      <a:pt x="84" y="182"/>
                      <a:pt x="0" y="170"/>
                      <a:pt x="0" y="170"/>
                    </a:cubicBezTo>
                    <a:cubicBezTo>
                      <a:pt x="0" y="170"/>
                      <a:pt x="19" y="87"/>
                      <a:pt x="82" y="44"/>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21" name="Freeform 31"/>
              <p:cNvSpPr/>
              <p:nvPr/>
            </p:nvSpPr>
            <p:spPr bwMode="auto">
              <a:xfrm>
                <a:off x="4367690" y="3702948"/>
                <a:ext cx="431131" cy="342661"/>
              </a:xfrm>
              <a:custGeom>
                <a:avLst/>
                <a:gdLst>
                  <a:gd name="T0" fmla="*/ 69 w 194"/>
                  <a:gd name="T1" fmla="*/ 37 h 154"/>
                  <a:gd name="T2" fmla="*/ 194 w 194"/>
                  <a:gd name="T3" fmla="*/ 10 h 154"/>
                  <a:gd name="T4" fmla="*/ 125 w 194"/>
                  <a:gd name="T5" fmla="*/ 117 h 154"/>
                  <a:gd name="T6" fmla="*/ 0 w 194"/>
                  <a:gd name="T7" fmla="*/ 144 h 154"/>
                  <a:gd name="T8" fmla="*/ 69 w 194"/>
                  <a:gd name="T9" fmla="*/ 37 h 154"/>
                </a:gdLst>
                <a:ahLst/>
                <a:cxnLst>
                  <a:cxn ang="0">
                    <a:pos x="T0" y="T1"/>
                  </a:cxn>
                  <a:cxn ang="0">
                    <a:pos x="T2" y="T3"/>
                  </a:cxn>
                  <a:cxn ang="0">
                    <a:pos x="T4" y="T5"/>
                  </a:cxn>
                  <a:cxn ang="0">
                    <a:pos x="T6" y="T7"/>
                  </a:cxn>
                  <a:cxn ang="0">
                    <a:pos x="T8" y="T9"/>
                  </a:cxn>
                </a:cxnLst>
                <a:rect l="0" t="0" r="r" b="b"/>
                <a:pathLst>
                  <a:path w="194" h="154">
                    <a:moveTo>
                      <a:pt x="69" y="37"/>
                    </a:moveTo>
                    <a:cubicBezTo>
                      <a:pt x="123" y="0"/>
                      <a:pt x="194" y="10"/>
                      <a:pt x="194" y="10"/>
                    </a:cubicBezTo>
                    <a:cubicBezTo>
                      <a:pt x="194" y="10"/>
                      <a:pt x="178" y="80"/>
                      <a:pt x="125" y="117"/>
                    </a:cubicBezTo>
                    <a:cubicBezTo>
                      <a:pt x="71" y="154"/>
                      <a:pt x="0" y="144"/>
                      <a:pt x="0" y="144"/>
                    </a:cubicBezTo>
                    <a:cubicBezTo>
                      <a:pt x="0" y="144"/>
                      <a:pt x="16" y="74"/>
                      <a:pt x="69" y="37"/>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22" name="Freeform 32"/>
              <p:cNvSpPr/>
              <p:nvPr/>
            </p:nvSpPr>
            <p:spPr bwMode="auto">
              <a:xfrm>
                <a:off x="4263023" y="3472430"/>
                <a:ext cx="382535" cy="247963"/>
              </a:xfrm>
              <a:custGeom>
                <a:avLst/>
                <a:gdLst>
                  <a:gd name="T0" fmla="*/ 71 w 172"/>
                  <a:gd name="T1" fmla="*/ 20 h 112"/>
                  <a:gd name="T2" fmla="*/ 172 w 172"/>
                  <a:gd name="T3" fmla="*/ 19 h 112"/>
                  <a:gd name="T4" fmla="*/ 101 w 172"/>
                  <a:gd name="T5" fmla="*/ 91 h 112"/>
                  <a:gd name="T6" fmla="*/ 0 w 172"/>
                  <a:gd name="T7" fmla="*/ 93 h 112"/>
                  <a:gd name="T8" fmla="*/ 71 w 172"/>
                  <a:gd name="T9" fmla="*/ 20 h 112"/>
                </a:gdLst>
                <a:ahLst/>
                <a:cxnLst>
                  <a:cxn ang="0">
                    <a:pos x="T0" y="T1"/>
                  </a:cxn>
                  <a:cxn ang="0">
                    <a:pos x="T2" y="T3"/>
                  </a:cxn>
                  <a:cxn ang="0">
                    <a:pos x="T4" y="T5"/>
                  </a:cxn>
                  <a:cxn ang="0">
                    <a:pos x="T6" y="T7"/>
                  </a:cxn>
                  <a:cxn ang="0">
                    <a:pos x="T8" y="T9"/>
                  </a:cxn>
                </a:cxnLst>
                <a:rect l="0" t="0" r="r" b="b"/>
                <a:pathLst>
                  <a:path w="172" h="112">
                    <a:moveTo>
                      <a:pt x="71" y="20"/>
                    </a:moveTo>
                    <a:cubicBezTo>
                      <a:pt x="118" y="0"/>
                      <a:pt x="172" y="19"/>
                      <a:pt x="172" y="19"/>
                    </a:cubicBezTo>
                    <a:cubicBezTo>
                      <a:pt x="172" y="19"/>
                      <a:pt x="149" y="71"/>
                      <a:pt x="101" y="91"/>
                    </a:cubicBezTo>
                    <a:cubicBezTo>
                      <a:pt x="54" y="112"/>
                      <a:pt x="0" y="93"/>
                      <a:pt x="0" y="93"/>
                    </a:cubicBezTo>
                    <a:cubicBezTo>
                      <a:pt x="0" y="93"/>
                      <a:pt x="23" y="41"/>
                      <a:pt x="71" y="20"/>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23" name="Freeform 33"/>
              <p:cNvSpPr/>
              <p:nvPr/>
            </p:nvSpPr>
            <p:spPr bwMode="auto">
              <a:xfrm>
                <a:off x="5231197" y="3802631"/>
                <a:ext cx="416178" cy="474742"/>
              </a:xfrm>
              <a:custGeom>
                <a:avLst/>
                <a:gdLst>
                  <a:gd name="T0" fmla="*/ 49 w 187"/>
                  <a:gd name="T1" fmla="*/ 70 h 213"/>
                  <a:gd name="T2" fmla="*/ 183 w 187"/>
                  <a:gd name="T3" fmla="*/ 0 h 213"/>
                  <a:gd name="T4" fmla="*/ 137 w 187"/>
                  <a:gd name="T5" fmla="*/ 144 h 213"/>
                  <a:gd name="T6" fmla="*/ 3 w 187"/>
                  <a:gd name="T7" fmla="*/ 213 h 213"/>
                  <a:gd name="T8" fmla="*/ 49 w 187"/>
                  <a:gd name="T9" fmla="*/ 70 h 213"/>
                </a:gdLst>
                <a:ahLst/>
                <a:cxnLst>
                  <a:cxn ang="0">
                    <a:pos x="T0" y="T1"/>
                  </a:cxn>
                  <a:cxn ang="0">
                    <a:pos x="T2" y="T3"/>
                  </a:cxn>
                  <a:cxn ang="0">
                    <a:pos x="T4" y="T5"/>
                  </a:cxn>
                  <a:cxn ang="0">
                    <a:pos x="T6" y="T7"/>
                  </a:cxn>
                  <a:cxn ang="0">
                    <a:pos x="T8" y="T9"/>
                  </a:cxn>
                </a:cxnLst>
                <a:rect l="0" t="0" r="r" b="b"/>
                <a:pathLst>
                  <a:path w="187" h="213">
                    <a:moveTo>
                      <a:pt x="49" y="70"/>
                    </a:moveTo>
                    <a:cubicBezTo>
                      <a:pt x="99" y="11"/>
                      <a:pt x="183" y="0"/>
                      <a:pt x="183" y="0"/>
                    </a:cubicBezTo>
                    <a:cubicBezTo>
                      <a:pt x="183" y="0"/>
                      <a:pt x="187" y="85"/>
                      <a:pt x="137" y="144"/>
                    </a:cubicBezTo>
                    <a:cubicBezTo>
                      <a:pt x="87" y="203"/>
                      <a:pt x="3" y="213"/>
                      <a:pt x="3" y="213"/>
                    </a:cubicBezTo>
                    <a:cubicBezTo>
                      <a:pt x="3" y="213"/>
                      <a:pt x="0" y="128"/>
                      <a:pt x="49" y="70"/>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24" name="Freeform 34"/>
              <p:cNvSpPr/>
              <p:nvPr/>
            </p:nvSpPr>
            <p:spPr bwMode="auto">
              <a:xfrm>
                <a:off x="4762685" y="3838766"/>
                <a:ext cx="416178" cy="473495"/>
              </a:xfrm>
              <a:custGeom>
                <a:avLst/>
                <a:gdLst>
                  <a:gd name="T0" fmla="*/ 50 w 187"/>
                  <a:gd name="T1" fmla="*/ 70 h 213"/>
                  <a:gd name="T2" fmla="*/ 184 w 187"/>
                  <a:gd name="T3" fmla="*/ 0 h 213"/>
                  <a:gd name="T4" fmla="*/ 137 w 187"/>
                  <a:gd name="T5" fmla="*/ 144 h 213"/>
                  <a:gd name="T6" fmla="*/ 3 w 187"/>
                  <a:gd name="T7" fmla="*/ 213 h 213"/>
                  <a:gd name="T8" fmla="*/ 50 w 187"/>
                  <a:gd name="T9" fmla="*/ 70 h 213"/>
                </a:gdLst>
                <a:ahLst/>
                <a:cxnLst>
                  <a:cxn ang="0">
                    <a:pos x="T0" y="T1"/>
                  </a:cxn>
                  <a:cxn ang="0">
                    <a:pos x="T2" y="T3"/>
                  </a:cxn>
                  <a:cxn ang="0">
                    <a:pos x="T4" y="T5"/>
                  </a:cxn>
                  <a:cxn ang="0">
                    <a:pos x="T6" y="T7"/>
                  </a:cxn>
                  <a:cxn ang="0">
                    <a:pos x="T8" y="T9"/>
                  </a:cxn>
                </a:cxnLst>
                <a:rect l="0" t="0" r="r" b="b"/>
                <a:pathLst>
                  <a:path w="187" h="213">
                    <a:moveTo>
                      <a:pt x="50" y="70"/>
                    </a:moveTo>
                    <a:cubicBezTo>
                      <a:pt x="99" y="11"/>
                      <a:pt x="184" y="0"/>
                      <a:pt x="184" y="0"/>
                    </a:cubicBezTo>
                    <a:cubicBezTo>
                      <a:pt x="184" y="0"/>
                      <a:pt x="187" y="85"/>
                      <a:pt x="137" y="144"/>
                    </a:cubicBezTo>
                    <a:cubicBezTo>
                      <a:pt x="87" y="202"/>
                      <a:pt x="3" y="213"/>
                      <a:pt x="3" y="213"/>
                    </a:cubicBezTo>
                    <a:cubicBezTo>
                      <a:pt x="3" y="213"/>
                      <a:pt x="0" y="128"/>
                      <a:pt x="50" y="70"/>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id-ID"/>
              </a:p>
            </p:txBody>
          </p:sp>
          <p:sp>
            <p:nvSpPr>
              <p:cNvPr id="125" name="Freeform 35"/>
              <p:cNvSpPr/>
              <p:nvPr/>
            </p:nvSpPr>
            <p:spPr bwMode="auto">
              <a:xfrm>
                <a:off x="4376413" y="3102356"/>
                <a:ext cx="615544" cy="289082"/>
              </a:xfrm>
              <a:custGeom>
                <a:avLst/>
                <a:gdLst>
                  <a:gd name="T0" fmla="*/ 133 w 277"/>
                  <a:gd name="T1" fmla="*/ 8 h 130"/>
                  <a:gd name="T2" fmla="*/ 277 w 277"/>
                  <a:gd name="T3" fmla="*/ 50 h 130"/>
                  <a:gd name="T4" fmla="*/ 145 w 277"/>
                  <a:gd name="T5" fmla="*/ 122 h 130"/>
                  <a:gd name="T6" fmla="*/ 0 w 277"/>
                  <a:gd name="T7" fmla="*/ 80 h 130"/>
                  <a:gd name="T8" fmla="*/ 133 w 277"/>
                  <a:gd name="T9" fmla="*/ 8 h 130"/>
                </a:gdLst>
                <a:ahLst/>
                <a:cxnLst>
                  <a:cxn ang="0">
                    <a:pos x="T0" y="T1"/>
                  </a:cxn>
                  <a:cxn ang="0">
                    <a:pos x="T2" y="T3"/>
                  </a:cxn>
                  <a:cxn ang="0">
                    <a:pos x="T4" y="T5"/>
                  </a:cxn>
                  <a:cxn ang="0">
                    <a:pos x="T6" y="T7"/>
                  </a:cxn>
                  <a:cxn ang="0">
                    <a:pos x="T8" y="T9"/>
                  </a:cxn>
                </a:cxnLst>
                <a:rect l="0" t="0" r="r" b="b"/>
                <a:pathLst>
                  <a:path w="277" h="130">
                    <a:moveTo>
                      <a:pt x="133" y="8"/>
                    </a:moveTo>
                    <a:cubicBezTo>
                      <a:pt x="209" y="0"/>
                      <a:pt x="277" y="50"/>
                      <a:pt x="277" y="50"/>
                    </a:cubicBezTo>
                    <a:cubicBezTo>
                      <a:pt x="277" y="50"/>
                      <a:pt x="221" y="114"/>
                      <a:pt x="145" y="122"/>
                    </a:cubicBezTo>
                    <a:cubicBezTo>
                      <a:pt x="68" y="130"/>
                      <a:pt x="0" y="80"/>
                      <a:pt x="0" y="80"/>
                    </a:cubicBezTo>
                    <a:cubicBezTo>
                      <a:pt x="0" y="80"/>
                      <a:pt x="56" y="16"/>
                      <a:pt x="133" y="8"/>
                    </a:cubicBezTo>
                    <a:close/>
                  </a:path>
                </a:pathLst>
              </a:custGeom>
              <a:solidFill>
                <a:schemeClr val="accent2">
                  <a:lumMod val="40000"/>
                  <a:lumOff val="60000"/>
                </a:schemeClr>
              </a:solidFill>
              <a:ln>
                <a:noFill/>
              </a:ln>
            </p:spPr>
            <p:txBody>
              <a:bodyPr vert="horz" wrap="square" lIns="91440" tIns="45720" rIns="91440" bIns="45720" numCol="1" anchor="t" anchorCtr="0" compatLnSpc="1"/>
              <a:lstStyle/>
              <a:p>
                <a:endParaRPr lang="id-ID"/>
              </a:p>
            </p:txBody>
          </p:sp>
          <p:sp>
            <p:nvSpPr>
              <p:cNvPr id="126" name="Freeform 36"/>
              <p:cNvSpPr/>
              <p:nvPr/>
            </p:nvSpPr>
            <p:spPr bwMode="auto">
              <a:xfrm>
                <a:off x="7460366" y="3425081"/>
                <a:ext cx="416178" cy="346399"/>
              </a:xfrm>
              <a:custGeom>
                <a:avLst/>
                <a:gdLst>
                  <a:gd name="T0" fmla="*/ 123 w 187"/>
                  <a:gd name="T1" fmla="*/ 40 h 156"/>
                  <a:gd name="T2" fmla="*/ 0 w 187"/>
                  <a:gd name="T3" fmla="*/ 6 h 156"/>
                  <a:gd name="T4" fmla="*/ 64 w 187"/>
                  <a:gd name="T5" fmla="*/ 116 h 156"/>
                  <a:gd name="T6" fmla="*/ 187 w 187"/>
                  <a:gd name="T7" fmla="*/ 150 h 156"/>
                  <a:gd name="T8" fmla="*/ 123 w 187"/>
                  <a:gd name="T9" fmla="*/ 40 h 156"/>
                </a:gdLst>
                <a:ahLst/>
                <a:cxnLst>
                  <a:cxn ang="0">
                    <a:pos x="T0" y="T1"/>
                  </a:cxn>
                  <a:cxn ang="0">
                    <a:pos x="T2" y="T3"/>
                  </a:cxn>
                  <a:cxn ang="0">
                    <a:pos x="T4" y="T5"/>
                  </a:cxn>
                  <a:cxn ang="0">
                    <a:pos x="T6" y="T7"/>
                  </a:cxn>
                  <a:cxn ang="0">
                    <a:pos x="T8" y="T9"/>
                  </a:cxn>
                </a:cxnLst>
                <a:rect l="0" t="0" r="r" b="b"/>
                <a:pathLst>
                  <a:path w="187" h="156">
                    <a:moveTo>
                      <a:pt x="123" y="40"/>
                    </a:moveTo>
                    <a:cubicBezTo>
                      <a:pt x="72" y="0"/>
                      <a:pt x="0" y="6"/>
                      <a:pt x="0" y="6"/>
                    </a:cubicBezTo>
                    <a:cubicBezTo>
                      <a:pt x="0" y="6"/>
                      <a:pt x="12" y="76"/>
                      <a:pt x="64" y="116"/>
                    </a:cubicBezTo>
                    <a:cubicBezTo>
                      <a:pt x="115" y="156"/>
                      <a:pt x="187" y="150"/>
                      <a:pt x="187" y="150"/>
                    </a:cubicBezTo>
                    <a:cubicBezTo>
                      <a:pt x="187" y="150"/>
                      <a:pt x="175" y="80"/>
                      <a:pt x="123" y="40"/>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27" name="Freeform 37"/>
              <p:cNvSpPr/>
              <p:nvPr/>
            </p:nvSpPr>
            <p:spPr bwMode="auto">
              <a:xfrm>
                <a:off x="7851622" y="3410128"/>
                <a:ext cx="399979" cy="226779"/>
              </a:xfrm>
              <a:custGeom>
                <a:avLst/>
                <a:gdLst>
                  <a:gd name="T0" fmla="*/ 100 w 180"/>
                  <a:gd name="T1" fmla="*/ 14 h 102"/>
                  <a:gd name="T2" fmla="*/ 0 w 180"/>
                  <a:gd name="T3" fmla="*/ 26 h 102"/>
                  <a:gd name="T4" fmla="*/ 80 w 180"/>
                  <a:gd name="T5" fmla="*/ 88 h 102"/>
                  <a:gd name="T6" fmla="*/ 180 w 180"/>
                  <a:gd name="T7" fmla="*/ 76 h 102"/>
                  <a:gd name="T8" fmla="*/ 100 w 180"/>
                  <a:gd name="T9" fmla="*/ 14 h 102"/>
                </a:gdLst>
                <a:ahLst/>
                <a:cxnLst>
                  <a:cxn ang="0">
                    <a:pos x="T0" y="T1"/>
                  </a:cxn>
                  <a:cxn ang="0">
                    <a:pos x="T2" y="T3"/>
                  </a:cxn>
                  <a:cxn ang="0">
                    <a:pos x="T4" y="T5"/>
                  </a:cxn>
                  <a:cxn ang="0">
                    <a:pos x="T6" y="T7"/>
                  </a:cxn>
                  <a:cxn ang="0">
                    <a:pos x="T8" y="T9"/>
                  </a:cxn>
                </a:cxnLst>
                <a:rect l="0" t="0" r="r" b="b"/>
                <a:pathLst>
                  <a:path w="180" h="102">
                    <a:moveTo>
                      <a:pt x="100" y="14"/>
                    </a:moveTo>
                    <a:cubicBezTo>
                      <a:pt x="50" y="0"/>
                      <a:pt x="0" y="26"/>
                      <a:pt x="0" y="26"/>
                    </a:cubicBezTo>
                    <a:cubicBezTo>
                      <a:pt x="0" y="26"/>
                      <a:pt x="30" y="75"/>
                      <a:pt x="80" y="88"/>
                    </a:cubicBezTo>
                    <a:cubicBezTo>
                      <a:pt x="130" y="102"/>
                      <a:pt x="180" y="76"/>
                      <a:pt x="180" y="76"/>
                    </a:cubicBezTo>
                    <a:cubicBezTo>
                      <a:pt x="180" y="76"/>
                      <a:pt x="150" y="28"/>
                      <a:pt x="100" y="14"/>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id-ID"/>
              </a:p>
            </p:txBody>
          </p:sp>
          <p:sp>
            <p:nvSpPr>
              <p:cNvPr id="128" name="Freeform 38"/>
              <p:cNvSpPr/>
              <p:nvPr/>
            </p:nvSpPr>
            <p:spPr bwMode="auto">
              <a:xfrm>
                <a:off x="7496501" y="3896084"/>
                <a:ext cx="264161" cy="234256"/>
              </a:xfrm>
              <a:custGeom>
                <a:avLst/>
                <a:gdLst>
                  <a:gd name="T0" fmla="*/ 80 w 119"/>
                  <a:gd name="T1" fmla="*/ 28 h 105"/>
                  <a:gd name="T2" fmla="*/ 0 w 119"/>
                  <a:gd name="T3" fmla="*/ 1 h 105"/>
                  <a:gd name="T4" fmla="*/ 38 w 119"/>
                  <a:gd name="T5" fmla="*/ 77 h 105"/>
                  <a:gd name="T6" fmla="*/ 119 w 119"/>
                  <a:gd name="T7" fmla="*/ 104 h 105"/>
                  <a:gd name="T8" fmla="*/ 80 w 119"/>
                  <a:gd name="T9" fmla="*/ 28 h 105"/>
                </a:gdLst>
                <a:ahLst/>
                <a:cxnLst>
                  <a:cxn ang="0">
                    <a:pos x="T0" y="T1"/>
                  </a:cxn>
                  <a:cxn ang="0">
                    <a:pos x="T2" y="T3"/>
                  </a:cxn>
                  <a:cxn ang="0">
                    <a:pos x="T4" y="T5"/>
                  </a:cxn>
                  <a:cxn ang="0">
                    <a:pos x="T6" y="T7"/>
                  </a:cxn>
                  <a:cxn ang="0">
                    <a:pos x="T8" y="T9"/>
                  </a:cxn>
                </a:cxnLst>
                <a:rect l="0" t="0" r="r" b="b"/>
                <a:pathLst>
                  <a:path w="119" h="105">
                    <a:moveTo>
                      <a:pt x="80" y="28"/>
                    </a:moveTo>
                    <a:cubicBezTo>
                      <a:pt x="47" y="0"/>
                      <a:pt x="0" y="1"/>
                      <a:pt x="0" y="1"/>
                    </a:cubicBezTo>
                    <a:cubicBezTo>
                      <a:pt x="0" y="1"/>
                      <a:pt x="5" y="49"/>
                      <a:pt x="38" y="77"/>
                    </a:cubicBezTo>
                    <a:cubicBezTo>
                      <a:pt x="71" y="105"/>
                      <a:pt x="119" y="104"/>
                      <a:pt x="119" y="104"/>
                    </a:cubicBezTo>
                    <a:cubicBezTo>
                      <a:pt x="119" y="104"/>
                      <a:pt x="113" y="56"/>
                      <a:pt x="80" y="28"/>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29" name="Freeform 40"/>
              <p:cNvSpPr/>
              <p:nvPr/>
            </p:nvSpPr>
            <p:spPr bwMode="auto">
              <a:xfrm>
                <a:off x="7426722" y="3104848"/>
                <a:ext cx="620529" cy="265407"/>
              </a:xfrm>
              <a:custGeom>
                <a:avLst/>
                <a:gdLst>
                  <a:gd name="T0" fmla="*/ 138 w 279"/>
                  <a:gd name="T1" fmla="*/ 2 h 119"/>
                  <a:gd name="T2" fmla="*/ 0 w 279"/>
                  <a:gd name="T3" fmla="*/ 64 h 119"/>
                  <a:gd name="T4" fmla="*/ 141 w 279"/>
                  <a:gd name="T5" fmla="*/ 117 h 119"/>
                  <a:gd name="T6" fmla="*/ 279 w 279"/>
                  <a:gd name="T7" fmla="*/ 55 h 119"/>
                  <a:gd name="T8" fmla="*/ 138 w 279"/>
                  <a:gd name="T9" fmla="*/ 2 h 119"/>
                </a:gdLst>
                <a:ahLst/>
                <a:cxnLst>
                  <a:cxn ang="0">
                    <a:pos x="T0" y="T1"/>
                  </a:cxn>
                  <a:cxn ang="0">
                    <a:pos x="T2" y="T3"/>
                  </a:cxn>
                  <a:cxn ang="0">
                    <a:pos x="T4" y="T5"/>
                  </a:cxn>
                  <a:cxn ang="0">
                    <a:pos x="T6" y="T7"/>
                  </a:cxn>
                  <a:cxn ang="0">
                    <a:pos x="T8" y="T9"/>
                  </a:cxn>
                </a:cxnLst>
                <a:rect l="0" t="0" r="r" b="b"/>
                <a:pathLst>
                  <a:path w="279" h="119">
                    <a:moveTo>
                      <a:pt x="138" y="2"/>
                    </a:moveTo>
                    <a:cubicBezTo>
                      <a:pt x="61" y="5"/>
                      <a:pt x="0" y="64"/>
                      <a:pt x="0" y="64"/>
                    </a:cubicBezTo>
                    <a:cubicBezTo>
                      <a:pt x="0" y="64"/>
                      <a:pt x="64" y="119"/>
                      <a:pt x="141" y="117"/>
                    </a:cubicBezTo>
                    <a:cubicBezTo>
                      <a:pt x="218" y="114"/>
                      <a:pt x="279" y="55"/>
                      <a:pt x="279" y="55"/>
                    </a:cubicBezTo>
                    <a:cubicBezTo>
                      <a:pt x="279" y="55"/>
                      <a:pt x="215" y="0"/>
                      <a:pt x="138" y="2"/>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id-ID"/>
              </a:p>
            </p:txBody>
          </p:sp>
          <p:sp>
            <p:nvSpPr>
              <p:cNvPr id="130" name="Freeform 41"/>
              <p:cNvSpPr/>
              <p:nvPr/>
            </p:nvSpPr>
            <p:spPr bwMode="auto">
              <a:xfrm>
                <a:off x="7029235" y="3319168"/>
                <a:ext cx="413685" cy="477234"/>
              </a:xfrm>
              <a:custGeom>
                <a:avLst/>
                <a:gdLst>
                  <a:gd name="T0" fmla="*/ 137 w 186"/>
                  <a:gd name="T1" fmla="*/ 71 h 215"/>
                  <a:gd name="T2" fmla="*/ 4 w 186"/>
                  <a:gd name="T3" fmla="*/ 0 h 215"/>
                  <a:gd name="T4" fmla="*/ 49 w 186"/>
                  <a:gd name="T5" fmla="*/ 144 h 215"/>
                  <a:gd name="T6" fmla="*/ 182 w 186"/>
                  <a:gd name="T7" fmla="*/ 215 h 215"/>
                  <a:gd name="T8" fmla="*/ 137 w 186"/>
                  <a:gd name="T9" fmla="*/ 71 h 215"/>
                </a:gdLst>
                <a:ahLst/>
                <a:cxnLst>
                  <a:cxn ang="0">
                    <a:pos x="T0" y="T1"/>
                  </a:cxn>
                  <a:cxn ang="0">
                    <a:pos x="T2" y="T3"/>
                  </a:cxn>
                  <a:cxn ang="0">
                    <a:pos x="T4" y="T5"/>
                  </a:cxn>
                  <a:cxn ang="0">
                    <a:pos x="T6" y="T7"/>
                  </a:cxn>
                  <a:cxn ang="0">
                    <a:pos x="T8" y="T9"/>
                  </a:cxn>
                </a:cxnLst>
                <a:rect l="0" t="0" r="r" b="b"/>
                <a:pathLst>
                  <a:path w="186" h="215">
                    <a:moveTo>
                      <a:pt x="137" y="71"/>
                    </a:moveTo>
                    <a:cubicBezTo>
                      <a:pt x="88" y="12"/>
                      <a:pt x="4" y="0"/>
                      <a:pt x="4" y="0"/>
                    </a:cubicBezTo>
                    <a:cubicBezTo>
                      <a:pt x="4" y="0"/>
                      <a:pt x="0" y="85"/>
                      <a:pt x="49" y="144"/>
                    </a:cubicBezTo>
                    <a:cubicBezTo>
                      <a:pt x="98" y="203"/>
                      <a:pt x="182" y="215"/>
                      <a:pt x="182" y="215"/>
                    </a:cubicBezTo>
                    <a:cubicBezTo>
                      <a:pt x="182" y="215"/>
                      <a:pt x="186" y="130"/>
                      <a:pt x="137" y="71"/>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31" name="Freeform 42"/>
              <p:cNvSpPr/>
              <p:nvPr/>
            </p:nvSpPr>
            <p:spPr bwMode="auto">
              <a:xfrm>
                <a:off x="6523342" y="3734099"/>
                <a:ext cx="372567" cy="563210"/>
              </a:xfrm>
              <a:custGeom>
                <a:avLst/>
                <a:gdLst>
                  <a:gd name="T0" fmla="*/ 136 w 168"/>
                  <a:gd name="T1" fmla="*/ 103 h 253"/>
                  <a:gd name="T2" fmla="*/ 26 w 168"/>
                  <a:gd name="T3" fmla="*/ 0 h 253"/>
                  <a:gd name="T4" fmla="*/ 32 w 168"/>
                  <a:gd name="T5" fmla="*/ 151 h 253"/>
                  <a:gd name="T6" fmla="*/ 142 w 168"/>
                  <a:gd name="T7" fmla="*/ 253 h 253"/>
                  <a:gd name="T8" fmla="*/ 136 w 168"/>
                  <a:gd name="T9" fmla="*/ 103 h 253"/>
                </a:gdLst>
                <a:ahLst/>
                <a:cxnLst>
                  <a:cxn ang="0">
                    <a:pos x="T0" y="T1"/>
                  </a:cxn>
                  <a:cxn ang="0">
                    <a:pos x="T2" y="T3"/>
                  </a:cxn>
                  <a:cxn ang="0">
                    <a:pos x="T4" y="T5"/>
                  </a:cxn>
                  <a:cxn ang="0">
                    <a:pos x="T6" y="T7"/>
                  </a:cxn>
                  <a:cxn ang="0">
                    <a:pos x="T8" y="T9"/>
                  </a:cxn>
                </a:cxnLst>
                <a:rect l="0" t="0" r="r" b="b"/>
                <a:pathLst>
                  <a:path w="168" h="253">
                    <a:moveTo>
                      <a:pt x="136" y="103"/>
                    </a:moveTo>
                    <a:cubicBezTo>
                      <a:pt x="104" y="33"/>
                      <a:pt x="26" y="0"/>
                      <a:pt x="26" y="0"/>
                    </a:cubicBezTo>
                    <a:cubicBezTo>
                      <a:pt x="26" y="0"/>
                      <a:pt x="0" y="81"/>
                      <a:pt x="32" y="151"/>
                    </a:cubicBezTo>
                    <a:cubicBezTo>
                      <a:pt x="64" y="221"/>
                      <a:pt x="142" y="253"/>
                      <a:pt x="142" y="253"/>
                    </a:cubicBezTo>
                    <a:cubicBezTo>
                      <a:pt x="142" y="253"/>
                      <a:pt x="168" y="173"/>
                      <a:pt x="136" y="103"/>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32" name="Freeform 43"/>
              <p:cNvSpPr/>
              <p:nvPr/>
            </p:nvSpPr>
            <p:spPr bwMode="auto">
              <a:xfrm>
                <a:off x="6382539" y="4163983"/>
                <a:ext cx="284097" cy="477234"/>
              </a:xfrm>
              <a:custGeom>
                <a:avLst/>
                <a:gdLst>
                  <a:gd name="T0" fmla="*/ 108 w 128"/>
                  <a:gd name="T1" fmla="*/ 93 h 215"/>
                  <a:gd name="T2" fmla="*/ 28 w 128"/>
                  <a:gd name="T3" fmla="*/ 0 h 215"/>
                  <a:gd name="T4" fmla="*/ 20 w 128"/>
                  <a:gd name="T5" fmla="*/ 122 h 215"/>
                  <a:gd name="T6" fmla="*/ 100 w 128"/>
                  <a:gd name="T7" fmla="*/ 215 h 215"/>
                  <a:gd name="T8" fmla="*/ 108 w 128"/>
                  <a:gd name="T9" fmla="*/ 93 h 215"/>
                </a:gdLst>
                <a:ahLst/>
                <a:cxnLst>
                  <a:cxn ang="0">
                    <a:pos x="T0" y="T1"/>
                  </a:cxn>
                  <a:cxn ang="0">
                    <a:pos x="T2" y="T3"/>
                  </a:cxn>
                  <a:cxn ang="0">
                    <a:pos x="T4" y="T5"/>
                  </a:cxn>
                  <a:cxn ang="0">
                    <a:pos x="T6" y="T7"/>
                  </a:cxn>
                  <a:cxn ang="0">
                    <a:pos x="T8" y="T9"/>
                  </a:cxn>
                </a:cxnLst>
                <a:rect l="0" t="0" r="r" b="b"/>
                <a:pathLst>
                  <a:path w="128" h="215">
                    <a:moveTo>
                      <a:pt x="108" y="93"/>
                    </a:moveTo>
                    <a:cubicBezTo>
                      <a:pt x="88" y="34"/>
                      <a:pt x="28" y="0"/>
                      <a:pt x="28" y="0"/>
                    </a:cubicBezTo>
                    <a:cubicBezTo>
                      <a:pt x="28" y="0"/>
                      <a:pt x="0" y="63"/>
                      <a:pt x="20" y="122"/>
                    </a:cubicBezTo>
                    <a:cubicBezTo>
                      <a:pt x="40" y="182"/>
                      <a:pt x="100" y="215"/>
                      <a:pt x="100" y="215"/>
                    </a:cubicBezTo>
                    <a:cubicBezTo>
                      <a:pt x="100" y="215"/>
                      <a:pt x="128" y="152"/>
                      <a:pt x="108" y="93"/>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33" name="Freeform 44"/>
              <p:cNvSpPr/>
              <p:nvPr/>
            </p:nvSpPr>
            <p:spPr bwMode="auto">
              <a:xfrm>
                <a:off x="5571367" y="4156507"/>
                <a:ext cx="294066" cy="467266"/>
              </a:xfrm>
              <a:custGeom>
                <a:avLst/>
                <a:gdLst>
                  <a:gd name="T0" fmla="*/ 22 w 132"/>
                  <a:gd name="T1" fmla="*/ 88 h 210"/>
                  <a:gd name="T2" fmla="*/ 107 w 132"/>
                  <a:gd name="T3" fmla="*/ 0 h 210"/>
                  <a:gd name="T4" fmla="*/ 109 w 132"/>
                  <a:gd name="T5" fmla="*/ 122 h 210"/>
                  <a:gd name="T6" fmla="*/ 25 w 132"/>
                  <a:gd name="T7" fmla="*/ 210 h 210"/>
                  <a:gd name="T8" fmla="*/ 22 w 132"/>
                  <a:gd name="T9" fmla="*/ 88 h 210"/>
                </a:gdLst>
                <a:ahLst/>
                <a:cxnLst>
                  <a:cxn ang="0">
                    <a:pos x="T0" y="T1"/>
                  </a:cxn>
                  <a:cxn ang="0">
                    <a:pos x="T2" y="T3"/>
                  </a:cxn>
                  <a:cxn ang="0">
                    <a:pos x="T4" y="T5"/>
                  </a:cxn>
                  <a:cxn ang="0">
                    <a:pos x="T6" y="T7"/>
                  </a:cxn>
                  <a:cxn ang="0">
                    <a:pos x="T8" y="T9"/>
                  </a:cxn>
                </a:cxnLst>
                <a:rect l="0" t="0" r="r" b="b"/>
                <a:pathLst>
                  <a:path w="132" h="210">
                    <a:moveTo>
                      <a:pt x="22" y="88"/>
                    </a:moveTo>
                    <a:cubicBezTo>
                      <a:pt x="45" y="30"/>
                      <a:pt x="107" y="0"/>
                      <a:pt x="107" y="0"/>
                    </a:cubicBezTo>
                    <a:cubicBezTo>
                      <a:pt x="107" y="0"/>
                      <a:pt x="132" y="64"/>
                      <a:pt x="109" y="122"/>
                    </a:cubicBezTo>
                    <a:cubicBezTo>
                      <a:pt x="86" y="180"/>
                      <a:pt x="25" y="210"/>
                      <a:pt x="25" y="210"/>
                    </a:cubicBezTo>
                    <a:cubicBezTo>
                      <a:pt x="25" y="210"/>
                      <a:pt x="0" y="146"/>
                      <a:pt x="22" y="88"/>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id-ID"/>
              </a:p>
            </p:txBody>
          </p:sp>
          <p:sp>
            <p:nvSpPr>
              <p:cNvPr id="134" name="Freeform 45"/>
              <p:cNvSpPr/>
              <p:nvPr/>
            </p:nvSpPr>
            <p:spPr bwMode="auto">
              <a:xfrm>
                <a:off x="6964441" y="3894838"/>
                <a:ext cx="373812" cy="561965"/>
              </a:xfrm>
              <a:custGeom>
                <a:avLst/>
                <a:gdLst>
                  <a:gd name="T0" fmla="*/ 136 w 168"/>
                  <a:gd name="T1" fmla="*/ 103 h 253"/>
                  <a:gd name="T2" fmla="*/ 26 w 168"/>
                  <a:gd name="T3" fmla="*/ 0 h 253"/>
                  <a:gd name="T4" fmla="*/ 32 w 168"/>
                  <a:gd name="T5" fmla="*/ 150 h 253"/>
                  <a:gd name="T6" fmla="*/ 142 w 168"/>
                  <a:gd name="T7" fmla="*/ 253 h 253"/>
                  <a:gd name="T8" fmla="*/ 136 w 168"/>
                  <a:gd name="T9" fmla="*/ 103 h 253"/>
                </a:gdLst>
                <a:ahLst/>
                <a:cxnLst>
                  <a:cxn ang="0">
                    <a:pos x="T0" y="T1"/>
                  </a:cxn>
                  <a:cxn ang="0">
                    <a:pos x="T2" y="T3"/>
                  </a:cxn>
                  <a:cxn ang="0">
                    <a:pos x="T4" y="T5"/>
                  </a:cxn>
                  <a:cxn ang="0">
                    <a:pos x="T6" y="T7"/>
                  </a:cxn>
                  <a:cxn ang="0">
                    <a:pos x="T8" y="T9"/>
                  </a:cxn>
                </a:cxnLst>
                <a:rect l="0" t="0" r="r" b="b"/>
                <a:pathLst>
                  <a:path w="168" h="253">
                    <a:moveTo>
                      <a:pt x="136" y="103"/>
                    </a:moveTo>
                    <a:cubicBezTo>
                      <a:pt x="104" y="33"/>
                      <a:pt x="26" y="0"/>
                      <a:pt x="26" y="0"/>
                    </a:cubicBezTo>
                    <a:cubicBezTo>
                      <a:pt x="26" y="0"/>
                      <a:pt x="0" y="81"/>
                      <a:pt x="32" y="150"/>
                    </a:cubicBezTo>
                    <a:cubicBezTo>
                      <a:pt x="64" y="220"/>
                      <a:pt x="142" y="253"/>
                      <a:pt x="142" y="253"/>
                    </a:cubicBezTo>
                    <a:cubicBezTo>
                      <a:pt x="142" y="253"/>
                      <a:pt x="168" y="173"/>
                      <a:pt x="136" y="103"/>
                    </a:cubicBezTo>
                    <a:close/>
                  </a:path>
                </a:pathLst>
              </a:custGeom>
              <a:solidFill>
                <a:schemeClr val="accent1">
                  <a:lumMod val="60000"/>
                  <a:lumOff val="40000"/>
                </a:schemeClr>
              </a:solidFill>
              <a:ln>
                <a:noFill/>
              </a:ln>
            </p:spPr>
            <p:txBody>
              <a:bodyPr vert="horz" wrap="square" lIns="91440" tIns="45720" rIns="91440" bIns="45720" numCol="1" anchor="t" anchorCtr="0" compatLnSpc="1"/>
              <a:lstStyle/>
              <a:p>
                <a:endParaRPr lang="id-ID"/>
              </a:p>
            </p:txBody>
          </p:sp>
          <p:sp>
            <p:nvSpPr>
              <p:cNvPr id="135" name="Freeform 46"/>
              <p:cNvSpPr/>
              <p:nvPr/>
            </p:nvSpPr>
            <p:spPr bwMode="auto">
              <a:xfrm>
                <a:off x="6282856" y="3076189"/>
                <a:ext cx="697783" cy="711490"/>
              </a:xfrm>
              <a:custGeom>
                <a:avLst/>
                <a:gdLst>
                  <a:gd name="T0" fmla="*/ 223 w 314"/>
                  <a:gd name="T1" fmla="*/ 96 h 320"/>
                  <a:gd name="T2" fmla="*/ 314 w 314"/>
                  <a:gd name="T3" fmla="*/ 320 h 320"/>
                  <a:gd name="T4" fmla="*/ 91 w 314"/>
                  <a:gd name="T5" fmla="*/ 225 h 320"/>
                  <a:gd name="T6" fmla="*/ 0 w 314"/>
                  <a:gd name="T7" fmla="*/ 0 h 320"/>
                  <a:gd name="T8" fmla="*/ 223 w 314"/>
                  <a:gd name="T9" fmla="*/ 96 h 320"/>
                </a:gdLst>
                <a:ahLst/>
                <a:cxnLst>
                  <a:cxn ang="0">
                    <a:pos x="T0" y="T1"/>
                  </a:cxn>
                  <a:cxn ang="0">
                    <a:pos x="T2" y="T3"/>
                  </a:cxn>
                  <a:cxn ang="0">
                    <a:pos x="T4" y="T5"/>
                  </a:cxn>
                  <a:cxn ang="0">
                    <a:pos x="T6" y="T7"/>
                  </a:cxn>
                  <a:cxn ang="0">
                    <a:pos x="T8" y="T9"/>
                  </a:cxn>
                </a:cxnLst>
                <a:rect l="0" t="0" r="r" b="b"/>
                <a:pathLst>
                  <a:path w="314" h="320">
                    <a:moveTo>
                      <a:pt x="223" y="96"/>
                    </a:moveTo>
                    <a:cubicBezTo>
                      <a:pt x="309" y="184"/>
                      <a:pt x="314" y="320"/>
                      <a:pt x="314" y="320"/>
                    </a:cubicBezTo>
                    <a:cubicBezTo>
                      <a:pt x="314" y="320"/>
                      <a:pt x="178" y="313"/>
                      <a:pt x="91" y="225"/>
                    </a:cubicBezTo>
                    <a:cubicBezTo>
                      <a:pt x="5" y="136"/>
                      <a:pt x="0" y="0"/>
                      <a:pt x="0" y="0"/>
                    </a:cubicBezTo>
                    <a:cubicBezTo>
                      <a:pt x="0" y="0"/>
                      <a:pt x="136" y="7"/>
                      <a:pt x="223" y="96"/>
                    </a:cubicBez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36" name="TextBox 78"/>
              <p:cNvSpPr txBox="1"/>
              <p:nvPr/>
            </p:nvSpPr>
            <p:spPr>
              <a:xfrm>
                <a:off x="6378532" y="3276197"/>
                <a:ext cx="479711" cy="272939"/>
              </a:xfrm>
              <a:prstGeom prst="rect">
                <a:avLst/>
              </a:prstGeom>
              <a:noFill/>
            </p:spPr>
            <p:txBody>
              <a:bodyPr wrap="none" rtlCol="0">
                <a:spAutoFit/>
              </a:bodyPr>
              <a:lstStyle/>
              <a:p>
                <a:pPr algn="ctr"/>
                <a:r>
                  <a:rPr lang="id-ID" sz="1600" b="1" dirty="0">
                    <a:solidFill>
                      <a:schemeClr val="bg1"/>
                    </a:solidFill>
                    <a:latin typeface="+mj-lt"/>
                  </a:rPr>
                  <a:t>15%</a:t>
                </a:r>
                <a:endParaRPr lang="id-ID" sz="1600" b="1" dirty="0">
                  <a:solidFill>
                    <a:schemeClr val="bg1"/>
                  </a:solidFill>
                  <a:latin typeface="+mj-lt"/>
                </a:endParaRPr>
              </a:p>
            </p:txBody>
          </p:sp>
          <p:sp>
            <p:nvSpPr>
              <p:cNvPr id="137" name="TextBox 80"/>
              <p:cNvSpPr txBox="1"/>
              <p:nvPr/>
            </p:nvSpPr>
            <p:spPr>
              <a:xfrm>
                <a:off x="6409248" y="2324007"/>
                <a:ext cx="479711" cy="272939"/>
              </a:xfrm>
              <a:prstGeom prst="rect">
                <a:avLst/>
              </a:prstGeom>
              <a:noFill/>
            </p:spPr>
            <p:txBody>
              <a:bodyPr wrap="none" rtlCol="0">
                <a:spAutoFit/>
              </a:bodyPr>
              <a:lstStyle/>
              <a:p>
                <a:pPr algn="ctr"/>
                <a:r>
                  <a:rPr lang="id-ID" sz="1600" b="1" dirty="0">
                    <a:solidFill>
                      <a:schemeClr val="bg1"/>
                    </a:solidFill>
                    <a:latin typeface="+mj-lt"/>
                  </a:rPr>
                  <a:t>15%</a:t>
                </a:r>
                <a:endParaRPr lang="id-ID" sz="1600" b="1" dirty="0">
                  <a:solidFill>
                    <a:schemeClr val="bg1"/>
                  </a:solidFill>
                  <a:latin typeface="+mj-lt"/>
                </a:endParaRPr>
              </a:p>
            </p:txBody>
          </p:sp>
          <p:sp>
            <p:nvSpPr>
              <p:cNvPr id="138" name="TextBox 81"/>
              <p:cNvSpPr txBox="1"/>
              <p:nvPr/>
            </p:nvSpPr>
            <p:spPr>
              <a:xfrm>
                <a:off x="5043320" y="2732735"/>
                <a:ext cx="479711" cy="272939"/>
              </a:xfrm>
              <a:prstGeom prst="rect">
                <a:avLst/>
              </a:prstGeom>
              <a:noFill/>
            </p:spPr>
            <p:txBody>
              <a:bodyPr wrap="none" rtlCol="0">
                <a:spAutoFit/>
              </a:bodyPr>
              <a:lstStyle/>
              <a:p>
                <a:pPr algn="ctr"/>
                <a:r>
                  <a:rPr lang="id-ID" sz="1600" b="1" dirty="0">
                    <a:solidFill>
                      <a:schemeClr val="bg1"/>
                    </a:solidFill>
                    <a:latin typeface="+mj-lt"/>
                  </a:rPr>
                  <a:t>30%</a:t>
                </a:r>
                <a:endParaRPr lang="id-ID" sz="1600" b="1" dirty="0">
                  <a:solidFill>
                    <a:schemeClr val="bg1"/>
                  </a:solidFill>
                  <a:latin typeface="+mj-lt"/>
                </a:endParaRPr>
              </a:p>
            </p:txBody>
          </p:sp>
          <p:sp>
            <p:nvSpPr>
              <p:cNvPr id="139" name="TextBox 82"/>
              <p:cNvSpPr txBox="1"/>
              <p:nvPr/>
            </p:nvSpPr>
            <p:spPr>
              <a:xfrm>
                <a:off x="5913605" y="1883745"/>
                <a:ext cx="479711" cy="272939"/>
              </a:xfrm>
              <a:prstGeom prst="rect">
                <a:avLst/>
              </a:prstGeom>
              <a:noFill/>
            </p:spPr>
            <p:txBody>
              <a:bodyPr wrap="none" rtlCol="0">
                <a:spAutoFit/>
              </a:bodyPr>
              <a:lstStyle/>
              <a:p>
                <a:pPr algn="ctr"/>
                <a:r>
                  <a:rPr lang="id-ID" sz="1600" b="1" dirty="0">
                    <a:solidFill>
                      <a:schemeClr val="bg1"/>
                    </a:solidFill>
                    <a:latin typeface="+mj-lt"/>
                  </a:rPr>
                  <a:t>30%</a:t>
                </a:r>
                <a:endParaRPr lang="id-ID" sz="1600" b="1" dirty="0">
                  <a:solidFill>
                    <a:schemeClr val="bg1"/>
                  </a:solidFill>
                  <a:latin typeface="+mj-lt"/>
                </a:endParaRPr>
              </a:p>
            </p:txBody>
          </p:sp>
        </p:grpSp>
      </p:grpSp>
      <p:grpSp>
        <p:nvGrpSpPr>
          <p:cNvPr id="140" name="Group 84"/>
          <p:cNvGrpSpPr/>
          <p:nvPr/>
        </p:nvGrpSpPr>
        <p:grpSpPr>
          <a:xfrm>
            <a:off x="2828109" y="3459902"/>
            <a:ext cx="389548" cy="442269"/>
            <a:chOff x="2641601" y="5472113"/>
            <a:chExt cx="211138" cy="239713"/>
          </a:xfrm>
          <a:solidFill>
            <a:schemeClr val="accent2"/>
          </a:solidFill>
        </p:grpSpPr>
        <p:sp>
          <p:nvSpPr>
            <p:cNvPr id="141" name="Freeform 245"/>
            <p:cNvSpPr>
              <a:spLocks noEditPoints="1"/>
            </p:cNvSpPr>
            <p:nvPr/>
          </p:nvSpPr>
          <p:spPr bwMode="auto">
            <a:xfrm>
              <a:off x="2641601" y="5516563"/>
              <a:ext cx="211138" cy="195263"/>
            </a:xfrm>
            <a:custGeom>
              <a:avLst/>
              <a:gdLst>
                <a:gd name="T0" fmla="*/ 28 w 56"/>
                <a:gd name="T1" fmla="*/ 8 h 52"/>
                <a:gd name="T2" fmla="*/ 0 w 56"/>
                <a:gd name="T3" fmla="*/ 24 h 52"/>
                <a:gd name="T4" fmla="*/ 20 w 56"/>
                <a:gd name="T5" fmla="*/ 52 h 52"/>
                <a:gd name="T6" fmla="*/ 28 w 56"/>
                <a:gd name="T7" fmla="*/ 48 h 52"/>
                <a:gd name="T8" fmla="*/ 36 w 56"/>
                <a:gd name="T9" fmla="*/ 52 h 52"/>
                <a:gd name="T10" fmla="*/ 56 w 56"/>
                <a:gd name="T11" fmla="*/ 24 h 52"/>
                <a:gd name="T12" fmla="*/ 28 w 56"/>
                <a:gd name="T13" fmla="*/ 8 h 52"/>
                <a:gd name="T14" fmla="*/ 12 w 56"/>
                <a:gd name="T15" fmla="*/ 40 h 52"/>
                <a:gd name="T16" fmla="*/ 12 w 56"/>
                <a:gd name="T17" fmla="*/ 12 h 52"/>
                <a:gd name="T18" fmla="*/ 20 w 56"/>
                <a:gd name="T19" fmla="*/ 12 h 52"/>
                <a:gd name="T20" fmla="*/ 12 w 56"/>
                <a:gd name="T21"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 h="52">
                  <a:moveTo>
                    <a:pt x="28" y="8"/>
                  </a:moveTo>
                  <a:cubicBezTo>
                    <a:pt x="7" y="0"/>
                    <a:pt x="0" y="12"/>
                    <a:pt x="0" y="24"/>
                  </a:cubicBezTo>
                  <a:cubicBezTo>
                    <a:pt x="0" y="36"/>
                    <a:pt x="14" y="52"/>
                    <a:pt x="20" y="52"/>
                  </a:cubicBezTo>
                  <a:cubicBezTo>
                    <a:pt x="28" y="52"/>
                    <a:pt x="28" y="48"/>
                    <a:pt x="28" y="48"/>
                  </a:cubicBezTo>
                  <a:cubicBezTo>
                    <a:pt x="28" y="48"/>
                    <a:pt x="28" y="52"/>
                    <a:pt x="36" y="52"/>
                  </a:cubicBezTo>
                  <a:cubicBezTo>
                    <a:pt x="42" y="52"/>
                    <a:pt x="56" y="36"/>
                    <a:pt x="56" y="24"/>
                  </a:cubicBezTo>
                  <a:cubicBezTo>
                    <a:pt x="56" y="12"/>
                    <a:pt x="49" y="0"/>
                    <a:pt x="28" y="8"/>
                  </a:cubicBezTo>
                  <a:close/>
                  <a:moveTo>
                    <a:pt x="12" y="40"/>
                  </a:moveTo>
                  <a:cubicBezTo>
                    <a:pt x="0" y="24"/>
                    <a:pt x="12" y="12"/>
                    <a:pt x="12" y="12"/>
                  </a:cubicBezTo>
                  <a:cubicBezTo>
                    <a:pt x="20" y="12"/>
                    <a:pt x="20" y="12"/>
                    <a:pt x="20" y="12"/>
                  </a:cubicBezTo>
                  <a:cubicBezTo>
                    <a:pt x="20" y="12"/>
                    <a:pt x="12" y="20"/>
                    <a:pt x="12"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2" name="Freeform 246"/>
            <p:cNvSpPr/>
            <p:nvPr/>
          </p:nvSpPr>
          <p:spPr bwMode="auto">
            <a:xfrm>
              <a:off x="2687638" y="5472113"/>
              <a:ext cx="60325" cy="60325"/>
            </a:xfrm>
            <a:custGeom>
              <a:avLst/>
              <a:gdLst>
                <a:gd name="T0" fmla="*/ 16 w 16"/>
                <a:gd name="T1" fmla="*/ 16 h 16"/>
                <a:gd name="T2" fmla="*/ 8 w 16"/>
                <a:gd name="T3" fmla="*/ 0 h 16"/>
                <a:gd name="T4" fmla="*/ 0 w 16"/>
                <a:gd name="T5" fmla="*/ 0 h 16"/>
                <a:gd name="T6" fmla="*/ 12 w 16"/>
                <a:gd name="T7" fmla="*/ 16 h 16"/>
                <a:gd name="T8" fmla="*/ 16 w 16"/>
                <a:gd name="T9" fmla="*/ 16 h 16"/>
              </a:gdLst>
              <a:ahLst/>
              <a:cxnLst>
                <a:cxn ang="0">
                  <a:pos x="T0" y="T1"/>
                </a:cxn>
                <a:cxn ang="0">
                  <a:pos x="T2" y="T3"/>
                </a:cxn>
                <a:cxn ang="0">
                  <a:pos x="T4" y="T5"/>
                </a:cxn>
                <a:cxn ang="0">
                  <a:pos x="T6" y="T7"/>
                </a:cxn>
                <a:cxn ang="0">
                  <a:pos x="T8" y="T9"/>
                </a:cxn>
              </a:cxnLst>
              <a:rect l="0" t="0" r="r" b="b"/>
              <a:pathLst>
                <a:path w="16" h="16">
                  <a:moveTo>
                    <a:pt x="16" y="16"/>
                  </a:moveTo>
                  <a:cubicBezTo>
                    <a:pt x="12" y="8"/>
                    <a:pt x="8" y="0"/>
                    <a:pt x="8" y="0"/>
                  </a:cubicBezTo>
                  <a:cubicBezTo>
                    <a:pt x="0" y="0"/>
                    <a:pt x="0" y="0"/>
                    <a:pt x="0" y="0"/>
                  </a:cubicBezTo>
                  <a:cubicBezTo>
                    <a:pt x="12" y="16"/>
                    <a:pt x="12" y="16"/>
                    <a:pt x="12" y="16"/>
                  </a:cubicBezTo>
                  <a:lnTo>
                    <a:pt x="16"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3" name="Freeform 247"/>
            <p:cNvSpPr/>
            <p:nvPr/>
          </p:nvSpPr>
          <p:spPr bwMode="auto">
            <a:xfrm>
              <a:off x="2747963" y="5472113"/>
              <a:ext cx="74613" cy="60325"/>
            </a:xfrm>
            <a:custGeom>
              <a:avLst/>
              <a:gdLst>
                <a:gd name="T0" fmla="*/ 20 w 20"/>
                <a:gd name="T1" fmla="*/ 0 h 16"/>
                <a:gd name="T2" fmla="*/ 0 w 20"/>
                <a:gd name="T3" fmla="*/ 16 h 16"/>
                <a:gd name="T4" fmla="*/ 20 w 20"/>
                <a:gd name="T5" fmla="*/ 0 h 16"/>
              </a:gdLst>
              <a:ahLst/>
              <a:cxnLst>
                <a:cxn ang="0">
                  <a:pos x="T0" y="T1"/>
                </a:cxn>
                <a:cxn ang="0">
                  <a:pos x="T2" y="T3"/>
                </a:cxn>
                <a:cxn ang="0">
                  <a:pos x="T4" y="T5"/>
                </a:cxn>
              </a:cxnLst>
              <a:rect l="0" t="0" r="r" b="b"/>
              <a:pathLst>
                <a:path w="20" h="16">
                  <a:moveTo>
                    <a:pt x="20" y="0"/>
                  </a:moveTo>
                  <a:cubicBezTo>
                    <a:pt x="20" y="0"/>
                    <a:pt x="0" y="0"/>
                    <a:pt x="0" y="16"/>
                  </a:cubicBezTo>
                  <a:cubicBezTo>
                    <a:pt x="0" y="16"/>
                    <a:pt x="20" y="16"/>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44" name="Freeform 436"/>
          <p:cNvSpPr/>
          <p:nvPr/>
        </p:nvSpPr>
        <p:spPr bwMode="auto">
          <a:xfrm>
            <a:off x="2877913" y="1346540"/>
            <a:ext cx="477200" cy="477200"/>
          </a:xfrm>
          <a:custGeom>
            <a:avLst/>
            <a:gdLst>
              <a:gd name="T0" fmla="*/ 64 w 64"/>
              <a:gd name="T1" fmla="*/ 40 h 64"/>
              <a:gd name="T2" fmla="*/ 35 w 64"/>
              <a:gd name="T3" fmla="*/ 49 h 64"/>
              <a:gd name="T4" fmla="*/ 61 w 64"/>
              <a:gd name="T5" fmla="*/ 13 h 64"/>
              <a:gd name="T6" fmla="*/ 35 w 64"/>
              <a:gd name="T7" fmla="*/ 42 h 64"/>
              <a:gd name="T8" fmla="*/ 32 w 64"/>
              <a:gd name="T9" fmla="*/ 0 h 64"/>
              <a:gd name="T10" fmla="*/ 28 w 64"/>
              <a:gd name="T11" fmla="*/ 41 h 64"/>
              <a:gd name="T12" fmla="*/ 3 w 64"/>
              <a:gd name="T13" fmla="*/ 13 h 64"/>
              <a:gd name="T14" fmla="*/ 29 w 64"/>
              <a:gd name="T15" fmla="*/ 49 h 64"/>
              <a:gd name="T16" fmla="*/ 0 w 64"/>
              <a:gd name="T17" fmla="*/ 40 h 64"/>
              <a:gd name="T18" fmla="*/ 27 w 64"/>
              <a:gd name="T19" fmla="*/ 51 h 64"/>
              <a:gd name="T20" fmla="*/ 6 w 64"/>
              <a:gd name="T21" fmla="*/ 57 h 64"/>
              <a:gd name="T22" fmla="*/ 30 w 64"/>
              <a:gd name="T23" fmla="*/ 52 h 64"/>
              <a:gd name="T24" fmla="*/ 28 w 64"/>
              <a:gd name="T25" fmla="*/ 64 h 64"/>
              <a:gd name="T26" fmla="*/ 36 w 64"/>
              <a:gd name="T27" fmla="*/ 64 h 64"/>
              <a:gd name="T28" fmla="*/ 34 w 64"/>
              <a:gd name="T29" fmla="*/ 52 h 64"/>
              <a:gd name="T30" fmla="*/ 58 w 64"/>
              <a:gd name="T31" fmla="*/ 57 h 64"/>
              <a:gd name="T32" fmla="*/ 37 w 64"/>
              <a:gd name="T33" fmla="*/ 51 h 64"/>
              <a:gd name="T34" fmla="*/ 64 w 64"/>
              <a:gd name="T35"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4" h="64">
                <a:moveTo>
                  <a:pt x="64" y="40"/>
                </a:moveTo>
                <a:cubicBezTo>
                  <a:pt x="56" y="38"/>
                  <a:pt x="44" y="43"/>
                  <a:pt x="35" y="49"/>
                </a:cubicBezTo>
                <a:cubicBezTo>
                  <a:pt x="50" y="35"/>
                  <a:pt x="59" y="30"/>
                  <a:pt x="61" y="13"/>
                </a:cubicBezTo>
                <a:cubicBezTo>
                  <a:pt x="48" y="19"/>
                  <a:pt x="40" y="31"/>
                  <a:pt x="35" y="42"/>
                </a:cubicBezTo>
                <a:cubicBezTo>
                  <a:pt x="40" y="26"/>
                  <a:pt x="38" y="10"/>
                  <a:pt x="32" y="0"/>
                </a:cubicBezTo>
                <a:cubicBezTo>
                  <a:pt x="26" y="10"/>
                  <a:pt x="24" y="26"/>
                  <a:pt x="28" y="41"/>
                </a:cubicBezTo>
                <a:cubicBezTo>
                  <a:pt x="24" y="30"/>
                  <a:pt x="16" y="19"/>
                  <a:pt x="3" y="13"/>
                </a:cubicBezTo>
                <a:cubicBezTo>
                  <a:pt x="5" y="30"/>
                  <a:pt x="14" y="35"/>
                  <a:pt x="29" y="49"/>
                </a:cubicBezTo>
                <a:cubicBezTo>
                  <a:pt x="20" y="43"/>
                  <a:pt x="8" y="38"/>
                  <a:pt x="0" y="40"/>
                </a:cubicBezTo>
                <a:cubicBezTo>
                  <a:pt x="4" y="47"/>
                  <a:pt x="14" y="50"/>
                  <a:pt x="27" y="51"/>
                </a:cubicBezTo>
                <a:cubicBezTo>
                  <a:pt x="18" y="53"/>
                  <a:pt x="11" y="53"/>
                  <a:pt x="6" y="57"/>
                </a:cubicBezTo>
                <a:cubicBezTo>
                  <a:pt x="15" y="61"/>
                  <a:pt x="24" y="58"/>
                  <a:pt x="30" y="52"/>
                </a:cubicBezTo>
                <a:cubicBezTo>
                  <a:pt x="28" y="64"/>
                  <a:pt x="28" y="64"/>
                  <a:pt x="28" y="64"/>
                </a:cubicBezTo>
                <a:cubicBezTo>
                  <a:pt x="36" y="64"/>
                  <a:pt x="36" y="64"/>
                  <a:pt x="36" y="64"/>
                </a:cubicBezTo>
                <a:cubicBezTo>
                  <a:pt x="34" y="52"/>
                  <a:pt x="34" y="52"/>
                  <a:pt x="34" y="52"/>
                </a:cubicBezTo>
                <a:cubicBezTo>
                  <a:pt x="40" y="58"/>
                  <a:pt x="49" y="61"/>
                  <a:pt x="58" y="57"/>
                </a:cubicBezTo>
                <a:cubicBezTo>
                  <a:pt x="53" y="53"/>
                  <a:pt x="46" y="53"/>
                  <a:pt x="37" y="51"/>
                </a:cubicBezTo>
                <a:cubicBezTo>
                  <a:pt x="50" y="50"/>
                  <a:pt x="60" y="47"/>
                  <a:pt x="64" y="40"/>
                </a:cubicBezTo>
                <a:close/>
              </a:path>
            </a:pathLst>
          </a:custGeom>
          <a:solidFill>
            <a:schemeClr val="accent1"/>
          </a:solidFill>
          <a:ln>
            <a:noFill/>
          </a:ln>
        </p:spPr>
        <p:txBody>
          <a:bodyPr vert="horz" wrap="square" lIns="91440" tIns="45720" rIns="91440" bIns="45720" numCol="1" anchor="t" anchorCtr="0" compatLnSpc="1"/>
          <a:lstStyle/>
          <a:p>
            <a:endParaRPr lang="id-ID"/>
          </a:p>
        </p:txBody>
      </p:sp>
      <p:grpSp>
        <p:nvGrpSpPr>
          <p:cNvPr id="145" name="Group 89"/>
          <p:cNvGrpSpPr/>
          <p:nvPr/>
        </p:nvGrpSpPr>
        <p:grpSpPr>
          <a:xfrm>
            <a:off x="8876191" y="1590117"/>
            <a:ext cx="422661" cy="422661"/>
            <a:chOff x="5497513" y="5472113"/>
            <a:chExt cx="239713" cy="239713"/>
          </a:xfrm>
          <a:solidFill>
            <a:schemeClr val="accent2"/>
          </a:solidFill>
        </p:grpSpPr>
        <p:sp>
          <p:nvSpPr>
            <p:cNvPr id="146" name="Freeform 238"/>
            <p:cNvSpPr>
              <a:spLocks noEditPoints="1"/>
            </p:cNvSpPr>
            <p:nvPr/>
          </p:nvSpPr>
          <p:spPr bwMode="auto">
            <a:xfrm>
              <a:off x="5497513" y="5472113"/>
              <a:ext cx="239713" cy="239713"/>
            </a:xfrm>
            <a:custGeom>
              <a:avLst/>
              <a:gdLst>
                <a:gd name="T0" fmla="*/ 64 w 64"/>
                <a:gd name="T1" fmla="*/ 30 h 64"/>
                <a:gd name="T2" fmla="*/ 32 w 64"/>
                <a:gd name="T3" fmla="*/ 0 h 64"/>
                <a:gd name="T4" fmla="*/ 1 w 64"/>
                <a:gd name="T5" fmla="*/ 25 h 64"/>
                <a:gd name="T6" fmla="*/ 0 w 64"/>
                <a:gd name="T7" fmla="*/ 32 h 64"/>
                <a:gd name="T8" fmla="*/ 0 w 64"/>
                <a:gd name="T9" fmla="*/ 36 h 64"/>
                <a:gd name="T10" fmla="*/ 32 w 64"/>
                <a:gd name="T11" fmla="*/ 64 h 64"/>
                <a:gd name="T12" fmla="*/ 62 w 64"/>
                <a:gd name="T13" fmla="*/ 43 h 64"/>
                <a:gd name="T14" fmla="*/ 64 w 64"/>
                <a:gd name="T15" fmla="*/ 32 h 64"/>
                <a:gd name="T16" fmla="*/ 64 w 64"/>
                <a:gd name="T17" fmla="*/ 30 h 64"/>
                <a:gd name="T18" fmla="*/ 18 w 64"/>
                <a:gd name="T19" fmla="*/ 36 h 64"/>
                <a:gd name="T20" fmla="*/ 12 w 64"/>
                <a:gd name="T21" fmla="*/ 30 h 64"/>
                <a:gd name="T22" fmla="*/ 18 w 64"/>
                <a:gd name="T23" fmla="*/ 24 h 64"/>
                <a:gd name="T24" fmla="*/ 24 w 64"/>
                <a:gd name="T25" fmla="*/ 30 h 64"/>
                <a:gd name="T26" fmla="*/ 18 w 64"/>
                <a:gd name="T27" fmla="*/ 36 h 64"/>
                <a:gd name="T28" fmla="*/ 59 w 64"/>
                <a:gd name="T29" fmla="*/ 38 h 64"/>
                <a:gd name="T30" fmla="*/ 46 w 64"/>
                <a:gd name="T31" fmla="*/ 45 h 64"/>
                <a:gd name="T32" fmla="*/ 34 w 64"/>
                <a:gd name="T33" fmla="*/ 31 h 64"/>
                <a:gd name="T34" fmla="*/ 18 w 64"/>
                <a:gd name="T35" fmla="*/ 12 h 64"/>
                <a:gd name="T36" fmla="*/ 11 w 64"/>
                <a:gd name="T37" fmla="*/ 14 h 64"/>
                <a:gd name="T38" fmla="*/ 32 w 64"/>
                <a:gd name="T39" fmla="*/ 4 h 64"/>
                <a:gd name="T40" fmla="*/ 60 w 64"/>
                <a:gd name="T41" fmla="*/ 32 h 64"/>
                <a:gd name="T42" fmla="*/ 59 w 64"/>
                <a:gd name="T43" fmla="*/ 3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4" h="64">
                  <a:moveTo>
                    <a:pt x="64" y="30"/>
                  </a:moveTo>
                  <a:cubicBezTo>
                    <a:pt x="63" y="13"/>
                    <a:pt x="49" y="0"/>
                    <a:pt x="32" y="0"/>
                  </a:cubicBezTo>
                  <a:cubicBezTo>
                    <a:pt x="17" y="0"/>
                    <a:pt x="4" y="11"/>
                    <a:pt x="1" y="25"/>
                  </a:cubicBezTo>
                  <a:cubicBezTo>
                    <a:pt x="0" y="27"/>
                    <a:pt x="0" y="29"/>
                    <a:pt x="0" y="32"/>
                  </a:cubicBezTo>
                  <a:cubicBezTo>
                    <a:pt x="0" y="33"/>
                    <a:pt x="0" y="34"/>
                    <a:pt x="0" y="36"/>
                  </a:cubicBezTo>
                  <a:cubicBezTo>
                    <a:pt x="2" y="52"/>
                    <a:pt x="16" y="64"/>
                    <a:pt x="32" y="64"/>
                  </a:cubicBezTo>
                  <a:cubicBezTo>
                    <a:pt x="46" y="64"/>
                    <a:pt x="57" y="55"/>
                    <a:pt x="62" y="43"/>
                  </a:cubicBezTo>
                  <a:cubicBezTo>
                    <a:pt x="63" y="40"/>
                    <a:pt x="64" y="36"/>
                    <a:pt x="64" y="32"/>
                  </a:cubicBezTo>
                  <a:cubicBezTo>
                    <a:pt x="64" y="31"/>
                    <a:pt x="64" y="31"/>
                    <a:pt x="64" y="30"/>
                  </a:cubicBezTo>
                  <a:close/>
                  <a:moveTo>
                    <a:pt x="18" y="36"/>
                  </a:moveTo>
                  <a:cubicBezTo>
                    <a:pt x="15" y="36"/>
                    <a:pt x="12" y="33"/>
                    <a:pt x="12" y="30"/>
                  </a:cubicBezTo>
                  <a:cubicBezTo>
                    <a:pt x="12" y="27"/>
                    <a:pt x="15" y="24"/>
                    <a:pt x="18" y="24"/>
                  </a:cubicBezTo>
                  <a:cubicBezTo>
                    <a:pt x="21" y="24"/>
                    <a:pt x="24" y="27"/>
                    <a:pt x="24" y="30"/>
                  </a:cubicBezTo>
                  <a:cubicBezTo>
                    <a:pt x="24" y="33"/>
                    <a:pt x="21" y="36"/>
                    <a:pt x="18" y="36"/>
                  </a:cubicBezTo>
                  <a:close/>
                  <a:moveTo>
                    <a:pt x="59" y="38"/>
                  </a:moveTo>
                  <a:cubicBezTo>
                    <a:pt x="56" y="43"/>
                    <a:pt x="51" y="45"/>
                    <a:pt x="46" y="45"/>
                  </a:cubicBezTo>
                  <a:cubicBezTo>
                    <a:pt x="40" y="45"/>
                    <a:pt x="34" y="41"/>
                    <a:pt x="34" y="31"/>
                  </a:cubicBezTo>
                  <a:cubicBezTo>
                    <a:pt x="34" y="19"/>
                    <a:pt x="26" y="12"/>
                    <a:pt x="18" y="12"/>
                  </a:cubicBezTo>
                  <a:cubicBezTo>
                    <a:pt x="15" y="12"/>
                    <a:pt x="13" y="13"/>
                    <a:pt x="11" y="14"/>
                  </a:cubicBezTo>
                  <a:cubicBezTo>
                    <a:pt x="16" y="8"/>
                    <a:pt x="24" y="4"/>
                    <a:pt x="32" y="4"/>
                  </a:cubicBezTo>
                  <a:cubicBezTo>
                    <a:pt x="47" y="4"/>
                    <a:pt x="60" y="17"/>
                    <a:pt x="60" y="32"/>
                  </a:cubicBezTo>
                  <a:cubicBezTo>
                    <a:pt x="60" y="34"/>
                    <a:pt x="60" y="36"/>
                    <a:pt x="59"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7" name="Oval 239"/>
            <p:cNvSpPr>
              <a:spLocks noChangeArrowheads="1"/>
            </p:cNvSpPr>
            <p:nvPr/>
          </p:nvSpPr>
          <p:spPr bwMode="auto">
            <a:xfrm>
              <a:off x="5646738" y="5576888"/>
              <a:ext cx="46038" cy="460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48" name="Freeform 9"/>
          <p:cNvSpPr>
            <a:spLocks noEditPoints="1"/>
          </p:cNvSpPr>
          <p:nvPr/>
        </p:nvSpPr>
        <p:spPr bwMode="auto">
          <a:xfrm>
            <a:off x="8714432" y="4546421"/>
            <a:ext cx="483041" cy="260998"/>
          </a:xfrm>
          <a:custGeom>
            <a:avLst/>
            <a:gdLst>
              <a:gd name="T0" fmla="*/ 0 w 248"/>
              <a:gd name="T1" fmla="*/ 62 h 134"/>
              <a:gd name="T2" fmla="*/ 4 w 248"/>
              <a:gd name="T3" fmla="*/ 62 h 134"/>
              <a:gd name="T4" fmla="*/ 4 w 248"/>
              <a:gd name="T5" fmla="*/ 47 h 134"/>
              <a:gd name="T6" fmla="*/ 12 w 248"/>
              <a:gd name="T7" fmla="*/ 47 h 134"/>
              <a:gd name="T8" fmla="*/ 12 w 248"/>
              <a:gd name="T9" fmla="*/ 37 h 134"/>
              <a:gd name="T10" fmla="*/ 22 w 248"/>
              <a:gd name="T11" fmla="*/ 37 h 134"/>
              <a:gd name="T12" fmla="*/ 22 w 248"/>
              <a:gd name="T13" fmla="*/ 15 h 134"/>
              <a:gd name="T14" fmla="*/ 43 w 248"/>
              <a:gd name="T15" fmla="*/ 15 h 134"/>
              <a:gd name="T16" fmla="*/ 43 w 248"/>
              <a:gd name="T17" fmla="*/ 119 h 134"/>
              <a:gd name="T18" fmla="*/ 22 w 248"/>
              <a:gd name="T19" fmla="*/ 119 h 134"/>
              <a:gd name="T20" fmla="*/ 22 w 248"/>
              <a:gd name="T21" fmla="*/ 96 h 134"/>
              <a:gd name="T22" fmla="*/ 12 w 248"/>
              <a:gd name="T23" fmla="*/ 96 h 134"/>
              <a:gd name="T24" fmla="*/ 12 w 248"/>
              <a:gd name="T25" fmla="*/ 86 h 134"/>
              <a:gd name="T26" fmla="*/ 4 w 248"/>
              <a:gd name="T27" fmla="*/ 86 h 134"/>
              <a:gd name="T28" fmla="*/ 4 w 248"/>
              <a:gd name="T29" fmla="*/ 72 h 134"/>
              <a:gd name="T30" fmla="*/ 0 w 248"/>
              <a:gd name="T31" fmla="*/ 72 h 134"/>
              <a:gd name="T32" fmla="*/ 0 w 248"/>
              <a:gd name="T33" fmla="*/ 62 h 134"/>
              <a:gd name="T34" fmla="*/ 0 w 248"/>
              <a:gd name="T35" fmla="*/ 62 h 134"/>
              <a:gd name="T36" fmla="*/ 80 w 248"/>
              <a:gd name="T37" fmla="*/ 57 h 134"/>
              <a:gd name="T38" fmla="*/ 170 w 248"/>
              <a:gd name="T39" fmla="*/ 57 h 134"/>
              <a:gd name="T40" fmla="*/ 170 w 248"/>
              <a:gd name="T41" fmla="*/ 0 h 134"/>
              <a:gd name="T42" fmla="*/ 199 w 248"/>
              <a:gd name="T43" fmla="*/ 0 h 134"/>
              <a:gd name="T44" fmla="*/ 199 w 248"/>
              <a:gd name="T45" fmla="*/ 134 h 134"/>
              <a:gd name="T46" fmla="*/ 170 w 248"/>
              <a:gd name="T47" fmla="*/ 134 h 134"/>
              <a:gd name="T48" fmla="*/ 170 w 248"/>
              <a:gd name="T49" fmla="*/ 77 h 134"/>
              <a:gd name="T50" fmla="*/ 80 w 248"/>
              <a:gd name="T51" fmla="*/ 77 h 134"/>
              <a:gd name="T52" fmla="*/ 80 w 248"/>
              <a:gd name="T53" fmla="*/ 134 h 134"/>
              <a:gd name="T54" fmla="*/ 51 w 248"/>
              <a:gd name="T55" fmla="*/ 134 h 134"/>
              <a:gd name="T56" fmla="*/ 51 w 248"/>
              <a:gd name="T57" fmla="*/ 0 h 134"/>
              <a:gd name="T58" fmla="*/ 80 w 248"/>
              <a:gd name="T59" fmla="*/ 0 h 134"/>
              <a:gd name="T60" fmla="*/ 80 w 248"/>
              <a:gd name="T61" fmla="*/ 57 h 134"/>
              <a:gd name="T62" fmla="*/ 80 w 248"/>
              <a:gd name="T63" fmla="*/ 57 h 134"/>
              <a:gd name="T64" fmla="*/ 243 w 248"/>
              <a:gd name="T65" fmla="*/ 62 h 134"/>
              <a:gd name="T66" fmla="*/ 248 w 248"/>
              <a:gd name="T67" fmla="*/ 62 h 134"/>
              <a:gd name="T68" fmla="*/ 248 w 248"/>
              <a:gd name="T69" fmla="*/ 72 h 134"/>
              <a:gd name="T70" fmla="*/ 243 w 248"/>
              <a:gd name="T71" fmla="*/ 72 h 134"/>
              <a:gd name="T72" fmla="*/ 243 w 248"/>
              <a:gd name="T73" fmla="*/ 86 h 134"/>
              <a:gd name="T74" fmla="*/ 238 w 248"/>
              <a:gd name="T75" fmla="*/ 86 h 134"/>
              <a:gd name="T76" fmla="*/ 238 w 248"/>
              <a:gd name="T77" fmla="*/ 94 h 134"/>
              <a:gd name="T78" fmla="*/ 228 w 248"/>
              <a:gd name="T79" fmla="*/ 94 h 134"/>
              <a:gd name="T80" fmla="*/ 228 w 248"/>
              <a:gd name="T81" fmla="*/ 119 h 134"/>
              <a:gd name="T82" fmla="*/ 206 w 248"/>
              <a:gd name="T83" fmla="*/ 119 h 134"/>
              <a:gd name="T84" fmla="*/ 206 w 248"/>
              <a:gd name="T85" fmla="*/ 15 h 134"/>
              <a:gd name="T86" fmla="*/ 228 w 248"/>
              <a:gd name="T87" fmla="*/ 15 h 134"/>
              <a:gd name="T88" fmla="*/ 228 w 248"/>
              <a:gd name="T89" fmla="*/ 37 h 134"/>
              <a:gd name="T90" fmla="*/ 238 w 248"/>
              <a:gd name="T91" fmla="*/ 37 h 134"/>
              <a:gd name="T92" fmla="*/ 238 w 248"/>
              <a:gd name="T93" fmla="*/ 47 h 134"/>
              <a:gd name="T94" fmla="*/ 243 w 248"/>
              <a:gd name="T95" fmla="*/ 47 h 134"/>
              <a:gd name="T96" fmla="*/ 243 w 248"/>
              <a:gd name="T97" fmla="*/ 62 h 134"/>
              <a:gd name="T98" fmla="*/ 243 w 248"/>
              <a:gd name="T99" fmla="*/ 6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8" h="134">
                <a:moveTo>
                  <a:pt x="0" y="62"/>
                </a:moveTo>
                <a:lnTo>
                  <a:pt x="4" y="62"/>
                </a:lnTo>
                <a:lnTo>
                  <a:pt x="4" y="47"/>
                </a:lnTo>
                <a:lnTo>
                  <a:pt x="12" y="47"/>
                </a:lnTo>
                <a:lnTo>
                  <a:pt x="12" y="37"/>
                </a:lnTo>
                <a:lnTo>
                  <a:pt x="22" y="37"/>
                </a:lnTo>
                <a:lnTo>
                  <a:pt x="22" y="15"/>
                </a:lnTo>
                <a:lnTo>
                  <a:pt x="43" y="15"/>
                </a:lnTo>
                <a:lnTo>
                  <a:pt x="43" y="119"/>
                </a:lnTo>
                <a:lnTo>
                  <a:pt x="22" y="119"/>
                </a:lnTo>
                <a:lnTo>
                  <a:pt x="22" y="96"/>
                </a:lnTo>
                <a:lnTo>
                  <a:pt x="12" y="96"/>
                </a:lnTo>
                <a:lnTo>
                  <a:pt x="12" y="86"/>
                </a:lnTo>
                <a:lnTo>
                  <a:pt x="4" y="86"/>
                </a:lnTo>
                <a:lnTo>
                  <a:pt x="4" y="72"/>
                </a:lnTo>
                <a:lnTo>
                  <a:pt x="0" y="72"/>
                </a:lnTo>
                <a:lnTo>
                  <a:pt x="0" y="62"/>
                </a:lnTo>
                <a:lnTo>
                  <a:pt x="0" y="62"/>
                </a:lnTo>
                <a:close/>
                <a:moveTo>
                  <a:pt x="80" y="57"/>
                </a:moveTo>
                <a:lnTo>
                  <a:pt x="170" y="57"/>
                </a:lnTo>
                <a:lnTo>
                  <a:pt x="170" y="0"/>
                </a:lnTo>
                <a:lnTo>
                  <a:pt x="199" y="0"/>
                </a:lnTo>
                <a:lnTo>
                  <a:pt x="199" y="134"/>
                </a:lnTo>
                <a:lnTo>
                  <a:pt x="170" y="134"/>
                </a:lnTo>
                <a:lnTo>
                  <a:pt x="170" y="77"/>
                </a:lnTo>
                <a:lnTo>
                  <a:pt x="80" y="77"/>
                </a:lnTo>
                <a:lnTo>
                  <a:pt x="80" y="134"/>
                </a:lnTo>
                <a:lnTo>
                  <a:pt x="51" y="134"/>
                </a:lnTo>
                <a:lnTo>
                  <a:pt x="51" y="0"/>
                </a:lnTo>
                <a:lnTo>
                  <a:pt x="80" y="0"/>
                </a:lnTo>
                <a:lnTo>
                  <a:pt x="80" y="57"/>
                </a:lnTo>
                <a:lnTo>
                  <a:pt x="80" y="57"/>
                </a:lnTo>
                <a:close/>
                <a:moveTo>
                  <a:pt x="243" y="62"/>
                </a:moveTo>
                <a:lnTo>
                  <a:pt x="248" y="62"/>
                </a:lnTo>
                <a:lnTo>
                  <a:pt x="248" y="72"/>
                </a:lnTo>
                <a:lnTo>
                  <a:pt x="243" y="72"/>
                </a:lnTo>
                <a:lnTo>
                  <a:pt x="243" y="86"/>
                </a:lnTo>
                <a:lnTo>
                  <a:pt x="238" y="86"/>
                </a:lnTo>
                <a:lnTo>
                  <a:pt x="238" y="94"/>
                </a:lnTo>
                <a:lnTo>
                  <a:pt x="228" y="94"/>
                </a:lnTo>
                <a:lnTo>
                  <a:pt x="228" y="119"/>
                </a:lnTo>
                <a:lnTo>
                  <a:pt x="206" y="119"/>
                </a:lnTo>
                <a:lnTo>
                  <a:pt x="206" y="15"/>
                </a:lnTo>
                <a:lnTo>
                  <a:pt x="228" y="15"/>
                </a:lnTo>
                <a:lnTo>
                  <a:pt x="228" y="37"/>
                </a:lnTo>
                <a:lnTo>
                  <a:pt x="238" y="37"/>
                </a:lnTo>
                <a:lnTo>
                  <a:pt x="238" y="47"/>
                </a:lnTo>
                <a:lnTo>
                  <a:pt x="243" y="47"/>
                </a:lnTo>
                <a:lnTo>
                  <a:pt x="243" y="62"/>
                </a:lnTo>
                <a:lnTo>
                  <a:pt x="243" y="62"/>
                </a:lnTo>
                <a:close/>
              </a:path>
            </a:pathLst>
          </a:custGeom>
          <a:solidFill>
            <a:schemeClr val="accent1"/>
          </a:solidFill>
          <a:ln>
            <a:noFill/>
          </a:ln>
        </p:spPr>
        <p:txBody>
          <a:bodyPr vert="horz" wrap="square" lIns="91440" tIns="45720" rIns="91440" bIns="45720" numCol="1" anchor="t" anchorCtr="0" compatLnSpc="1"/>
          <a:lstStyle/>
          <a:p>
            <a:endParaRPr lang="id-ID"/>
          </a:p>
        </p:txBody>
      </p:sp>
      <p:sp>
        <p:nvSpPr>
          <p:cNvPr id="149" name="TextBox 13"/>
          <p:cNvSpPr txBox="1"/>
          <p:nvPr/>
        </p:nvSpPr>
        <p:spPr>
          <a:xfrm>
            <a:off x="9561965" y="1408506"/>
            <a:ext cx="1742095" cy="337528"/>
          </a:xfrm>
          <a:prstGeom prst="rect">
            <a:avLst/>
          </a:prstGeom>
          <a:noFill/>
        </p:spPr>
        <p:txBody>
          <a:bodyPr wrap="square" lIns="0" tIns="0" rIns="0" bIns="0" rtlCol="0" anchor="t" anchorCtr="0">
            <a:spAutoFit/>
          </a:bodyPr>
          <a:lstStyle/>
          <a:p>
            <a:pPr defTabSz="1216660">
              <a:lnSpc>
                <a:spcPct val="120000"/>
              </a:lnSpc>
              <a:spcBef>
                <a:spcPct val="0"/>
              </a:spcBef>
              <a:defRPr/>
            </a:pPr>
            <a:r>
              <a:rPr lang="zh-CN" alt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0" name="TextBox 13"/>
          <p:cNvSpPr txBox="1"/>
          <p:nvPr/>
        </p:nvSpPr>
        <p:spPr>
          <a:xfrm>
            <a:off x="9561965" y="1774502"/>
            <a:ext cx="2333999" cy="1254189"/>
          </a:xfrm>
          <a:prstGeom prst="rect">
            <a:avLst/>
          </a:prstGeom>
          <a:noFill/>
        </p:spPr>
        <p:txBody>
          <a:bodyPr wrap="square" lIns="0" tIns="0" rIns="0" bIns="0" rtlCol="0" anchor="t" anchorCtr="0">
            <a:spAutoFit/>
          </a:bodyPr>
          <a:lstStyle/>
          <a:p>
            <a:pP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1" name="TextBox 13"/>
          <p:cNvSpPr txBox="1"/>
          <p:nvPr/>
        </p:nvSpPr>
        <p:spPr>
          <a:xfrm>
            <a:off x="9386049" y="4246546"/>
            <a:ext cx="1742095" cy="337528"/>
          </a:xfrm>
          <a:prstGeom prst="rect">
            <a:avLst/>
          </a:prstGeom>
          <a:noFill/>
        </p:spPr>
        <p:txBody>
          <a:bodyPr wrap="square" lIns="0" tIns="0" rIns="0" bIns="0" rtlCol="0" anchor="t" anchorCtr="0">
            <a:spAutoFit/>
          </a:bodyPr>
          <a:lstStyle/>
          <a:p>
            <a:pPr defTabSz="1216660">
              <a:lnSpc>
                <a:spcPct val="120000"/>
              </a:lnSpc>
              <a:spcBef>
                <a:spcPct val="0"/>
              </a:spcBef>
              <a:defRPr/>
            </a:pPr>
            <a:r>
              <a:rPr lang="zh-CN" alt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2" name="TextBox 13"/>
          <p:cNvSpPr txBox="1"/>
          <p:nvPr/>
        </p:nvSpPr>
        <p:spPr>
          <a:xfrm>
            <a:off x="9386049" y="4612542"/>
            <a:ext cx="2333999" cy="1254189"/>
          </a:xfrm>
          <a:prstGeom prst="rect">
            <a:avLst/>
          </a:prstGeom>
          <a:noFill/>
        </p:spPr>
        <p:txBody>
          <a:bodyPr wrap="square" lIns="0" tIns="0" rIns="0" bIns="0" rtlCol="0" anchor="t" anchorCtr="0">
            <a:spAutoFit/>
          </a:bodyPr>
          <a:lstStyle/>
          <a:p>
            <a:pP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 name="TextBox 13"/>
          <p:cNvSpPr txBox="1"/>
          <p:nvPr/>
        </p:nvSpPr>
        <p:spPr>
          <a:xfrm>
            <a:off x="958696" y="1219585"/>
            <a:ext cx="1678972" cy="307777"/>
          </a:xfrm>
          <a:prstGeom prst="rect">
            <a:avLst/>
          </a:prstGeom>
          <a:noFill/>
        </p:spPr>
        <p:txBody>
          <a:bodyPr wrap="square" lIns="0" tIns="0" rIns="0" bIns="0" rtlCol="0" anchor="t" anchorCtr="0">
            <a:spAutoFit/>
          </a:bodyPr>
          <a:lstStyle/>
          <a:p>
            <a:pPr algn="r" defTabSz="1216660">
              <a:spcBef>
                <a:spcPct val="0"/>
              </a:spcBef>
              <a:defRPr/>
            </a:pPr>
            <a:r>
              <a:rPr lang="zh-CN" alt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4" name="TextBox 13"/>
          <p:cNvSpPr txBox="1"/>
          <p:nvPr/>
        </p:nvSpPr>
        <p:spPr>
          <a:xfrm>
            <a:off x="303669" y="1580012"/>
            <a:ext cx="2333999" cy="1254189"/>
          </a:xfrm>
          <a:prstGeom prst="rect">
            <a:avLst/>
          </a:prstGeom>
          <a:noFill/>
        </p:spPr>
        <p:txBody>
          <a:bodyPr wrap="square" lIns="0" tIns="0" rIns="0" bIns="0" rtlCol="0" anchor="t" anchorCtr="0">
            <a:spAutoFit/>
          </a:bodyPr>
          <a:lstStyle/>
          <a:p>
            <a:pPr algn="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a:t>
            </a:r>
            <a:r>
              <a:rPr lang="zh-CN" altLang="en-US" sz="14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5" name="TextBox 13"/>
          <p:cNvSpPr txBox="1"/>
          <p:nvPr/>
        </p:nvSpPr>
        <p:spPr>
          <a:xfrm>
            <a:off x="951064" y="3350509"/>
            <a:ext cx="1678972" cy="307777"/>
          </a:xfrm>
          <a:prstGeom prst="rect">
            <a:avLst/>
          </a:prstGeom>
          <a:noFill/>
        </p:spPr>
        <p:txBody>
          <a:bodyPr wrap="square" lIns="0" tIns="0" rIns="0" bIns="0" rtlCol="0" anchor="t" anchorCtr="0">
            <a:spAutoFit/>
          </a:bodyPr>
          <a:lstStyle/>
          <a:p>
            <a:pPr algn="r" defTabSz="1216660">
              <a:spcBef>
                <a:spcPct val="0"/>
              </a:spcBef>
              <a:defRPr/>
            </a:pPr>
            <a:r>
              <a:rPr lang="zh-CN" alt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6" name="TextBox 13"/>
          <p:cNvSpPr txBox="1"/>
          <p:nvPr/>
        </p:nvSpPr>
        <p:spPr>
          <a:xfrm>
            <a:off x="296037" y="3710936"/>
            <a:ext cx="2333999" cy="1254189"/>
          </a:xfrm>
          <a:prstGeom prst="rect">
            <a:avLst/>
          </a:prstGeom>
          <a:noFill/>
        </p:spPr>
        <p:txBody>
          <a:bodyPr wrap="square" lIns="0" tIns="0" rIns="0" bIns="0" rtlCol="0" anchor="t" anchorCtr="0">
            <a:spAutoFit/>
          </a:bodyPr>
          <a:lstStyle/>
          <a:p>
            <a:pPr algn="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57" name="Group 65"/>
          <p:cNvGrpSpPr/>
          <p:nvPr/>
        </p:nvGrpSpPr>
        <p:grpSpPr>
          <a:xfrm>
            <a:off x="3252581" y="3420576"/>
            <a:ext cx="1800808" cy="332422"/>
            <a:chOff x="3688606" y="4273686"/>
            <a:chExt cx="1800808" cy="332422"/>
          </a:xfrm>
        </p:grpSpPr>
        <p:cxnSp>
          <p:nvCxnSpPr>
            <p:cNvPr id="158" name="Straight Connector 66"/>
            <p:cNvCxnSpPr/>
            <p:nvPr/>
          </p:nvCxnSpPr>
          <p:spPr>
            <a:xfrm rot="10800000" flipV="1">
              <a:off x="5156990" y="4273686"/>
              <a:ext cx="332424" cy="332422"/>
            </a:xfrm>
            <a:prstGeom prst="line">
              <a:avLst/>
            </a:prstGeom>
            <a:ln w="22225">
              <a:solidFill>
                <a:schemeClr val="accent2"/>
              </a:solidFill>
              <a:headEnd type="diamond" w="lg" len="lg"/>
            </a:ln>
          </p:spPr>
          <p:style>
            <a:lnRef idx="1">
              <a:schemeClr val="accent1"/>
            </a:lnRef>
            <a:fillRef idx="0">
              <a:schemeClr val="accent1"/>
            </a:fillRef>
            <a:effectRef idx="0">
              <a:schemeClr val="accent1"/>
            </a:effectRef>
            <a:fontRef idx="minor">
              <a:schemeClr val="tx1"/>
            </a:fontRef>
          </p:style>
        </p:cxnSp>
        <p:cxnSp>
          <p:nvCxnSpPr>
            <p:cNvPr id="159" name="Straight Connector 67"/>
            <p:cNvCxnSpPr/>
            <p:nvPr/>
          </p:nvCxnSpPr>
          <p:spPr>
            <a:xfrm flipH="1">
              <a:off x="3688606" y="4604868"/>
              <a:ext cx="1478199" cy="0"/>
            </a:xfrm>
            <a:prstGeom prst="line">
              <a:avLst/>
            </a:prstGeom>
            <a:ln w="2222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60" name="Group 61"/>
          <p:cNvGrpSpPr/>
          <p:nvPr/>
        </p:nvGrpSpPr>
        <p:grpSpPr>
          <a:xfrm>
            <a:off x="3495265" y="1681852"/>
            <a:ext cx="2171834" cy="735585"/>
            <a:chOff x="6988835" y="4584018"/>
            <a:chExt cx="1517809" cy="514071"/>
          </a:xfrm>
        </p:grpSpPr>
        <p:cxnSp>
          <p:nvCxnSpPr>
            <p:cNvPr id="161" name="Straight Connector 62"/>
            <p:cNvCxnSpPr/>
            <p:nvPr/>
          </p:nvCxnSpPr>
          <p:spPr>
            <a:xfrm>
              <a:off x="6988835" y="4584018"/>
              <a:ext cx="511781" cy="511780"/>
            </a:xfrm>
            <a:prstGeom prst="line">
              <a:avLst/>
            </a:prstGeom>
            <a:ln w="22225">
              <a:solidFill>
                <a:schemeClr val="accent1"/>
              </a:solidFill>
              <a:headEnd type="diamond" w="lg" len="lg"/>
            </a:ln>
          </p:spPr>
          <p:style>
            <a:lnRef idx="1">
              <a:schemeClr val="accent1"/>
            </a:lnRef>
            <a:fillRef idx="0">
              <a:schemeClr val="accent1"/>
            </a:fillRef>
            <a:effectRef idx="0">
              <a:schemeClr val="accent1"/>
            </a:effectRef>
            <a:fontRef idx="minor">
              <a:schemeClr val="tx1"/>
            </a:fontRef>
          </p:style>
        </p:cxnSp>
        <p:cxnSp>
          <p:nvCxnSpPr>
            <p:cNvPr id="162" name="Straight Connector 63"/>
            <p:cNvCxnSpPr/>
            <p:nvPr/>
          </p:nvCxnSpPr>
          <p:spPr>
            <a:xfrm>
              <a:off x="7492770" y="5098089"/>
              <a:ext cx="1013874" cy="0"/>
            </a:xfrm>
            <a:prstGeom prst="line">
              <a:avLst/>
            </a:prstGeom>
            <a:ln w="2222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63" name="矩形 162"/>
          <p:cNvSpPr/>
          <p:nvPr>
            <p:custDataLst>
              <p:tags r:id="rId1"/>
            </p:custDataLst>
          </p:nvPr>
        </p:nvSpPr>
        <p:spPr>
          <a:xfrm>
            <a:off x="0" y="37945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矩形 163"/>
          <p:cNvSpPr/>
          <p:nvPr>
            <p:custDataLst>
              <p:tags r:id="rId2"/>
            </p:custDataLst>
          </p:nvPr>
        </p:nvSpPr>
        <p:spPr>
          <a:xfrm>
            <a:off x="689900" y="37945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文本框 164"/>
          <p:cNvSpPr txBox="1"/>
          <p:nvPr>
            <p:custDataLst>
              <p:tags r:id="rId3"/>
            </p:custDataLst>
          </p:nvPr>
        </p:nvSpPr>
        <p:spPr>
          <a:xfrm>
            <a:off x="842559" y="333734"/>
            <a:ext cx="2397760" cy="461665"/>
          </a:xfrm>
          <a:prstGeom prst="rect">
            <a:avLst/>
          </a:prstGeom>
          <a:noFill/>
        </p:spPr>
        <p:txBody>
          <a:bodyPr wrap="square" rtlCol="0">
            <a:spAutoFit/>
          </a:bodyPr>
          <a:lstStyle/>
          <a:p>
            <a:pPr algn="ctr"/>
            <a:r>
              <a:rPr lang="zh-CN" altLang="en-US" sz="2400" dirty="0"/>
              <a:t>学校人物简介</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6065054" y="3771535"/>
            <a:ext cx="4846740" cy="1176630"/>
          </a:xfrm>
          <a:prstGeom prst="rect">
            <a:avLst/>
          </a:prstGeom>
        </p:spPr>
      </p:pic>
      <p:pic>
        <p:nvPicPr>
          <p:cNvPr id="2" name="图片 1"/>
          <p:cNvPicPr>
            <a:picLocks noChangeAspect="1"/>
          </p:cNvPicPr>
          <p:nvPr/>
        </p:nvPicPr>
        <p:blipFill>
          <a:blip r:embed="rId2"/>
          <a:stretch>
            <a:fillRect/>
          </a:stretch>
        </p:blipFill>
        <p:spPr>
          <a:xfrm>
            <a:off x="5894760" y="2004849"/>
            <a:ext cx="6675699" cy="2566638"/>
          </a:xfrm>
          <a:prstGeom prst="rect">
            <a:avLst/>
          </a:prstGeom>
        </p:spPr>
      </p:pic>
      <p:cxnSp>
        <p:nvCxnSpPr>
          <p:cNvPr id="4" name="直接连接符 3"/>
          <p:cNvCxnSpPr/>
          <p:nvPr/>
        </p:nvCxnSpPr>
        <p:spPr>
          <a:xfrm>
            <a:off x="6319520" y="3771535"/>
            <a:ext cx="5872480" cy="0"/>
          </a:xfrm>
          <a:prstGeom prst="line">
            <a:avLst/>
          </a:prstGeom>
          <a:ln>
            <a:solidFill>
              <a:srgbClr val="262626"/>
            </a:solidFill>
          </a:ln>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881" y="1128689"/>
            <a:ext cx="5099859" cy="470899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993603" y="3370"/>
            <a:ext cx="9198397" cy="5579955"/>
          </a:xfrm>
          <a:prstGeom prst="rect">
            <a:avLst/>
          </a:prstGeom>
        </p:spPr>
      </p:pic>
      <p:sp>
        <p:nvSpPr>
          <p:cNvPr id="4" name="任意多边形 3"/>
          <p:cNvSpPr/>
          <p:nvPr/>
        </p:nvSpPr>
        <p:spPr>
          <a:xfrm>
            <a:off x="0" y="680854"/>
            <a:ext cx="4942592" cy="6177146"/>
          </a:xfrm>
          <a:custGeom>
            <a:avLst/>
            <a:gdLst>
              <a:gd name="connsiteX0" fmla="*/ 0 w 4942592"/>
              <a:gd name="connsiteY0" fmla="*/ 0 h 6177146"/>
              <a:gd name="connsiteX1" fmla="*/ 4942592 w 4942592"/>
              <a:gd name="connsiteY1" fmla="*/ 3291706 h 6177146"/>
              <a:gd name="connsiteX2" fmla="*/ 3005514 w 4942592"/>
              <a:gd name="connsiteY2" fmla="*/ 6177146 h 6177146"/>
              <a:gd name="connsiteX3" fmla="*/ 0 w 4942592"/>
              <a:gd name="connsiteY3" fmla="*/ 6177146 h 6177146"/>
            </a:gdLst>
            <a:ahLst/>
            <a:cxnLst>
              <a:cxn ang="0">
                <a:pos x="connsiteX0" y="connsiteY0"/>
              </a:cxn>
              <a:cxn ang="0">
                <a:pos x="connsiteX1" y="connsiteY1"/>
              </a:cxn>
              <a:cxn ang="0">
                <a:pos x="connsiteX2" y="connsiteY2"/>
              </a:cxn>
              <a:cxn ang="0">
                <a:pos x="connsiteX3" y="connsiteY3"/>
              </a:cxn>
            </a:cxnLst>
            <a:rect l="l" t="t" r="r" b="b"/>
            <a:pathLst>
              <a:path w="4942592" h="6177146">
                <a:moveTo>
                  <a:pt x="0" y="0"/>
                </a:moveTo>
                <a:lnTo>
                  <a:pt x="4942592" y="3291706"/>
                </a:lnTo>
                <a:lnTo>
                  <a:pt x="3005514" y="6177146"/>
                </a:lnTo>
                <a:lnTo>
                  <a:pt x="0" y="6177146"/>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17299" y="3741410"/>
            <a:ext cx="4340107" cy="1900905"/>
          </a:xfrm>
          <a:prstGeom prst="rect">
            <a:avLst/>
          </a:prstGeom>
          <a:noFill/>
        </p:spPr>
        <p:txBody>
          <a:bodyPr wrap="square" lIns="0" tIns="0" rIns="0" bIns="0" rtlCol="0" anchor="t" anchorCtr="0">
            <a:spAutoFit/>
          </a:bodyPr>
          <a:lstStyle/>
          <a:p>
            <a:pPr defTabSz="1216660">
              <a:lnSpc>
                <a:spcPct val="150000"/>
              </a:lnSpc>
              <a:spcBef>
                <a:spcPct val="0"/>
              </a:spcBef>
            </a:pPr>
            <a:r>
              <a:rPr lang="zh-CN" altLang="en-US" sz="1400" dirty="0" smtClean="0">
                <a:solidFill>
                  <a:schemeClr val="tx1">
                    <a:lumMod val="90000"/>
                    <a:lumOff val="10000"/>
                  </a:scheme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a:t>
            </a:r>
            <a:r>
              <a:rPr lang="zh-CN" altLang="en-US" sz="1400" dirty="0">
                <a:solidFill>
                  <a:schemeClr val="tx1">
                    <a:lumMod val="90000"/>
                    <a:lumOff val="10000"/>
                  </a:schemeClr>
                </a:solidFill>
                <a:latin typeface="微软雅黑" panose="020B0503020204020204" pitchFamily="34" charset="-122"/>
                <a:ea typeface="微软雅黑" panose="020B0503020204020204" pitchFamily="34" charset="-122"/>
                <a:sym typeface="Arial" panose="020B0604020202020204" pitchFamily="34" charset="0"/>
              </a:rPr>
              <a:t>替换。单击此处编辑您要的内容，建议您在展示时采用微软雅黑字体，本模版所有图形线条及其相应素材均可自由编辑、改色、替换。</a:t>
            </a:r>
            <a:endParaRPr lang="en-US" altLang="zh-CN" sz="1400" dirty="0">
              <a:solidFill>
                <a:schemeClr val="tx1">
                  <a:lumMod val="90000"/>
                  <a:lumOff val="10000"/>
                </a:schemeClr>
              </a:solidFill>
              <a:latin typeface="微软雅黑" panose="020B0503020204020204" pitchFamily="34" charset="-122"/>
              <a:ea typeface="微软雅黑" panose="020B0503020204020204" pitchFamily="34" charset="-122"/>
              <a:sym typeface="Arial" panose="020B0604020202020204" pitchFamily="34" charset="0"/>
            </a:endParaRPr>
          </a:p>
          <a:p>
            <a:pPr defTabSz="1216660">
              <a:lnSpc>
                <a:spcPct val="150000"/>
              </a:lnSpc>
              <a:spcBef>
                <a:spcPct val="0"/>
              </a:spcBef>
            </a:pPr>
            <a:endParaRPr lang="en-US" altLang="zh-CN" sz="1400" dirty="0">
              <a:solidFill>
                <a:schemeClr val="tx1">
                  <a:lumMod val="90000"/>
                  <a:lumOff val="1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TextBox 13"/>
          <p:cNvSpPr txBox="1"/>
          <p:nvPr/>
        </p:nvSpPr>
        <p:spPr>
          <a:xfrm>
            <a:off x="217298" y="3140710"/>
            <a:ext cx="2593217" cy="540020"/>
          </a:xfrm>
          <a:prstGeom prst="rect">
            <a:avLst/>
          </a:prstGeom>
          <a:noFill/>
        </p:spPr>
        <p:txBody>
          <a:bodyPr wrap="square" lIns="0" tIns="0" rIns="0" bIns="0" rtlCol="0" anchor="t" anchorCtr="0">
            <a:spAutoFit/>
          </a:bodyPr>
          <a:lstStyle/>
          <a:p>
            <a:pPr defTabSz="1216660">
              <a:lnSpc>
                <a:spcPct val="120000"/>
              </a:lnSpc>
              <a:spcBef>
                <a:spcPct val="0"/>
              </a:spcBef>
              <a:defRPr/>
            </a:pPr>
            <a:r>
              <a:rPr lang="zh-CN" altLang="en-US" sz="32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32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custDataLst>
              <p:tags r:id="rId2"/>
            </p:custDataLst>
          </p:nvPr>
        </p:nvSpPr>
        <p:spPr>
          <a:xfrm>
            <a:off x="0" y="37945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custDataLst>
              <p:tags r:id="rId3"/>
            </p:custDataLst>
          </p:nvPr>
        </p:nvSpPr>
        <p:spPr>
          <a:xfrm>
            <a:off x="689900" y="37945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custDataLst>
              <p:tags r:id="rId4"/>
            </p:custDataLst>
          </p:nvPr>
        </p:nvSpPr>
        <p:spPr>
          <a:xfrm>
            <a:off x="842559" y="333734"/>
            <a:ext cx="2397760" cy="461665"/>
          </a:xfrm>
          <a:prstGeom prst="rect">
            <a:avLst/>
          </a:prstGeom>
          <a:noFill/>
        </p:spPr>
        <p:txBody>
          <a:bodyPr wrap="square" rtlCol="0">
            <a:spAutoFit/>
          </a:bodyPr>
          <a:lstStyle/>
          <a:p>
            <a:pPr algn="ctr"/>
            <a:r>
              <a:rPr lang="zh-CN" altLang="en-US" sz="2400" dirty="0"/>
              <a:t>今年教学重点</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08200" y="1285240"/>
            <a:ext cx="5496560" cy="2377440"/>
          </a:xfrm>
          <a:prstGeom prst="rect">
            <a:avLst/>
          </a:prstGeom>
          <a:solidFill>
            <a:schemeClr val="accent1">
              <a:lumMod val="75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endParaRPr>
          </a:p>
        </p:txBody>
      </p:sp>
      <p:sp>
        <p:nvSpPr>
          <p:cNvPr id="3" name="饼形 2"/>
          <p:cNvSpPr/>
          <p:nvPr/>
        </p:nvSpPr>
        <p:spPr>
          <a:xfrm>
            <a:off x="2423160" y="1488440"/>
            <a:ext cx="1910080" cy="1910080"/>
          </a:xfrm>
          <a:prstGeom prst="pi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endParaRPr>
          </a:p>
        </p:txBody>
      </p:sp>
      <p:sp>
        <p:nvSpPr>
          <p:cNvPr id="4" name="文本框 3"/>
          <p:cNvSpPr txBox="1"/>
          <p:nvPr/>
        </p:nvSpPr>
        <p:spPr>
          <a:xfrm>
            <a:off x="3327400" y="1642963"/>
            <a:ext cx="1005840" cy="830997"/>
          </a:xfrm>
          <a:prstGeom prst="rect">
            <a:avLst/>
          </a:prstGeom>
          <a:noFill/>
        </p:spPr>
        <p:txBody>
          <a:bodyPr wrap="square" rtlCol="0">
            <a:spAutoFit/>
          </a:bodyPr>
          <a:lstStyle/>
          <a:p>
            <a:pPr algn="ctr"/>
            <a:r>
              <a:rPr lang="en-US" altLang="zh-CN" sz="4800" b="1" dirty="0">
                <a:solidFill>
                  <a:schemeClr val="tx1">
                    <a:lumMod val="50000"/>
                  </a:schemeClr>
                </a:solidFill>
              </a:rPr>
              <a:t>01</a:t>
            </a:r>
            <a:endParaRPr lang="zh-CN" altLang="en-US" sz="4800" b="1" dirty="0">
              <a:solidFill>
                <a:schemeClr val="tx1">
                  <a:lumMod val="50000"/>
                </a:schemeClr>
              </a:solidFill>
            </a:endParaRPr>
          </a:p>
        </p:txBody>
      </p:sp>
      <p:sp>
        <p:nvSpPr>
          <p:cNvPr id="5" name="矩形 4"/>
          <p:cNvSpPr/>
          <p:nvPr/>
        </p:nvSpPr>
        <p:spPr>
          <a:xfrm>
            <a:off x="4587240" y="3886200"/>
            <a:ext cx="5496560" cy="2377440"/>
          </a:xfrm>
          <a:prstGeom prst="rect">
            <a:avLst/>
          </a:prstGeom>
          <a:solidFill>
            <a:schemeClr val="accent2">
              <a:lumMod val="60000"/>
              <a:lumOff val="40000"/>
              <a:alpha val="3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endParaRPr>
          </a:p>
        </p:txBody>
      </p:sp>
      <p:sp>
        <p:nvSpPr>
          <p:cNvPr id="6" name="饼形 5"/>
          <p:cNvSpPr/>
          <p:nvPr/>
        </p:nvSpPr>
        <p:spPr>
          <a:xfrm>
            <a:off x="4902200" y="4089400"/>
            <a:ext cx="1910080" cy="1910080"/>
          </a:xfrm>
          <a:prstGeom prst="pi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schemeClr>
              </a:solidFill>
            </a:endParaRPr>
          </a:p>
        </p:txBody>
      </p:sp>
      <p:sp>
        <p:nvSpPr>
          <p:cNvPr id="7" name="文本框 6"/>
          <p:cNvSpPr txBox="1"/>
          <p:nvPr/>
        </p:nvSpPr>
        <p:spPr>
          <a:xfrm>
            <a:off x="5806440" y="4243923"/>
            <a:ext cx="1005840" cy="830997"/>
          </a:xfrm>
          <a:prstGeom prst="rect">
            <a:avLst/>
          </a:prstGeom>
          <a:noFill/>
        </p:spPr>
        <p:txBody>
          <a:bodyPr wrap="square" rtlCol="0">
            <a:spAutoFit/>
          </a:bodyPr>
          <a:lstStyle/>
          <a:p>
            <a:pPr algn="ctr"/>
            <a:r>
              <a:rPr lang="en-US" altLang="zh-CN" sz="4800" b="1" dirty="0">
                <a:solidFill>
                  <a:schemeClr val="tx1">
                    <a:lumMod val="50000"/>
                  </a:schemeClr>
                </a:solidFill>
              </a:rPr>
              <a:t>02</a:t>
            </a:r>
            <a:endParaRPr lang="zh-CN" altLang="en-US" sz="4800" b="1" dirty="0">
              <a:solidFill>
                <a:schemeClr val="tx1">
                  <a:lumMod val="50000"/>
                </a:schemeClr>
              </a:solidFill>
            </a:endParaRPr>
          </a:p>
        </p:txBody>
      </p:sp>
      <p:grpSp>
        <p:nvGrpSpPr>
          <p:cNvPr id="8" name="组合 7"/>
          <p:cNvGrpSpPr/>
          <p:nvPr/>
        </p:nvGrpSpPr>
        <p:grpSpPr>
          <a:xfrm>
            <a:off x="4508263" y="1606981"/>
            <a:ext cx="2892382" cy="1617755"/>
            <a:chOff x="4802000" y="1720144"/>
            <a:chExt cx="2333999" cy="1617755"/>
          </a:xfrm>
        </p:grpSpPr>
        <p:sp>
          <p:nvSpPr>
            <p:cNvPr id="9" name="TextBox 13"/>
            <p:cNvSpPr txBox="1"/>
            <p:nvPr/>
          </p:nvSpPr>
          <p:spPr>
            <a:xfrm>
              <a:off x="4802000" y="1720144"/>
              <a:ext cx="1934561" cy="33752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3"/>
            <p:cNvSpPr txBox="1"/>
            <p:nvPr/>
          </p:nvSpPr>
          <p:spPr>
            <a:xfrm>
              <a:off x="4802000" y="2083710"/>
              <a:ext cx="2333999" cy="1254189"/>
            </a:xfrm>
            <a:prstGeom prst="rect">
              <a:avLst/>
            </a:prstGeom>
            <a:noFill/>
          </p:spPr>
          <p:txBody>
            <a:bodyPr wrap="square" lIns="0" tIns="0" rIns="0" bIns="0" rtlCol="0" anchor="t" anchorCtr="0">
              <a:spAutoFit/>
            </a:bodyPr>
            <a:lstStyle/>
            <a:p>
              <a:pPr defTabSz="1216660">
                <a:lnSpc>
                  <a:spcPct val="150000"/>
                </a:lnSpc>
                <a:spcBef>
                  <a:spcPct val="20000"/>
                </a:spcBef>
                <a:defRPr/>
              </a:pP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a:t>
              </a:r>
              <a:r>
                <a:rPr lang="zh-CN" altLang="en-US" sz="1400" dirty="0" smtClean="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大小</a:t>
              </a: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a:t>
              </a:r>
              <a:r>
                <a:rPr lang="zh-CN" altLang="en-US" sz="1400" dirty="0" smtClean="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内容</a:t>
              </a:r>
              <a:endParaRPr lang="en-US" altLang="zh-CN"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6999763" y="4207941"/>
            <a:ext cx="2892382" cy="1631610"/>
            <a:chOff x="4802000" y="1720144"/>
            <a:chExt cx="2333999" cy="1631610"/>
          </a:xfrm>
        </p:grpSpPr>
        <p:sp>
          <p:nvSpPr>
            <p:cNvPr id="12" name="TextBox 13"/>
            <p:cNvSpPr txBox="1"/>
            <p:nvPr/>
          </p:nvSpPr>
          <p:spPr>
            <a:xfrm>
              <a:off x="4802000" y="1720144"/>
              <a:ext cx="1934561" cy="337528"/>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p:cNvSpPr txBox="1"/>
            <p:nvPr/>
          </p:nvSpPr>
          <p:spPr>
            <a:xfrm>
              <a:off x="4802000" y="2097565"/>
              <a:ext cx="2333999" cy="1254189"/>
            </a:xfrm>
            <a:prstGeom prst="rect">
              <a:avLst/>
            </a:prstGeom>
            <a:noFill/>
          </p:spPr>
          <p:txBody>
            <a:bodyPr wrap="square" lIns="0" tIns="0" rIns="0" bIns="0" rtlCol="0" anchor="t" anchorCtr="0">
              <a:spAutoFit/>
            </a:bodyPr>
            <a:lstStyle/>
            <a:p>
              <a:pPr defTabSz="1216660">
                <a:lnSpc>
                  <a:spcPct val="150000"/>
                </a:lnSpc>
                <a:spcBef>
                  <a:spcPct val="20000"/>
                </a:spcBef>
                <a:defRPr/>
              </a:pP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单击此处可编辑内容，根据您的需要自由拉伸文本框大小。单击此处可编辑内容，根据您的需要自由拉伸文本框大小单击此处可编辑内容</a:t>
              </a:r>
              <a:endParaRPr lang="en-US" altLang="zh-CN"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矩形 13"/>
          <p:cNvSpPr/>
          <p:nvPr>
            <p:custDataLst>
              <p:tags r:id="rId1"/>
            </p:custDataLst>
          </p:nvPr>
        </p:nvSpPr>
        <p:spPr>
          <a:xfrm>
            <a:off x="0" y="37945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custDataLst>
              <p:tags r:id="rId2"/>
            </p:custDataLst>
          </p:nvPr>
        </p:nvSpPr>
        <p:spPr>
          <a:xfrm>
            <a:off x="689900" y="37945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custDataLst>
              <p:tags r:id="rId3"/>
            </p:custDataLst>
          </p:nvPr>
        </p:nvSpPr>
        <p:spPr>
          <a:xfrm>
            <a:off x="842559" y="333734"/>
            <a:ext cx="2397760" cy="461665"/>
          </a:xfrm>
          <a:prstGeom prst="rect">
            <a:avLst/>
          </a:prstGeom>
          <a:noFill/>
        </p:spPr>
        <p:txBody>
          <a:bodyPr wrap="square" rtlCol="0">
            <a:spAutoFit/>
          </a:bodyPr>
          <a:lstStyle/>
          <a:p>
            <a:pPr algn="ctr"/>
            <a:r>
              <a:rPr lang="zh-CN" altLang="en-US" sz="2400" dirty="0"/>
              <a:t>今年教学重点</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
          <p:cNvSpPr/>
          <p:nvPr/>
        </p:nvSpPr>
        <p:spPr>
          <a:xfrm>
            <a:off x="5948409" y="3543565"/>
            <a:ext cx="1158773" cy="1142941"/>
          </a:xfrm>
          <a:custGeom>
            <a:avLst/>
            <a:gdLst>
              <a:gd name="connsiteX0" fmla="*/ 0 w 1158773"/>
              <a:gd name="connsiteY0" fmla="*/ 0 h 1142941"/>
              <a:gd name="connsiteX1" fmla="*/ 1158773 w 1158773"/>
              <a:gd name="connsiteY1" fmla="*/ 0 h 1142941"/>
              <a:gd name="connsiteX2" fmla="*/ 1153114 w 1158773"/>
              <a:gd name="connsiteY2" fmla="*/ 112081 h 1142941"/>
              <a:gd name="connsiteX3" fmla="*/ 10779 w 1158773"/>
              <a:gd name="connsiteY3" fmla="*/ 1142941 h 1142941"/>
              <a:gd name="connsiteX4" fmla="*/ 0 w 1158773"/>
              <a:gd name="connsiteY4" fmla="*/ 1142397 h 11429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8773" h="1142941">
                <a:moveTo>
                  <a:pt x="0" y="0"/>
                </a:moveTo>
                <a:lnTo>
                  <a:pt x="1158773" y="0"/>
                </a:lnTo>
                <a:lnTo>
                  <a:pt x="1153114" y="112081"/>
                </a:lnTo>
                <a:cubicBezTo>
                  <a:pt x="1094311" y="691100"/>
                  <a:pt x="605312" y="1142941"/>
                  <a:pt x="10779" y="1142941"/>
                </a:cubicBezTo>
                <a:lnTo>
                  <a:pt x="0" y="114239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Freeform 5"/>
          <p:cNvSpPr/>
          <p:nvPr/>
        </p:nvSpPr>
        <p:spPr>
          <a:xfrm>
            <a:off x="5948275" y="2391068"/>
            <a:ext cx="1159042" cy="1153585"/>
          </a:xfrm>
          <a:custGeom>
            <a:avLst/>
            <a:gdLst>
              <a:gd name="connsiteX0" fmla="*/ 10779 w 1159042"/>
              <a:gd name="connsiteY0" fmla="*/ 0 h 1153585"/>
              <a:gd name="connsiteX1" fmla="*/ 1159042 w 1159042"/>
              <a:gd name="connsiteY1" fmla="*/ 1148263 h 1153585"/>
              <a:gd name="connsiteX2" fmla="*/ 1158773 w 1159042"/>
              <a:gd name="connsiteY2" fmla="*/ 1153585 h 1153585"/>
              <a:gd name="connsiteX3" fmla="*/ 0 w 1159042"/>
              <a:gd name="connsiteY3" fmla="*/ 1153585 h 1153585"/>
              <a:gd name="connsiteX4" fmla="*/ 0 w 1159042"/>
              <a:gd name="connsiteY4" fmla="*/ 544 h 1153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9042" h="1153585">
                <a:moveTo>
                  <a:pt x="10779" y="0"/>
                </a:moveTo>
                <a:cubicBezTo>
                  <a:pt x="644947" y="0"/>
                  <a:pt x="1159042" y="514095"/>
                  <a:pt x="1159042" y="1148263"/>
                </a:cubicBezTo>
                <a:lnTo>
                  <a:pt x="1158773" y="1153585"/>
                </a:lnTo>
                <a:lnTo>
                  <a:pt x="0" y="1153585"/>
                </a:lnTo>
                <a:lnTo>
                  <a:pt x="0" y="54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Freeform 6"/>
          <p:cNvSpPr/>
          <p:nvPr/>
        </p:nvSpPr>
        <p:spPr>
          <a:xfrm>
            <a:off x="4818835" y="3543565"/>
            <a:ext cx="1137258" cy="1142941"/>
          </a:xfrm>
          <a:custGeom>
            <a:avLst/>
            <a:gdLst>
              <a:gd name="connsiteX0" fmla="*/ 0 w 1137258"/>
              <a:gd name="connsiteY0" fmla="*/ 0 h 1142941"/>
              <a:gd name="connsiteX1" fmla="*/ 1137258 w 1137258"/>
              <a:gd name="connsiteY1" fmla="*/ 0 h 1142941"/>
              <a:gd name="connsiteX2" fmla="*/ 1137258 w 1137258"/>
              <a:gd name="connsiteY2" fmla="*/ 1142941 h 1142941"/>
              <a:gd name="connsiteX3" fmla="*/ 1030634 w 1137258"/>
              <a:gd name="connsiteY3" fmla="*/ 1137557 h 1142941"/>
              <a:gd name="connsiteX4" fmla="*/ 4990 w 1137258"/>
              <a:gd name="connsiteY4" fmla="*/ 105381 h 11429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7258" h="1142941">
                <a:moveTo>
                  <a:pt x="0" y="0"/>
                </a:moveTo>
                <a:lnTo>
                  <a:pt x="1137258" y="0"/>
                </a:lnTo>
                <a:lnTo>
                  <a:pt x="1137258" y="1142941"/>
                </a:lnTo>
                <a:lnTo>
                  <a:pt x="1030634" y="1137557"/>
                </a:lnTo>
                <a:cubicBezTo>
                  <a:pt x="487804" y="1082429"/>
                  <a:pt x="56751" y="649200"/>
                  <a:pt x="4990" y="10538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Freeform 7"/>
          <p:cNvSpPr/>
          <p:nvPr/>
        </p:nvSpPr>
        <p:spPr>
          <a:xfrm>
            <a:off x="4818835" y="2391068"/>
            <a:ext cx="1137484" cy="1152497"/>
          </a:xfrm>
          <a:custGeom>
            <a:avLst/>
            <a:gdLst>
              <a:gd name="connsiteX0" fmla="*/ 1137484 w 1137484"/>
              <a:gd name="connsiteY0" fmla="*/ 0 h 1152497"/>
              <a:gd name="connsiteX1" fmla="*/ 1137484 w 1137484"/>
              <a:gd name="connsiteY1" fmla="*/ 1152497 h 1152497"/>
              <a:gd name="connsiteX2" fmla="*/ 226 w 1137484"/>
              <a:gd name="connsiteY2" fmla="*/ 1152497 h 1152497"/>
              <a:gd name="connsiteX3" fmla="*/ 0 w 1137484"/>
              <a:gd name="connsiteY3" fmla="*/ 1147719 h 1152497"/>
              <a:gd name="connsiteX4" fmla="*/ 1030860 w 1137484"/>
              <a:gd name="connsiteY4" fmla="*/ 5384 h 11524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7484" h="1152497">
                <a:moveTo>
                  <a:pt x="1137484" y="0"/>
                </a:moveTo>
                <a:lnTo>
                  <a:pt x="1137484" y="1152497"/>
                </a:lnTo>
                <a:lnTo>
                  <a:pt x="226" y="1152497"/>
                </a:lnTo>
                <a:lnTo>
                  <a:pt x="0" y="1147719"/>
                </a:lnTo>
                <a:cubicBezTo>
                  <a:pt x="0" y="553187"/>
                  <a:pt x="451841" y="64187"/>
                  <a:pt x="1030860" y="538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Freeform 11"/>
          <p:cNvSpPr/>
          <p:nvPr/>
        </p:nvSpPr>
        <p:spPr bwMode="auto">
          <a:xfrm flipH="1">
            <a:off x="6268087" y="1195533"/>
            <a:ext cx="549382" cy="1980727"/>
          </a:xfrm>
          <a:custGeom>
            <a:avLst/>
            <a:gdLst>
              <a:gd name="T0" fmla="*/ 17 w 484"/>
              <a:gd name="T1" fmla="*/ 0 h 1745"/>
              <a:gd name="T2" fmla="*/ 480 w 484"/>
              <a:gd name="T3" fmla="*/ 1542 h 1745"/>
              <a:gd name="T4" fmla="*/ 484 w 484"/>
              <a:gd name="T5" fmla="*/ 1745 h 1745"/>
              <a:gd name="T6" fmla="*/ 0 w 484"/>
              <a:gd name="T7" fmla="*/ 1380 h 1745"/>
              <a:gd name="T8" fmla="*/ 17 w 484"/>
              <a:gd name="T9" fmla="*/ 0 h 1745"/>
            </a:gdLst>
            <a:ahLst/>
            <a:cxnLst>
              <a:cxn ang="0">
                <a:pos x="T0" y="T1"/>
              </a:cxn>
              <a:cxn ang="0">
                <a:pos x="T2" y="T3"/>
              </a:cxn>
              <a:cxn ang="0">
                <a:pos x="T4" y="T5"/>
              </a:cxn>
              <a:cxn ang="0">
                <a:pos x="T6" y="T7"/>
              </a:cxn>
              <a:cxn ang="0">
                <a:pos x="T8" y="T9"/>
              </a:cxn>
            </a:cxnLst>
            <a:rect l="0" t="0" r="r" b="b"/>
            <a:pathLst>
              <a:path w="484" h="1745">
                <a:moveTo>
                  <a:pt x="17" y="0"/>
                </a:moveTo>
                <a:lnTo>
                  <a:pt x="480" y="1542"/>
                </a:lnTo>
                <a:lnTo>
                  <a:pt x="484" y="1745"/>
                </a:lnTo>
                <a:lnTo>
                  <a:pt x="0" y="1380"/>
                </a:lnTo>
                <a:lnTo>
                  <a:pt x="17" y="0"/>
                </a:lnTo>
                <a:close/>
              </a:path>
            </a:pathLst>
          </a:custGeom>
          <a:solidFill>
            <a:schemeClr val="accent1">
              <a:lumMod val="60000"/>
              <a:lumOff val="40000"/>
            </a:schemeClr>
          </a:solidFill>
          <a:ln>
            <a:noFill/>
          </a:ln>
        </p:spPr>
        <p:txBody>
          <a:bodyPr vert="horz" wrap="square" lIns="121920" tIns="60960" rIns="121920" bIns="60960" numCol="1" anchor="t" anchorCtr="0" compatLnSpc="1"/>
          <a:lstStyle/>
          <a:p>
            <a:endParaRPr lang="en-US" sz="2400"/>
          </a:p>
        </p:txBody>
      </p:sp>
      <p:sp>
        <p:nvSpPr>
          <p:cNvPr id="7" name="Freeform 12"/>
          <p:cNvSpPr/>
          <p:nvPr/>
        </p:nvSpPr>
        <p:spPr bwMode="auto">
          <a:xfrm flipH="1">
            <a:off x="6260949" y="2761637"/>
            <a:ext cx="2179366" cy="414307"/>
          </a:xfrm>
          <a:custGeom>
            <a:avLst/>
            <a:gdLst>
              <a:gd name="T0" fmla="*/ 1436 w 1920"/>
              <a:gd name="T1" fmla="*/ 0 h 365"/>
              <a:gd name="T2" fmla="*/ 1920 w 1920"/>
              <a:gd name="T3" fmla="*/ 363 h 365"/>
              <a:gd name="T4" fmla="*/ 1703 w 1920"/>
              <a:gd name="T5" fmla="*/ 365 h 365"/>
              <a:gd name="T6" fmla="*/ 0 w 1920"/>
              <a:gd name="T7" fmla="*/ 38 h 365"/>
              <a:gd name="T8" fmla="*/ 1436 w 1920"/>
              <a:gd name="T9" fmla="*/ 0 h 365"/>
            </a:gdLst>
            <a:ahLst/>
            <a:cxnLst>
              <a:cxn ang="0">
                <a:pos x="T0" y="T1"/>
              </a:cxn>
              <a:cxn ang="0">
                <a:pos x="T2" y="T3"/>
              </a:cxn>
              <a:cxn ang="0">
                <a:pos x="T4" y="T5"/>
              </a:cxn>
              <a:cxn ang="0">
                <a:pos x="T6" y="T7"/>
              </a:cxn>
              <a:cxn ang="0">
                <a:pos x="T8" y="T9"/>
              </a:cxn>
            </a:cxnLst>
            <a:rect l="0" t="0" r="r" b="b"/>
            <a:pathLst>
              <a:path w="1920" h="365">
                <a:moveTo>
                  <a:pt x="1436" y="0"/>
                </a:moveTo>
                <a:lnTo>
                  <a:pt x="1920" y="363"/>
                </a:lnTo>
                <a:lnTo>
                  <a:pt x="1703" y="365"/>
                </a:lnTo>
                <a:lnTo>
                  <a:pt x="0" y="38"/>
                </a:lnTo>
                <a:lnTo>
                  <a:pt x="1436" y="0"/>
                </a:lnTo>
                <a:close/>
              </a:path>
            </a:pathLst>
          </a:custGeom>
          <a:solidFill>
            <a:schemeClr val="accent1">
              <a:lumMod val="75000"/>
            </a:schemeClr>
          </a:solidFill>
          <a:ln>
            <a:noFill/>
          </a:ln>
        </p:spPr>
        <p:txBody>
          <a:bodyPr vert="horz" wrap="square" lIns="121920" tIns="60960" rIns="121920" bIns="60960" numCol="1" anchor="t" anchorCtr="0" compatLnSpc="1"/>
          <a:lstStyle/>
          <a:p>
            <a:endParaRPr lang="en-US" sz="2400"/>
          </a:p>
        </p:txBody>
      </p:sp>
      <p:sp>
        <p:nvSpPr>
          <p:cNvPr id="8" name="Freeform 13"/>
          <p:cNvSpPr/>
          <p:nvPr/>
        </p:nvSpPr>
        <p:spPr bwMode="auto">
          <a:xfrm flipH="1">
            <a:off x="6790604" y="1197067"/>
            <a:ext cx="1649281" cy="1610688"/>
          </a:xfrm>
          <a:custGeom>
            <a:avLst/>
            <a:gdLst>
              <a:gd name="T0" fmla="*/ 1453 w 1453"/>
              <a:gd name="T1" fmla="*/ 0 h 1419"/>
              <a:gd name="T2" fmla="*/ 1436 w 1453"/>
              <a:gd name="T3" fmla="*/ 1380 h 1419"/>
              <a:gd name="T4" fmla="*/ 0 w 1453"/>
              <a:gd name="T5" fmla="*/ 1419 h 1419"/>
              <a:gd name="T6" fmla="*/ 115 w 1453"/>
              <a:gd name="T7" fmla="*/ 152 h 1419"/>
              <a:gd name="T8" fmla="*/ 1453 w 1453"/>
              <a:gd name="T9" fmla="*/ 0 h 1419"/>
            </a:gdLst>
            <a:ahLst/>
            <a:cxnLst>
              <a:cxn ang="0">
                <a:pos x="T0" y="T1"/>
              </a:cxn>
              <a:cxn ang="0">
                <a:pos x="T2" y="T3"/>
              </a:cxn>
              <a:cxn ang="0">
                <a:pos x="T4" y="T5"/>
              </a:cxn>
              <a:cxn ang="0">
                <a:pos x="T6" y="T7"/>
              </a:cxn>
              <a:cxn ang="0">
                <a:pos x="T8" y="T9"/>
              </a:cxn>
            </a:cxnLst>
            <a:rect l="0" t="0" r="r" b="b"/>
            <a:pathLst>
              <a:path w="1453" h="1419">
                <a:moveTo>
                  <a:pt x="1453" y="0"/>
                </a:moveTo>
                <a:lnTo>
                  <a:pt x="1436" y="1380"/>
                </a:lnTo>
                <a:lnTo>
                  <a:pt x="0" y="1419"/>
                </a:lnTo>
                <a:lnTo>
                  <a:pt x="115" y="152"/>
                </a:lnTo>
                <a:lnTo>
                  <a:pt x="1453" y="0"/>
                </a:lnTo>
                <a:close/>
              </a:path>
            </a:pathLst>
          </a:custGeom>
          <a:solidFill>
            <a:schemeClr val="accent1">
              <a:alpha val="90000"/>
            </a:schemeClr>
          </a:solidFill>
          <a:ln>
            <a:noFill/>
          </a:ln>
        </p:spPr>
        <p:txBody>
          <a:bodyPr vert="horz" wrap="square" lIns="121920" tIns="60960" rIns="121920" bIns="60960" numCol="1" anchor="t" anchorCtr="0" compatLnSpc="1"/>
          <a:lstStyle/>
          <a:p>
            <a:endParaRPr lang="en-US" sz="2400"/>
          </a:p>
        </p:txBody>
      </p:sp>
      <p:sp>
        <p:nvSpPr>
          <p:cNvPr id="9" name="TextBox 27"/>
          <p:cNvSpPr txBox="1"/>
          <p:nvPr/>
        </p:nvSpPr>
        <p:spPr>
          <a:xfrm flipH="1">
            <a:off x="7441143" y="1521591"/>
            <a:ext cx="478015" cy="1015663"/>
          </a:xfrm>
          <a:prstGeom prst="rect">
            <a:avLst/>
          </a:prstGeom>
          <a:noFill/>
        </p:spPr>
        <p:txBody>
          <a:bodyPr wrap="none" rtlCol="0">
            <a:spAutoFit/>
          </a:bodyPr>
          <a:lstStyle/>
          <a:p>
            <a:pPr algn="ctr" fontAlgn="base">
              <a:spcBef>
                <a:spcPct val="0"/>
              </a:spcBef>
              <a:spcAft>
                <a:spcPct val="0"/>
              </a:spcAft>
            </a:pPr>
            <a:r>
              <a:rPr lang="en-US" sz="6000" b="1" dirty="0">
                <a:solidFill>
                  <a:schemeClr val="bg1"/>
                </a:solidFill>
                <a:latin typeface="Impact" panose="020B0806030902050204" pitchFamily="34" charset="0"/>
                <a:ea typeface="Fira Sans SemiBold Italic" panose="00000700000000000000" pitchFamily="50" charset="0"/>
                <a:cs typeface="Clear Sans" panose="020B0503030202020304" pitchFamily="34" charset="0"/>
              </a:rPr>
              <a:t>1</a:t>
            </a:r>
            <a:endParaRPr lang="en-US" sz="6000" b="1" dirty="0">
              <a:solidFill>
                <a:schemeClr val="bg1"/>
              </a:solidFill>
              <a:latin typeface="Impact" panose="020B0806030902050204" pitchFamily="34" charset="0"/>
              <a:ea typeface="Fira Sans SemiBold Italic" panose="00000700000000000000" pitchFamily="50" charset="0"/>
              <a:cs typeface="Clear Sans" panose="020B0503030202020304" pitchFamily="34" charset="0"/>
            </a:endParaRPr>
          </a:p>
        </p:txBody>
      </p:sp>
      <p:sp>
        <p:nvSpPr>
          <p:cNvPr id="10" name="Freeform 5"/>
          <p:cNvSpPr/>
          <p:nvPr/>
        </p:nvSpPr>
        <p:spPr bwMode="auto">
          <a:xfrm flipH="1">
            <a:off x="4012792" y="2623045"/>
            <a:ext cx="1718521" cy="549382"/>
          </a:xfrm>
          <a:custGeom>
            <a:avLst/>
            <a:gdLst>
              <a:gd name="T0" fmla="*/ 1514 w 1514"/>
              <a:gd name="T1" fmla="*/ 27 h 484"/>
              <a:gd name="T2" fmla="*/ 214 w 1514"/>
              <a:gd name="T3" fmla="*/ 484 h 484"/>
              <a:gd name="T4" fmla="*/ 0 w 1514"/>
              <a:gd name="T5" fmla="*/ 482 h 484"/>
              <a:gd name="T6" fmla="*/ 597 w 1514"/>
              <a:gd name="T7" fmla="*/ 0 h 484"/>
              <a:gd name="T8" fmla="*/ 1514 w 1514"/>
              <a:gd name="T9" fmla="*/ 27 h 484"/>
            </a:gdLst>
            <a:ahLst/>
            <a:cxnLst>
              <a:cxn ang="0">
                <a:pos x="T0" y="T1"/>
              </a:cxn>
              <a:cxn ang="0">
                <a:pos x="T2" y="T3"/>
              </a:cxn>
              <a:cxn ang="0">
                <a:pos x="T4" y="T5"/>
              </a:cxn>
              <a:cxn ang="0">
                <a:pos x="T6" y="T7"/>
              </a:cxn>
              <a:cxn ang="0">
                <a:pos x="T8" y="T9"/>
              </a:cxn>
            </a:cxnLst>
            <a:rect l="0" t="0" r="r" b="b"/>
            <a:pathLst>
              <a:path w="1514" h="484">
                <a:moveTo>
                  <a:pt x="1514" y="27"/>
                </a:moveTo>
                <a:lnTo>
                  <a:pt x="214" y="484"/>
                </a:lnTo>
                <a:lnTo>
                  <a:pt x="0" y="482"/>
                </a:lnTo>
                <a:lnTo>
                  <a:pt x="597" y="0"/>
                </a:lnTo>
                <a:lnTo>
                  <a:pt x="1514" y="27"/>
                </a:lnTo>
                <a:close/>
              </a:path>
            </a:pathLst>
          </a:custGeom>
          <a:solidFill>
            <a:schemeClr val="accent1">
              <a:lumMod val="75000"/>
              <a:alpha val="95000"/>
            </a:schemeClr>
          </a:solidFill>
          <a:ln>
            <a:noFill/>
          </a:ln>
        </p:spPr>
        <p:txBody>
          <a:bodyPr vert="horz" wrap="square" lIns="121920" tIns="60960" rIns="121920" bIns="60960" numCol="1" anchor="t" anchorCtr="0" compatLnSpc="1"/>
          <a:lstStyle/>
          <a:p>
            <a:endParaRPr lang="en-US" sz="2400"/>
          </a:p>
        </p:txBody>
      </p:sp>
      <p:sp>
        <p:nvSpPr>
          <p:cNvPr id="11" name="Freeform 6"/>
          <p:cNvSpPr/>
          <p:nvPr/>
        </p:nvSpPr>
        <p:spPr bwMode="auto">
          <a:xfrm flipH="1">
            <a:off x="5049938" y="1633937"/>
            <a:ext cx="677647" cy="1536907"/>
          </a:xfrm>
          <a:custGeom>
            <a:avLst/>
            <a:gdLst>
              <a:gd name="T0" fmla="*/ 597 w 597"/>
              <a:gd name="T1" fmla="*/ 872 h 1354"/>
              <a:gd name="T2" fmla="*/ 0 w 597"/>
              <a:gd name="T3" fmla="*/ 1354 h 1354"/>
              <a:gd name="T4" fmla="*/ 2 w 597"/>
              <a:gd name="T5" fmla="*/ 1153 h 1354"/>
              <a:gd name="T6" fmla="*/ 586 w 597"/>
              <a:gd name="T7" fmla="*/ 0 h 1354"/>
              <a:gd name="T8" fmla="*/ 597 w 597"/>
              <a:gd name="T9" fmla="*/ 872 h 1354"/>
            </a:gdLst>
            <a:ahLst/>
            <a:cxnLst>
              <a:cxn ang="0">
                <a:pos x="T0" y="T1"/>
              </a:cxn>
              <a:cxn ang="0">
                <a:pos x="T2" y="T3"/>
              </a:cxn>
              <a:cxn ang="0">
                <a:pos x="T4" y="T5"/>
              </a:cxn>
              <a:cxn ang="0">
                <a:pos x="T6" y="T7"/>
              </a:cxn>
              <a:cxn ang="0">
                <a:pos x="T8" y="T9"/>
              </a:cxn>
            </a:cxnLst>
            <a:rect l="0" t="0" r="r" b="b"/>
            <a:pathLst>
              <a:path w="597" h="1354">
                <a:moveTo>
                  <a:pt x="597" y="872"/>
                </a:moveTo>
                <a:lnTo>
                  <a:pt x="0" y="1354"/>
                </a:lnTo>
                <a:lnTo>
                  <a:pt x="2" y="1153"/>
                </a:lnTo>
                <a:lnTo>
                  <a:pt x="586" y="0"/>
                </a:lnTo>
                <a:lnTo>
                  <a:pt x="597" y="872"/>
                </a:lnTo>
                <a:close/>
              </a:path>
            </a:pathLst>
          </a:custGeom>
          <a:solidFill>
            <a:schemeClr val="accent1">
              <a:lumMod val="60000"/>
              <a:lumOff val="40000"/>
            </a:schemeClr>
          </a:solidFill>
          <a:ln>
            <a:noFill/>
          </a:ln>
        </p:spPr>
        <p:txBody>
          <a:bodyPr vert="horz" wrap="square" lIns="121920" tIns="60960" rIns="121920" bIns="60960" numCol="1" anchor="t" anchorCtr="0" compatLnSpc="1"/>
          <a:lstStyle/>
          <a:p>
            <a:endParaRPr lang="en-US" sz="2400"/>
          </a:p>
        </p:txBody>
      </p:sp>
      <p:sp>
        <p:nvSpPr>
          <p:cNvPr id="12" name="Freeform 7"/>
          <p:cNvSpPr/>
          <p:nvPr/>
        </p:nvSpPr>
        <p:spPr bwMode="auto">
          <a:xfrm flipH="1">
            <a:off x="4012968" y="1636315"/>
            <a:ext cx="1054496" cy="1019308"/>
          </a:xfrm>
          <a:custGeom>
            <a:avLst/>
            <a:gdLst>
              <a:gd name="T0" fmla="*/ 889 w 929"/>
              <a:gd name="T1" fmla="*/ 61 h 898"/>
              <a:gd name="T2" fmla="*/ 929 w 929"/>
              <a:gd name="T3" fmla="*/ 898 h 898"/>
              <a:gd name="T4" fmla="*/ 12 w 929"/>
              <a:gd name="T5" fmla="*/ 872 h 898"/>
              <a:gd name="T6" fmla="*/ 0 w 929"/>
              <a:gd name="T7" fmla="*/ 0 h 898"/>
              <a:gd name="T8" fmla="*/ 889 w 929"/>
              <a:gd name="T9" fmla="*/ 61 h 898"/>
            </a:gdLst>
            <a:ahLst/>
            <a:cxnLst>
              <a:cxn ang="0">
                <a:pos x="T0" y="T1"/>
              </a:cxn>
              <a:cxn ang="0">
                <a:pos x="T2" y="T3"/>
              </a:cxn>
              <a:cxn ang="0">
                <a:pos x="T4" y="T5"/>
              </a:cxn>
              <a:cxn ang="0">
                <a:pos x="T6" y="T7"/>
              </a:cxn>
              <a:cxn ang="0">
                <a:pos x="T8" y="T9"/>
              </a:cxn>
            </a:cxnLst>
            <a:rect l="0" t="0" r="r" b="b"/>
            <a:pathLst>
              <a:path w="929" h="898">
                <a:moveTo>
                  <a:pt x="889" y="61"/>
                </a:moveTo>
                <a:lnTo>
                  <a:pt x="929" y="898"/>
                </a:lnTo>
                <a:lnTo>
                  <a:pt x="12" y="872"/>
                </a:lnTo>
                <a:lnTo>
                  <a:pt x="0" y="0"/>
                </a:lnTo>
                <a:lnTo>
                  <a:pt x="889" y="61"/>
                </a:lnTo>
                <a:close/>
              </a:path>
            </a:pathLst>
          </a:custGeom>
          <a:solidFill>
            <a:schemeClr val="accent1">
              <a:alpha val="90000"/>
            </a:schemeClr>
          </a:solidFill>
          <a:ln w="9525">
            <a:noFill/>
            <a:round/>
          </a:ln>
        </p:spPr>
        <p:txBody>
          <a:bodyPr vert="horz" wrap="square" lIns="121920" tIns="60960" rIns="121920" bIns="60960" numCol="1" anchor="t" anchorCtr="0" compatLnSpc="1"/>
          <a:lstStyle/>
          <a:p>
            <a:endParaRPr lang="en-US" sz="2400"/>
          </a:p>
        </p:txBody>
      </p:sp>
      <p:sp>
        <p:nvSpPr>
          <p:cNvPr id="13" name="TextBox 23"/>
          <p:cNvSpPr txBox="1"/>
          <p:nvPr/>
        </p:nvSpPr>
        <p:spPr>
          <a:xfrm flipH="1">
            <a:off x="4329732" y="1808369"/>
            <a:ext cx="468397" cy="769441"/>
          </a:xfrm>
          <a:prstGeom prst="rect">
            <a:avLst/>
          </a:prstGeom>
          <a:noFill/>
        </p:spPr>
        <p:txBody>
          <a:bodyPr wrap="none" rtlCol="0">
            <a:spAutoFit/>
          </a:bodyPr>
          <a:lstStyle/>
          <a:p>
            <a:pPr algn="ctr" fontAlgn="base">
              <a:spcBef>
                <a:spcPct val="0"/>
              </a:spcBef>
              <a:spcAft>
                <a:spcPct val="0"/>
              </a:spcAft>
            </a:pPr>
            <a:r>
              <a:rPr lang="en-US" sz="4400" b="1" dirty="0">
                <a:solidFill>
                  <a:schemeClr val="bg1"/>
                </a:solidFill>
                <a:latin typeface="Impact" panose="020B0806030902050204" pitchFamily="34" charset="0"/>
                <a:ea typeface="Fira Sans SemiBold Italic" panose="00000700000000000000" pitchFamily="50" charset="0"/>
                <a:cs typeface="Clear Sans" panose="020B0503030202020304" pitchFamily="34" charset="0"/>
              </a:rPr>
              <a:t>2</a:t>
            </a:r>
            <a:endParaRPr lang="en-US" sz="4400" b="1" dirty="0">
              <a:solidFill>
                <a:schemeClr val="bg1"/>
              </a:solidFill>
              <a:latin typeface="Impact" panose="020B0806030902050204" pitchFamily="34" charset="0"/>
              <a:ea typeface="Fira Sans SemiBold Italic" panose="00000700000000000000" pitchFamily="50" charset="0"/>
              <a:cs typeface="Clear Sans" panose="020B0503030202020304" pitchFamily="34" charset="0"/>
            </a:endParaRPr>
          </a:p>
        </p:txBody>
      </p:sp>
      <p:sp>
        <p:nvSpPr>
          <p:cNvPr id="14" name="Freeform 8"/>
          <p:cNvSpPr/>
          <p:nvPr/>
        </p:nvSpPr>
        <p:spPr bwMode="auto">
          <a:xfrm flipH="1">
            <a:off x="5362068" y="3797520"/>
            <a:ext cx="384795" cy="1864948"/>
          </a:xfrm>
          <a:custGeom>
            <a:avLst/>
            <a:gdLst>
              <a:gd name="T0" fmla="*/ 330 w 339"/>
              <a:gd name="T1" fmla="*/ 1643 h 1643"/>
              <a:gd name="T2" fmla="*/ 2 w 339"/>
              <a:gd name="T3" fmla="*/ 201 h 1643"/>
              <a:gd name="T4" fmla="*/ 0 w 339"/>
              <a:gd name="T5" fmla="*/ 0 h 1643"/>
              <a:gd name="T6" fmla="*/ 339 w 339"/>
              <a:gd name="T7" fmla="*/ 263 h 1643"/>
              <a:gd name="T8" fmla="*/ 330 w 339"/>
              <a:gd name="T9" fmla="*/ 1643 h 1643"/>
            </a:gdLst>
            <a:ahLst/>
            <a:cxnLst>
              <a:cxn ang="0">
                <a:pos x="T0" y="T1"/>
              </a:cxn>
              <a:cxn ang="0">
                <a:pos x="T2" y="T3"/>
              </a:cxn>
              <a:cxn ang="0">
                <a:pos x="T4" y="T5"/>
              </a:cxn>
              <a:cxn ang="0">
                <a:pos x="T6" y="T7"/>
              </a:cxn>
              <a:cxn ang="0">
                <a:pos x="T8" y="T9"/>
              </a:cxn>
            </a:cxnLst>
            <a:rect l="0" t="0" r="r" b="b"/>
            <a:pathLst>
              <a:path w="339" h="1643">
                <a:moveTo>
                  <a:pt x="330" y="1643"/>
                </a:moveTo>
                <a:lnTo>
                  <a:pt x="2" y="201"/>
                </a:lnTo>
                <a:lnTo>
                  <a:pt x="0" y="0"/>
                </a:lnTo>
                <a:lnTo>
                  <a:pt x="339" y="263"/>
                </a:lnTo>
                <a:lnTo>
                  <a:pt x="330" y="1643"/>
                </a:lnTo>
                <a:close/>
              </a:path>
            </a:pathLst>
          </a:custGeom>
          <a:solidFill>
            <a:schemeClr val="accent2">
              <a:lumMod val="60000"/>
              <a:lumOff val="40000"/>
            </a:schemeClr>
          </a:solidFill>
          <a:ln>
            <a:noFill/>
          </a:ln>
        </p:spPr>
        <p:txBody>
          <a:bodyPr vert="horz" wrap="square" lIns="121920" tIns="60960" rIns="121920" bIns="60960" numCol="1" anchor="t" anchorCtr="0" compatLnSpc="1"/>
          <a:lstStyle/>
          <a:p>
            <a:endParaRPr lang="en-US" sz="2400"/>
          </a:p>
        </p:txBody>
      </p:sp>
      <p:sp>
        <p:nvSpPr>
          <p:cNvPr id="15" name="Freeform 9"/>
          <p:cNvSpPr/>
          <p:nvPr/>
        </p:nvSpPr>
        <p:spPr bwMode="auto">
          <a:xfrm flipH="1">
            <a:off x="3731466" y="3794142"/>
            <a:ext cx="2019320" cy="300798"/>
          </a:xfrm>
          <a:custGeom>
            <a:avLst/>
            <a:gdLst>
              <a:gd name="T0" fmla="*/ 339 w 1779"/>
              <a:gd name="T1" fmla="*/ 265 h 265"/>
              <a:gd name="T2" fmla="*/ 0 w 1779"/>
              <a:gd name="T3" fmla="*/ 2 h 265"/>
              <a:gd name="T4" fmla="*/ 215 w 1779"/>
              <a:gd name="T5" fmla="*/ 0 h 265"/>
              <a:gd name="T6" fmla="*/ 1779 w 1779"/>
              <a:gd name="T7" fmla="*/ 233 h 265"/>
              <a:gd name="T8" fmla="*/ 339 w 1779"/>
              <a:gd name="T9" fmla="*/ 265 h 265"/>
            </a:gdLst>
            <a:ahLst/>
            <a:cxnLst>
              <a:cxn ang="0">
                <a:pos x="T0" y="T1"/>
              </a:cxn>
              <a:cxn ang="0">
                <a:pos x="T2" y="T3"/>
              </a:cxn>
              <a:cxn ang="0">
                <a:pos x="T4" y="T5"/>
              </a:cxn>
              <a:cxn ang="0">
                <a:pos x="T6" y="T7"/>
              </a:cxn>
              <a:cxn ang="0">
                <a:pos x="T8" y="T9"/>
              </a:cxn>
            </a:cxnLst>
            <a:rect l="0" t="0" r="r" b="b"/>
            <a:pathLst>
              <a:path w="1779" h="265">
                <a:moveTo>
                  <a:pt x="339" y="265"/>
                </a:moveTo>
                <a:lnTo>
                  <a:pt x="0" y="2"/>
                </a:lnTo>
                <a:lnTo>
                  <a:pt x="215" y="0"/>
                </a:lnTo>
                <a:lnTo>
                  <a:pt x="1779" y="233"/>
                </a:lnTo>
                <a:lnTo>
                  <a:pt x="339" y="265"/>
                </a:lnTo>
                <a:close/>
              </a:path>
            </a:pathLst>
          </a:custGeom>
          <a:solidFill>
            <a:schemeClr val="accent2">
              <a:lumMod val="75000"/>
              <a:alpha val="85000"/>
            </a:schemeClr>
          </a:solidFill>
          <a:ln>
            <a:noFill/>
          </a:ln>
        </p:spPr>
        <p:txBody>
          <a:bodyPr vert="horz" wrap="square" lIns="121920" tIns="60960" rIns="121920" bIns="60960" numCol="1" anchor="t" anchorCtr="0" compatLnSpc="1"/>
          <a:lstStyle/>
          <a:p>
            <a:endParaRPr lang="en-US" sz="2400"/>
          </a:p>
        </p:txBody>
      </p:sp>
      <p:sp>
        <p:nvSpPr>
          <p:cNvPr id="16" name="Freeform 10"/>
          <p:cNvSpPr/>
          <p:nvPr/>
        </p:nvSpPr>
        <p:spPr bwMode="auto">
          <a:xfrm flipH="1">
            <a:off x="3728176" y="4056321"/>
            <a:ext cx="1649167" cy="1606146"/>
          </a:xfrm>
          <a:custGeom>
            <a:avLst/>
            <a:gdLst>
              <a:gd name="T0" fmla="*/ 1450 w 1450"/>
              <a:gd name="T1" fmla="*/ 0 h 1412"/>
              <a:gd name="T2" fmla="*/ 1328 w 1450"/>
              <a:gd name="T3" fmla="*/ 1250 h 1412"/>
              <a:gd name="T4" fmla="*/ 0 w 1450"/>
              <a:gd name="T5" fmla="*/ 1412 h 1412"/>
              <a:gd name="T6" fmla="*/ 10 w 1450"/>
              <a:gd name="T7" fmla="*/ 32 h 1412"/>
              <a:gd name="T8" fmla="*/ 1450 w 1450"/>
              <a:gd name="T9" fmla="*/ 0 h 1412"/>
              <a:gd name="connsiteX0" fmla="*/ 10000 w 10000"/>
              <a:gd name="connsiteY0" fmla="*/ 173 h 9773"/>
              <a:gd name="connsiteX1" fmla="*/ 9159 w 10000"/>
              <a:gd name="connsiteY1" fmla="*/ 8626 h 9773"/>
              <a:gd name="connsiteX2" fmla="*/ 0 w 10000"/>
              <a:gd name="connsiteY2" fmla="*/ 9773 h 9773"/>
              <a:gd name="connsiteX3" fmla="*/ 69 w 10000"/>
              <a:gd name="connsiteY3" fmla="*/ 0 h 9773"/>
              <a:gd name="connsiteX4" fmla="*/ 10000 w 10000"/>
              <a:gd name="connsiteY4" fmla="*/ 173 h 9773"/>
              <a:gd name="connsiteX0-1" fmla="*/ 10020 w 10020"/>
              <a:gd name="connsiteY0-2" fmla="*/ 0 h 10254"/>
              <a:gd name="connsiteX1-3" fmla="*/ 9159 w 10020"/>
              <a:gd name="connsiteY1-4" fmla="*/ 9080 h 10254"/>
              <a:gd name="connsiteX2-5" fmla="*/ 0 w 10020"/>
              <a:gd name="connsiteY2-6" fmla="*/ 10254 h 10254"/>
              <a:gd name="connsiteX3-7" fmla="*/ 69 w 10020"/>
              <a:gd name="connsiteY3-8" fmla="*/ 254 h 10254"/>
              <a:gd name="connsiteX4-9" fmla="*/ 10020 w 10020"/>
              <a:gd name="connsiteY4-10" fmla="*/ 0 h 1025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20" h="10254">
                <a:moveTo>
                  <a:pt x="10020" y="0"/>
                </a:moveTo>
                <a:cubicBezTo>
                  <a:pt x="9740" y="2883"/>
                  <a:pt x="9439" y="6197"/>
                  <a:pt x="9159" y="9080"/>
                </a:cubicBezTo>
                <a:lnTo>
                  <a:pt x="0" y="10254"/>
                </a:lnTo>
                <a:cubicBezTo>
                  <a:pt x="23" y="6920"/>
                  <a:pt x="46" y="3588"/>
                  <a:pt x="69" y="254"/>
                </a:cubicBezTo>
                <a:lnTo>
                  <a:pt x="10020" y="0"/>
                </a:lnTo>
                <a:close/>
              </a:path>
            </a:pathLst>
          </a:custGeom>
          <a:solidFill>
            <a:schemeClr val="accent2">
              <a:alpha val="85000"/>
            </a:schemeClr>
          </a:solidFill>
          <a:ln>
            <a:noFill/>
          </a:ln>
        </p:spPr>
        <p:txBody>
          <a:bodyPr vert="horz" wrap="square" lIns="121920" tIns="60960" rIns="121920" bIns="60960" numCol="1" anchor="t" anchorCtr="0" compatLnSpc="1"/>
          <a:lstStyle/>
          <a:p>
            <a:endParaRPr lang="en-US" sz="2400"/>
          </a:p>
        </p:txBody>
      </p:sp>
      <p:sp>
        <p:nvSpPr>
          <p:cNvPr id="17" name="TextBox 19"/>
          <p:cNvSpPr txBox="1"/>
          <p:nvPr/>
        </p:nvSpPr>
        <p:spPr>
          <a:xfrm flipH="1">
            <a:off x="4261988" y="4320444"/>
            <a:ext cx="612668" cy="1015663"/>
          </a:xfrm>
          <a:prstGeom prst="rect">
            <a:avLst/>
          </a:prstGeom>
          <a:noFill/>
        </p:spPr>
        <p:txBody>
          <a:bodyPr wrap="none" rtlCol="0">
            <a:spAutoFit/>
          </a:bodyPr>
          <a:lstStyle/>
          <a:p>
            <a:pPr algn="ctr" fontAlgn="base">
              <a:spcBef>
                <a:spcPct val="0"/>
              </a:spcBef>
              <a:spcAft>
                <a:spcPct val="0"/>
              </a:spcAft>
            </a:pPr>
            <a:r>
              <a:rPr lang="en-US" sz="6000" b="1" dirty="0">
                <a:solidFill>
                  <a:schemeClr val="bg1"/>
                </a:solidFill>
                <a:latin typeface="Impact" panose="020B0806030902050204" pitchFamily="34" charset="0"/>
                <a:ea typeface="Fira Sans SemiBold Italic" panose="00000700000000000000" pitchFamily="50" charset="0"/>
                <a:cs typeface="Clear Sans" panose="020B0503030202020304" pitchFamily="34" charset="0"/>
              </a:rPr>
              <a:t>3</a:t>
            </a:r>
            <a:endParaRPr lang="en-US" sz="6000" b="1" dirty="0">
              <a:solidFill>
                <a:schemeClr val="bg1"/>
              </a:solidFill>
              <a:latin typeface="Impact" panose="020B0806030902050204" pitchFamily="34" charset="0"/>
              <a:ea typeface="Fira Sans SemiBold Italic" panose="00000700000000000000" pitchFamily="50" charset="0"/>
              <a:cs typeface="Clear Sans" panose="020B0503030202020304" pitchFamily="34" charset="0"/>
            </a:endParaRPr>
          </a:p>
        </p:txBody>
      </p:sp>
      <p:sp>
        <p:nvSpPr>
          <p:cNvPr id="18" name="Freeform 14"/>
          <p:cNvSpPr/>
          <p:nvPr/>
        </p:nvSpPr>
        <p:spPr bwMode="auto">
          <a:xfrm flipH="1">
            <a:off x="6279102" y="3788439"/>
            <a:ext cx="370038" cy="1057901"/>
          </a:xfrm>
          <a:custGeom>
            <a:avLst/>
            <a:gdLst>
              <a:gd name="T0" fmla="*/ 0 w 326"/>
              <a:gd name="T1" fmla="*/ 203 h 932"/>
              <a:gd name="T2" fmla="*/ 326 w 326"/>
              <a:gd name="T3" fmla="*/ 0 h 932"/>
              <a:gd name="T4" fmla="*/ 324 w 326"/>
              <a:gd name="T5" fmla="*/ 205 h 932"/>
              <a:gd name="T6" fmla="*/ 0 w 326"/>
              <a:gd name="T7" fmla="*/ 932 h 932"/>
              <a:gd name="T8" fmla="*/ 0 w 326"/>
              <a:gd name="T9" fmla="*/ 203 h 932"/>
            </a:gdLst>
            <a:ahLst/>
            <a:cxnLst>
              <a:cxn ang="0">
                <a:pos x="T0" y="T1"/>
              </a:cxn>
              <a:cxn ang="0">
                <a:pos x="T2" y="T3"/>
              </a:cxn>
              <a:cxn ang="0">
                <a:pos x="T4" y="T5"/>
              </a:cxn>
              <a:cxn ang="0">
                <a:pos x="T6" y="T7"/>
              </a:cxn>
              <a:cxn ang="0">
                <a:pos x="T8" y="T9"/>
              </a:cxn>
            </a:cxnLst>
            <a:rect l="0" t="0" r="r" b="b"/>
            <a:pathLst>
              <a:path w="326" h="932">
                <a:moveTo>
                  <a:pt x="0" y="203"/>
                </a:moveTo>
                <a:lnTo>
                  <a:pt x="326" y="0"/>
                </a:lnTo>
                <a:lnTo>
                  <a:pt x="324" y="205"/>
                </a:lnTo>
                <a:lnTo>
                  <a:pt x="0" y="932"/>
                </a:lnTo>
                <a:lnTo>
                  <a:pt x="0" y="203"/>
                </a:lnTo>
                <a:close/>
              </a:path>
            </a:pathLst>
          </a:custGeom>
          <a:solidFill>
            <a:schemeClr val="accent2">
              <a:lumMod val="60000"/>
              <a:lumOff val="40000"/>
            </a:schemeClr>
          </a:solidFill>
          <a:ln>
            <a:noFill/>
          </a:ln>
        </p:spPr>
        <p:txBody>
          <a:bodyPr vert="horz" wrap="square" lIns="121920" tIns="60960" rIns="121920" bIns="60960" numCol="1" anchor="t" anchorCtr="0" compatLnSpc="1"/>
          <a:lstStyle/>
          <a:p>
            <a:endParaRPr lang="en-US" sz="2400"/>
          </a:p>
        </p:txBody>
      </p:sp>
      <p:sp>
        <p:nvSpPr>
          <p:cNvPr id="19" name="Freeform 15"/>
          <p:cNvSpPr/>
          <p:nvPr/>
        </p:nvSpPr>
        <p:spPr bwMode="auto">
          <a:xfrm flipH="1">
            <a:off x="6278601" y="3791103"/>
            <a:ext cx="1239515" cy="230423"/>
          </a:xfrm>
          <a:custGeom>
            <a:avLst/>
            <a:gdLst>
              <a:gd name="T0" fmla="*/ 0 w 1092"/>
              <a:gd name="T1" fmla="*/ 190 h 203"/>
              <a:gd name="T2" fmla="*/ 875 w 1092"/>
              <a:gd name="T3" fmla="*/ 0 h 203"/>
              <a:gd name="T4" fmla="*/ 1092 w 1092"/>
              <a:gd name="T5" fmla="*/ 0 h 203"/>
              <a:gd name="T6" fmla="*/ 766 w 1092"/>
              <a:gd name="T7" fmla="*/ 203 h 203"/>
              <a:gd name="T8" fmla="*/ 0 w 1092"/>
              <a:gd name="T9" fmla="*/ 190 h 203"/>
            </a:gdLst>
            <a:ahLst/>
            <a:cxnLst>
              <a:cxn ang="0">
                <a:pos x="T0" y="T1"/>
              </a:cxn>
              <a:cxn ang="0">
                <a:pos x="T2" y="T3"/>
              </a:cxn>
              <a:cxn ang="0">
                <a:pos x="T4" y="T5"/>
              </a:cxn>
              <a:cxn ang="0">
                <a:pos x="T6" y="T7"/>
              </a:cxn>
              <a:cxn ang="0">
                <a:pos x="T8" y="T9"/>
              </a:cxn>
            </a:cxnLst>
            <a:rect l="0" t="0" r="r" b="b"/>
            <a:pathLst>
              <a:path w="1092" h="203">
                <a:moveTo>
                  <a:pt x="0" y="190"/>
                </a:moveTo>
                <a:lnTo>
                  <a:pt x="875" y="0"/>
                </a:lnTo>
                <a:lnTo>
                  <a:pt x="1092" y="0"/>
                </a:lnTo>
                <a:lnTo>
                  <a:pt x="766" y="203"/>
                </a:lnTo>
                <a:lnTo>
                  <a:pt x="0" y="190"/>
                </a:lnTo>
                <a:close/>
              </a:path>
            </a:pathLst>
          </a:custGeom>
          <a:solidFill>
            <a:schemeClr val="accent2">
              <a:lumMod val="75000"/>
              <a:alpha val="90000"/>
            </a:schemeClr>
          </a:solidFill>
          <a:ln>
            <a:noFill/>
          </a:ln>
        </p:spPr>
        <p:txBody>
          <a:bodyPr vert="horz" wrap="square" lIns="121920" tIns="60960" rIns="121920" bIns="60960" numCol="1" anchor="t" anchorCtr="0" compatLnSpc="1"/>
          <a:lstStyle/>
          <a:p>
            <a:endParaRPr lang="en-US" sz="2400"/>
          </a:p>
        </p:txBody>
      </p:sp>
      <p:sp>
        <p:nvSpPr>
          <p:cNvPr id="20" name="Freeform 16"/>
          <p:cNvSpPr/>
          <p:nvPr/>
        </p:nvSpPr>
        <p:spPr bwMode="auto">
          <a:xfrm flipH="1">
            <a:off x="6648640" y="4004106"/>
            <a:ext cx="869476" cy="842234"/>
          </a:xfrm>
          <a:custGeom>
            <a:avLst/>
            <a:gdLst>
              <a:gd name="T0" fmla="*/ 766 w 766"/>
              <a:gd name="T1" fmla="*/ 13 h 742"/>
              <a:gd name="T2" fmla="*/ 766 w 766"/>
              <a:gd name="T3" fmla="*/ 742 h 742"/>
              <a:gd name="T4" fmla="*/ 21 w 766"/>
              <a:gd name="T5" fmla="*/ 702 h 742"/>
              <a:gd name="T6" fmla="*/ 0 w 766"/>
              <a:gd name="T7" fmla="*/ 0 h 742"/>
              <a:gd name="T8" fmla="*/ 766 w 766"/>
              <a:gd name="T9" fmla="*/ 13 h 742"/>
            </a:gdLst>
            <a:ahLst/>
            <a:cxnLst>
              <a:cxn ang="0">
                <a:pos x="T0" y="T1"/>
              </a:cxn>
              <a:cxn ang="0">
                <a:pos x="T2" y="T3"/>
              </a:cxn>
              <a:cxn ang="0">
                <a:pos x="T4" y="T5"/>
              </a:cxn>
              <a:cxn ang="0">
                <a:pos x="T6" y="T7"/>
              </a:cxn>
              <a:cxn ang="0">
                <a:pos x="T8" y="T9"/>
              </a:cxn>
            </a:cxnLst>
            <a:rect l="0" t="0" r="r" b="b"/>
            <a:pathLst>
              <a:path w="766" h="742">
                <a:moveTo>
                  <a:pt x="766" y="13"/>
                </a:moveTo>
                <a:lnTo>
                  <a:pt x="766" y="742"/>
                </a:lnTo>
                <a:lnTo>
                  <a:pt x="21" y="702"/>
                </a:lnTo>
                <a:lnTo>
                  <a:pt x="0" y="0"/>
                </a:lnTo>
                <a:lnTo>
                  <a:pt x="766" y="13"/>
                </a:lnTo>
                <a:close/>
              </a:path>
            </a:pathLst>
          </a:custGeom>
          <a:solidFill>
            <a:schemeClr val="accent2">
              <a:alpha val="90000"/>
            </a:schemeClr>
          </a:solidFill>
          <a:ln>
            <a:noFill/>
          </a:ln>
        </p:spPr>
        <p:txBody>
          <a:bodyPr vert="horz" wrap="square" lIns="121920" tIns="60960" rIns="121920" bIns="60960" numCol="1" anchor="t" anchorCtr="0" compatLnSpc="1"/>
          <a:lstStyle/>
          <a:p>
            <a:endParaRPr lang="en-US" sz="2400"/>
          </a:p>
        </p:txBody>
      </p:sp>
      <p:sp>
        <p:nvSpPr>
          <p:cNvPr id="21" name="TextBox 15"/>
          <p:cNvSpPr txBox="1"/>
          <p:nvPr/>
        </p:nvSpPr>
        <p:spPr>
          <a:xfrm flipH="1">
            <a:off x="6933549" y="4032916"/>
            <a:ext cx="466794" cy="769441"/>
          </a:xfrm>
          <a:prstGeom prst="rect">
            <a:avLst/>
          </a:prstGeom>
          <a:noFill/>
        </p:spPr>
        <p:txBody>
          <a:bodyPr wrap="none" rtlCol="0">
            <a:spAutoFit/>
          </a:bodyPr>
          <a:lstStyle/>
          <a:p>
            <a:pPr algn="ctr" fontAlgn="base">
              <a:spcBef>
                <a:spcPct val="0"/>
              </a:spcBef>
              <a:spcAft>
                <a:spcPct val="0"/>
              </a:spcAft>
            </a:pPr>
            <a:r>
              <a:rPr lang="en-US" sz="4400" b="1" dirty="0">
                <a:solidFill>
                  <a:schemeClr val="bg1"/>
                </a:solidFill>
                <a:latin typeface="Impact" panose="020B0806030902050204" pitchFamily="34" charset="0"/>
                <a:ea typeface="Fira Sans SemiBold Italic" panose="00000700000000000000" pitchFamily="50" charset="0"/>
                <a:cs typeface="Clear Sans" panose="020B0503030202020304" pitchFamily="34" charset="0"/>
              </a:rPr>
              <a:t>4</a:t>
            </a:r>
            <a:endParaRPr lang="en-US" sz="4400" b="1" dirty="0">
              <a:solidFill>
                <a:schemeClr val="bg1"/>
              </a:solidFill>
              <a:latin typeface="Impact" panose="020B0806030902050204" pitchFamily="34" charset="0"/>
              <a:ea typeface="Fira Sans SemiBold Italic" panose="00000700000000000000" pitchFamily="50" charset="0"/>
              <a:cs typeface="Clear Sans" panose="020B0503030202020304" pitchFamily="34" charset="0"/>
            </a:endParaRPr>
          </a:p>
        </p:txBody>
      </p:sp>
      <p:sp>
        <p:nvSpPr>
          <p:cNvPr id="22" name="TextBox 13"/>
          <p:cNvSpPr txBox="1"/>
          <p:nvPr/>
        </p:nvSpPr>
        <p:spPr>
          <a:xfrm>
            <a:off x="1942708" y="1796841"/>
            <a:ext cx="1678972" cy="307777"/>
          </a:xfrm>
          <a:prstGeom prst="rect">
            <a:avLst/>
          </a:prstGeom>
          <a:noFill/>
        </p:spPr>
        <p:txBody>
          <a:bodyPr wrap="square" lIns="0" tIns="0" rIns="0" bIns="0" rtlCol="0" anchor="t" anchorCtr="0">
            <a:spAutoFit/>
          </a:bodyPr>
          <a:lstStyle/>
          <a:p>
            <a:pPr algn="r" defTabSz="1216660">
              <a:spcBef>
                <a:spcPct val="0"/>
              </a:spcBef>
              <a:defRPr/>
            </a:pPr>
            <a:r>
              <a:rPr lang="zh-CN" altLang="en-US" sz="2000" b="1" dirty="0">
                <a:solidFill>
                  <a:schemeClr val="tx1">
                    <a:lumMod val="7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p:nvPr/>
        </p:nvSpPr>
        <p:spPr>
          <a:xfrm>
            <a:off x="1287681" y="2144064"/>
            <a:ext cx="2333999" cy="1254189"/>
          </a:xfrm>
          <a:prstGeom prst="rect">
            <a:avLst/>
          </a:prstGeom>
          <a:noFill/>
        </p:spPr>
        <p:txBody>
          <a:bodyPr wrap="square" lIns="0" tIns="0" rIns="0" bIns="0" rtlCol="0" anchor="t" anchorCtr="0">
            <a:spAutoFit/>
          </a:bodyPr>
          <a:lstStyle/>
          <a:p>
            <a:pPr algn="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p:nvPr/>
        </p:nvSpPr>
        <p:spPr>
          <a:xfrm>
            <a:off x="1739318" y="4460642"/>
            <a:ext cx="1678972" cy="307777"/>
          </a:xfrm>
          <a:prstGeom prst="rect">
            <a:avLst/>
          </a:prstGeom>
          <a:noFill/>
        </p:spPr>
        <p:txBody>
          <a:bodyPr wrap="square" lIns="0" tIns="0" rIns="0" bIns="0" rtlCol="0" anchor="t" anchorCtr="0">
            <a:spAutoFit/>
          </a:bodyPr>
          <a:lstStyle/>
          <a:p>
            <a:pPr algn="r" defTabSz="1216660">
              <a:spcBef>
                <a:spcPct val="0"/>
              </a:spcBef>
              <a:defRPr/>
            </a:pPr>
            <a:r>
              <a:rPr lang="zh-CN" altLang="en-US" sz="2000" b="1" dirty="0">
                <a:solidFill>
                  <a:schemeClr val="tx1">
                    <a:lumMod val="7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p:nvPr/>
        </p:nvSpPr>
        <p:spPr>
          <a:xfrm>
            <a:off x="1084291" y="4807865"/>
            <a:ext cx="2333999" cy="1254189"/>
          </a:xfrm>
          <a:prstGeom prst="rect">
            <a:avLst/>
          </a:prstGeom>
          <a:noFill/>
        </p:spPr>
        <p:txBody>
          <a:bodyPr wrap="square" lIns="0" tIns="0" rIns="0" bIns="0" rtlCol="0" anchor="t" anchorCtr="0">
            <a:spAutoFit/>
          </a:bodyPr>
          <a:lstStyle/>
          <a:p>
            <a:pPr algn="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8773711" y="1640367"/>
            <a:ext cx="1678972" cy="307777"/>
          </a:xfrm>
          <a:prstGeom prst="rect">
            <a:avLst/>
          </a:prstGeom>
          <a:noFill/>
        </p:spPr>
        <p:txBody>
          <a:bodyPr wrap="square" lIns="0" tIns="0" rIns="0" bIns="0" rtlCol="0" anchor="t" anchorCtr="0">
            <a:spAutoFit/>
          </a:bodyPr>
          <a:lstStyle/>
          <a:p>
            <a:pPr defTabSz="1216660">
              <a:spcBef>
                <a:spcPct val="0"/>
              </a:spcBef>
              <a:defRPr/>
            </a:pPr>
            <a:r>
              <a:rPr lang="zh-CN" altLang="en-US" sz="2000" b="1" dirty="0">
                <a:solidFill>
                  <a:schemeClr val="tx1">
                    <a:lumMod val="7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p:nvPr/>
        </p:nvSpPr>
        <p:spPr>
          <a:xfrm>
            <a:off x="8773711" y="1987590"/>
            <a:ext cx="2333999" cy="1254189"/>
          </a:xfrm>
          <a:prstGeom prst="rect">
            <a:avLst/>
          </a:prstGeom>
          <a:noFill/>
        </p:spPr>
        <p:txBody>
          <a:bodyPr wrap="square" lIns="0" tIns="0" rIns="0" bIns="0" rtlCol="0" anchor="t" anchorCtr="0">
            <a:spAutoFit/>
          </a:bodyPr>
          <a:lstStyle/>
          <a:p>
            <a:pPr defTabSz="1216660">
              <a:lnSpc>
                <a:spcPct val="150000"/>
              </a:lnSpc>
              <a:spcBef>
                <a:spcPct val="0"/>
              </a:spcBef>
              <a:defRPr/>
            </a:pPr>
            <a:r>
              <a:rPr lang="zh-CN" altLang="en-US" sz="140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7919158" y="4050165"/>
            <a:ext cx="1678972" cy="307777"/>
          </a:xfrm>
          <a:prstGeom prst="rect">
            <a:avLst/>
          </a:prstGeom>
          <a:noFill/>
        </p:spPr>
        <p:txBody>
          <a:bodyPr wrap="square" lIns="0" tIns="0" rIns="0" bIns="0" rtlCol="0" anchor="t" anchorCtr="0">
            <a:spAutoFit/>
          </a:bodyPr>
          <a:lstStyle/>
          <a:p>
            <a:pPr defTabSz="1216660">
              <a:spcBef>
                <a:spcPct val="0"/>
              </a:spcBef>
              <a:defRPr/>
            </a:pPr>
            <a:r>
              <a:rPr lang="zh-CN" altLang="en-US" sz="2000" b="1" dirty="0">
                <a:solidFill>
                  <a:schemeClr val="tx1">
                    <a:lumMod val="7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7919158" y="4397388"/>
            <a:ext cx="2333999" cy="1254189"/>
          </a:xfrm>
          <a:prstGeom prst="rect">
            <a:avLst/>
          </a:prstGeom>
          <a:noFill/>
        </p:spPr>
        <p:txBody>
          <a:bodyPr wrap="square" lIns="0" tIns="0" rIns="0" bIns="0" rtlCol="0" anchor="t" anchorCtr="0">
            <a:spAutoFit/>
          </a:bodyPr>
          <a:lstStyle/>
          <a:p>
            <a:pP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29"/>
          <p:cNvSpPr/>
          <p:nvPr>
            <p:custDataLst>
              <p:tags r:id="rId1"/>
            </p:custDataLst>
          </p:nvPr>
        </p:nvSpPr>
        <p:spPr>
          <a:xfrm>
            <a:off x="0" y="37945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custDataLst>
              <p:tags r:id="rId2"/>
            </p:custDataLst>
          </p:nvPr>
        </p:nvSpPr>
        <p:spPr>
          <a:xfrm>
            <a:off x="689900" y="37945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custDataLst>
              <p:tags r:id="rId3"/>
            </p:custDataLst>
          </p:nvPr>
        </p:nvSpPr>
        <p:spPr>
          <a:xfrm>
            <a:off x="842559" y="333734"/>
            <a:ext cx="2397760" cy="461665"/>
          </a:xfrm>
          <a:prstGeom prst="rect">
            <a:avLst/>
          </a:prstGeom>
          <a:noFill/>
        </p:spPr>
        <p:txBody>
          <a:bodyPr wrap="square" rtlCol="0">
            <a:spAutoFit/>
          </a:bodyPr>
          <a:lstStyle/>
          <a:p>
            <a:pPr algn="ctr"/>
            <a:r>
              <a:rPr lang="zh-CN" altLang="en-US" sz="2400" dirty="0"/>
              <a:t>今年教学重点</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Elbow Connector 3"/>
          <p:cNvCxnSpPr/>
          <p:nvPr/>
        </p:nvCxnSpPr>
        <p:spPr>
          <a:xfrm rot="5400000" flipH="1" flipV="1">
            <a:off x="3123715" y="2648071"/>
            <a:ext cx="239384" cy="2653619"/>
          </a:xfrm>
          <a:prstGeom prst="bentConnector2">
            <a:avLst/>
          </a:prstGeom>
          <a:ln>
            <a:solidFill>
              <a:schemeClr val="accent2"/>
            </a:solidFill>
            <a:headEnd type="oval"/>
            <a:tailEnd type="none"/>
          </a:ln>
          <a:effectLst/>
        </p:spPr>
        <p:style>
          <a:lnRef idx="2">
            <a:schemeClr val="accent1"/>
          </a:lnRef>
          <a:fillRef idx="0">
            <a:schemeClr val="accent1"/>
          </a:fillRef>
          <a:effectRef idx="1">
            <a:schemeClr val="accent1"/>
          </a:effectRef>
          <a:fontRef idx="minor">
            <a:schemeClr val="tx1"/>
          </a:fontRef>
        </p:style>
      </p:cxnSp>
      <p:cxnSp>
        <p:nvCxnSpPr>
          <p:cNvPr id="3" name="Straight Connector 5"/>
          <p:cNvCxnSpPr/>
          <p:nvPr/>
        </p:nvCxnSpPr>
        <p:spPr>
          <a:xfrm flipV="1">
            <a:off x="5726186" y="1411627"/>
            <a:ext cx="0" cy="408632"/>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6"/>
          <p:cNvCxnSpPr/>
          <p:nvPr/>
        </p:nvCxnSpPr>
        <p:spPr>
          <a:xfrm flipH="1">
            <a:off x="1916597" y="1422695"/>
            <a:ext cx="3820657" cy="0"/>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7"/>
          <p:cNvCxnSpPr/>
          <p:nvPr/>
        </p:nvCxnSpPr>
        <p:spPr>
          <a:xfrm>
            <a:off x="1927389" y="1411627"/>
            <a:ext cx="0" cy="606225"/>
          </a:xfrm>
          <a:prstGeom prst="line">
            <a:avLst/>
          </a:prstGeom>
          <a:ln>
            <a:solidFill>
              <a:schemeClr val="accent1"/>
            </a:solidFill>
            <a:tailEnd type="oval"/>
          </a:ln>
          <a:effectLst/>
        </p:spPr>
        <p:style>
          <a:lnRef idx="2">
            <a:schemeClr val="accent1"/>
          </a:lnRef>
          <a:fillRef idx="0">
            <a:schemeClr val="accent1"/>
          </a:fillRef>
          <a:effectRef idx="1">
            <a:schemeClr val="accent1"/>
          </a:effectRef>
          <a:fontRef idx="minor">
            <a:schemeClr val="tx1"/>
          </a:fontRef>
        </p:style>
      </p:cxnSp>
      <p:cxnSp>
        <p:nvCxnSpPr>
          <p:cNvPr id="6" name="Straight Connector 9"/>
          <p:cNvCxnSpPr/>
          <p:nvPr/>
        </p:nvCxnSpPr>
        <p:spPr>
          <a:xfrm flipH="1">
            <a:off x="7773292" y="2937392"/>
            <a:ext cx="281570"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7" name="Straight Connector 10"/>
          <p:cNvCxnSpPr/>
          <p:nvPr/>
        </p:nvCxnSpPr>
        <p:spPr>
          <a:xfrm flipV="1">
            <a:off x="8051449" y="1518561"/>
            <a:ext cx="0" cy="1431686"/>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11"/>
          <p:cNvCxnSpPr/>
          <p:nvPr/>
        </p:nvCxnSpPr>
        <p:spPr>
          <a:xfrm>
            <a:off x="8044623" y="1531464"/>
            <a:ext cx="2229901"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12"/>
          <p:cNvCxnSpPr/>
          <p:nvPr/>
        </p:nvCxnSpPr>
        <p:spPr>
          <a:xfrm flipV="1">
            <a:off x="10266122" y="1517820"/>
            <a:ext cx="0" cy="273800"/>
          </a:xfrm>
          <a:prstGeom prst="line">
            <a:avLst/>
          </a:prstGeom>
          <a:ln>
            <a:solidFill>
              <a:schemeClr val="accent2"/>
            </a:solidFill>
            <a:headEnd type="oval" w="med" len="med"/>
            <a:tailEnd type="none"/>
          </a:ln>
          <a:effectLst/>
        </p:spPr>
        <p:style>
          <a:lnRef idx="2">
            <a:schemeClr val="accent1"/>
          </a:lnRef>
          <a:fillRef idx="0">
            <a:schemeClr val="accent1"/>
          </a:fillRef>
          <a:effectRef idx="1">
            <a:schemeClr val="accent1"/>
          </a:effectRef>
          <a:fontRef idx="minor">
            <a:schemeClr val="tx1"/>
          </a:fontRef>
        </p:style>
      </p:cxnSp>
      <p:cxnSp>
        <p:nvCxnSpPr>
          <p:cNvPr id="10" name="Straight Connector 14"/>
          <p:cNvCxnSpPr/>
          <p:nvPr/>
        </p:nvCxnSpPr>
        <p:spPr>
          <a:xfrm>
            <a:off x="6607824" y="5406799"/>
            <a:ext cx="1309384" cy="0"/>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5"/>
          <p:cNvCxnSpPr/>
          <p:nvPr/>
        </p:nvCxnSpPr>
        <p:spPr>
          <a:xfrm flipV="1">
            <a:off x="6607824" y="4986059"/>
            <a:ext cx="0" cy="432276"/>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6"/>
          <p:cNvCxnSpPr/>
          <p:nvPr/>
        </p:nvCxnSpPr>
        <p:spPr>
          <a:xfrm flipV="1">
            <a:off x="7923587" y="3597588"/>
            <a:ext cx="0" cy="1848786"/>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7"/>
          <p:cNvCxnSpPr/>
          <p:nvPr/>
        </p:nvCxnSpPr>
        <p:spPr>
          <a:xfrm flipV="1">
            <a:off x="7919268" y="3562354"/>
            <a:ext cx="2346853" cy="47601"/>
          </a:xfrm>
          <a:prstGeom prst="line">
            <a:avLst/>
          </a:prstGeom>
          <a:ln>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8"/>
          <p:cNvCxnSpPr/>
          <p:nvPr/>
        </p:nvCxnSpPr>
        <p:spPr>
          <a:xfrm flipV="1">
            <a:off x="10266122" y="3547330"/>
            <a:ext cx="0" cy="432276"/>
          </a:xfrm>
          <a:prstGeom prst="line">
            <a:avLst/>
          </a:prstGeom>
          <a:ln>
            <a:solidFill>
              <a:schemeClr val="accent1"/>
            </a:solidFill>
            <a:headEnd type="oval"/>
          </a:ln>
          <a:effectLst/>
        </p:spPr>
        <p:style>
          <a:lnRef idx="2">
            <a:schemeClr val="accent1"/>
          </a:lnRef>
          <a:fillRef idx="0">
            <a:schemeClr val="accent1"/>
          </a:fillRef>
          <a:effectRef idx="1">
            <a:schemeClr val="accent1"/>
          </a:effectRef>
          <a:fontRef idx="minor">
            <a:schemeClr val="tx1"/>
          </a:fontRef>
        </p:style>
      </p:cxnSp>
      <p:sp>
        <p:nvSpPr>
          <p:cNvPr id="15" name="Freeform 3"/>
          <p:cNvSpPr>
            <a:spLocks noChangeArrowheads="1"/>
          </p:cNvSpPr>
          <p:nvPr/>
        </p:nvSpPr>
        <p:spPr bwMode="auto">
          <a:xfrm rot="13978264">
            <a:off x="4364523" y="2921747"/>
            <a:ext cx="1860057" cy="188691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2"/>
          </a:solidFill>
          <a:ln>
            <a:noFill/>
          </a:ln>
          <a:effectLst/>
        </p:spPr>
        <p:txBody>
          <a:bodyPr wrap="none" anchor="ctr"/>
          <a:lstStyle/>
          <a:p>
            <a:endParaRPr lang="en-US"/>
          </a:p>
        </p:txBody>
      </p:sp>
      <p:sp>
        <p:nvSpPr>
          <p:cNvPr id="16" name="Freeform 3"/>
          <p:cNvSpPr>
            <a:spLocks noChangeArrowheads="1"/>
          </p:cNvSpPr>
          <p:nvPr/>
        </p:nvSpPr>
        <p:spPr bwMode="auto">
          <a:xfrm rot="3202081">
            <a:off x="6119259" y="2037304"/>
            <a:ext cx="1860057" cy="188691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2"/>
          </a:solidFill>
          <a:ln>
            <a:noFill/>
          </a:ln>
          <a:effectLst/>
        </p:spPr>
        <p:txBody>
          <a:bodyPr wrap="none" anchor="ctr"/>
          <a:lstStyle/>
          <a:p>
            <a:endParaRPr lang="en-US"/>
          </a:p>
        </p:txBody>
      </p:sp>
      <p:sp>
        <p:nvSpPr>
          <p:cNvPr id="17" name="Freeform 3"/>
          <p:cNvSpPr>
            <a:spLocks noChangeArrowheads="1"/>
          </p:cNvSpPr>
          <p:nvPr/>
        </p:nvSpPr>
        <p:spPr bwMode="auto">
          <a:xfrm rot="19397468">
            <a:off x="4806501" y="1597645"/>
            <a:ext cx="1860057" cy="188691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1"/>
          </a:solidFill>
          <a:ln>
            <a:noFill/>
          </a:ln>
          <a:effectLst/>
        </p:spPr>
        <p:txBody>
          <a:bodyPr wrap="none" anchor="ctr"/>
          <a:lstStyle/>
          <a:p>
            <a:endParaRPr lang="en-US"/>
          </a:p>
        </p:txBody>
      </p:sp>
      <p:sp>
        <p:nvSpPr>
          <p:cNvPr id="18" name="Freeform 31"/>
          <p:cNvSpPr>
            <a:spLocks noChangeArrowheads="1"/>
          </p:cNvSpPr>
          <p:nvPr/>
        </p:nvSpPr>
        <p:spPr bwMode="auto">
          <a:xfrm rot="8579122">
            <a:off x="5676589" y="3352176"/>
            <a:ext cx="1860057" cy="1886915"/>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1"/>
          </a:solidFill>
          <a:ln>
            <a:noFill/>
          </a:ln>
          <a:effectLst/>
        </p:spPr>
        <p:txBody>
          <a:bodyPr wrap="none" anchor="ctr"/>
          <a:lstStyle/>
          <a:p>
            <a:endParaRPr lang="en-US"/>
          </a:p>
        </p:txBody>
      </p:sp>
      <p:sp>
        <p:nvSpPr>
          <p:cNvPr id="19" name="Freeform 28"/>
          <p:cNvSpPr/>
          <p:nvPr/>
        </p:nvSpPr>
        <p:spPr bwMode="auto">
          <a:xfrm>
            <a:off x="5401818" y="2220577"/>
            <a:ext cx="599539" cy="581629"/>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solidFill>
            <a:schemeClr val="bg1"/>
          </a:solidFill>
          <a:ln>
            <a:noFill/>
          </a:ln>
        </p:spPr>
        <p:txBody>
          <a:bodyPr lIns="0" tIns="0" rIns="0" bIns="0"/>
          <a:lstStyle/>
          <a:p>
            <a:endParaRPr lang="en-US"/>
          </a:p>
        </p:txBody>
      </p:sp>
      <p:sp>
        <p:nvSpPr>
          <p:cNvPr id="20" name="Freeform 30"/>
          <p:cNvSpPr/>
          <p:nvPr/>
        </p:nvSpPr>
        <p:spPr bwMode="auto">
          <a:xfrm>
            <a:off x="5830935" y="2153145"/>
            <a:ext cx="240305" cy="232948"/>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solidFill>
            <a:schemeClr val="bg1"/>
          </a:solidFill>
          <a:ln>
            <a:noFill/>
          </a:ln>
        </p:spPr>
        <p:txBody>
          <a:bodyPr lIns="0" tIns="0" rIns="0" bIns="0"/>
          <a:lstStyle/>
          <a:p>
            <a:endParaRPr lang="en-US"/>
          </a:p>
        </p:txBody>
      </p:sp>
      <p:sp>
        <p:nvSpPr>
          <p:cNvPr id="21" name="Shape 4427"/>
          <p:cNvSpPr/>
          <p:nvPr/>
        </p:nvSpPr>
        <p:spPr>
          <a:xfrm>
            <a:off x="6776250" y="2644684"/>
            <a:ext cx="605255" cy="645618"/>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chemeClr val="bg1"/>
          </a:solidFill>
          <a:ln w="12700">
            <a:miter lim="400000"/>
          </a:ln>
        </p:spPr>
        <p:txBody>
          <a:bodyPr lIns="38100" tIns="38100" rIns="38100" bIns="38100" anchor="ctr"/>
          <a:lstStyle/>
          <a:p>
            <a:pPr lvl="0" algn="ctr" defTabSz="457200">
              <a:lnSpc>
                <a:spcPct val="100000"/>
              </a:lnSpc>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p>
        </p:txBody>
      </p:sp>
      <p:sp>
        <p:nvSpPr>
          <p:cNvPr id="22" name="Shape 4534"/>
          <p:cNvSpPr/>
          <p:nvPr/>
        </p:nvSpPr>
        <p:spPr>
          <a:xfrm>
            <a:off x="4832100" y="3501207"/>
            <a:ext cx="719872" cy="611912"/>
          </a:xfrm>
          <a:custGeom>
            <a:avLst/>
            <a:gdLst/>
            <a:ahLst/>
            <a:cxnLst>
              <a:cxn ang="0">
                <a:pos x="wd2" y="hd2"/>
              </a:cxn>
              <a:cxn ang="5400000">
                <a:pos x="wd2" y="hd2"/>
              </a:cxn>
              <a:cxn ang="10800000">
                <a:pos x="wd2" y="hd2"/>
              </a:cxn>
              <a:cxn ang="16200000">
                <a:pos x="wd2" y="hd2"/>
              </a:cxn>
            </a:cxnLst>
            <a:rect l="0" t="0" r="r" b="b"/>
            <a:pathLst>
              <a:path w="21392" h="21600" extrusionOk="0">
                <a:moveTo>
                  <a:pt x="16259" y="6505"/>
                </a:moveTo>
                <a:lnTo>
                  <a:pt x="12728" y="6505"/>
                </a:lnTo>
                <a:lnTo>
                  <a:pt x="12728" y="0"/>
                </a:lnTo>
                <a:lnTo>
                  <a:pt x="8664" y="0"/>
                </a:lnTo>
                <a:lnTo>
                  <a:pt x="8664" y="6505"/>
                </a:lnTo>
                <a:lnTo>
                  <a:pt x="5134" y="6505"/>
                </a:lnTo>
                <a:lnTo>
                  <a:pt x="10696" y="12705"/>
                </a:lnTo>
                <a:cubicBezTo>
                  <a:pt x="10696" y="12705"/>
                  <a:pt x="16259" y="6505"/>
                  <a:pt x="16259" y="6505"/>
                </a:cubicBezTo>
                <a:close/>
                <a:moveTo>
                  <a:pt x="20686" y="14666"/>
                </a:moveTo>
                <a:lnTo>
                  <a:pt x="17280" y="11943"/>
                </a:lnTo>
                <a:lnTo>
                  <a:pt x="15181" y="11943"/>
                </a:lnTo>
                <a:lnTo>
                  <a:pt x="18818" y="15257"/>
                </a:lnTo>
                <a:lnTo>
                  <a:pt x="15026" y="15257"/>
                </a:lnTo>
                <a:cubicBezTo>
                  <a:pt x="14918" y="15257"/>
                  <a:pt x="14819" y="15324"/>
                  <a:pt x="14770" y="15428"/>
                </a:cubicBezTo>
                <a:lnTo>
                  <a:pt x="13897" y="18268"/>
                </a:lnTo>
                <a:lnTo>
                  <a:pt x="7495" y="18268"/>
                </a:lnTo>
                <a:lnTo>
                  <a:pt x="6621" y="15428"/>
                </a:lnTo>
                <a:cubicBezTo>
                  <a:pt x="6573" y="15324"/>
                  <a:pt x="6474" y="15257"/>
                  <a:pt x="6364" y="15257"/>
                </a:cubicBezTo>
                <a:lnTo>
                  <a:pt x="2574" y="15257"/>
                </a:lnTo>
                <a:lnTo>
                  <a:pt x="6211" y="11943"/>
                </a:lnTo>
                <a:lnTo>
                  <a:pt x="4110" y="11943"/>
                </a:lnTo>
                <a:lnTo>
                  <a:pt x="706" y="14666"/>
                </a:lnTo>
                <a:cubicBezTo>
                  <a:pt x="199" y="15024"/>
                  <a:pt x="-104" y="15853"/>
                  <a:pt x="33" y="16505"/>
                </a:cubicBezTo>
                <a:lnTo>
                  <a:pt x="633" y="20413"/>
                </a:lnTo>
                <a:cubicBezTo>
                  <a:pt x="768" y="21065"/>
                  <a:pt x="1371" y="21600"/>
                  <a:pt x="1971" y="21600"/>
                </a:cubicBezTo>
                <a:lnTo>
                  <a:pt x="19421" y="21600"/>
                </a:lnTo>
                <a:cubicBezTo>
                  <a:pt x="20021" y="21600"/>
                  <a:pt x="20624" y="21065"/>
                  <a:pt x="20759" y="20413"/>
                </a:cubicBezTo>
                <a:lnTo>
                  <a:pt x="21359" y="16505"/>
                </a:lnTo>
                <a:cubicBezTo>
                  <a:pt x="21496" y="15853"/>
                  <a:pt x="21193" y="15024"/>
                  <a:pt x="20686" y="14666"/>
                </a:cubicBezTo>
                <a:close/>
              </a:path>
            </a:pathLst>
          </a:custGeom>
          <a:solidFill>
            <a:schemeClr val="bg1"/>
          </a:solidFill>
          <a:ln w="12700">
            <a:miter lim="400000"/>
          </a:ln>
        </p:spPr>
        <p:txBody>
          <a:bodyPr lIns="38100" tIns="38100" rIns="38100" bIns="38100" anchor="ctr"/>
          <a:lstStyle/>
          <a:p>
            <a:pPr lvl="0" algn="ctr" defTabSz="457200">
              <a:lnSpc>
                <a:spcPct val="100000"/>
              </a:lnSpc>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p>
        </p:txBody>
      </p:sp>
      <p:sp>
        <p:nvSpPr>
          <p:cNvPr id="23" name="Shape 4527"/>
          <p:cNvSpPr/>
          <p:nvPr/>
        </p:nvSpPr>
        <p:spPr>
          <a:xfrm>
            <a:off x="6359998" y="4078332"/>
            <a:ext cx="522378" cy="149944"/>
          </a:xfrm>
          <a:custGeom>
            <a:avLst/>
            <a:gdLst/>
            <a:ahLst/>
            <a:cxnLst>
              <a:cxn ang="0">
                <a:pos x="wd2" y="hd2"/>
              </a:cxn>
              <a:cxn ang="5400000">
                <a:pos x="wd2" y="hd2"/>
              </a:cxn>
              <a:cxn ang="10800000">
                <a:pos x="wd2" y="hd2"/>
              </a:cxn>
              <a:cxn ang="16200000">
                <a:pos x="wd2" y="hd2"/>
              </a:cxn>
            </a:cxnLst>
            <a:rect l="0" t="0" r="r" b="b"/>
            <a:pathLst>
              <a:path w="21600" h="21600" extrusionOk="0">
                <a:moveTo>
                  <a:pt x="16971" y="0"/>
                </a:moveTo>
                <a:lnTo>
                  <a:pt x="4629" y="0"/>
                </a:lnTo>
                <a:cubicBezTo>
                  <a:pt x="4629" y="0"/>
                  <a:pt x="3085" y="0"/>
                  <a:pt x="3085" y="5397"/>
                </a:cubicBezTo>
                <a:lnTo>
                  <a:pt x="18515" y="5397"/>
                </a:lnTo>
                <a:cubicBezTo>
                  <a:pt x="18515" y="0"/>
                  <a:pt x="16971" y="0"/>
                  <a:pt x="16971" y="0"/>
                </a:cubicBezTo>
                <a:close/>
                <a:moveTo>
                  <a:pt x="21600" y="16190"/>
                </a:moveTo>
                <a:cubicBezTo>
                  <a:pt x="21600" y="10793"/>
                  <a:pt x="20058" y="10793"/>
                  <a:pt x="20058" y="10793"/>
                </a:cubicBezTo>
                <a:lnTo>
                  <a:pt x="1544" y="10793"/>
                </a:lnTo>
                <a:cubicBezTo>
                  <a:pt x="1544" y="10793"/>
                  <a:pt x="0" y="10793"/>
                  <a:pt x="0" y="16190"/>
                </a:cubicBezTo>
                <a:lnTo>
                  <a:pt x="0" y="21600"/>
                </a:lnTo>
                <a:lnTo>
                  <a:pt x="21600" y="21600"/>
                </a:lnTo>
                <a:cubicBezTo>
                  <a:pt x="21600" y="21600"/>
                  <a:pt x="21600" y="16190"/>
                  <a:pt x="21600" y="16190"/>
                </a:cubicBezTo>
                <a:close/>
              </a:path>
            </a:pathLst>
          </a:custGeom>
          <a:solidFill>
            <a:schemeClr val="bg1"/>
          </a:solidFill>
          <a:ln w="12700">
            <a:miter lim="400000"/>
          </a:ln>
        </p:spPr>
        <p:txBody>
          <a:bodyPr lIns="38100" tIns="38100" rIns="38100" bIns="38100" anchor="ctr"/>
          <a:lstStyle/>
          <a:p>
            <a:pPr lvl="0" algn="ctr" defTabSz="457200">
              <a:lnSpc>
                <a:spcPct val="100000"/>
              </a:lnSpc>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p>
        </p:txBody>
      </p:sp>
      <p:sp>
        <p:nvSpPr>
          <p:cNvPr id="24" name="Shape 4528"/>
          <p:cNvSpPr/>
          <p:nvPr/>
        </p:nvSpPr>
        <p:spPr>
          <a:xfrm>
            <a:off x="6267558" y="4216993"/>
            <a:ext cx="734682" cy="471953"/>
          </a:xfrm>
          <a:custGeom>
            <a:avLst/>
            <a:gdLst/>
            <a:ahLst/>
            <a:cxnLst>
              <a:cxn ang="0">
                <a:pos x="wd2" y="hd2"/>
              </a:cxn>
              <a:cxn ang="5400000">
                <a:pos x="wd2" y="hd2"/>
              </a:cxn>
              <a:cxn ang="10800000">
                <a:pos x="wd2" y="hd2"/>
              </a:cxn>
              <a:cxn ang="16200000">
                <a:pos x="wd2" y="hd2"/>
              </a:cxn>
            </a:cxnLst>
            <a:rect l="0" t="0" r="r" b="b"/>
            <a:pathLst>
              <a:path w="21232" h="21575" extrusionOk="0">
                <a:moveTo>
                  <a:pt x="20320" y="1015"/>
                </a:moveTo>
                <a:cubicBezTo>
                  <a:pt x="19682" y="0"/>
                  <a:pt x="19682" y="0"/>
                  <a:pt x="19682" y="0"/>
                </a:cubicBezTo>
                <a:lnTo>
                  <a:pt x="19682" y="2728"/>
                </a:lnTo>
                <a:lnTo>
                  <a:pt x="1550" y="2728"/>
                </a:lnTo>
                <a:lnTo>
                  <a:pt x="1550" y="0"/>
                </a:lnTo>
                <a:cubicBezTo>
                  <a:pt x="1550" y="0"/>
                  <a:pt x="1550" y="0"/>
                  <a:pt x="910" y="1015"/>
                </a:cubicBezTo>
                <a:cubicBezTo>
                  <a:pt x="273" y="2026"/>
                  <a:pt x="-184" y="2299"/>
                  <a:pt x="73" y="4441"/>
                </a:cubicBezTo>
                <a:cubicBezTo>
                  <a:pt x="329" y="6574"/>
                  <a:pt x="1565" y="18278"/>
                  <a:pt x="1749" y="19863"/>
                </a:cubicBezTo>
                <a:cubicBezTo>
                  <a:pt x="1951" y="21600"/>
                  <a:pt x="3068" y="21575"/>
                  <a:pt x="3068" y="21575"/>
                </a:cubicBezTo>
                <a:lnTo>
                  <a:pt x="18164" y="21575"/>
                </a:lnTo>
                <a:cubicBezTo>
                  <a:pt x="18164" y="21575"/>
                  <a:pt x="19281" y="21600"/>
                  <a:pt x="19482" y="19863"/>
                </a:cubicBezTo>
                <a:cubicBezTo>
                  <a:pt x="19667" y="18278"/>
                  <a:pt x="20903" y="6574"/>
                  <a:pt x="21159" y="4441"/>
                </a:cubicBezTo>
                <a:cubicBezTo>
                  <a:pt x="21416" y="2299"/>
                  <a:pt x="20958" y="2026"/>
                  <a:pt x="20320" y="1015"/>
                </a:cubicBezTo>
                <a:close/>
              </a:path>
            </a:pathLst>
          </a:custGeom>
          <a:solidFill>
            <a:schemeClr val="bg1"/>
          </a:solidFill>
          <a:ln w="12700">
            <a:miter lim="400000"/>
          </a:ln>
        </p:spPr>
        <p:txBody>
          <a:bodyPr lIns="38100" tIns="38100" rIns="38100" bIns="38100" anchor="ctr"/>
          <a:lstStyle/>
          <a:p>
            <a:pPr lvl="0" algn="ctr" defTabSz="457200">
              <a:lnSpc>
                <a:spcPct val="100000"/>
              </a:lnSpc>
              <a:spcBef>
                <a:spcPts val="0"/>
              </a:spcBef>
              <a:defRPr sz="3000">
                <a:solidFill>
                  <a:srgbClr val="FFFFFF"/>
                </a:solidFill>
                <a:effectLst>
                  <a:outerShdw blurRad="38100" dist="12700" dir="5400000" rotWithShape="0">
                    <a:srgbClr val="000000">
                      <a:alpha val="50000"/>
                    </a:srgbClr>
                  </a:outerShdw>
                </a:effectLst>
                <a:latin typeface="Sinkin Sans 400 Regular"/>
                <a:ea typeface="Sinkin Sans 400 Regular"/>
                <a:cs typeface="Sinkin Sans 400 Regular"/>
                <a:sym typeface="Sinkin Sans 400 Regular"/>
              </a:defRPr>
            </a:pPr>
          </a:p>
        </p:txBody>
      </p:sp>
      <p:sp>
        <p:nvSpPr>
          <p:cNvPr id="25" name="TextBox 13"/>
          <p:cNvSpPr txBox="1"/>
          <p:nvPr/>
        </p:nvSpPr>
        <p:spPr>
          <a:xfrm>
            <a:off x="761226" y="2364201"/>
            <a:ext cx="2338080" cy="307777"/>
          </a:xfrm>
          <a:prstGeom prst="rect">
            <a:avLst/>
          </a:prstGeom>
          <a:noFill/>
        </p:spPr>
        <p:txBody>
          <a:bodyPr wrap="square" lIns="0" tIns="0" rIns="0" bIns="0" rtlCol="0" anchor="t" anchorCtr="0">
            <a:spAutoFit/>
          </a:bodyPr>
          <a:lstStyle/>
          <a:p>
            <a:pPr algn="ctr" defTabSz="1216660">
              <a:spcBef>
                <a:spcPct val="0"/>
              </a:spcBef>
              <a:defRPr/>
            </a:pPr>
            <a:r>
              <a:rPr lang="zh-CN" altLang="en-US" sz="20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763267" y="2752747"/>
            <a:ext cx="2333999" cy="931024"/>
          </a:xfrm>
          <a:prstGeom prst="rect">
            <a:avLst/>
          </a:prstGeom>
          <a:noFill/>
        </p:spPr>
        <p:txBody>
          <a:bodyPr wrap="square" lIns="0" tIns="0" rIns="0" bIns="0" rtlCol="0" anchor="t" anchorCtr="0">
            <a:spAutoFit/>
          </a:bodyPr>
          <a:lstStyle/>
          <a:p>
            <a:pPr algn="ct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a:t>
            </a:r>
            <a:r>
              <a:rPr lang="zh-CN" altLang="en-US" sz="14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内容</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p:nvPr/>
        </p:nvSpPr>
        <p:spPr>
          <a:xfrm>
            <a:off x="761226" y="4410588"/>
            <a:ext cx="2338080" cy="307777"/>
          </a:xfrm>
          <a:prstGeom prst="rect">
            <a:avLst/>
          </a:prstGeom>
          <a:noFill/>
        </p:spPr>
        <p:txBody>
          <a:bodyPr wrap="square" lIns="0" tIns="0" rIns="0" bIns="0" rtlCol="0" anchor="t" anchorCtr="0">
            <a:spAutoFit/>
          </a:bodyPr>
          <a:lstStyle/>
          <a:p>
            <a:pPr algn="ctr" defTabSz="1216660">
              <a:spcBef>
                <a:spcPct val="0"/>
              </a:spcBef>
              <a:defRPr/>
            </a:pPr>
            <a:r>
              <a:rPr lang="zh-CN" altLang="en-US" sz="20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763267" y="4799134"/>
            <a:ext cx="2333999" cy="931024"/>
          </a:xfrm>
          <a:prstGeom prst="rect">
            <a:avLst/>
          </a:prstGeom>
          <a:noFill/>
        </p:spPr>
        <p:txBody>
          <a:bodyPr wrap="square" lIns="0" tIns="0" rIns="0" bIns="0" rtlCol="0" anchor="t" anchorCtr="0">
            <a:spAutoFit/>
          </a:bodyPr>
          <a:lstStyle/>
          <a:p>
            <a:pPr algn="ct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9092694" y="4281381"/>
            <a:ext cx="2338080" cy="307777"/>
          </a:xfrm>
          <a:prstGeom prst="rect">
            <a:avLst/>
          </a:prstGeom>
          <a:noFill/>
        </p:spPr>
        <p:txBody>
          <a:bodyPr wrap="square" lIns="0" tIns="0" rIns="0" bIns="0" rtlCol="0" anchor="t" anchorCtr="0">
            <a:spAutoFit/>
          </a:bodyPr>
          <a:lstStyle/>
          <a:p>
            <a:pPr algn="ctr" defTabSz="1216660">
              <a:spcBef>
                <a:spcPct val="0"/>
              </a:spcBef>
              <a:defRPr/>
            </a:pPr>
            <a:r>
              <a:rPr lang="zh-CN" altLang="en-US" sz="20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p:nvPr/>
        </p:nvSpPr>
        <p:spPr>
          <a:xfrm>
            <a:off x="9094735" y="4669927"/>
            <a:ext cx="2333999" cy="931024"/>
          </a:xfrm>
          <a:prstGeom prst="rect">
            <a:avLst/>
          </a:prstGeom>
          <a:noFill/>
        </p:spPr>
        <p:txBody>
          <a:bodyPr wrap="square" lIns="0" tIns="0" rIns="0" bIns="0" rtlCol="0" anchor="t" anchorCtr="0">
            <a:spAutoFit/>
          </a:bodyPr>
          <a:lstStyle/>
          <a:p>
            <a:pPr algn="ct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p:nvPr/>
        </p:nvSpPr>
        <p:spPr>
          <a:xfrm>
            <a:off x="9092694" y="2091103"/>
            <a:ext cx="2338080" cy="307777"/>
          </a:xfrm>
          <a:prstGeom prst="rect">
            <a:avLst/>
          </a:prstGeom>
          <a:noFill/>
        </p:spPr>
        <p:txBody>
          <a:bodyPr wrap="square" lIns="0" tIns="0" rIns="0" bIns="0" rtlCol="0" anchor="t" anchorCtr="0">
            <a:spAutoFit/>
          </a:bodyPr>
          <a:lstStyle/>
          <a:p>
            <a:pPr algn="ctr" defTabSz="1216660">
              <a:spcBef>
                <a:spcPct val="0"/>
              </a:spcBef>
              <a:defRPr/>
            </a:pPr>
            <a:r>
              <a:rPr lang="zh-CN" altLang="en-US" sz="20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p:nvPr/>
        </p:nvSpPr>
        <p:spPr>
          <a:xfrm>
            <a:off x="9094735" y="2479649"/>
            <a:ext cx="2333999" cy="931024"/>
          </a:xfrm>
          <a:prstGeom prst="rect">
            <a:avLst/>
          </a:prstGeom>
          <a:noFill/>
        </p:spPr>
        <p:txBody>
          <a:bodyPr wrap="square" lIns="0" tIns="0" rIns="0" bIns="0" rtlCol="0" anchor="t" anchorCtr="0">
            <a:spAutoFit/>
          </a:bodyPr>
          <a:lstStyle/>
          <a:p>
            <a:pPr algn="ct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32"/>
          <p:cNvSpPr/>
          <p:nvPr>
            <p:custDataLst>
              <p:tags r:id="rId1"/>
            </p:custDataLst>
          </p:nvPr>
        </p:nvSpPr>
        <p:spPr>
          <a:xfrm>
            <a:off x="0" y="37945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custDataLst>
              <p:tags r:id="rId2"/>
            </p:custDataLst>
          </p:nvPr>
        </p:nvSpPr>
        <p:spPr>
          <a:xfrm>
            <a:off x="689900" y="37945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custDataLst>
              <p:tags r:id="rId3"/>
            </p:custDataLst>
          </p:nvPr>
        </p:nvSpPr>
        <p:spPr>
          <a:xfrm>
            <a:off x="842559" y="333734"/>
            <a:ext cx="2397760" cy="461665"/>
          </a:xfrm>
          <a:prstGeom prst="rect">
            <a:avLst/>
          </a:prstGeom>
          <a:noFill/>
        </p:spPr>
        <p:txBody>
          <a:bodyPr wrap="square" rtlCol="0">
            <a:spAutoFit/>
          </a:bodyPr>
          <a:lstStyle/>
          <a:p>
            <a:pPr algn="ctr"/>
            <a:r>
              <a:rPr lang="zh-CN" altLang="en-US" sz="2400" dirty="0"/>
              <a:t>今年教学重点</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334825" y="2969316"/>
            <a:ext cx="1819524" cy="3036404"/>
          </a:xfrm>
          <a:custGeom>
            <a:avLst/>
            <a:gdLst>
              <a:gd name="connsiteX0" fmla="*/ 260079 w 1560443"/>
              <a:gd name="connsiteY0" fmla="*/ 0 h 2604052"/>
              <a:gd name="connsiteX1" fmla="*/ 824013 w 1560443"/>
              <a:gd name="connsiteY1" fmla="*/ 0 h 2604052"/>
              <a:gd name="connsiteX2" fmla="*/ 791850 w 1560443"/>
              <a:gd name="connsiteY2" fmla="*/ 26537 h 2604052"/>
              <a:gd name="connsiteX3" fmla="*/ 636106 w 1560443"/>
              <a:gd name="connsiteY3" fmla="*/ 402536 h 2604052"/>
              <a:gd name="connsiteX4" fmla="*/ 1167849 w 1560443"/>
              <a:gd name="connsiteY4" fmla="*/ 934279 h 2604052"/>
              <a:gd name="connsiteX5" fmla="*/ 1543848 w 1560443"/>
              <a:gd name="connsiteY5" fmla="*/ 778535 h 2604052"/>
              <a:gd name="connsiteX6" fmla="*/ 1560443 w 1560443"/>
              <a:gd name="connsiteY6" fmla="*/ 758422 h 2604052"/>
              <a:gd name="connsiteX7" fmla="*/ 1560443 w 1560443"/>
              <a:gd name="connsiteY7" fmla="*/ 2343973 h 2604052"/>
              <a:gd name="connsiteX8" fmla="*/ 1300364 w 1560443"/>
              <a:gd name="connsiteY8" fmla="*/ 2604052 h 2604052"/>
              <a:gd name="connsiteX9" fmla="*/ 260079 w 1560443"/>
              <a:gd name="connsiteY9" fmla="*/ 2604052 h 2604052"/>
              <a:gd name="connsiteX10" fmla="*/ 0 w 1560443"/>
              <a:gd name="connsiteY10" fmla="*/ 2343973 h 2604052"/>
              <a:gd name="connsiteX11" fmla="*/ 0 w 1560443"/>
              <a:gd name="connsiteY11" fmla="*/ 260079 h 2604052"/>
              <a:gd name="connsiteX12" fmla="*/ 260079 w 1560443"/>
              <a:gd name="connsiteY12" fmla="*/ 0 h 260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0443" h="2604052">
                <a:moveTo>
                  <a:pt x="260079" y="0"/>
                </a:moveTo>
                <a:lnTo>
                  <a:pt x="824013" y="0"/>
                </a:lnTo>
                <a:lnTo>
                  <a:pt x="791850" y="26537"/>
                </a:lnTo>
                <a:cubicBezTo>
                  <a:pt x="695623" y="122763"/>
                  <a:pt x="636106" y="255699"/>
                  <a:pt x="636106" y="402536"/>
                </a:cubicBezTo>
                <a:cubicBezTo>
                  <a:pt x="636106" y="696210"/>
                  <a:pt x="874175" y="934279"/>
                  <a:pt x="1167849" y="934279"/>
                </a:cubicBezTo>
                <a:cubicBezTo>
                  <a:pt x="1314686" y="934279"/>
                  <a:pt x="1447622" y="874762"/>
                  <a:pt x="1543848" y="778535"/>
                </a:cubicBezTo>
                <a:lnTo>
                  <a:pt x="1560443" y="758422"/>
                </a:lnTo>
                <a:lnTo>
                  <a:pt x="1560443" y="2343973"/>
                </a:lnTo>
                <a:cubicBezTo>
                  <a:pt x="1560443" y="2487611"/>
                  <a:pt x="1444002" y="2604052"/>
                  <a:pt x="1300364" y="2604052"/>
                </a:cubicBezTo>
                <a:lnTo>
                  <a:pt x="260079" y="2604052"/>
                </a:lnTo>
                <a:cubicBezTo>
                  <a:pt x="116441" y="2604052"/>
                  <a:pt x="0" y="2487611"/>
                  <a:pt x="0" y="2343973"/>
                </a:cubicBezTo>
                <a:lnTo>
                  <a:pt x="0" y="260079"/>
                </a:lnTo>
                <a:cubicBezTo>
                  <a:pt x="0" y="116441"/>
                  <a:pt x="116441" y="0"/>
                  <a:pt x="26007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a:off x="6470043" y="2969316"/>
            <a:ext cx="1819524" cy="3036404"/>
          </a:xfrm>
          <a:custGeom>
            <a:avLst/>
            <a:gdLst>
              <a:gd name="connsiteX0" fmla="*/ 260079 w 1560443"/>
              <a:gd name="connsiteY0" fmla="*/ 0 h 2604052"/>
              <a:gd name="connsiteX1" fmla="*/ 824013 w 1560443"/>
              <a:gd name="connsiteY1" fmla="*/ 0 h 2604052"/>
              <a:gd name="connsiteX2" fmla="*/ 791850 w 1560443"/>
              <a:gd name="connsiteY2" fmla="*/ 26537 h 2604052"/>
              <a:gd name="connsiteX3" fmla="*/ 636106 w 1560443"/>
              <a:gd name="connsiteY3" fmla="*/ 402536 h 2604052"/>
              <a:gd name="connsiteX4" fmla="*/ 1167849 w 1560443"/>
              <a:gd name="connsiteY4" fmla="*/ 934279 h 2604052"/>
              <a:gd name="connsiteX5" fmla="*/ 1543848 w 1560443"/>
              <a:gd name="connsiteY5" fmla="*/ 778535 h 2604052"/>
              <a:gd name="connsiteX6" fmla="*/ 1560443 w 1560443"/>
              <a:gd name="connsiteY6" fmla="*/ 758422 h 2604052"/>
              <a:gd name="connsiteX7" fmla="*/ 1560443 w 1560443"/>
              <a:gd name="connsiteY7" fmla="*/ 2343973 h 2604052"/>
              <a:gd name="connsiteX8" fmla="*/ 1300364 w 1560443"/>
              <a:gd name="connsiteY8" fmla="*/ 2604052 h 2604052"/>
              <a:gd name="connsiteX9" fmla="*/ 260079 w 1560443"/>
              <a:gd name="connsiteY9" fmla="*/ 2604052 h 2604052"/>
              <a:gd name="connsiteX10" fmla="*/ 0 w 1560443"/>
              <a:gd name="connsiteY10" fmla="*/ 2343973 h 2604052"/>
              <a:gd name="connsiteX11" fmla="*/ 0 w 1560443"/>
              <a:gd name="connsiteY11" fmla="*/ 260079 h 2604052"/>
              <a:gd name="connsiteX12" fmla="*/ 260079 w 1560443"/>
              <a:gd name="connsiteY12" fmla="*/ 0 h 260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0443" h="2604052">
                <a:moveTo>
                  <a:pt x="260079" y="0"/>
                </a:moveTo>
                <a:lnTo>
                  <a:pt x="824013" y="0"/>
                </a:lnTo>
                <a:lnTo>
                  <a:pt x="791850" y="26537"/>
                </a:lnTo>
                <a:cubicBezTo>
                  <a:pt x="695623" y="122763"/>
                  <a:pt x="636106" y="255699"/>
                  <a:pt x="636106" y="402536"/>
                </a:cubicBezTo>
                <a:cubicBezTo>
                  <a:pt x="636106" y="696210"/>
                  <a:pt x="874175" y="934279"/>
                  <a:pt x="1167849" y="934279"/>
                </a:cubicBezTo>
                <a:cubicBezTo>
                  <a:pt x="1314686" y="934279"/>
                  <a:pt x="1447622" y="874762"/>
                  <a:pt x="1543848" y="778535"/>
                </a:cubicBezTo>
                <a:lnTo>
                  <a:pt x="1560443" y="758422"/>
                </a:lnTo>
                <a:lnTo>
                  <a:pt x="1560443" y="2343973"/>
                </a:lnTo>
                <a:cubicBezTo>
                  <a:pt x="1560443" y="2487611"/>
                  <a:pt x="1444002" y="2604052"/>
                  <a:pt x="1300364" y="2604052"/>
                </a:cubicBezTo>
                <a:lnTo>
                  <a:pt x="260079" y="2604052"/>
                </a:lnTo>
                <a:cubicBezTo>
                  <a:pt x="116441" y="2604052"/>
                  <a:pt x="0" y="2487611"/>
                  <a:pt x="0" y="2343973"/>
                </a:cubicBezTo>
                <a:lnTo>
                  <a:pt x="0" y="260079"/>
                </a:lnTo>
                <a:cubicBezTo>
                  <a:pt x="0" y="116441"/>
                  <a:pt x="116441" y="0"/>
                  <a:pt x="26007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3902434" y="1766681"/>
            <a:ext cx="1819524" cy="3036404"/>
          </a:xfrm>
          <a:custGeom>
            <a:avLst/>
            <a:gdLst>
              <a:gd name="connsiteX0" fmla="*/ 260079 w 1560443"/>
              <a:gd name="connsiteY0" fmla="*/ 0 h 2604052"/>
              <a:gd name="connsiteX1" fmla="*/ 824013 w 1560443"/>
              <a:gd name="connsiteY1" fmla="*/ 0 h 2604052"/>
              <a:gd name="connsiteX2" fmla="*/ 791850 w 1560443"/>
              <a:gd name="connsiteY2" fmla="*/ 26537 h 2604052"/>
              <a:gd name="connsiteX3" fmla="*/ 636106 w 1560443"/>
              <a:gd name="connsiteY3" fmla="*/ 402536 h 2604052"/>
              <a:gd name="connsiteX4" fmla="*/ 1167849 w 1560443"/>
              <a:gd name="connsiteY4" fmla="*/ 934279 h 2604052"/>
              <a:gd name="connsiteX5" fmla="*/ 1543848 w 1560443"/>
              <a:gd name="connsiteY5" fmla="*/ 778535 h 2604052"/>
              <a:gd name="connsiteX6" fmla="*/ 1560443 w 1560443"/>
              <a:gd name="connsiteY6" fmla="*/ 758422 h 2604052"/>
              <a:gd name="connsiteX7" fmla="*/ 1560443 w 1560443"/>
              <a:gd name="connsiteY7" fmla="*/ 2343973 h 2604052"/>
              <a:gd name="connsiteX8" fmla="*/ 1300364 w 1560443"/>
              <a:gd name="connsiteY8" fmla="*/ 2604052 h 2604052"/>
              <a:gd name="connsiteX9" fmla="*/ 260079 w 1560443"/>
              <a:gd name="connsiteY9" fmla="*/ 2604052 h 2604052"/>
              <a:gd name="connsiteX10" fmla="*/ 0 w 1560443"/>
              <a:gd name="connsiteY10" fmla="*/ 2343973 h 2604052"/>
              <a:gd name="connsiteX11" fmla="*/ 0 w 1560443"/>
              <a:gd name="connsiteY11" fmla="*/ 260079 h 2604052"/>
              <a:gd name="connsiteX12" fmla="*/ 260079 w 1560443"/>
              <a:gd name="connsiteY12" fmla="*/ 0 h 260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0443" h="2604052">
                <a:moveTo>
                  <a:pt x="260079" y="0"/>
                </a:moveTo>
                <a:lnTo>
                  <a:pt x="824013" y="0"/>
                </a:lnTo>
                <a:lnTo>
                  <a:pt x="791850" y="26537"/>
                </a:lnTo>
                <a:cubicBezTo>
                  <a:pt x="695623" y="122763"/>
                  <a:pt x="636106" y="255699"/>
                  <a:pt x="636106" y="402536"/>
                </a:cubicBezTo>
                <a:cubicBezTo>
                  <a:pt x="636106" y="696210"/>
                  <a:pt x="874175" y="934279"/>
                  <a:pt x="1167849" y="934279"/>
                </a:cubicBezTo>
                <a:cubicBezTo>
                  <a:pt x="1314686" y="934279"/>
                  <a:pt x="1447622" y="874762"/>
                  <a:pt x="1543848" y="778535"/>
                </a:cubicBezTo>
                <a:lnTo>
                  <a:pt x="1560443" y="758422"/>
                </a:lnTo>
                <a:lnTo>
                  <a:pt x="1560443" y="2343973"/>
                </a:lnTo>
                <a:cubicBezTo>
                  <a:pt x="1560443" y="2487611"/>
                  <a:pt x="1444002" y="2604052"/>
                  <a:pt x="1300364" y="2604052"/>
                </a:cubicBezTo>
                <a:lnTo>
                  <a:pt x="260079" y="2604052"/>
                </a:lnTo>
                <a:cubicBezTo>
                  <a:pt x="116441" y="2604052"/>
                  <a:pt x="0" y="2487611"/>
                  <a:pt x="0" y="2343973"/>
                </a:cubicBezTo>
                <a:lnTo>
                  <a:pt x="0" y="260079"/>
                </a:lnTo>
                <a:cubicBezTo>
                  <a:pt x="0" y="116441"/>
                  <a:pt x="116441" y="0"/>
                  <a:pt x="26007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a:off x="9037652" y="1766681"/>
            <a:ext cx="1819524" cy="3036404"/>
          </a:xfrm>
          <a:custGeom>
            <a:avLst/>
            <a:gdLst>
              <a:gd name="connsiteX0" fmla="*/ 260079 w 1560443"/>
              <a:gd name="connsiteY0" fmla="*/ 0 h 2604052"/>
              <a:gd name="connsiteX1" fmla="*/ 824013 w 1560443"/>
              <a:gd name="connsiteY1" fmla="*/ 0 h 2604052"/>
              <a:gd name="connsiteX2" fmla="*/ 791850 w 1560443"/>
              <a:gd name="connsiteY2" fmla="*/ 26537 h 2604052"/>
              <a:gd name="connsiteX3" fmla="*/ 636106 w 1560443"/>
              <a:gd name="connsiteY3" fmla="*/ 402536 h 2604052"/>
              <a:gd name="connsiteX4" fmla="*/ 1167849 w 1560443"/>
              <a:gd name="connsiteY4" fmla="*/ 934279 h 2604052"/>
              <a:gd name="connsiteX5" fmla="*/ 1543848 w 1560443"/>
              <a:gd name="connsiteY5" fmla="*/ 778535 h 2604052"/>
              <a:gd name="connsiteX6" fmla="*/ 1560443 w 1560443"/>
              <a:gd name="connsiteY6" fmla="*/ 758422 h 2604052"/>
              <a:gd name="connsiteX7" fmla="*/ 1560443 w 1560443"/>
              <a:gd name="connsiteY7" fmla="*/ 2343973 h 2604052"/>
              <a:gd name="connsiteX8" fmla="*/ 1300364 w 1560443"/>
              <a:gd name="connsiteY8" fmla="*/ 2604052 h 2604052"/>
              <a:gd name="connsiteX9" fmla="*/ 260079 w 1560443"/>
              <a:gd name="connsiteY9" fmla="*/ 2604052 h 2604052"/>
              <a:gd name="connsiteX10" fmla="*/ 0 w 1560443"/>
              <a:gd name="connsiteY10" fmla="*/ 2343973 h 2604052"/>
              <a:gd name="connsiteX11" fmla="*/ 0 w 1560443"/>
              <a:gd name="connsiteY11" fmla="*/ 260079 h 2604052"/>
              <a:gd name="connsiteX12" fmla="*/ 260079 w 1560443"/>
              <a:gd name="connsiteY12" fmla="*/ 0 h 260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60443" h="2604052">
                <a:moveTo>
                  <a:pt x="260079" y="0"/>
                </a:moveTo>
                <a:lnTo>
                  <a:pt x="824013" y="0"/>
                </a:lnTo>
                <a:lnTo>
                  <a:pt x="791850" y="26537"/>
                </a:lnTo>
                <a:cubicBezTo>
                  <a:pt x="695623" y="122763"/>
                  <a:pt x="636106" y="255699"/>
                  <a:pt x="636106" y="402536"/>
                </a:cubicBezTo>
                <a:cubicBezTo>
                  <a:pt x="636106" y="696210"/>
                  <a:pt x="874175" y="934279"/>
                  <a:pt x="1167849" y="934279"/>
                </a:cubicBezTo>
                <a:cubicBezTo>
                  <a:pt x="1314686" y="934279"/>
                  <a:pt x="1447622" y="874762"/>
                  <a:pt x="1543848" y="778535"/>
                </a:cubicBezTo>
                <a:lnTo>
                  <a:pt x="1560443" y="758422"/>
                </a:lnTo>
                <a:lnTo>
                  <a:pt x="1560443" y="2343973"/>
                </a:lnTo>
                <a:cubicBezTo>
                  <a:pt x="1560443" y="2487611"/>
                  <a:pt x="1444002" y="2604052"/>
                  <a:pt x="1300364" y="2604052"/>
                </a:cubicBezTo>
                <a:lnTo>
                  <a:pt x="260079" y="2604052"/>
                </a:lnTo>
                <a:cubicBezTo>
                  <a:pt x="116441" y="2604052"/>
                  <a:pt x="0" y="2487611"/>
                  <a:pt x="0" y="2343973"/>
                </a:cubicBezTo>
                <a:lnTo>
                  <a:pt x="0" y="260079"/>
                </a:lnTo>
                <a:cubicBezTo>
                  <a:pt x="0" y="116441"/>
                  <a:pt x="116441" y="0"/>
                  <a:pt x="26007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3"/>
          <p:cNvSpPr txBox="1"/>
          <p:nvPr/>
        </p:nvSpPr>
        <p:spPr>
          <a:xfrm>
            <a:off x="1075547" y="4270140"/>
            <a:ext cx="2338080" cy="337528"/>
          </a:xfrm>
          <a:prstGeom prst="rect">
            <a:avLst/>
          </a:prstGeom>
          <a:noFill/>
        </p:spPr>
        <p:txBody>
          <a:bodyPr wrap="square" lIns="0" tIns="0" rIns="0" bIns="0" rtlCol="0" anchor="t" anchorCtr="0">
            <a:spAutoFit/>
          </a:bodyPr>
          <a:lstStyle/>
          <a:p>
            <a:pPr algn="ctr" defTabSz="1216660">
              <a:lnSpc>
                <a:spcPct val="120000"/>
              </a:lnSpc>
              <a:spcBef>
                <a:spcPct val="0"/>
              </a:spcBef>
              <a:defRPr/>
            </a:pP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3"/>
          <p:cNvSpPr txBox="1"/>
          <p:nvPr/>
        </p:nvSpPr>
        <p:spPr>
          <a:xfrm>
            <a:off x="1547327" y="4666994"/>
            <a:ext cx="1394520" cy="1034129"/>
          </a:xfrm>
          <a:prstGeom prst="rect">
            <a:avLst/>
          </a:prstGeom>
          <a:noFill/>
        </p:spPr>
        <p:txBody>
          <a:bodyPr wrap="square" lIns="0" tIns="0" rIns="0" bIns="0" rtlCol="0" anchor="t" anchorCtr="0">
            <a:spAutoFit/>
          </a:bodyPr>
          <a:lstStyle/>
          <a:p>
            <a:pPr algn="ctr" defTabSz="1216660">
              <a:lnSpc>
                <a:spcPct val="120000"/>
              </a:lnSpc>
              <a:spcBef>
                <a:spcPct val="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3"/>
          <p:cNvSpPr txBox="1"/>
          <p:nvPr/>
        </p:nvSpPr>
        <p:spPr>
          <a:xfrm>
            <a:off x="6210765" y="4270140"/>
            <a:ext cx="2338080" cy="337528"/>
          </a:xfrm>
          <a:prstGeom prst="rect">
            <a:avLst/>
          </a:prstGeom>
          <a:noFill/>
        </p:spPr>
        <p:txBody>
          <a:bodyPr wrap="square" lIns="0" tIns="0" rIns="0" bIns="0" rtlCol="0" anchor="t" anchorCtr="0">
            <a:spAutoFit/>
          </a:bodyPr>
          <a:lstStyle/>
          <a:p>
            <a:pPr algn="ctr" defTabSz="1216660">
              <a:lnSpc>
                <a:spcPct val="120000"/>
              </a:lnSpc>
              <a:spcBef>
                <a:spcPct val="0"/>
              </a:spcBef>
              <a:defRPr/>
            </a:pP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3"/>
          <p:cNvSpPr txBox="1"/>
          <p:nvPr/>
        </p:nvSpPr>
        <p:spPr>
          <a:xfrm>
            <a:off x="6682545" y="4666994"/>
            <a:ext cx="1394520" cy="1034129"/>
          </a:xfrm>
          <a:prstGeom prst="rect">
            <a:avLst/>
          </a:prstGeom>
          <a:noFill/>
        </p:spPr>
        <p:txBody>
          <a:bodyPr wrap="square" lIns="0" tIns="0" rIns="0" bIns="0" rtlCol="0" anchor="t" anchorCtr="0">
            <a:spAutoFit/>
          </a:bodyPr>
          <a:lstStyle/>
          <a:p>
            <a:pPr algn="ctr" defTabSz="1216660">
              <a:lnSpc>
                <a:spcPct val="120000"/>
              </a:lnSpc>
              <a:spcBef>
                <a:spcPct val="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3"/>
          <p:cNvSpPr txBox="1"/>
          <p:nvPr/>
        </p:nvSpPr>
        <p:spPr>
          <a:xfrm>
            <a:off x="3639748" y="3082202"/>
            <a:ext cx="2338080" cy="337528"/>
          </a:xfrm>
          <a:prstGeom prst="rect">
            <a:avLst/>
          </a:prstGeom>
          <a:noFill/>
        </p:spPr>
        <p:txBody>
          <a:bodyPr wrap="square" lIns="0" tIns="0" rIns="0" bIns="0" rtlCol="0" anchor="t" anchorCtr="0">
            <a:spAutoFit/>
          </a:bodyPr>
          <a:lstStyle/>
          <a:p>
            <a:pPr algn="ctr" defTabSz="1216660">
              <a:lnSpc>
                <a:spcPct val="120000"/>
              </a:lnSpc>
              <a:spcBef>
                <a:spcPct val="0"/>
              </a:spcBef>
              <a:defRPr/>
            </a:pP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3"/>
          <p:cNvSpPr txBox="1"/>
          <p:nvPr/>
        </p:nvSpPr>
        <p:spPr>
          <a:xfrm>
            <a:off x="4111528" y="3479056"/>
            <a:ext cx="1394520" cy="1034129"/>
          </a:xfrm>
          <a:prstGeom prst="rect">
            <a:avLst/>
          </a:prstGeom>
          <a:noFill/>
        </p:spPr>
        <p:txBody>
          <a:bodyPr wrap="square" lIns="0" tIns="0" rIns="0" bIns="0" rtlCol="0" anchor="t" anchorCtr="0">
            <a:spAutoFit/>
          </a:bodyPr>
          <a:lstStyle/>
          <a:p>
            <a:pPr algn="ctr" defTabSz="1216660">
              <a:lnSpc>
                <a:spcPct val="120000"/>
              </a:lnSpc>
              <a:spcBef>
                <a:spcPct val="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p:nvPr/>
        </p:nvSpPr>
        <p:spPr>
          <a:xfrm>
            <a:off x="8778374" y="3082202"/>
            <a:ext cx="2338080" cy="337528"/>
          </a:xfrm>
          <a:prstGeom prst="rect">
            <a:avLst/>
          </a:prstGeom>
          <a:noFill/>
        </p:spPr>
        <p:txBody>
          <a:bodyPr wrap="square" lIns="0" tIns="0" rIns="0" bIns="0" rtlCol="0" anchor="t" anchorCtr="0">
            <a:spAutoFit/>
          </a:bodyPr>
          <a:lstStyle/>
          <a:p>
            <a:pPr algn="ctr" defTabSz="1216660">
              <a:lnSpc>
                <a:spcPct val="120000"/>
              </a:lnSpc>
              <a:spcBef>
                <a:spcPct val="0"/>
              </a:spcBef>
              <a:defRPr/>
            </a:pPr>
            <a:r>
              <a:rPr lang="zh-CN" alt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p:cNvSpPr txBox="1"/>
          <p:nvPr/>
        </p:nvSpPr>
        <p:spPr>
          <a:xfrm>
            <a:off x="9250154" y="3479056"/>
            <a:ext cx="1394520" cy="1034129"/>
          </a:xfrm>
          <a:prstGeom prst="rect">
            <a:avLst/>
          </a:prstGeom>
          <a:noFill/>
        </p:spPr>
        <p:txBody>
          <a:bodyPr wrap="square" lIns="0" tIns="0" rIns="0" bIns="0" rtlCol="0" anchor="t" anchorCtr="0">
            <a:spAutoFit/>
          </a:bodyPr>
          <a:lstStyle/>
          <a:p>
            <a:pPr algn="ctr" defTabSz="1216660">
              <a:lnSpc>
                <a:spcPct val="120000"/>
              </a:lnSpc>
              <a:spcBef>
                <a:spcPct val="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Group 81"/>
          <p:cNvGrpSpPr/>
          <p:nvPr/>
        </p:nvGrpSpPr>
        <p:grpSpPr>
          <a:xfrm>
            <a:off x="7528529" y="3199418"/>
            <a:ext cx="593785" cy="576530"/>
            <a:chOff x="8353779" y="4637899"/>
            <a:chExt cx="488067" cy="473884"/>
          </a:xfrm>
          <a:solidFill>
            <a:schemeClr val="accent1"/>
          </a:solidFill>
        </p:grpSpPr>
        <p:sp>
          <p:nvSpPr>
            <p:cNvPr id="15" name="AutoShape 16"/>
            <p:cNvSpPr/>
            <p:nvPr/>
          </p:nvSpPr>
          <p:spPr bwMode="auto">
            <a:xfrm>
              <a:off x="8598229" y="4897368"/>
              <a:ext cx="60904" cy="617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50800" tIns="50800" rIns="50800" bIns="50800" anchor="ctr"/>
            <a:lstStyle/>
            <a:p>
              <a:pPr defTabSz="609600"/>
              <a:endParaRPr lang="en-US" sz="4000">
                <a:solidFill>
                  <a:schemeClr val="bg1"/>
                </a:solidFill>
                <a:effectLst>
                  <a:outerShdw blurRad="38100" dist="38100" dir="2700000" algn="tl">
                    <a:srgbClr val="000000"/>
                  </a:outerShdw>
                </a:effectLst>
              </a:endParaRPr>
            </a:p>
          </p:txBody>
        </p:sp>
        <p:sp>
          <p:nvSpPr>
            <p:cNvPr id="16" name="AutoShape 17"/>
            <p:cNvSpPr/>
            <p:nvPr/>
          </p:nvSpPr>
          <p:spPr bwMode="auto">
            <a:xfrm>
              <a:off x="8353779" y="4637899"/>
              <a:ext cx="488067" cy="473884"/>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50800" tIns="50800" rIns="50800" bIns="50800" anchor="ctr"/>
            <a:lstStyle/>
            <a:p>
              <a:pPr defTabSz="609600"/>
              <a:endParaRPr lang="en-US" sz="4000">
                <a:solidFill>
                  <a:schemeClr val="bg1"/>
                </a:solidFill>
                <a:effectLst>
                  <a:outerShdw blurRad="38100" dist="38100" dir="2700000" algn="tl">
                    <a:srgbClr val="000000"/>
                  </a:outerShdw>
                </a:effectLst>
              </a:endParaRPr>
            </a:p>
          </p:txBody>
        </p:sp>
      </p:grpSp>
      <p:sp>
        <p:nvSpPr>
          <p:cNvPr id="17" name="AutoShape 59"/>
          <p:cNvSpPr/>
          <p:nvPr/>
        </p:nvSpPr>
        <p:spPr bwMode="auto">
          <a:xfrm>
            <a:off x="2296863" y="3182163"/>
            <a:ext cx="594800" cy="59378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accent1"/>
          </a:solidFill>
          <a:ln>
            <a:noFill/>
          </a:ln>
          <a:effectLst/>
        </p:spPr>
        <p:txBody>
          <a:bodyPr lIns="50800" tIns="50800" rIns="50800" bIns="50800" anchor="ctr"/>
          <a:lstStyle/>
          <a:p>
            <a:pPr defTabSz="609600"/>
            <a:endParaRPr lang="en-US" sz="4000">
              <a:solidFill>
                <a:schemeClr val="bg1"/>
              </a:solidFill>
              <a:effectLst>
                <a:outerShdw blurRad="38100" dist="38100" dir="2700000" algn="tl">
                  <a:srgbClr val="000000"/>
                </a:outerShdw>
              </a:effectLst>
            </a:endParaRPr>
          </a:p>
        </p:txBody>
      </p:sp>
      <p:sp>
        <p:nvSpPr>
          <p:cNvPr id="18" name="Freeform 7"/>
          <p:cNvSpPr>
            <a:spLocks noEditPoints="1"/>
          </p:cNvSpPr>
          <p:nvPr/>
        </p:nvSpPr>
        <p:spPr bwMode="auto">
          <a:xfrm>
            <a:off x="10081867" y="2045750"/>
            <a:ext cx="562807" cy="532988"/>
          </a:xfrm>
          <a:custGeom>
            <a:avLst/>
            <a:gdLst>
              <a:gd name="T0" fmla="*/ 114 w 302"/>
              <a:gd name="T1" fmla="*/ 196 h 286"/>
              <a:gd name="T2" fmla="*/ 104 w 302"/>
              <a:gd name="T3" fmla="*/ 186 h 286"/>
              <a:gd name="T4" fmla="*/ 88 w 302"/>
              <a:gd name="T5" fmla="*/ 176 h 286"/>
              <a:gd name="T6" fmla="*/ 60 w 302"/>
              <a:gd name="T7" fmla="*/ 164 h 286"/>
              <a:gd name="T8" fmla="*/ 50 w 302"/>
              <a:gd name="T9" fmla="*/ 178 h 286"/>
              <a:gd name="T10" fmla="*/ 58 w 302"/>
              <a:gd name="T11" fmla="*/ 188 h 286"/>
              <a:gd name="T12" fmla="*/ 90 w 302"/>
              <a:gd name="T13" fmla="*/ 208 h 286"/>
              <a:gd name="T14" fmla="*/ 90 w 302"/>
              <a:gd name="T15" fmla="*/ 218 h 286"/>
              <a:gd name="T16" fmla="*/ 78 w 302"/>
              <a:gd name="T17" fmla="*/ 216 h 286"/>
              <a:gd name="T18" fmla="*/ 62 w 302"/>
              <a:gd name="T19" fmla="*/ 210 h 286"/>
              <a:gd name="T20" fmla="*/ 36 w 302"/>
              <a:gd name="T21" fmla="*/ 190 h 286"/>
              <a:gd name="T22" fmla="*/ 8 w 302"/>
              <a:gd name="T23" fmla="*/ 136 h 286"/>
              <a:gd name="T24" fmla="*/ 12 w 302"/>
              <a:gd name="T25" fmla="*/ 210 h 286"/>
              <a:gd name="T26" fmla="*/ 74 w 302"/>
              <a:gd name="T27" fmla="*/ 258 h 286"/>
              <a:gd name="T28" fmla="*/ 140 w 302"/>
              <a:gd name="T29" fmla="*/ 268 h 286"/>
              <a:gd name="T30" fmla="*/ 182 w 302"/>
              <a:gd name="T31" fmla="*/ 180 h 286"/>
              <a:gd name="T32" fmla="*/ 198 w 302"/>
              <a:gd name="T33" fmla="*/ 168 h 286"/>
              <a:gd name="T34" fmla="*/ 260 w 302"/>
              <a:gd name="T35" fmla="*/ 130 h 286"/>
              <a:gd name="T36" fmla="*/ 262 w 302"/>
              <a:gd name="T37" fmla="*/ 152 h 286"/>
              <a:gd name="T38" fmla="*/ 274 w 302"/>
              <a:gd name="T39" fmla="*/ 110 h 286"/>
              <a:gd name="T40" fmla="*/ 198 w 302"/>
              <a:gd name="T41" fmla="*/ 8 h 286"/>
              <a:gd name="T42" fmla="*/ 126 w 302"/>
              <a:gd name="T43" fmla="*/ 2 h 286"/>
              <a:gd name="T44" fmla="*/ 32 w 302"/>
              <a:gd name="T45" fmla="*/ 86 h 286"/>
              <a:gd name="T46" fmla="*/ 34 w 302"/>
              <a:gd name="T47" fmla="*/ 136 h 286"/>
              <a:gd name="T48" fmla="*/ 42 w 302"/>
              <a:gd name="T49" fmla="*/ 142 h 286"/>
              <a:gd name="T50" fmla="*/ 94 w 302"/>
              <a:gd name="T51" fmla="*/ 164 h 286"/>
              <a:gd name="T52" fmla="*/ 142 w 302"/>
              <a:gd name="T53" fmla="*/ 174 h 286"/>
              <a:gd name="T54" fmla="*/ 142 w 302"/>
              <a:gd name="T55" fmla="*/ 216 h 286"/>
              <a:gd name="T56" fmla="*/ 170 w 302"/>
              <a:gd name="T57" fmla="*/ 192 h 286"/>
              <a:gd name="T58" fmla="*/ 216 w 302"/>
              <a:gd name="T59" fmla="*/ 84 h 286"/>
              <a:gd name="T60" fmla="*/ 256 w 302"/>
              <a:gd name="T61" fmla="*/ 96 h 286"/>
              <a:gd name="T62" fmla="*/ 198 w 302"/>
              <a:gd name="T63" fmla="*/ 32 h 286"/>
              <a:gd name="T64" fmla="*/ 158 w 302"/>
              <a:gd name="T65" fmla="*/ 16 h 286"/>
              <a:gd name="T66" fmla="*/ 158 w 302"/>
              <a:gd name="T67" fmla="*/ 54 h 286"/>
              <a:gd name="T68" fmla="*/ 200 w 302"/>
              <a:gd name="T69" fmla="*/ 88 h 286"/>
              <a:gd name="T70" fmla="*/ 44 w 302"/>
              <a:gd name="T71" fmla="*/ 94 h 286"/>
              <a:gd name="T72" fmla="*/ 84 w 302"/>
              <a:gd name="T73" fmla="*/ 84 h 286"/>
              <a:gd name="T74" fmla="*/ 110 w 302"/>
              <a:gd name="T75" fmla="*/ 22 h 286"/>
              <a:gd name="T76" fmla="*/ 96 w 302"/>
              <a:gd name="T77" fmla="*/ 114 h 286"/>
              <a:gd name="T78" fmla="*/ 142 w 302"/>
              <a:gd name="T79" fmla="*/ 54 h 286"/>
              <a:gd name="T80" fmla="*/ 134 w 302"/>
              <a:gd name="T81" fmla="*/ 20 h 286"/>
              <a:gd name="T82" fmla="*/ 262 w 302"/>
              <a:gd name="T83" fmla="*/ 196 h 286"/>
              <a:gd name="T84" fmla="*/ 232 w 302"/>
              <a:gd name="T85" fmla="*/ 212 h 286"/>
              <a:gd name="T86" fmla="*/ 214 w 302"/>
              <a:gd name="T87" fmla="*/ 218 h 286"/>
              <a:gd name="T88" fmla="*/ 210 w 302"/>
              <a:gd name="T89" fmla="*/ 216 h 286"/>
              <a:gd name="T90" fmla="*/ 216 w 302"/>
              <a:gd name="T91" fmla="*/ 204 h 286"/>
              <a:gd name="T92" fmla="*/ 248 w 302"/>
              <a:gd name="T93" fmla="*/ 184 h 286"/>
              <a:gd name="T94" fmla="*/ 250 w 302"/>
              <a:gd name="T95" fmla="*/ 178 h 286"/>
              <a:gd name="T96" fmla="*/ 234 w 302"/>
              <a:gd name="T97" fmla="*/ 164 h 286"/>
              <a:gd name="T98" fmla="*/ 206 w 302"/>
              <a:gd name="T99" fmla="*/ 180 h 286"/>
              <a:gd name="T100" fmla="*/ 198 w 302"/>
              <a:gd name="T101" fmla="*/ 186 h 286"/>
              <a:gd name="T102" fmla="*/ 186 w 302"/>
              <a:gd name="T103" fmla="*/ 196 h 286"/>
              <a:gd name="T104" fmla="*/ 172 w 302"/>
              <a:gd name="T105" fmla="*/ 220 h 286"/>
              <a:gd name="T106" fmla="*/ 166 w 302"/>
              <a:gd name="T107" fmla="*/ 244 h 286"/>
              <a:gd name="T108" fmla="*/ 208 w 302"/>
              <a:gd name="T109" fmla="*/ 286 h 286"/>
              <a:gd name="T110" fmla="*/ 262 w 302"/>
              <a:gd name="T111" fmla="*/ 236 h 286"/>
              <a:gd name="T112" fmla="*/ 300 w 302"/>
              <a:gd name="T113" fmla="*/ 158 h 286"/>
              <a:gd name="T114" fmla="*/ 280 w 302"/>
              <a:gd name="T115" fmla="*/ 14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2" h="286">
                <a:moveTo>
                  <a:pt x="132" y="232"/>
                </a:moveTo>
                <a:lnTo>
                  <a:pt x="132" y="232"/>
                </a:lnTo>
                <a:lnTo>
                  <a:pt x="126" y="216"/>
                </a:lnTo>
                <a:lnTo>
                  <a:pt x="120" y="202"/>
                </a:lnTo>
                <a:lnTo>
                  <a:pt x="120" y="202"/>
                </a:lnTo>
                <a:lnTo>
                  <a:pt x="114" y="196"/>
                </a:lnTo>
                <a:lnTo>
                  <a:pt x="114" y="196"/>
                </a:lnTo>
                <a:lnTo>
                  <a:pt x="114" y="196"/>
                </a:lnTo>
                <a:lnTo>
                  <a:pt x="110" y="190"/>
                </a:lnTo>
                <a:lnTo>
                  <a:pt x="110" y="190"/>
                </a:lnTo>
                <a:lnTo>
                  <a:pt x="108" y="190"/>
                </a:lnTo>
                <a:lnTo>
                  <a:pt x="108" y="190"/>
                </a:lnTo>
                <a:lnTo>
                  <a:pt x="104" y="186"/>
                </a:lnTo>
                <a:lnTo>
                  <a:pt x="104" y="186"/>
                </a:lnTo>
                <a:lnTo>
                  <a:pt x="102" y="184"/>
                </a:lnTo>
                <a:lnTo>
                  <a:pt x="102" y="184"/>
                </a:lnTo>
                <a:lnTo>
                  <a:pt x="96" y="182"/>
                </a:lnTo>
                <a:lnTo>
                  <a:pt x="96" y="182"/>
                </a:lnTo>
                <a:lnTo>
                  <a:pt x="96" y="180"/>
                </a:lnTo>
                <a:lnTo>
                  <a:pt x="96" y="180"/>
                </a:lnTo>
                <a:lnTo>
                  <a:pt x="88" y="176"/>
                </a:lnTo>
                <a:lnTo>
                  <a:pt x="88" y="176"/>
                </a:lnTo>
                <a:lnTo>
                  <a:pt x="88" y="176"/>
                </a:lnTo>
                <a:lnTo>
                  <a:pt x="88" y="176"/>
                </a:lnTo>
                <a:lnTo>
                  <a:pt x="74" y="168"/>
                </a:lnTo>
                <a:lnTo>
                  <a:pt x="74" y="168"/>
                </a:lnTo>
                <a:lnTo>
                  <a:pt x="66" y="164"/>
                </a:lnTo>
                <a:lnTo>
                  <a:pt x="60" y="164"/>
                </a:lnTo>
                <a:lnTo>
                  <a:pt x="54" y="164"/>
                </a:lnTo>
                <a:lnTo>
                  <a:pt x="52" y="168"/>
                </a:lnTo>
                <a:lnTo>
                  <a:pt x="52" y="168"/>
                </a:lnTo>
                <a:lnTo>
                  <a:pt x="52" y="168"/>
                </a:lnTo>
                <a:lnTo>
                  <a:pt x="50" y="172"/>
                </a:lnTo>
                <a:lnTo>
                  <a:pt x="50" y="178"/>
                </a:lnTo>
                <a:lnTo>
                  <a:pt x="50" y="178"/>
                </a:lnTo>
                <a:lnTo>
                  <a:pt x="50" y="178"/>
                </a:lnTo>
                <a:lnTo>
                  <a:pt x="50" y="178"/>
                </a:lnTo>
                <a:lnTo>
                  <a:pt x="52" y="182"/>
                </a:lnTo>
                <a:lnTo>
                  <a:pt x="52" y="182"/>
                </a:lnTo>
                <a:lnTo>
                  <a:pt x="54" y="184"/>
                </a:lnTo>
                <a:lnTo>
                  <a:pt x="54" y="184"/>
                </a:lnTo>
                <a:lnTo>
                  <a:pt x="58" y="188"/>
                </a:lnTo>
                <a:lnTo>
                  <a:pt x="58" y="188"/>
                </a:lnTo>
                <a:lnTo>
                  <a:pt x="64" y="190"/>
                </a:lnTo>
                <a:lnTo>
                  <a:pt x="64" y="190"/>
                </a:lnTo>
                <a:lnTo>
                  <a:pt x="78" y="198"/>
                </a:lnTo>
                <a:lnTo>
                  <a:pt x="78" y="198"/>
                </a:lnTo>
                <a:lnTo>
                  <a:pt x="84" y="204"/>
                </a:lnTo>
                <a:lnTo>
                  <a:pt x="90" y="208"/>
                </a:lnTo>
                <a:lnTo>
                  <a:pt x="90" y="208"/>
                </a:lnTo>
                <a:lnTo>
                  <a:pt x="92" y="212"/>
                </a:lnTo>
                <a:lnTo>
                  <a:pt x="92" y="214"/>
                </a:lnTo>
                <a:lnTo>
                  <a:pt x="92" y="214"/>
                </a:lnTo>
                <a:lnTo>
                  <a:pt x="90" y="216"/>
                </a:lnTo>
                <a:lnTo>
                  <a:pt x="90" y="216"/>
                </a:lnTo>
                <a:lnTo>
                  <a:pt x="90" y="218"/>
                </a:lnTo>
                <a:lnTo>
                  <a:pt x="90" y="218"/>
                </a:lnTo>
                <a:lnTo>
                  <a:pt x="86" y="218"/>
                </a:lnTo>
                <a:lnTo>
                  <a:pt x="86" y="218"/>
                </a:lnTo>
                <a:lnTo>
                  <a:pt x="86" y="218"/>
                </a:lnTo>
                <a:lnTo>
                  <a:pt x="86" y="218"/>
                </a:lnTo>
                <a:lnTo>
                  <a:pt x="78" y="216"/>
                </a:lnTo>
                <a:lnTo>
                  <a:pt x="78" y="216"/>
                </a:lnTo>
                <a:lnTo>
                  <a:pt x="76" y="216"/>
                </a:lnTo>
                <a:lnTo>
                  <a:pt x="76" y="216"/>
                </a:lnTo>
                <a:lnTo>
                  <a:pt x="70" y="212"/>
                </a:lnTo>
                <a:lnTo>
                  <a:pt x="70" y="212"/>
                </a:lnTo>
                <a:lnTo>
                  <a:pt x="70" y="212"/>
                </a:lnTo>
                <a:lnTo>
                  <a:pt x="70" y="212"/>
                </a:lnTo>
                <a:lnTo>
                  <a:pt x="62" y="210"/>
                </a:lnTo>
                <a:lnTo>
                  <a:pt x="62" y="210"/>
                </a:lnTo>
                <a:lnTo>
                  <a:pt x="62" y="210"/>
                </a:lnTo>
                <a:lnTo>
                  <a:pt x="58" y="208"/>
                </a:lnTo>
                <a:lnTo>
                  <a:pt x="58" y="208"/>
                </a:lnTo>
                <a:lnTo>
                  <a:pt x="44" y="200"/>
                </a:lnTo>
                <a:lnTo>
                  <a:pt x="38" y="196"/>
                </a:lnTo>
                <a:lnTo>
                  <a:pt x="36" y="190"/>
                </a:lnTo>
                <a:lnTo>
                  <a:pt x="30" y="176"/>
                </a:lnTo>
                <a:lnTo>
                  <a:pt x="24" y="156"/>
                </a:lnTo>
                <a:lnTo>
                  <a:pt x="24" y="156"/>
                </a:lnTo>
                <a:lnTo>
                  <a:pt x="20" y="146"/>
                </a:lnTo>
                <a:lnTo>
                  <a:pt x="16" y="138"/>
                </a:lnTo>
                <a:lnTo>
                  <a:pt x="12" y="136"/>
                </a:lnTo>
                <a:lnTo>
                  <a:pt x="8" y="136"/>
                </a:lnTo>
                <a:lnTo>
                  <a:pt x="4" y="138"/>
                </a:lnTo>
                <a:lnTo>
                  <a:pt x="0" y="144"/>
                </a:lnTo>
                <a:lnTo>
                  <a:pt x="0" y="150"/>
                </a:lnTo>
                <a:lnTo>
                  <a:pt x="0" y="158"/>
                </a:lnTo>
                <a:lnTo>
                  <a:pt x="0" y="158"/>
                </a:lnTo>
                <a:lnTo>
                  <a:pt x="6" y="192"/>
                </a:lnTo>
                <a:lnTo>
                  <a:pt x="12" y="210"/>
                </a:lnTo>
                <a:lnTo>
                  <a:pt x="18" y="218"/>
                </a:lnTo>
                <a:lnTo>
                  <a:pt x="24" y="226"/>
                </a:lnTo>
                <a:lnTo>
                  <a:pt x="24" y="226"/>
                </a:lnTo>
                <a:lnTo>
                  <a:pt x="38" y="236"/>
                </a:lnTo>
                <a:lnTo>
                  <a:pt x="52" y="244"/>
                </a:lnTo>
                <a:lnTo>
                  <a:pt x="64" y="250"/>
                </a:lnTo>
                <a:lnTo>
                  <a:pt x="74" y="258"/>
                </a:lnTo>
                <a:lnTo>
                  <a:pt x="74" y="258"/>
                </a:lnTo>
                <a:lnTo>
                  <a:pt x="82" y="268"/>
                </a:lnTo>
                <a:lnTo>
                  <a:pt x="88" y="276"/>
                </a:lnTo>
                <a:lnTo>
                  <a:pt x="94" y="286"/>
                </a:lnTo>
                <a:lnTo>
                  <a:pt x="142" y="286"/>
                </a:lnTo>
                <a:lnTo>
                  <a:pt x="142" y="286"/>
                </a:lnTo>
                <a:lnTo>
                  <a:pt x="140" y="268"/>
                </a:lnTo>
                <a:lnTo>
                  <a:pt x="136" y="252"/>
                </a:lnTo>
                <a:lnTo>
                  <a:pt x="132" y="232"/>
                </a:lnTo>
                <a:lnTo>
                  <a:pt x="132" y="232"/>
                </a:lnTo>
                <a:lnTo>
                  <a:pt x="132" y="232"/>
                </a:lnTo>
                <a:lnTo>
                  <a:pt x="132" y="232"/>
                </a:lnTo>
                <a:close/>
                <a:moveTo>
                  <a:pt x="182" y="180"/>
                </a:moveTo>
                <a:lnTo>
                  <a:pt x="182" y="180"/>
                </a:lnTo>
                <a:lnTo>
                  <a:pt x="170" y="176"/>
                </a:lnTo>
                <a:lnTo>
                  <a:pt x="158" y="174"/>
                </a:lnTo>
                <a:lnTo>
                  <a:pt x="158" y="130"/>
                </a:lnTo>
                <a:lnTo>
                  <a:pt x="204" y="130"/>
                </a:lnTo>
                <a:lnTo>
                  <a:pt x="204" y="130"/>
                </a:lnTo>
                <a:lnTo>
                  <a:pt x="202" y="150"/>
                </a:lnTo>
                <a:lnTo>
                  <a:pt x="198" y="168"/>
                </a:lnTo>
                <a:lnTo>
                  <a:pt x="198" y="168"/>
                </a:lnTo>
                <a:lnTo>
                  <a:pt x="206" y="164"/>
                </a:lnTo>
                <a:lnTo>
                  <a:pt x="206" y="164"/>
                </a:lnTo>
                <a:lnTo>
                  <a:pt x="216" y="156"/>
                </a:lnTo>
                <a:lnTo>
                  <a:pt x="216" y="156"/>
                </a:lnTo>
                <a:lnTo>
                  <a:pt x="220" y="130"/>
                </a:lnTo>
                <a:lnTo>
                  <a:pt x="260" y="130"/>
                </a:lnTo>
                <a:lnTo>
                  <a:pt x="260" y="130"/>
                </a:lnTo>
                <a:lnTo>
                  <a:pt x="258" y="142"/>
                </a:lnTo>
                <a:lnTo>
                  <a:pt x="254" y="152"/>
                </a:lnTo>
                <a:lnTo>
                  <a:pt x="254" y="152"/>
                </a:lnTo>
                <a:lnTo>
                  <a:pt x="260" y="158"/>
                </a:lnTo>
                <a:lnTo>
                  <a:pt x="260" y="158"/>
                </a:lnTo>
                <a:lnTo>
                  <a:pt x="262" y="152"/>
                </a:lnTo>
                <a:lnTo>
                  <a:pt x="262" y="152"/>
                </a:lnTo>
                <a:lnTo>
                  <a:pt x="268" y="136"/>
                </a:lnTo>
                <a:lnTo>
                  <a:pt x="274" y="128"/>
                </a:lnTo>
                <a:lnTo>
                  <a:pt x="274" y="128"/>
                </a:lnTo>
                <a:lnTo>
                  <a:pt x="274" y="122"/>
                </a:lnTo>
                <a:lnTo>
                  <a:pt x="274" y="122"/>
                </a:lnTo>
                <a:lnTo>
                  <a:pt x="274" y="110"/>
                </a:lnTo>
                <a:lnTo>
                  <a:pt x="272" y="98"/>
                </a:lnTo>
                <a:lnTo>
                  <a:pt x="270" y="86"/>
                </a:lnTo>
                <a:lnTo>
                  <a:pt x="266" y="74"/>
                </a:lnTo>
                <a:lnTo>
                  <a:pt x="254" y="54"/>
                </a:lnTo>
                <a:lnTo>
                  <a:pt x="238" y="36"/>
                </a:lnTo>
                <a:lnTo>
                  <a:pt x="220" y="20"/>
                </a:lnTo>
                <a:lnTo>
                  <a:pt x="198" y="8"/>
                </a:lnTo>
                <a:lnTo>
                  <a:pt x="188" y="4"/>
                </a:lnTo>
                <a:lnTo>
                  <a:pt x="176" y="2"/>
                </a:lnTo>
                <a:lnTo>
                  <a:pt x="164" y="0"/>
                </a:lnTo>
                <a:lnTo>
                  <a:pt x="150" y="0"/>
                </a:lnTo>
                <a:lnTo>
                  <a:pt x="150" y="0"/>
                </a:lnTo>
                <a:lnTo>
                  <a:pt x="138" y="0"/>
                </a:lnTo>
                <a:lnTo>
                  <a:pt x="126" y="2"/>
                </a:lnTo>
                <a:lnTo>
                  <a:pt x="114" y="4"/>
                </a:lnTo>
                <a:lnTo>
                  <a:pt x="102" y="8"/>
                </a:lnTo>
                <a:lnTo>
                  <a:pt x="80" y="20"/>
                </a:lnTo>
                <a:lnTo>
                  <a:pt x="62" y="36"/>
                </a:lnTo>
                <a:lnTo>
                  <a:pt x="48" y="54"/>
                </a:lnTo>
                <a:lnTo>
                  <a:pt x="36" y="74"/>
                </a:lnTo>
                <a:lnTo>
                  <a:pt x="32" y="86"/>
                </a:lnTo>
                <a:lnTo>
                  <a:pt x="28" y="98"/>
                </a:lnTo>
                <a:lnTo>
                  <a:pt x="26" y="110"/>
                </a:lnTo>
                <a:lnTo>
                  <a:pt x="26" y="122"/>
                </a:lnTo>
                <a:lnTo>
                  <a:pt x="26" y="122"/>
                </a:lnTo>
                <a:lnTo>
                  <a:pt x="26" y="128"/>
                </a:lnTo>
                <a:lnTo>
                  <a:pt x="26" y="128"/>
                </a:lnTo>
                <a:lnTo>
                  <a:pt x="34" y="136"/>
                </a:lnTo>
                <a:lnTo>
                  <a:pt x="38" y="152"/>
                </a:lnTo>
                <a:lnTo>
                  <a:pt x="38" y="152"/>
                </a:lnTo>
                <a:lnTo>
                  <a:pt x="40" y="158"/>
                </a:lnTo>
                <a:lnTo>
                  <a:pt x="40" y="158"/>
                </a:lnTo>
                <a:lnTo>
                  <a:pt x="46" y="152"/>
                </a:lnTo>
                <a:lnTo>
                  <a:pt x="46" y="152"/>
                </a:lnTo>
                <a:lnTo>
                  <a:pt x="42" y="142"/>
                </a:lnTo>
                <a:lnTo>
                  <a:pt x="42" y="130"/>
                </a:lnTo>
                <a:lnTo>
                  <a:pt x="80" y="130"/>
                </a:lnTo>
                <a:lnTo>
                  <a:pt x="80" y="130"/>
                </a:lnTo>
                <a:lnTo>
                  <a:pt x="84" y="156"/>
                </a:lnTo>
                <a:lnTo>
                  <a:pt x="84" y="156"/>
                </a:lnTo>
                <a:lnTo>
                  <a:pt x="94" y="164"/>
                </a:lnTo>
                <a:lnTo>
                  <a:pt x="94" y="164"/>
                </a:lnTo>
                <a:lnTo>
                  <a:pt x="102" y="168"/>
                </a:lnTo>
                <a:lnTo>
                  <a:pt x="102" y="168"/>
                </a:lnTo>
                <a:lnTo>
                  <a:pt x="98" y="150"/>
                </a:lnTo>
                <a:lnTo>
                  <a:pt x="96" y="130"/>
                </a:lnTo>
                <a:lnTo>
                  <a:pt x="142" y="130"/>
                </a:lnTo>
                <a:lnTo>
                  <a:pt x="142" y="174"/>
                </a:lnTo>
                <a:lnTo>
                  <a:pt x="142" y="174"/>
                </a:lnTo>
                <a:lnTo>
                  <a:pt x="130" y="176"/>
                </a:lnTo>
                <a:lnTo>
                  <a:pt x="118" y="180"/>
                </a:lnTo>
                <a:lnTo>
                  <a:pt x="118" y="180"/>
                </a:lnTo>
                <a:lnTo>
                  <a:pt x="130" y="192"/>
                </a:lnTo>
                <a:lnTo>
                  <a:pt x="130" y="192"/>
                </a:lnTo>
                <a:lnTo>
                  <a:pt x="142" y="190"/>
                </a:lnTo>
                <a:lnTo>
                  <a:pt x="142" y="216"/>
                </a:lnTo>
                <a:lnTo>
                  <a:pt x="142" y="216"/>
                </a:lnTo>
                <a:lnTo>
                  <a:pt x="150" y="244"/>
                </a:lnTo>
                <a:lnTo>
                  <a:pt x="150" y="244"/>
                </a:lnTo>
                <a:lnTo>
                  <a:pt x="158" y="216"/>
                </a:lnTo>
                <a:lnTo>
                  <a:pt x="158" y="190"/>
                </a:lnTo>
                <a:lnTo>
                  <a:pt x="158" y="190"/>
                </a:lnTo>
                <a:lnTo>
                  <a:pt x="170" y="192"/>
                </a:lnTo>
                <a:lnTo>
                  <a:pt x="170" y="192"/>
                </a:lnTo>
                <a:lnTo>
                  <a:pt x="182" y="180"/>
                </a:lnTo>
                <a:lnTo>
                  <a:pt x="182" y="180"/>
                </a:lnTo>
                <a:close/>
                <a:moveTo>
                  <a:pt x="260" y="114"/>
                </a:moveTo>
                <a:lnTo>
                  <a:pt x="220" y="114"/>
                </a:lnTo>
                <a:lnTo>
                  <a:pt x="220" y="114"/>
                </a:lnTo>
                <a:lnTo>
                  <a:pt x="216" y="84"/>
                </a:lnTo>
                <a:lnTo>
                  <a:pt x="210" y="56"/>
                </a:lnTo>
                <a:lnTo>
                  <a:pt x="210" y="56"/>
                </a:lnTo>
                <a:lnTo>
                  <a:pt x="226" y="46"/>
                </a:lnTo>
                <a:lnTo>
                  <a:pt x="226" y="46"/>
                </a:lnTo>
                <a:lnTo>
                  <a:pt x="240" y="60"/>
                </a:lnTo>
                <a:lnTo>
                  <a:pt x="250" y="76"/>
                </a:lnTo>
                <a:lnTo>
                  <a:pt x="256" y="96"/>
                </a:lnTo>
                <a:lnTo>
                  <a:pt x="260" y="114"/>
                </a:lnTo>
                <a:lnTo>
                  <a:pt x="260" y="114"/>
                </a:lnTo>
                <a:close/>
                <a:moveTo>
                  <a:pt x="214" y="34"/>
                </a:moveTo>
                <a:lnTo>
                  <a:pt x="214" y="34"/>
                </a:lnTo>
                <a:lnTo>
                  <a:pt x="204" y="42"/>
                </a:lnTo>
                <a:lnTo>
                  <a:pt x="204" y="42"/>
                </a:lnTo>
                <a:lnTo>
                  <a:pt x="198" y="32"/>
                </a:lnTo>
                <a:lnTo>
                  <a:pt x="192" y="22"/>
                </a:lnTo>
                <a:lnTo>
                  <a:pt x="192" y="22"/>
                </a:lnTo>
                <a:lnTo>
                  <a:pt x="204" y="28"/>
                </a:lnTo>
                <a:lnTo>
                  <a:pt x="214" y="34"/>
                </a:lnTo>
                <a:lnTo>
                  <a:pt x="214" y="34"/>
                </a:lnTo>
                <a:close/>
                <a:moveTo>
                  <a:pt x="158" y="16"/>
                </a:moveTo>
                <a:lnTo>
                  <a:pt x="158" y="16"/>
                </a:lnTo>
                <a:lnTo>
                  <a:pt x="166" y="20"/>
                </a:lnTo>
                <a:lnTo>
                  <a:pt x="176" y="26"/>
                </a:lnTo>
                <a:lnTo>
                  <a:pt x="182" y="36"/>
                </a:lnTo>
                <a:lnTo>
                  <a:pt x="188" y="48"/>
                </a:lnTo>
                <a:lnTo>
                  <a:pt x="188" y="48"/>
                </a:lnTo>
                <a:lnTo>
                  <a:pt x="174" y="52"/>
                </a:lnTo>
                <a:lnTo>
                  <a:pt x="158" y="54"/>
                </a:lnTo>
                <a:lnTo>
                  <a:pt x="158" y="16"/>
                </a:lnTo>
                <a:close/>
                <a:moveTo>
                  <a:pt x="158" y="70"/>
                </a:moveTo>
                <a:lnTo>
                  <a:pt x="158" y="70"/>
                </a:lnTo>
                <a:lnTo>
                  <a:pt x="176" y="68"/>
                </a:lnTo>
                <a:lnTo>
                  <a:pt x="194" y="62"/>
                </a:lnTo>
                <a:lnTo>
                  <a:pt x="194" y="62"/>
                </a:lnTo>
                <a:lnTo>
                  <a:pt x="200" y="88"/>
                </a:lnTo>
                <a:lnTo>
                  <a:pt x="204" y="114"/>
                </a:lnTo>
                <a:lnTo>
                  <a:pt x="158" y="114"/>
                </a:lnTo>
                <a:lnTo>
                  <a:pt x="158" y="70"/>
                </a:lnTo>
                <a:close/>
                <a:moveTo>
                  <a:pt x="80" y="114"/>
                </a:moveTo>
                <a:lnTo>
                  <a:pt x="42" y="114"/>
                </a:lnTo>
                <a:lnTo>
                  <a:pt x="42" y="114"/>
                </a:lnTo>
                <a:lnTo>
                  <a:pt x="44" y="94"/>
                </a:lnTo>
                <a:lnTo>
                  <a:pt x="52" y="76"/>
                </a:lnTo>
                <a:lnTo>
                  <a:pt x="62" y="60"/>
                </a:lnTo>
                <a:lnTo>
                  <a:pt x="74" y="44"/>
                </a:lnTo>
                <a:lnTo>
                  <a:pt x="74" y="44"/>
                </a:lnTo>
                <a:lnTo>
                  <a:pt x="92" y="56"/>
                </a:lnTo>
                <a:lnTo>
                  <a:pt x="92" y="56"/>
                </a:lnTo>
                <a:lnTo>
                  <a:pt x="84" y="84"/>
                </a:lnTo>
                <a:lnTo>
                  <a:pt x="80" y="114"/>
                </a:lnTo>
                <a:lnTo>
                  <a:pt x="80" y="114"/>
                </a:lnTo>
                <a:close/>
                <a:moveTo>
                  <a:pt x="86" y="34"/>
                </a:moveTo>
                <a:lnTo>
                  <a:pt x="86" y="34"/>
                </a:lnTo>
                <a:lnTo>
                  <a:pt x="98" y="28"/>
                </a:lnTo>
                <a:lnTo>
                  <a:pt x="110" y="22"/>
                </a:lnTo>
                <a:lnTo>
                  <a:pt x="110" y="22"/>
                </a:lnTo>
                <a:lnTo>
                  <a:pt x="98" y="42"/>
                </a:lnTo>
                <a:lnTo>
                  <a:pt x="98" y="42"/>
                </a:lnTo>
                <a:lnTo>
                  <a:pt x="86" y="34"/>
                </a:lnTo>
                <a:lnTo>
                  <a:pt x="86" y="34"/>
                </a:lnTo>
                <a:close/>
                <a:moveTo>
                  <a:pt x="142" y="114"/>
                </a:moveTo>
                <a:lnTo>
                  <a:pt x="96" y="114"/>
                </a:lnTo>
                <a:lnTo>
                  <a:pt x="96" y="114"/>
                </a:lnTo>
                <a:lnTo>
                  <a:pt x="100" y="88"/>
                </a:lnTo>
                <a:lnTo>
                  <a:pt x="106" y="62"/>
                </a:lnTo>
                <a:lnTo>
                  <a:pt x="106" y="62"/>
                </a:lnTo>
                <a:lnTo>
                  <a:pt x="124" y="68"/>
                </a:lnTo>
                <a:lnTo>
                  <a:pt x="142" y="70"/>
                </a:lnTo>
                <a:lnTo>
                  <a:pt x="142" y="114"/>
                </a:lnTo>
                <a:close/>
                <a:moveTo>
                  <a:pt x="142" y="54"/>
                </a:moveTo>
                <a:lnTo>
                  <a:pt x="142" y="54"/>
                </a:lnTo>
                <a:lnTo>
                  <a:pt x="126" y="52"/>
                </a:lnTo>
                <a:lnTo>
                  <a:pt x="112" y="48"/>
                </a:lnTo>
                <a:lnTo>
                  <a:pt x="112" y="48"/>
                </a:lnTo>
                <a:lnTo>
                  <a:pt x="118" y="36"/>
                </a:lnTo>
                <a:lnTo>
                  <a:pt x="126" y="26"/>
                </a:lnTo>
                <a:lnTo>
                  <a:pt x="134" y="20"/>
                </a:lnTo>
                <a:lnTo>
                  <a:pt x="142" y="16"/>
                </a:lnTo>
                <a:lnTo>
                  <a:pt x="142" y="54"/>
                </a:lnTo>
                <a:close/>
                <a:moveTo>
                  <a:pt x="276" y="156"/>
                </a:moveTo>
                <a:lnTo>
                  <a:pt x="276" y="156"/>
                </a:lnTo>
                <a:lnTo>
                  <a:pt x="272" y="176"/>
                </a:lnTo>
                <a:lnTo>
                  <a:pt x="266" y="190"/>
                </a:lnTo>
                <a:lnTo>
                  <a:pt x="262" y="196"/>
                </a:lnTo>
                <a:lnTo>
                  <a:pt x="256" y="200"/>
                </a:lnTo>
                <a:lnTo>
                  <a:pt x="242" y="208"/>
                </a:lnTo>
                <a:lnTo>
                  <a:pt x="242" y="208"/>
                </a:lnTo>
                <a:lnTo>
                  <a:pt x="240" y="210"/>
                </a:lnTo>
                <a:lnTo>
                  <a:pt x="240" y="210"/>
                </a:lnTo>
                <a:lnTo>
                  <a:pt x="232" y="212"/>
                </a:lnTo>
                <a:lnTo>
                  <a:pt x="232" y="212"/>
                </a:lnTo>
                <a:lnTo>
                  <a:pt x="230" y="212"/>
                </a:lnTo>
                <a:lnTo>
                  <a:pt x="230" y="212"/>
                </a:lnTo>
                <a:lnTo>
                  <a:pt x="224" y="216"/>
                </a:lnTo>
                <a:lnTo>
                  <a:pt x="224" y="216"/>
                </a:lnTo>
                <a:lnTo>
                  <a:pt x="222" y="216"/>
                </a:lnTo>
                <a:lnTo>
                  <a:pt x="222" y="216"/>
                </a:lnTo>
                <a:lnTo>
                  <a:pt x="214" y="218"/>
                </a:lnTo>
                <a:lnTo>
                  <a:pt x="214" y="218"/>
                </a:lnTo>
                <a:lnTo>
                  <a:pt x="214" y="218"/>
                </a:lnTo>
                <a:lnTo>
                  <a:pt x="214" y="218"/>
                </a:lnTo>
                <a:lnTo>
                  <a:pt x="212" y="218"/>
                </a:lnTo>
                <a:lnTo>
                  <a:pt x="212" y="218"/>
                </a:lnTo>
                <a:lnTo>
                  <a:pt x="210" y="216"/>
                </a:lnTo>
                <a:lnTo>
                  <a:pt x="210" y="216"/>
                </a:lnTo>
                <a:lnTo>
                  <a:pt x="210" y="214"/>
                </a:lnTo>
                <a:lnTo>
                  <a:pt x="210" y="214"/>
                </a:lnTo>
                <a:lnTo>
                  <a:pt x="210" y="214"/>
                </a:lnTo>
                <a:lnTo>
                  <a:pt x="210" y="214"/>
                </a:lnTo>
                <a:lnTo>
                  <a:pt x="210" y="208"/>
                </a:lnTo>
                <a:lnTo>
                  <a:pt x="210" y="208"/>
                </a:lnTo>
                <a:lnTo>
                  <a:pt x="216" y="204"/>
                </a:lnTo>
                <a:lnTo>
                  <a:pt x="222" y="198"/>
                </a:lnTo>
                <a:lnTo>
                  <a:pt x="222" y="198"/>
                </a:lnTo>
                <a:lnTo>
                  <a:pt x="238" y="190"/>
                </a:lnTo>
                <a:lnTo>
                  <a:pt x="238" y="190"/>
                </a:lnTo>
                <a:lnTo>
                  <a:pt x="242" y="188"/>
                </a:lnTo>
                <a:lnTo>
                  <a:pt x="242" y="188"/>
                </a:lnTo>
                <a:lnTo>
                  <a:pt x="248" y="184"/>
                </a:lnTo>
                <a:lnTo>
                  <a:pt x="248" y="184"/>
                </a:lnTo>
                <a:lnTo>
                  <a:pt x="248" y="182"/>
                </a:lnTo>
                <a:lnTo>
                  <a:pt x="248" y="182"/>
                </a:lnTo>
                <a:lnTo>
                  <a:pt x="250" y="178"/>
                </a:lnTo>
                <a:lnTo>
                  <a:pt x="250" y="178"/>
                </a:lnTo>
                <a:lnTo>
                  <a:pt x="250" y="178"/>
                </a:lnTo>
                <a:lnTo>
                  <a:pt x="250" y="178"/>
                </a:lnTo>
                <a:lnTo>
                  <a:pt x="250" y="172"/>
                </a:lnTo>
                <a:lnTo>
                  <a:pt x="250" y="168"/>
                </a:lnTo>
                <a:lnTo>
                  <a:pt x="250" y="168"/>
                </a:lnTo>
                <a:lnTo>
                  <a:pt x="250" y="168"/>
                </a:lnTo>
                <a:lnTo>
                  <a:pt x="246" y="164"/>
                </a:lnTo>
                <a:lnTo>
                  <a:pt x="242" y="164"/>
                </a:lnTo>
                <a:lnTo>
                  <a:pt x="234" y="164"/>
                </a:lnTo>
                <a:lnTo>
                  <a:pt x="226" y="168"/>
                </a:lnTo>
                <a:lnTo>
                  <a:pt x="226" y="168"/>
                </a:lnTo>
                <a:lnTo>
                  <a:pt x="212" y="176"/>
                </a:lnTo>
                <a:lnTo>
                  <a:pt x="212" y="176"/>
                </a:lnTo>
                <a:lnTo>
                  <a:pt x="212" y="176"/>
                </a:lnTo>
                <a:lnTo>
                  <a:pt x="212" y="176"/>
                </a:lnTo>
                <a:lnTo>
                  <a:pt x="206" y="180"/>
                </a:lnTo>
                <a:lnTo>
                  <a:pt x="206" y="180"/>
                </a:lnTo>
                <a:lnTo>
                  <a:pt x="204" y="182"/>
                </a:lnTo>
                <a:lnTo>
                  <a:pt x="204" y="182"/>
                </a:lnTo>
                <a:lnTo>
                  <a:pt x="198" y="186"/>
                </a:lnTo>
                <a:lnTo>
                  <a:pt x="198" y="186"/>
                </a:lnTo>
                <a:lnTo>
                  <a:pt x="198" y="186"/>
                </a:lnTo>
                <a:lnTo>
                  <a:pt x="198" y="186"/>
                </a:lnTo>
                <a:lnTo>
                  <a:pt x="192" y="190"/>
                </a:lnTo>
                <a:lnTo>
                  <a:pt x="192" y="190"/>
                </a:lnTo>
                <a:lnTo>
                  <a:pt x="192" y="190"/>
                </a:lnTo>
                <a:lnTo>
                  <a:pt x="192" y="190"/>
                </a:lnTo>
                <a:lnTo>
                  <a:pt x="186" y="196"/>
                </a:lnTo>
                <a:lnTo>
                  <a:pt x="186" y="196"/>
                </a:lnTo>
                <a:lnTo>
                  <a:pt x="186" y="196"/>
                </a:lnTo>
                <a:lnTo>
                  <a:pt x="186" y="196"/>
                </a:lnTo>
                <a:lnTo>
                  <a:pt x="182" y="202"/>
                </a:lnTo>
                <a:lnTo>
                  <a:pt x="182" y="202"/>
                </a:lnTo>
                <a:lnTo>
                  <a:pt x="176" y="210"/>
                </a:lnTo>
                <a:lnTo>
                  <a:pt x="172" y="220"/>
                </a:lnTo>
                <a:lnTo>
                  <a:pt x="172" y="220"/>
                </a:lnTo>
                <a:lnTo>
                  <a:pt x="172" y="220"/>
                </a:lnTo>
                <a:lnTo>
                  <a:pt x="172" y="220"/>
                </a:lnTo>
                <a:lnTo>
                  <a:pt x="172" y="220"/>
                </a:lnTo>
                <a:lnTo>
                  <a:pt x="168" y="232"/>
                </a:lnTo>
                <a:lnTo>
                  <a:pt x="168" y="232"/>
                </a:lnTo>
                <a:lnTo>
                  <a:pt x="168" y="232"/>
                </a:lnTo>
                <a:lnTo>
                  <a:pt x="168" y="232"/>
                </a:lnTo>
                <a:lnTo>
                  <a:pt x="166" y="244"/>
                </a:lnTo>
                <a:lnTo>
                  <a:pt x="166" y="244"/>
                </a:lnTo>
                <a:lnTo>
                  <a:pt x="166" y="246"/>
                </a:lnTo>
                <a:lnTo>
                  <a:pt x="166" y="246"/>
                </a:lnTo>
                <a:lnTo>
                  <a:pt x="160" y="274"/>
                </a:lnTo>
                <a:lnTo>
                  <a:pt x="158" y="286"/>
                </a:lnTo>
                <a:lnTo>
                  <a:pt x="208" y="286"/>
                </a:lnTo>
                <a:lnTo>
                  <a:pt x="208" y="286"/>
                </a:lnTo>
                <a:lnTo>
                  <a:pt x="212" y="276"/>
                </a:lnTo>
                <a:lnTo>
                  <a:pt x="218" y="268"/>
                </a:lnTo>
                <a:lnTo>
                  <a:pt x="226" y="258"/>
                </a:lnTo>
                <a:lnTo>
                  <a:pt x="226" y="258"/>
                </a:lnTo>
                <a:lnTo>
                  <a:pt x="238" y="250"/>
                </a:lnTo>
                <a:lnTo>
                  <a:pt x="250" y="244"/>
                </a:lnTo>
                <a:lnTo>
                  <a:pt x="262" y="236"/>
                </a:lnTo>
                <a:lnTo>
                  <a:pt x="276" y="226"/>
                </a:lnTo>
                <a:lnTo>
                  <a:pt x="276" y="226"/>
                </a:lnTo>
                <a:lnTo>
                  <a:pt x="282" y="218"/>
                </a:lnTo>
                <a:lnTo>
                  <a:pt x="288" y="210"/>
                </a:lnTo>
                <a:lnTo>
                  <a:pt x="294" y="192"/>
                </a:lnTo>
                <a:lnTo>
                  <a:pt x="300" y="158"/>
                </a:lnTo>
                <a:lnTo>
                  <a:pt x="300" y="158"/>
                </a:lnTo>
                <a:lnTo>
                  <a:pt x="302" y="150"/>
                </a:lnTo>
                <a:lnTo>
                  <a:pt x="300" y="144"/>
                </a:lnTo>
                <a:lnTo>
                  <a:pt x="298" y="138"/>
                </a:lnTo>
                <a:lnTo>
                  <a:pt x="294" y="136"/>
                </a:lnTo>
                <a:lnTo>
                  <a:pt x="288" y="136"/>
                </a:lnTo>
                <a:lnTo>
                  <a:pt x="284" y="138"/>
                </a:lnTo>
                <a:lnTo>
                  <a:pt x="280" y="146"/>
                </a:lnTo>
                <a:lnTo>
                  <a:pt x="276" y="156"/>
                </a:lnTo>
                <a:lnTo>
                  <a:pt x="276" y="156"/>
                </a:lnTo>
                <a:close/>
              </a:path>
            </a:pathLst>
          </a:custGeom>
          <a:solidFill>
            <a:schemeClr val="accent2"/>
          </a:solidFill>
          <a:ln>
            <a:noFill/>
          </a:ln>
        </p:spPr>
        <p:txBody>
          <a:bodyPr vert="horz" wrap="square" lIns="91440" tIns="45720" rIns="91440" bIns="45720" numCol="1" anchor="t" anchorCtr="0" compatLnSpc="1"/>
          <a:lstStyle/>
          <a:p>
            <a:endParaRPr lang="id-ID">
              <a:solidFill>
                <a:schemeClr val="bg1"/>
              </a:solidFill>
            </a:endParaRPr>
          </a:p>
        </p:txBody>
      </p:sp>
      <p:sp>
        <p:nvSpPr>
          <p:cNvPr id="19" name="Freeform 26"/>
          <p:cNvSpPr>
            <a:spLocks noEditPoints="1"/>
          </p:cNvSpPr>
          <p:nvPr/>
        </p:nvSpPr>
        <p:spPr bwMode="auto">
          <a:xfrm>
            <a:off x="4933885" y="2066228"/>
            <a:ext cx="597578" cy="531370"/>
          </a:xfrm>
          <a:custGeom>
            <a:avLst/>
            <a:gdLst>
              <a:gd name="T0" fmla="*/ 1056 w 1056"/>
              <a:gd name="T1" fmla="*/ 147 h 939"/>
              <a:gd name="T2" fmla="*/ 1056 w 1056"/>
              <a:gd name="T3" fmla="*/ 59 h 939"/>
              <a:gd name="T4" fmla="*/ 528 w 1056"/>
              <a:gd name="T5" fmla="*/ 59 h 939"/>
              <a:gd name="T6" fmla="*/ 528 w 1056"/>
              <a:gd name="T7" fmla="*/ 0 h 939"/>
              <a:gd name="T8" fmla="*/ 469 w 1056"/>
              <a:gd name="T9" fmla="*/ 0 h 939"/>
              <a:gd name="T10" fmla="*/ 469 w 1056"/>
              <a:gd name="T11" fmla="*/ 59 h 939"/>
              <a:gd name="T12" fmla="*/ 0 w 1056"/>
              <a:gd name="T13" fmla="*/ 59 h 939"/>
              <a:gd name="T14" fmla="*/ 0 w 1056"/>
              <a:gd name="T15" fmla="*/ 147 h 939"/>
              <a:gd name="T16" fmla="*/ 29 w 1056"/>
              <a:gd name="T17" fmla="*/ 147 h 939"/>
              <a:gd name="T18" fmla="*/ 29 w 1056"/>
              <a:gd name="T19" fmla="*/ 734 h 939"/>
              <a:gd name="T20" fmla="*/ 0 w 1056"/>
              <a:gd name="T21" fmla="*/ 734 h 939"/>
              <a:gd name="T22" fmla="*/ 0 w 1056"/>
              <a:gd name="T23" fmla="*/ 822 h 939"/>
              <a:gd name="T24" fmla="*/ 264 w 1056"/>
              <a:gd name="T25" fmla="*/ 822 h 939"/>
              <a:gd name="T26" fmla="*/ 235 w 1056"/>
              <a:gd name="T27" fmla="*/ 910 h 939"/>
              <a:gd name="T28" fmla="*/ 264 w 1056"/>
              <a:gd name="T29" fmla="*/ 939 h 939"/>
              <a:gd name="T30" fmla="*/ 323 w 1056"/>
              <a:gd name="T31" fmla="*/ 822 h 939"/>
              <a:gd name="T32" fmla="*/ 469 w 1056"/>
              <a:gd name="T33" fmla="*/ 822 h 939"/>
              <a:gd name="T34" fmla="*/ 469 w 1056"/>
              <a:gd name="T35" fmla="*/ 939 h 939"/>
              <a:gd name="T36" fmla="*/ 528 w 1056"/>
              <a:gd name="T37" fmla="*/ 939 h 939"/>
              <a:gd name="T38" fmla="*/ 528 w 1056"/>
              <a:gd name="T39" fmla="*/ 822 h 939"/>
              <a:gd name="T40" fmla="*/ 704 w 1056"/>
              <a:gd name="T41" fmla="*/ 822 h 939"/>
              <a:gd name="T42" fmla="*/ 733 w 1056"/>
              <a:gd name="T43" fmla="*/ 939 h 939"/>
              <a:gd name="T44" fmla="*/ 792 w 1056"/>
              <a:gd name="T45" fmla="*/ 910 h 939"/>
              <a:gd name="T46" fmla="*/ 733 w 1056"/>
              <a:gd name="T47" fmla="*/ 822 h 939"/>
              <a:gd name="T48" fmla="*/ 1056 w 1056"/>
              <a:gd name="T49" fmla="*/ 822 h 939"/>
              <a:gd name="T50" fmla="*/ 1056 w 1056"/>
              <a:gd name="T51" fmla="*/ 734 h 939"/>
              <a:gd name="T52" fmla="*/ 997 w 1056"/>
              <a:gd name="T53" fmla="*/ 734 h 939"/>
              <a:gd name="T54" fmla="*/ 997 w 1056"/>
              <a:gd name="T55" fmla="*/ 147 h 939"/>
              <a:gd name="T56" fmla="*/ 1056 w 1056"/>
              <a:gd name="T57" fmla="*/ 147 h 939"/>
              <a:gd name="T58" fmla="*/ 939 w 1056"/>
              <a:gd name="T59" fmla="*/ 734 h 939"/>
              <a:gd name="T60" fmla="*/ 117 w 1056"/>
              <a:gd name="T61" fmla="*/ 734 h 939"/>
              <a:gd name="T62" fmla="*/ 117 w 1056"/>
              <a:gd name="T63" fmla="*/ 704 h 939"/>
              <a:gd name="T64" fmla="*/ 939 w 1056"/>
              <a:gd name="T65" fmla="*/ 704 h 939"/>
              <a:gd name="T66" fmla="*/ 939 w 1056"/>
              <a:gd name="T67" fmla="*/ 734 h 939"/>
              <a:gd name="T68" fmla="*/ 939 w 1056"/>
              <a:gd name="T69" fmla="*/ 675 h 939"/>
              <a:gd name="T70" fmla="*/ 117 w 1056"/>
              <a:gd name="T71" fmla="*/ 675 h 939"/>
              <a:gd name="T72" fmla="*/ 117 w 1056"/>
              <a:gd name="T73" fmla="*/ 147 h 939"/>
              <a:gd name="T74" fmla="*/ 939 w 1056"/>
              <a:gd name="T75" fmla="*/ 147 h 939"/>
              <a:gd name="T76" fmla="*/ 939 w 1056"/>
              <a:gd name="T77" fmla="*/ 675 h 939"/>
              <a:gd name="T78" fmla="*/ 205 w 1056"/>
              <a:gd name="T79" fmla="*/ 616 h 939"/>
              <a:gd name="T80" fmla="*/ 411 w 1056"/>
              <a:gd name="T81" fmla="*/ 411 h 939"/>
              <a:gd name="T82" fmla="*/ 557 w 1056"/>
              <a:gd name="T83" fmla="*/ 558 h 939"/>
              <a:gd name="T84" fmla="*/ 763 w 1056"/>
              <a:gd name="T85" fmla="*/ 352 h 939"/>
              <a:gd name="T86" fmla="*/ 792 w 1056"/>
              <a:gd name="T87" fmla="*/ 440 h 939"/>
              <a:gd name="T88" fmla="*/ 851 w 1056"/>
              <a:gd name="T89" fmla="*/ 205 h 939"/>
              <a:gd name="T90" fmla="*/ 616 w 1056"/>
              <a:gd name="T91" fmla="*/ 293 h 939"/>
              <a:gd name="T92" fmla="*/ 704 w 1056"/>
              <a:gd name="T93" fmla="*/ 323 h 939"/>
              <a:gd name="T94" fmla="*/ 557 w 1056"/>
              <a:gd name="T95" fmla="*/ 470 h 939"/>
              <a:gd name="T96" fmla="*/ 411 w 1056"/>
              <a:gd name="T97" fmla="*/ 323 h 939"/>
              <a:gd name="T98" fmla="*/ 176 w 1056"/>
              <a:gd name="T99" fmla="*/ 558 h 939"/>
              <a:gd name="T100" fmla="*/ 176 w 1056"/>
              <a:gd name="T101" fmla="*/ 558 h 939"/>
              <a:gd name="T102" fmla="*/ 205 w 1056"/>
              <a:gd name="T103" fmla="*/ 616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56" h="939">
                <a:moveTo>
                  <a:pt x="1056" y="147"/>
                </a:moveTo>
                <a:lnTo>
                  <a:pt x="1056" y="59"/>
                </a:lnTo>
                <a:lnTo>
                  <a:pt x="528" y="59"/>
                </a:lnTo>
                <a:lnTo>
                  <a:pt x="528" y="0"/>
                </a:lnTo>
                <a:lnTo>
                  <a:pt x="469" y="0"/>
                </a:lnTo>
                <a:lnTo>
                  <a:pt x="469" y="59"/>
                </a:lnTo>
                <a:lnTo>
                  <a:pt x="0" y="59"/>
                </a:lnTo>
                <a:lnTo>
                  <a:pt x="0" y="147"/>
                </a:lnTo>
                <a:lnTo>
                  <a:pt x="29" y="147"/>
                </a:lnTo>
                <a:lnTo>
                  <a:pt x="29" y="734"/>
                </a:lnTo>
                <a:lnTo>
                  <a:pt x="0" y="734"/>
                </a:lnTo>
                <a:lnTo>
                  <a:pt x="0" y="822"/>
                </a:lnTo>
                <a:lnTo>
                  <a:pt x="264" y="822"/>
                </a:lnTo>
                <a:lnTo>
                  <a:pt x="235" y="910"/>
                </a:lnTo>
                <a:lnTo>
                  <a:pt x="264" y="939"/>
                </a:lnTo>
                <a:lnTo>
                  <a:pt x="323" y="822"/>
                </a:lnTo>
                <a:lnTo>
                  <a:pt x="469" y="822"/>
                </a:lnTo>
                <a:lnTo>
                  <a:pt x="469" y="939"/>
                </a:lnTo>
                <a:lnTo>
                  <a:pt x="528" y="939"/>
                </a:lnTo>
                <a:lnTo>
                  <a:pt x="528" y="822"/>
                </a:lnTo>
                <a:lnTo>
                  <a:pt x="704" y="822"/>
                </a:lnTo>
                <a:lnTo>
                  <a:pt x="733" y="939"/>
                </a:lnTo>
                <a:lnTo>
                  <a:pt x="792" y="910"/>
                </a:lnTo>
                <a:lnTo>
                  <a:pt x="733" y="822"/>
                </a:lnTo>
                <a:lnTo>
                  <a:pt x="1056" y="822"/>
                </a:lnTo>
                <a:lnTo>
                  <a:pt x="1056" y="734"/>
                </a:lnTo>
                <a:lnTo>
                  <a:pt x="997" y="734"/>
                </a:lnTo>
                <a:lnTo>
                  <a:pt x="997" y="147"/>
                </a:lnTo>
                <a:lnTo>
                  <a:pt x="1056" y="147"/>
                </a:lnTo>
                <a:close/>
                <a:moveTo>
                  <a:pt x="939" y="734"/>
                </a:moveTo>
                <a:lnTo>
                  <a:pt x="117" y="734"/>
                </a:lnTo>
                <a:lnTo>
                  <a:pt x="117" y="704"/>
                </a:lnTo>
                <a:lnTo>
                  <a:pt x="939" y="704"/>
                </a:lnTo>
                <a:lnTo>
                  <a:pt x="939" y="734"/>
                </a:lnTo>
                <a:close/>
                <a:moveTo>
                  <a:pt x="939" y="675"/>
                </a:moveTo>
                <a:lnTo>
                  <a:pt x="117" y="675"/>
                </a:lnTo>
                <a:lnTo>
                  <a:pt x="117" y="147"/>
                </a:lnTo>
                <a:lnTo>
                  <a:pt x="939" y="147"/>
                </a:lnTo>
                <a:lnTo>
                  <a:pt x="939" y="675"/>
                </a:lnTo>
                <a:close/>
                <a:moveTo>
                  <a:pt x="205" y="616"/>
                </a:moveTo>
                <a:lnTo>
                  <a:pt x="411" y="411"/>
                </a:lnTo>
                <a:lnTo>
                  <a:pt x="557" y="558"/>
                </a:lnTo>
                <a:lnTo>
                  <a:pt x="763" y="352"/>
                </a:lnTo>
                <a:lnTo>
                  <a:pt x="792" y="440"/>
                </a:lnTo>
                <a:lnTo>
                  <a:pt x="851" y="205"/>
                </a:lnTo>
                <a:lnTo>
                  <a:pt x="616" y="293"/>
                </a:lnTo>
                <a:lnTo>
                  <a:pt x="704" y="323"/>
                </a:lnTo>
                <a:lnTo>
                  <a:pt x="557" y="470"/>
                </a:lnTo>
                <a:lnTo>
                  <a:pt x="411" y="323"/>
                </a:lnTo>
                <a:lnTo>
                  <a:pt x="176" y="558"/>
                </a:lnTo>
                <a:lnTo>
                  <a:pt x="176" y="558"/>
                </a:lnTo>
                <a:lnTo>
                  <a:pt x="205" y="616"/>
                </a:lnTo>
                <a:close/>
              </a:path>
            </a:pathLst>
          </a:custGeom>
          <a:solidFill>
            <a:schemeClr val="accent2"/>
          </a:solidFill>
          <a:ln>
            <a:noFill/>
          </a:ln>
        </p:spPr>
        <p:txBody>
          <a:bodyPr vert="horz" wrap="square" lIns="91440" tIns="45720" rIns="91440" bIns="45720" numCol="1" anchor="t" anchorCtr="0" compatLnSpc="1"/>
          <a:lstStyle/>
          <a:p>
            <a:endParaRPr lang="id-ID">
              <a:solidFill>
                <a:schemeClr val="bg1"/>
              </a:solidFill>
            </a:endParaRPr>
          </a:p>
        </p:txBody>
      </p:sp>
      <p:sp>
        <p:nvSpPr>
          <p:cNvPr id="20" name="矩形 19"/>
          <p:cNvSpPr/>
          <p:nvPr>
            <p:custDataLst>
              <p:tags r:id="rId1"/>
            </p:custDataLst>
          </p:nvPr>
        </p:nvSpPr>
        <p:spPr>
          <a:xfrm>
            <a:off x="0" y="37945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custDataLst>
              <p:tags r:id="rId2"/>
            </p:custDataLst>
          </p:nvPr>
        </p:nvSpPr>
        <p:spPr>
          <a:xfrm>
            <a:off x="689900" y="37945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custDataLst>
              <p:tags r:id="rId3"/>
            </p:custDataLst>
          </p:nvPr>
        </p:nvSpPr>
        <p:spPr>
          <a:xfrm>
            <a:off x="842559" y="333734"/>
            <a:ext cx="2397760" cy="461665"/>
          </a:xfrm>
          <a:prstGeom prst="rect">
            <a:avLst/>
          </a:prstGeom>
          <a:noFill/>
        </p:spPr>
        <p:txBody>
          <a:bodyPr wrap="square" rtlCol="0">
            <a:spAutoFit/>
          </a:bodyPr>
          <a:lstStyle/>
          <a:p>
            <a:pPr algn="ctr"/>
            <a:r>
              <a:rPr lang="zh-CN" altLang="en-US" sz="2400" dirty="0"/>
              <a:t>今年教学重点</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6047740" y="3771535"/>
            <a:ext cx="4846740" cy="1176630"/>
          </a:xfrm>
          <a:prstGeom prst="rect">
            <a:avLst/>
          </a:prstGeom>
        </p:spPr>
      </p:pic>
      <p:pic>
        <p:nvPicPr>
          <p:cNvPr id="2" name="图片 1"/>
          <p:cNvPicPr>
            <a:picLocks noChangeAspect="1"/>
          </p:cNvPicPr>
          <p:nvPr/>
        </p:nvPicPr>
        <p:blipFill>
          <a:blip r:embed="rId2"/>
          <a:stretch>
            <a:fillRect/>
          </a:stretch>
        </p:blipFill>
        <p:spPr>
          <a:xfrm>
            <a:off x="5894760" y="2003668"/>
            <a:ext cx="6675699" cy="2566638"/>
          </a:xfrm>
          <a:prstGeom prst="rect">
            <a:avLst/>
          </a:prstGeom>
        </p:spPr>
      </p:pic>
      <p:cxnSp>
        <p:nvCxnSpPr>
          <p:cNvPr id="4" name="直接连接符 3"/>
          <p:cNvCxnSpPr/>
          <p:nvPr/>
        </p:nvCxnSpPr>
        <p:spPr>
          <a:xfrm>
            <a:off x="6319520" y="3771535"/>
            <a:ext cx="5872480" cy="0"/>
          </a:xfrm>
          <a:prstGeom prst="line">
            <a:avLst/>
          </a:prstGeom>
          <a:ln>
            <a:solidFill>
              <a:srgbClr val="262626"/>
            </a:solidFill>
          </a:ln>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881" y="1128689"/>
            <a:ext cx="5099859" cy="470899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60"/>
          <p:cNvSpPr/>
          <p:nvPr/>
        </p:nvSpPr>
        <p:spPr>
          <a:xfrm>
            <a:off x="5878818" y="2038835"/>
            <a:ext cx="646112" cy="382588"/>
          </a:xfrm>
          <a:prstGeom prst="rightArrow">
            <a:avLst/>
          </a:prstGeom>
          <a:gradFill>
            <a:gsLst>
              <a:gs pos="0">
                <a:schemeClr val="bg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350" dirty="0">
              <a:solidFill>
                <a:schemeClr val="tx1">
                  <a:lumMod val="50000"/>
                </a:schemeClr>
              </a:solidFill>
              <a:latin typeface="Source Sans Pro" charset="0"/>
            </a:endParaRPr>
          </a:p>
        </p:txBody>
      </p:sp>
      <p:sp>
        <p:nvSpPr>
          <p:cNvPr id="3" name="Oval 17"/>
          <p:cNvSpPr>
            <a:spLocks noChangeAspect="1"/>
          </p:cNvSpPr>
          <p:nvPr/>
        </p:nvSpPr>
        <p:spPr>
          <a:xfrm>
            <a:off x="4859644" y="1613908"/>
            <a:ext cx="1019175" cy="1019175"/>
          </a:xfrm>
          <a:prstGeom prst="ellipse">
            <a:avLst/>
          </a:prstGeom>
          <a:solidFill>
            <a:schemeClr val="accent2">
              <a:alpha val="91000"/>
            </a:schemeClr>
          </a:solidFill>
          <a:ln w="952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4050" dirty="0">
              <a:solidFill>
                <a:schemeClr val="tx1">
                  <a:lumMod val="50000"/>
                </a:schemeClr>
              </a:solidFill>
              <a:latin typeface="linea-basic-10" panose="02000509000000000000" pitchFamily="49" charset="0"/>
            </a:endParaRPr>
          </a:p>
        </p:txBody>
      </p:sp>
      <p:sp>
        <p:nvSpPr>
          <p:cNvPr id="4" name="Oval 41"/>
          <p:cNvSpPr/>
          <p:nvPr/>
        </p:nvSpPr>
        <p:spPr>
          <a:xfrm>
            <a:off x="4859644" y="1537708"/>
            <a:ext cx="384175" cy="385763"/>
          </a:xfrm>
          <a:prstGeom prst="ellipse">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anchor="ctr"/>
          <a:lstStyle/>
          <a:p>
            <a:pPr algn="ctr" fontAlgn="auto">
              <a:lnSpc>
                <a:spcPct val="89000"/>
              </a:lnSpc>
              <a:spcBef>
                <a:spcPts val="0"/>
              </a:spcBef>
              <a:spcAft>
                <a:spcPts val="0"/>
              </a:spcAft>
              <a:defRPr/>
            </a:pPr>
            <a:endParaRPr lang="en-US" sz="1600" dirty="0">
              <a:solidFill>
                <a:schemeClr val="tx1">
                  <a:lumMod val="50000"/>
                </a:schemeClr>
              </a:solidFill>
              <a:latin typeface="Source Sans Pro" charset="0"/>
            </a:endParaRPr>
          </a:p>
        </p:txBody>
      </p:sp>
      <p:sp>
        <p:nvSpPr>
          <p:cNvPr id="5" name="矩形 4"/>
          <p:cNvSpPr/>
          <p:nvPr/>
        </p:nvSpPr>
        <p:spPr>
          <a:xfrm>
            <a:off x="5088545" y="1831108"/>
            <a:ext cx="561372" cy="584775"/>
          </a:xfrm>
          <a:prstGeom prst="rect">
            <a:avLst/>
          </a:prstGeom>
        </p:spPr>
        <p:txBody>
          <a:bodyPr wrap="none">
            <a:spAutoFit/>
          </a:bodyPr>
          <a:lstStyle/>
          <a:p>
            <a:pPr algn="ctr"/>
            <a:r>
              <a:rPr lang="en-US" altLang="zh-CN" sz="3200" dirty="0">
                <a:solidFill>
                  <a:schemeClr val="bg1"/>
                </a:solidFill>
                <a:latin typeface="Impact" panose="020B0806030902050204" pitchFamily="34" charset="0"/>
              </a:rPr>
              <a:t>01</a:t>
            </a:r>
            <a:endParaRPr lang="zh-CN" altLang="en-US" sz="3200" dirty="0">
              <a:solidFill>
                <a:schemeClr val="bg1"/>
              </a:solidFill>
              <a:latin typeface="Impact" panose="020B0806030902050204" pitchFamily="34" charset="0"/>
            </a:endParaRPr>
          </a:p>
        </p:txBody>
      </p:sp>
      <p:sp>
        <p:nvSpPr>
          <p:cNvPr id="6" name="TextBox 13"/>
          <p:cNvSpPr txBox="1"/>
          <p:nvPr/>
        </p:nvSpPr>
        <p:spPr>
          <a:xfrm>
            <a:off x="6837877" y="1841652"/>
            <a:ext cx="1678972" cy="307777"/>
          </a:xfrm>
          <a:prstGeom prst="rect">
            <a:avLst/>
          </a:prstGeom>
          <a:noFill/>
        </p:spPr>
        <p:txBody>
          <a:bodyPr wrap="square" lIns="0" tIns="0" rIns="0" bIns="0" rtlCol="0" anchor="t" anchorCtr="0">
            <a:spAutoFit/>
          </a:bodyPr>
          <a:lstStyle/>
          <a:p>
            <a:pPr defTabSz="1216660">
              <a:spcBef>
                <a:spcPct val="0"/>
              </a:spcBef>
              <a:defRPr/>
            </a:pPr>
            <a:r>
              <a:rPr lang="zh-CN" alt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3"/>
          <p:cNvSpPr txBox="1"/>
          <p:nvPr/>
        </p:nvSpPr>
        <p:spPr>
          <a:xfrm>
            <a:off x="6837877" y="2212239"/>
            <a:ext cx="4896923" cy="646331"/>
          </a:xfrm>
          <a:prstGeom prst="rect">
            <a:avLst/>
          </a:prstGeom>
          <a:noFill/>
        </p:spPr>
        <p:txBody>
          <a:bodyPr wrap="square" lIns="0" tIns="0" rIns="0" bIns="0" rtlCol="0" anchor="t" anchorCtr="0">
            <a:spAutoFit/>
          </a:bodyPr>
          <a:lstStyle/>
          <a:p>
            <a:pPr defTabSz="1216660">
              <a:lnSpc>
                <a:spcPct val="150000"/>
              </a:lnSpc>
              <a:spcBef>
                <a:spcPct val="0"/>
              </a:spcBef>
              <a:defRPr/>
            </a:pP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r>
              <a:rPr lang="zh-CN" altLang="en-US" sz="1400" dirty="0" smtClean="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a:t>
            </a:r>
            <a:endParaRPr lang="en-US" altLang="zh-CN"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27"/>
          <p:cNvSpPr>
            <a:spLocks noChangeAspect="1"/>
          </p:cNvSpPr>
          <p:nvPr/>
        </p:nvSpPr>
        <p:spPr>
          <a:xfrm>
            <a:off x="3958705" y="2835496"/>
            <a:ext cx="1019175" cy="1017587"/>
          </a:xfrm>
          <a:prstGeom prst="ellipse">
            <a:avLst/>
          </a:prstGeom>
          <a:solidFill>
            <a:schemeClr val="accent1">
              <a:alpha val="91000"/>
            </a:schemeClr>
          </a:solidFill>
          <a:ln w="9525"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4050" dirty="0">
              <a:solidFill>
                <a:schemeClr val="tx1">
                  <a:lumMod val="50000"/>
                </a:schemeClr>
              </a:solidFill>
              <a:latin typeface="linea-basic-10" panose="02000509000000000000" pitchFamily="49" charset="0"/>
            </a:endParaRPr>
          </a:p>
        </p:txBody>
      </p:sp>
      <p:sp>
        <p:nvSpPr>
          <p:cNvPr id="9" name="Oval 40"/>
          <p:cNvSpPr/>
          <p:nvPr/>
        </p:nvSpPr>
        <p:spPr>
          <a:xfrm>
            <a:off x="4082530" y="2743163"/>
            <a:ext cx="385762" cy="384175"/>
          </a:xfrm>
          <a:prstGeom prst="ellipse">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anchor="ctr"/>
          <a:lstStyle/>
          <a:p>
            <a:pPr algn="ctr" fontAlgn="auto">
              <a:lnSpc>
                <a:spcPct val="89000"/>
              </a:lnSpc>
              <a:spcBef>
                <a:spcPts val="0"/>
              </a:spcBef>
              <a:spcAft>
                <a:spcPts val="0"/>
              </a:spcAft>
              <a:defRPr/>
            </a:pPr>
            <a:endParaRPr lang="en-US" sz="1600" dirty="0">
              <a:solidFill>
                <a:schemeClr val="tx1">
                  <a:lumMod val="50000"/>
                </a:schemeClr>
              </a:solidFill>
              <a:latin typeface="Source Sans Pro" charset="0"/>
            </a:endParaRPr>
          </a:p>
        </p:txBody>
      </p:sp>
      <p:sp>
        <p:nvSpPr>
          <p:cNvPr id="10" name="Right Arrow 62"/>
          <p:cNvSpPr/>
          <p:nvPr/>
        </p:nvSpPr>
        <p:spPr>
          <a:xfrm>
            <a:off x="4977879" y="3344289"/>
            <a:ext cx="646113" cy="382587"/>
          </a:xfrm>
          <a:prstGeom prst="rightArrow">
            <a:avLst/>
          </a:prstGeom>
          <a:gradFill>
            <a:gsLst>
              <a:gs pos="0">
                <a:schemeClr val="bg1"/>
              </a:gs>
              <a:gs pos="100000">
                <a:schemeClr val="accent1">
                  <a:alpha val="51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350" dirty="0">
              <a:solidFill>
                <a:schemeClr val="tx1">
                  <a:lumMod val="50000"/>
                </a:schemeClr>
              </a:solidFill>
              <a:latin typeface="Source Sans Pro" charset="0"/>
            </a:endParaRPr>
          </a:p>
        </p:txBody>
      </p:sp>
      <p:sp>
        <p:nvSpPr>
          <p:cNvPr id="11" name="矩形 10"/>
          <p:cNvSpPr/>
          <p:nvPr/>
        </p:nvSpPr>
        <p:spPr>
          <a:xfrm>
            <a:off x="4162759" y="3051902"/>
            <a:ext cx="611066" cy="584775"/>
          </a:xfrm>
          <a:prstGeom prst="rect">
            <a:avLst/>
          </a:prstGeom>
        </p:spPr>
        <p:txBody>
          <a:bodyPr wrap="none">
            <a:spAutoFit/>
          </a:bodyPr>
          <a:lstStyle/>
          <a:p>
            <a:pPr algn="ctr"/>
            <a:r>
              <a:rPr lang="en-US" altLang="zh-CN" sz="3200" dirty="0">
                <a:solidFill>
                  <a:schemeClr val="bg1"/>
                </a:solidFill>
                <a:latin typeface="Impact" panose="020B0806030902050204" pitchFamily="34" charset="0"/>
              </a:rPr>
              <a:t>02</a:t>
            </a:r>
            <a:endParaRPr lang="zh-CN" altLang="en-US" sz="3200" dirty="0">
              <a:solidFill>
                <a:schemeClr val="bg1"/>
              </a:solidFill>
              <a:latin typeface="Impact" panose="020B0806030902050204" pitchFamily="34" charset="0"/>
            </a:endParaRPr>
          </a:p>
        </p:txBody>
      </p:sp>
      <p:sp>
        <p:nvSpPr>
          <p:cNvPr id="12" name="TextBox 13"/>
          <p:cNvSpPr txBox="1"/>
          <p:nvPr/>
        </p:nvSpPr>
        <p:spPr>
          <a:xfrm>
            <a:off x="5848761" y="3163488"/>
            <a:ext cx="1678972" cy="307777"/>
          </a:xfrm>
          <a:prstGeom prst="rect">
            <a:avLst/>
          </a:prstGeom>
          <a:noFill/>
        </p:spPr>
        <p:txBody>
          <a:bodyPr wrap="square" lIns="0" tIns="0" rIns="0" bIns="0" rtlCol="0" anchor="t" anchorCtr="0">
            <a:spAutoFit/>
          </a:bodyPr>
          <a:lstStyle/>
          <a:p>
            <a:pPr defTabSz="1216660">
              <a:spcBef>
                <a:spcPct val="0"/>
              </a:spcBef>
              <a:defRPr/>
            </a:pPr>
            <a:r>
              <a:rPr lang="zh-CN" alt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p:cNvSpPr txBox="1"/>
          <p:nvPr/>
        </p:nvSpPr>
        <p:spPr>
          <a:xfrm>
            <a:off x="5848761" y="3534075"/>
            <a:ext cx="4896923" cy="607859"/>
          </a:xfrm>
          <a:prstGeom prst="rect">
            <a:avLst/>
          </a:prstGeom>
          <a:noFill/>
        </p:spPr>
        <p:txBody>
          <a:bodyPr wrap="square" lIns="0" tIns="0" rIns="0" bIns="0" rtlCol="0" anchor="t" anchorCtr="0">
            <a:spAutoFit/>
          </a:bodyPr>
          <a:lstStyle/>
          <a:p>
            <a:pPr defTabSz="1216660">
              <a:lnSpc>
                <a:spcPct val="150000"/>
              </a:lnSpc>
              <a:spcBef>
                <a:spcPct val="0"/>
              </a:spcBef>
              <a:defRPr/>
            </a:pP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ight Arrow 60"/>
          <p:cNvSpPr/>
          <p:nvPr/>
        </p:nvSpPr>
        <p:spPr>
          <a:xfrm>
            <a:off x="4039299" y="4728262"/>
            <a:ext cx="646112" cy="382588"/>
          </a:xfrm>
          <a:prstGeom prst="rightArrow">
            <a:avLst/>
          </a:prstGeom>
          <a:gradFill>
            <a:gsLst>
              <a:gs pos="0">
                <a:schemeClr val="bg1"/>
              </a:gs>
              <a:gs pos="100000">
                <a:schemeClr val="accent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350" dirty="0">
              <a:solidFill>
                <a:schemeClr val="tx1">
                  <a:lumMod val="50000"/>
                </a:schemeClr>
              </a:solidFill>
              <a:latin typeface="Source Sans Pro" charset="0"/>
            </a:endParaRPr>
          </a:p>
        </p:txBody>
      </p:sp>
      <p:sp>
        <p:nvSpPr>
          <p:cNvPr id="15" name="Oval 17"/>
          <p:cNvSpPr>
            <a:spLocks noChangeAspect="1"/>
          </p:cNvSpPr>
          <p:nvPr/>
        </p:nvSpPr>
        <p:spPr>
          <a:xfrm>
            <a:off x="3020124" y="4191687"/>
            <a:ext cx="1019175" cy="1019175"/>
          </a:xfrm>
          <a:prstGeom prst="ellipse">
            <a:avLst/>
          </a:prstGeom>
          <a:solidFill>
            <a:schemeClr val="accent2">
              <a:alpha val="91000"/>
            </a:schemeClr>
          </a:solidFill>
          <a:ln w="9525" cmpd="sng">
            <a:solidFill>
              <a:schemeClr val="accent2"/>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4050" dirty="0">
              <a:solidFill>
                <a:schemeClr val="tx1">
                  <a:lumMod val="50000"/>
                </a:schemeClr>
              </a:solidFill>
              <a:latin typeface="linea-basic-10" panose="02000509000000000000" pitchFamily="49" charset="0"/>
            </a:endParaRPr>
          </a:p>
        </p:txBody>
      </p:sp>
      <p:sp>
        <p:nvSpPr>
          <p:cNvPr id="16" name="Oval 41"/>
          <p:cNvSpPr/>
          <p:nvPr/>
        </p:nvSpPr>
        <p:spPr>
          <a:xfrm>
            <a:off x="3102753" y="4095679"/>
            <a:ext cx="384175" cy="385763"/>
          </a:xfrm>
          <a:prstGeom prst="ellipse">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anchor="ctr"/>
          <a:lstStyle/>
          <a:p>
            <a:pPr algn="ctr" fontAlgn="auto">
              <a:lnSpc>
                <a:spcPct val="89000"/>
              </a:lnSpc>
              <a:spcBef>
                <a:spcPts val="0"/>
              </a:spcBef>
              <a:spcAft>
                <a:spcPts val="0"/>
              </a:spcAft>
              <a:defRPr/>
            </a:pPr>
            <a:endParaRPr lang="en-US" sz="1600" dirty="0">
              <a:solidFill>
                <a:schemeClr val="tx1">
                  <a:lumMod val="50000"/>
                </a:schemeClr>
              </a:solidFill>
              <a:latin typeface="Source Sans Pro" charset="0"/>
            </a:endParaRPr>
          </a:p>
        </p:txBody>
      </p:sp>
      <p:sp>
        <p:nvSpPr>
          <p:cNvPr id="17" name="矩形 16"/>
          <p:cNvSpPr/>
          <p:nvPr/>
        </p:nvSpPr>
        <p:spPr>
          <a:xfrm>
            <a:off x="3218568" y="4408887"/>
            <a:ext cx="622286" cy="584775"/>
          </a:xfrm>
          <a:prstGeom prst="rect">
            <a:avLst/>
          </a:prstGeom>
        </p:spPr>
        <p:txBody>
          <a:bodyPr wrap="none">
            <a:spAutoFit/>
          </a:bodyPr>
          <a:lstStyle/>
          <a:p>
            <a:pPr algn="ctr"/>
            <a:r>
              <a:rPr lang="en-US" altLang="zh-CN" sz="3200" dirty="0">
                <a:solidFill>
                  <a:schemeClr val="bg1"/>
                </a:solidFill>
                <a:latin typeface="Impact" panose="020B0806030902050204" pitchFamily="34" charset="0"/>
              </a:rPr>
              <a:t>03</a:t>
            </a:r>
            <a:endParaRPr lang="zh-CN" altLang="en-US" sz="3200" dirty="0">
              <a:solidFill>
                <a:schemeClr val="bg1"/>
              </a:solidFill>
              <a:latin typeface="Impact" panose="020B0806030902050204" pitchFamily="34" charset="0"/>
            </a:endParaRPr>
          </a:p>
        </p:txBody>
      </p:sp>
      <p:sp>
        <p:nvSpPr>
          <p:cNvPr id="18" name="TextBox 13"/>
          <p:cNvSpPr txBox="1"/>
          <p:nvPr/>
        </p:nvSpPr>
        <p:spPr>
          <a:xfrm>
            <a:off x="4903734" y="4518819"/>
            <a:ext cx="1678972" cy="307777"/>
          </a:xfrm>
          <a:prstGeom prst="rect">
            <a:avLst/>
          </a:prstGeom>
          <a:noFill/>
        </p:spPr>
        <p:txBody>
          <a:bodyPr wrap="square" lIns="0" tIns="0" rIns="0" bIns="0" rtlCol="0" anchor="t" anchorCtr="0">
            <a:spAutoFit/>
          </a:bodyPr>
          <a:lstStyle/>
          <a:p>
            <a:pPr defTabSz="1216660">
              <a:spcBef>
                <a:spcPct val="0"/>
              </a:spcBef>
              <a:defRPr/>
            </a:pPr>
            <a:r>
              <a:rPr lang="zh-CN" alt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p:nvPr/>
        </p:nvSpPr>
        <p:spPr>
          <a:xfrm>
            <a:off x="4903734" y="4889406"/>
            <a:ext cx="4896923" cy="607859"/>
          </a:xfrm>
          <a:prstGeom prst="rect">
            <a:avLst/>
          </a:prstGeom>
          <a:noFill/>
        </p:spPr>
        <p:txBody>
          <a:bodyPr wrap="square" lIns="0" tIns="0" rIns="0" bIns="0" rtlCol="0" anchor="t" anchorCtr="0">
            <a:spAutoFit/>
          </a:bodyPr>
          <a:lstStyle/>
          <a:p>
            <a:pPr defTabSz="1216660">
              <a:lnSpc>
                <a:spcPct val="150000"/>
              </a:lnSpc>
              <a:spcBef>
                <a:spcPct val="0"/>
              </a:spcBef>
              <a:defRPr/>
            </a:pP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custDataLst>
              <p:tags r:id="rId1"/>
            </p:custDataLst>
          </p:nvPr>
        </p:nvSpPr>
        <p:spPr>
          <a:xfrm>
            <a:off x="0" y="37945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custDataLst>
              <p:tags r:id="rId2"/>
            </p:custDataLst>
          </p:nvPr>
        </p:nvSpPr>
        <p:spPr>
          <a:xfrm>
            <a:off x="689900" y="37945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custDataLst>
              <p:tags r:id="rId3"/>
            </p:custDataLst>
          </p:nvPr>
        </p:nvSpPr>
        <p:spPr>
          <a:xfrm>
            <a:off x="842559" y="333734"/>
            <a:ext cx="2397760" cy="461665"/>
          </a:xfrm>
          <a:prstGeom prst="rect">
            <a:avLst/>
          </a:prstGeom>
          <a:noFill/>
        </p:spPr>
        <p:txBody>
          <a:bodyPr wrap="square" rtlCol="0">
            <a:spAutoFit/>
          </a:bodyPr>
          <a:lstStyle/>
          <a:p>
            <a:pPr algn="ctr"/>
            <a:r>
              <a:rPr lang="zh-CN" altLang="en-US" sz="2400" dirty="0"/>
              <a:t>学期郊游计划</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ent Arrow 48"/>
          <p:cNvSpPr/>
          <p:nvPr/>
        </p:nvSpPr>
        <p:spPr>
          <a:xfrm rot="10800000">
            <a:off x="2" y="2745071"/>
            <a:ext cx="5148806" cy="1707849"/>
          </a:xfrm>
          <a:prstGeom prst="bentArrow">
            <a:avLst>
              <a:gd name="adj1" fmla="val 25000"/>
              <a:gd name="adj2" fmla="val 3719"/>
              <a:gd name="adj3" fmla="val 0"/>
              <a:gd name="adj4" fmla="val 30020"/>
            </a:avLst>
          </a:prstGeom>
          <a:solidFill>
            <a:schemeClr val="accent2"/>
          </a:solidFill>
          <a:ln w="25400" cap="flat" cmpd="sng" algn="ctr">
            <a:noFill/>
            <a:prstDash val="solid"/>
          </a:ln>
          <a:effectLst/>
        </p:spPr>
        <p:txBody>
          <a:bodyPr rtlCol="0" anchor="ctr"/>
          <a:lstStyle/>
          <a:p>
            <a:pPr algn="ctr" defTabSz="1373505"/>
            <a:endParaRPr lang="en-US" sz="3545" kern="0">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Bent Arrow 52"/>
          <p:cNvSpPr/>
          <p:nvPr/>
        </p:nvSpPr>
        <p:spPr>
          <a:xfrm rot="10800000">
            <a:off x="0" y="3649683"/>
            <a:ext cx="3950068" cy="1521023"/>
          </a:xfrm>
          <a:prstGeom prst="bentArrow">
            <a:avLst>
              <a:gd name="adj1" fmla="val 25000"/>
              <a:gd name="adj2" fmla="val 3719"/>
              <a:gd name="adj3" fmla="val 0"/>
              <a:gd name="adj4" fmla="val 30020"/>
            </a:avLst>
          </a:prstGeom>
          <a:solidFill>
            <a:schemeClr val="accent1"/>
          </a:solidFill>
          <a:ln w="25400" cap="flat" cmpd="sng" algn="ctr">
            <a:noFill/>
            <a:prstDash val="solid"/>
          </a:ln>
          <a:effectLst/>
        </p:spPr>
        <p:txBody>
          <a:bodyPr rtlCol="0" anchor="ctr"/>
          <a:lstStyle/>
          <a:p>
            <a:pPr marL="0" marR="0" lvl="0" indent="0" algn="ctr" defTabSz="1373505" eaLnBrk="1" fontAlgn="auto" latinLnBrk="0" hangingPunct="1">
              <a:lnSpc>
                <a:spcPct val="100000"/>
              </a:lnSpc>
              <a:spcBef>
                <a:spcPts val="0"/>
              </a:spcBef>
              <a:spcAft>
                <a:spcPts val="0"/>
              </a:spcAft>
              <a:buClrTx/>
              <a:buSzTx/>
              <a:buFontTx/>
              <a:buNone/>
              <a:defRPr/>
            </a:pPr>
            <a:endParaRPr kumimoji="0" lang="en-US" sz="3545" b="0" i="0" u="none" strike="noStrike" kern="0" cap="none" spc="0" normalizeH="0" baseline="0" noProof="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 name="Oval 54"/>
          <p:cNvSpPr>
            <a:spLocks noChangeAspect="1"/>
          </p:cNvSpPr>
          <p:nvPr/>
        </p:nvSpPr>
        <p:spPr>
          <a:xfrm>
            <a:off x="3295081" y="2966877"/>
            <a:ext cx="1175662" cy="1176644"/>
          </a:xfrm>
          <a:prstGeom prst="ellipse">
            <a:avLst/>
          </a:prstGeom>
          <a:solidFill>
            <a:schemeClr val="accent1"/>
          </a:solidFill>
          <a:ln w="19050" cap="flat" cmpd="sng" algn="ctr">
            <a:noFill/>
            <a:prstDash val="solid"/>
          </a:ln>
          <a:effectLst/>
        </p:spPr>
        <p:txBody>
          <a:bodyPr rtlCol="0" anchor="ctr"/>
          <a:lstStyle/>
          <a:p>
            <a:pPr marL="0" marR="0" lvl="0" indent="0" algn="ctr" defTabSz="1373505" eaLnBrk="1" fontAlgn="auto" latinLnBrk="0" hangingPunct="1">
              <a:lnSpc>
                <a:spcPct val="100000"/>
              </a:lnSpc>
              <a:spcBef>
                <a:spcPts val="0"/>
              </a:spcBef>
              <a:spcAft>
                <a:spcPts val="0"/>
              </a:spcAft>
              <a:buClrTx/>
              <a:buSzTx/>
              <a:buFontTx/>
              <a:buNone/>
              <a:defRPr/>
            </a:pPr>
            <a:endParaRPr kumimoji="0" lang="en-US" sz="2130"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216"/>
          <p:cNvSpPr>
            <a:spLocks noEditPoints="1"/>
          </p:cNvSpPr>
          <p:nvPr/>
        </p:nvSpPr>
        <p:spPr bwMode="auto">
          <a:xfrm>
            <a:off x="3657291" y="3328044"/>
            <a:ext cx="451242" cy="454311"/>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rgbClr val="FFFFFF"/>
          </a:solidFill>
          <a:ln w="9525">
            <a:noFill/>
            <a:round/>
          </a:ln>
        </p:spPr>
        <p:txBody>
          <a:bodyPr vert="horz" wrap="square" lIns="121682" tIns="60841" rIns="121682" bIns="60841" numCol="1" anchor="t" anchorCtr="0" compatLnSpc="1"/>
          <a:lstStyle/>
          <a:p>
            <a:pPr marL="0" marR="0" lvl="0" indent="0" defTabSz="1373505" eaLnBrk="1" fontAlgn="auto" latinLnBrk="0" hangingPunct="1">
              <a:lnSpc>
                <a:spcPct val="100000"/>
              </a:lnSpc>
              <a:spcBef>
                <a:spcPts val="0"/>
              </a:spcBef>
              <a:spcAft>
                <a:spcPts val="0"/>
              </a:spcAft>
              <a:buClrTx/>
              <a:buSzTx/>
              <a:buFontTx/>
              <a:buNone/>
              <a:defRPr/>
            </a:pPr>
            <a:endParaRPr kumimoji="0" lang="en-US" sz="3545" b="0" i="0" u="none" strike="noStrike" kern="0" cap="none" spc="0" normalizeH="0" baseline="0" noProof="0" dirty="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 name="Oval 50"/>
          <p:cNvSpPr>
            <a:spLocks noChangeAspect="1"/>
          </p:cNvSpPr>
          <p:nvPr/>
        </p:nvSpPr>
        <p:spPr>
          <a:xfrm>
            <a:off x="4481147" y="1687294"/>
            <a:ext cx="1175662" cy="1176644"/>
          </a:xfrm>
          <a:prstGeom prst="ellipse">
            <a:avLst/>
          </a:prstGeom>
          <a:solidFill>
            <a:schemeClr val="accent2"/>
          </a:solidFill>
          <a:ln w="19050" cap="flat" cmpd="sng" algn="ctr">
            <a:noFill/>
            <a:prstDash val="solid"/>
          </a:ln>
          <a:effectLst/>
        </p:spPr>
        <p:txBody>
          <a:bodyPr rtlCol="0" anchor="ctr"/>
          <a:lstStyle/>
          <a:p>
            <a:pPr algn="ctr" defTabSz="1373505"/>
            <a:endParaRPr lang="en-US" sz="2130"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35"/>
          <p:cNvSpPr>
            <a:spLocks noEditPoints="1"/>
          </p:cNvSpPr>
          <p:nvPr/>
        </p:nvSpPr>
        <p:spPr bwMode="auto">
          <a:xfrm>
            <a:off x="4867133" y="2086546"/>
            <a:ext cx="403691" cy="378141"/>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w="9525">
            <a:noFill/>
            <a:round/>
          </a:ln>
        </p:spPr>
        <p:txBody>
          <a:bodyPr vert="horz" wrap="square" lIns="121682" tIns="60841" rIns="121682" bIns="60841" numCol="1" anchor="t" anchorCtr="0" compatLnSpc="1"/>
          <a:lstStyle/>
          <a:p>
            <a:pPr marL="0" marR="0" lvl="0" indent="0" defTabSz="1373505" eaLnBrk="1" fontAlgn="auto" latinLnBrk="0" hangingPunct="1">
              <a:lnSpc>
                <a:spcPct val="100000"/>
              </a:lnSpc>
              <a:spcBef>
                <a:spcPts val="0"/>
              </a:spcBef>
              <a:spcAft>
                <a:spcPts val="0"/>
              </a:spcAft>
              <a:buClrTx/>
              <a:buSzTx/>
              <a:buFontTx/>
              <a:buNone/>
              <a:defRPr/>
            </a:pPr>
            <a:endParaRPr kumimoji="0" lang="en-US" sz="3545" b="0" i="0" u="none" strike="noStrike" kern="0" cap="none" spc="0" normalizeH="0" baseline="0" noProof="0" dirty="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 name="Bent Arrow 107"/>
          <p:cNvSpPr/>
          <p:nvPr/>
        </p:nvSpPr>
        <p:spPr>
          <a:xfrm rot="10800000" flipH="1">
            <a:off x="7058460" y="2661260"/>
            <a:ext cx="5133541" cy="1791662"/>
          </a:xfrm>
          <a:prstGeom prst="bentArrow">
            <a:avLst>
              <a:gd name="adj1" fmla="val 25000"/>
              <a:gd name="adj2" fmla="val 3719"/>
              <a:gd name="adj3" fmla="val 0"/>
              <a:gd name="adj4" fmla="val 30020"/>
            </a:avLst>
          </a:prstGeom>
          <a:solidFill>
            <a:schemeClr val="accent1"/>
          </a:solidFill>
          <a:ln w="19050" cap="flat" cmpd="sng" algn="ctr">
            <a:noFill/>
            <a:prstDash val="solid"/>
          </a:ln>
          <a:effectLst/>
        </p:spPr>
        <p:txBody>
          <a:bodyPr rtlCol="0" anchor="ctr"/>
          <a:lstStyle/>
          <a:p>
            <a:pPr algn="ctr" defTabSz="1373505"/>
            <a:endParaRPr lang="en-US" sz="2130" b="1" kern="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Bent Arrow 108"/>
          <p:cNvSpPr/>
          <p:nvPr/>
        </p:nvSpPr>
        <p:spPr>
          <a:xfrm rot="10800000" flipH="1">
            <a:off x="8257199" y="3649683"/>
            <a:ext cx="3934801" cy="1521023"/>
          </a:xfrm>
          <a:prstGeom prst="bentArrow">
            <a:avLst>
              <a:gd name="adj1" fmla="val 25000"/>
              <a:gd name="adj2" fmla="val 3719"/>
              <a:gd name="adj3" fmla="val 0"/>
              <a:gd name="adj4" fmla="val 30020"/>
            </a:avLst>
          </a:prstGeom>
          <a:solidFill>
            <a:schemeClr val="accent2"/>
          </a:solidFill>
          <a:ln w="25400" cap="flat" cmpd="sng" algn="ctr">
            <a:noFill/>
            <a:prstDash val="solid"/>
          </a:ln>
          <a:effectLst/>
        </p:spPr>
        <p:txBody>
          <a:bodyPr rtlCol="0" anchor="ctr"/>
          <a:lstStyle/>
          <a:p>
            <a:pPr marL="0" marR="0" lvl="0" indent="0" algn="ctr" defTabSz="1373505" eaLnBrk="1" fontAlgn="auto" latinLnBrk="0" hangingPunct="1">
              <a:lnSpc>
                <a:spcPct val="100000"/>
              </a:lnSpc>
              <a:spcBef>
                <a:spcPts val="0"/>
              </a:spcBef>
              <a:spcAft>
                <a:spcPts val="0"/>
              </a:spcAft>
              <a:buClrTx/>
              <a:buSzTx/>
              <a:buFontTx/>
              <a:buNone/>
              <a:defRPr/>
            </a:pPr>
            <a:endParaRPr kumimoji="0" lang="en-US" sz="3545" b="0" i="0" u="none" strike="noStrike" kern="0" cap="none" spc="0" normalizeH="0" baseline="0" noProof="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Oval 120"/>
          <p:cNvSpPr>
            <a:spLocks noChangeAspect="1"/>
          </p:cNvSpPr>
          <p:nvPr/>
        </p:nvSpPr>
        <p:spPr>
          <a:xfrm flipH="1">
            <a:off x="7736524" y="2966877"/>
            <a:ext cx="1175662" cy="1176644"/>
          </a:xfrm>
          <a:prstGeom prst="ellipse">
            <a:avLst/>
          </a:prstGeom>
          <a:solidFill>
            <a:schemeClr val="accent2"/>
          </a:solidFill>
          <a:ln w="19050" cap="flat" cmpd="sng" algn="ctr">
            <a:noFill/>
            <a:prstDash val="solid"/>
          </a:ln>
          <a:effectLst/>
        </p:spPr>
        <p:txBody>
          <a:bodyPr rtlCol="0" anchor="ctr"/>
          <a:lstStyle/>
          <a:p>
            <a:pPr marL="0" marR="0" lvl="0" indent="0" algn="ctr" defTabSz="1373505" eaLnBrk="1" fontAlgn="auto" latinLnBrk="0" hangingPunct="1">
              <a:lnSpc>
                <a:spcPct val="100000"/>
              </a:lnSpc>
              <a:spcBef>
                <a:spcPts val="0"/>
              </a:spcBef>
              <a:spcAft>
                <a:spcPts val="0"/>
              </a:spcAft>
              <a:buClrTx/>
              <a:buSzTx/>
              <a:buFontTx/>
              <a:buNone/>
              <a:defRPr/>
            </a:pPr>
            <a:endParaRPr kumimoji="0" lang="en-US" sz="2130" b="1"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56"/>
          <p:cNvSpPr>
            <a:spLocks noEditPoints="1"/>
          </p:cNvSpPr>
          <p:nvPr/>
        </p:nvSpPr>
        <p:spPr bwMode="auto">
          <a:xfrm>
            <a:off x="8070851" y="3301695"/>
            <a:ext cx="507008" cy="507008"/>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rgbClr val="FFFFFF"/>
          </a:solidFill>
          <a:ln w="9525">
            <a:noFill/>
            <a:round/>
          </a:ln>
        </p:spPr>
        <p:txBody>
          <a:bodyPr vert="horz" wrap="square" lIns="121682" tIns="60841" rIns="121682" bIns="60841" numCol="1" anchor="t" anchorCtr="0" compatLnSpc="1"/>
          <a:lstStyle/>
          <a:p>
            <a:pPr marL="0" marR="0" lvl="0" indent="0" defTabSz="1373505" eaLnBrk="1" fontAlgn="auto" latinLnBrk="0" hangingPunct="1">
              <a:lnSpc>
                <a:spcPct val="100000"/>
              </a:lnSpc>
              <a:spcBef>
                <a:spcPts val="0"/>
              </a:spcBef>
              <a:spcAft>
                <a:spcPts val="0"/>
              </a:spcAft>
              <a:buClrTx/>
              <a:buSzTx/>
              <a:buFontTx/>
              <a:buNone/>
              <a:defRPr/>
            </a:pPr>
            <a:endParaRPr kumimoji="0" lang="en-US" sz="3545" b="0" i="0" u="none" strike="noStrike" kern="0" cap="none" spc="0" normalizeH="0" baseline="0" noProof="0" dirty="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Oval 117"/>
          <p:cNvSpPr>
            <a:spLocks noChangeAspect="1"/>
          </p:cNvSpPr>
          <p:nvPr/>
        </p:nvSpPr>
        <p:spPr>
          <a:xfrm flipH="1">
            <a:off x="6537783" y="1687294"/>
            <a:ext cx="1175662" cy="1176644"/>
          </a:xfrm>
          <a:prstGeom prst="ellipse">
            <a:avLst/>
          </a:prstGeom>
          <a:solidFill>
            <a:schemeClr val="accent1"/>
          </a:solidFill>
          <a:ln w="19050" cap="flat" cmpd="sng" algn="ctr">
            <a:noFill/>
            <a:prstDash val="solid"/>
          </a:ln>
          <a:effectLst/>
        </p:spPr>
        <p:txBody>
          <a:bodyPr rtlCol="0" anchor="ctr"/>
          <a:lstStyle/>
          <a:p>
            <a:pPr algn="ctr" defTabSz="1373505"/>
            <a:endParaRPr lang="en-US" sz="2130" b="1"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66"/>
          <p:cNvSpPr>
            <a:spLocks noEditPoints="1"/>
          </p:cNvSpPr>
          <p:nvPr/>
        </p:nvSpPr>
        <p:spPr bwMode="auto">
          <a:xfrm>
            <a:off x="6814448" y="2034263"/>
            <a:ext cx="622331" cy="482707"/>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w="9525">
            <a:noFill/>
            <a:round/>
          </a:ln>
        </p:spPr>
        <p:txBody>
          <a:bodyPr vert="horz" wrap="square" lIns="121682" tIns="60841" rIns="121682" bIns="60841" numCol="1" anchor="t" anchorCtr="0" compatLnSpc="1"/>
          <a:lstStyle/>
          <a:p>
            <a:pPr marL="0" marR="0" lvl="0" indent="0" defTabSz="1373505" eaLnBrk="1" fontAlgn="auto" latinLnBrk="0" hangingPunct="1">
              <a:lnSpc>
                <a:spcPct val="100000"/>
              </a:lnSpc>
              <a:spcBef>
                <a:spcPts val="0"/>
              </a:spcBef>
              <a:spcAft>
                <a:spcPts val="0"/>
              </a:spcAft>
              <a:buClrTx/>
              <a:buSzTx/>
              <a:buFontTx/>
              <a:buNone/>
              <a:defRPr/>
            </a:pPr>
            <a:endParaRPr kumimoji="0" lang="en-US" sz="3545" b="0" i="0" u="none" strike="noStrike" kern="0" cap="none" spc="0" normalizeH="0" baseline="0" noProof="0" dirty="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1866401" y="1797589"/>
            <a:ext cx="2338080" cy="307777"/>
          </a:xfrm>
          <a:prstGeom prst="rect">
            <a:avLst/>
          </a:prstGeom>
          <a:noFill/>
        </p:spPr>
        <p:txBody>
          <a:bodyPr wrap="square" lIns="0" tIns="0" rIns="0" bIns="0" rtlCol="0" anchor="t" anchorCtr="0">
            <a:spAutoFit/>
          </a:bodyPr>
          <a:lstStyle/>
          <a:p>
            <a:pPr algn="ctr" defTabSz="1216660">
              <a:spcBef>
                <a:spcPct val="0"/>
              </a:spcBef>
              <a:defRPr/>
            </a:pPr>
            <a:r>
              <a:rPr lang="zh-CN" alt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p:nvPr/>
        </p:nvSpPr>
        <p:spPr>
          <a:xfrm>
            <a:off x="1868442" y="2186135"/>
            <a:ext cx="2333999" cy="607859"/>
          </a:xfrm>
          <a:prstGeom prst="rect">
            <a:avLst/>
          </a:prstGeom>
          <a:noFill/>
        </p:spPr>
        <p:txBody>
          <a:bodyPr wrap="square" lIns="0" tIns="0" rIns="0" bIns="0" rtlCol="0" anchor="t" anchorCtr="0">
            <a:spAutoFit/>
          </a:bodyPr>
          <a:lstStyle/>
          <a:p>
            <a:pPr algn="ctr" defTabSz="1216660">
              <a:lnSpc>
                <a:spcPct val="150000"/>
              </a:lnSpc>
              <a:spcBef>
                <a:spcPct val="0"/>
              </a:spcBef>
              <a:defRPr/>
            </a:pP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a:t>
            </a:r>
            <a:r>
              <a:rPr lang="zh-CN" altLang="en-US" sz="1400" dirty="0" smtClean="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大小</a:t>
            </a:r>
            <a:endParaRPr lang="en-US" altLang="zh-CN"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p:nvPr/>
        </p:nvSpPr>
        <p:spPr>
          <a:xfrm>
            <a:off x="610112" y="3145482"/>
            <a:ext cx="2338080" cy="307777"/>
          </a:xfrm>
          <a:prstGeom prst="rect">
            <a:avLst/>
          </a:prstGeom>
          <a:noFill/>
        </p:spPr>
        <p:txBody>
          <a:bodyPr wrap="square" lIns="0" tIns="0" rIns="0" bIns="0" rtlCol="0" anchor="t" anchorCtr="0">
            <a:spAutoFit/>
          </a:bodyPr>
          <a:lstStyle/>
          <a:p>
            <a:pPr algn="ctr" defTabSz="1216660">
              <a:spcBef>
                <a:spcPct val="0"/>
              </a:spcBef>
              <a:defRPr/>
            </a:pPr>
            <a:r>
              <a:rPr lang="zh-CN" alt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p:nvPr/>
        </p:nvSpPr>
        <p:spPr>
          <a:xfrm>
            <a:off x="612153" y="3534028"/>
            <a:ext cx="2333999" cy="607859"/>
          </a:xfrm>
          <a:prstGeom prst="rect">
            <a:avLst/>
          </a:prstGeom>
          <a:noFill/>
        </p:spPr>
        <p:txBody>
          <a:bodyPr wrap="square" lIns="0" tIns="0" rIns="0" bIns="0" rtlCol="0" anchor="t" anchorCtr="0">
            <a:spAutoFit/>
          </a:bodyPr>
          <a:lstStyle/>
          <a:p>
            <a:pPr algn="ctr" defTabSz="1216660">
              <a:lnSpc>
                <a:spcPct val="150000"/>
              </a:lnSpc>
              <a:spcBef>
                <a:spcPct val="0"/>
              </a:spcBef>
              <a:defRPr/>
            </a:pP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p:nvPr/>
        </p:nvSpPr>
        <p:spPr>
          <a:xfrm>
            <a:off x="7963815" y="1797589"/>
            <a:ext cx="2338080" cy="307777"/>
          </a:xfrm>
          <a:prstGeom prst="rect">
            <a:avLst/>
          </a:prstGeom>
          <a:noFill/>
        </p:spPr>
        <p:txBody>
          <a:bodyPr wrap="square" lIns="0" tIns="0" rIns="0" bIns="0" rtlCol="0" anchor="t" anchorCtr="0">
            <a:spAutoFit/>
          </a:bodyPr>
          <a:lstStyle/>
          <a:p>
            <a:pPr algn="ctr" defTabSz="1216660">
              <a:spcBef>
                <a:spcPct val="0"/>
              </a:spcBef>
              <a:defRPr/>
            </a:pPr>
            <a:r>
              <a:rPr lang="zh-CN" alt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p:nvPr/>
        </p:nvSpPr>
        <p:spPr>
          <a:xfrm>
            <a:off x="7965856" y="2186135"/>
            <a:ext cx="2333999" cy="607859"/>
          </a:xfrm>
          <a:prstGeom prst="rect">
            <a:avLst/>
          </a:prstGeom>
          <a:noFill/>
        </p:spPr>
        <p:txBody>
          <a:bodyPr wrap="square" lIns="0" tIns="0" rIns="0" bIns="0" rtlCol="0" anchor="t" anchorCtr="0">
            <a:spAutoFit/>
          </a:bodyPr>
          <a:lstStyle/>
          <a:p>
            <a:pPr algn="ctr" defTabSz="1216660">
              <a:lnSpc>
                <a:spcPct val="150000"/>
              </a:lnSpc>
              <a:spcBef>
                <a:spcPct val="0"/>
              </a:spcBef>
              <a:defRPr/>
            </a:pP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p:nvPr/>
        </p:nvSpPr>
        <p:spPr>
          <a:xfrm>
            <a:off x="9247526" y="3145482"/>
            <a:ext cx="2338080" cy="307777"/>
          </a:xfrm>
          <a:prstGeom prst="rect">
            <a:avLst/>
          </a:prstGeom>
          <a:noFill/>
        </p:spPr>
        <p:txBody>
          <a:bodyPr wrap="square" lIns="0" tIns="0" rIns="0" bIns="0" rtlCol="0" anchor="t" anchorCtr="0">
            <a:spAutoFit/>
          </a:bodyPr>
          <a:lstStyle/>
          <a:p>
            <a:pPr algn="ctr" defTabSz="1216660">
              <a:spcBef>
                <a:spcPct val="0"/>
              </a:spcBef>
              <a:defRPr/>
            </a:pPr>
            <a:r>
              <a:rPr lang="zh-CN" alt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p:nvPr/>
        </p:nvSpPr>
        <p:spPr>
          <a:xfrm>
            <a:off x="9249567" y="3534028"/>
            <a:ext cx="2333999" cy="607859"/>
          </a:xfrm>
          <a:prstGeom prst="rect">
            <a:avLst/>
          </a:prstGeom>
          <a:noFill/>
        </p:spPr>
        <p:txBody>
          <a:bodyPr wrap="square" lIns="0" tIns="0" rIns="0" bIns="0" rtlCol="0" anchor="t" anchorCtr="0">
            <a:spAutoFit/>
          </a:bodyPr>
          <a:lstStyle/>
          <a:p>
            <a:pPr algn="ctr" defTabSz="1216660">
              <a:lnSpc>
                <a:spcPct val="150000"/>
              </a:lnSpc>
              <a:spcBef>
                <a:spcPct val="0"/>
              </a:spcBef>
              <a:defRPr/>
            </a:pP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custDataLst>
              <p:tags r:id="rId1"/>
            </p:custDataLst>
          </p:nvPr>
        </p:nvSpPr>
        <p:spPr>
          <a:xfrm>
            <a:off x="0" y="37945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custDataLst>
              <p:tags r:id="rId2"/>
            </p:custDataLst>
          </p:nvPr>
        </p:nvSpPr>
        <p:spPr>
          <a:xfrm>
            <a:off x="689900" y="37945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custDataLst>
              <p:tags r:id="rId3"/>
            </p:custDataLst>
          </p:nvPr>
        </p:nvSpPr>
        <p:spPr>
          <a:xfrm>
            <a:off x="842559" y="333734"/>
            <a:ext cx="2397760" cy="461665"/>
          </a:xfrm>
          <a:prstGeom prst="rect">
            <a:avLst/>
          </a:prstGeom>
          <a:noFill/>
        </p:spPr>
        <p:txBody>
          <a:bodyPr wrap="square" rtlCol="0">
            <a:spAutoFit/>
          </a:bodyPr>
          <a:lstStyle/>
          <a:p>
            <a:pPr algn="ctr"/>
            <a:r>
              <a:rPr lang="zh-CN" altLang="en-US" sz="2400" dirty="0"/>
              <a:t>学期郊游计划</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711413" y="817880"/>
            <a:ext cx="5195964" cy="4124960"/>
          </a:xfrm>
          <a:prstGeom prst="rect">
            <a:avLst/>
          </a:prstGeom>
        </p:spPr>
      </p:pic>
      <p:sp>
        <p:nvSpPr>
          <p:cNvPr id="3" name="矩形 2"/>
          <p:cNvSpPr/>
          <p:nvPr/>
        </p:nvSpPr>
        <p:spPr>
          <a:xfrm>
            <a:off x="5179417" y="3860800"/>
            <a:ext cx="5455920" cy="21640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custDataLst>
              <p:tags r:id="rId2"/>
            </p:custDataLst>
          </p:nvPr>
        </p:nvSpPr>
        <p:spPr>
          <a:xfrm>
            <a:off x="0" y="37945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custDataLst>
              <p:tags r:id="rId3"/>
            </p:custDataLst>
          </p:nvPr>
        </p:nvSpPr>
        <p:spPr>
          <a:xfrm>
            <a:off x="689900" y="37945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custDataLst>
              <p:tags r:id="rId4"/>
            </p:custDataLst>
          </p:nvPr>
        </p:nvSpPr>
        <p:spPr>
          <a:xfrm>
            <a:off x="842559" y="333734"/>
            <a:ext cx="2397760" cy="461665"/>
          </a:xfrm>
          <a:prstGeom prst="rect">
            <a:avLst/>
          </a:prstGeom>
          <a:noFill/>
        </p:spPr>
        <p:txBody>
          <a:bodyPr wrap="square" rtlCol="0">
            <a:spAutoFit/>
          </a:bodyPr>
          <a:lstStyle/>
          <a:p>
            <a:pPr algn="ctr"/>
            <a:r>
              <a:rPr lang="zh-CN" altLang="en-US" sz="2400" dirty="0"/>
              <a:t>学期郊游计划</a:t>
            </a:r>
            <a:endParaRPr lang="zh-CN" altLang="en-US" sz="2400" dirty="0"/>
          </a:p>
        </p:txBody>
      </p:sp>
      <p:sp>
        <p:nvSpPr>
          <p:cNvPr id="7" name="文本框 6"/>
          <p:cNvSpPr txBox="1"/>
          <p:nvPr/>
        </p:nvSpPr>
        <p:spPr>
          <a:xfrm>
            <a:off x="5959056" y="4593398"/>
            <a:ext cx="3896643" cy="1346522"/>
          </a:xfrm>
          <a:prstGeom prst="rect">
            <a:avLst/>
          </a:prstGeom>
          <a:noFill/>
        </p:spPr>
        <p:txBody>
          <a:bodyPr wrap="square" rtlCol="0">
            <a:spAutoFit/>
          </a:bodyPr>
          <a:lstStyle/>
          <a:p>
            <a:pPr defTabSz="1216660">
              <a:lnSpc>
                <a:spcPct val="150000"/>
              </a:lnSpc>
              <a:spcBef>
                <a:spcPct val="0"/>
              </a:spcBef>
              <a:defRPr/>
            </a:pP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a:t>
            </a:r>
            <a:r>
              <a:rPr lang="zh-CN" altLang="en-US" sz="1400" dirty="0" smtClean="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大小。</a:t>
            </a: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r>
              <a:rPr lang="zh-CN" altLang="en-US" sz="1400" dirty="0" smtClean="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r>
              <a:rPr lang="zh-CN" altLang="en-US" sz="1400" dirty="0" smtClean="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a:t>
            </a:r>
            <a:endParaRPr lang="en-US" altLang="zh-CN"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8"/>
          <p:cNvSpPr txBox="1"/>
          <p:nvPr/>
        </p:nvSpPr>
        <p:spPr>
          <a:xfrm>
            <a:off x="5959056" y="4165820"/>
            <a:ext cx="209485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单击编辑标题</a:t>
            </a:r>
            <a:endPar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9"/>
          <p:cNvSpPr/>
          <p:nvPr/>
        </p:nvSpPr>
        <p:spPr>
          <a:xfrm>
            <a:off x="4665789" y="4760301"/>
            <a:ext cx="1847862" cy="184786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3" name="Oval 14"/>
          <p:cNvSpPr/>
          <p:nvPr/>
        </p:nvSpPr>
        <p:spPr>
          <a:xfrm>
            <a:off x="6970464" y="3925944"/>
            <a:ext cx="1847862" cy="184786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4" name="Oval 15"/>
          <p:cNvSpPr/>
          <p:nvPr/>
        </p:nvSpPr>
        <p:spPr>
          <a:xfrm>
            <a:off x="2874992" y="3221800"/>
            <a:ext cx="1847862" cy="184786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5" name="Oval 16"/>
          <p:cNvSpPr/>
          <p:nvPr/>
        </p:nvSpPr>
        <p:spPr>
          <a:xfrm>
            <a:off x="7481063" y="1783876"/>
            <a:ext cx="1847862" cy="1847864"/>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6" name="Oval 17"/>
          <p:cNvSpPr/>
          <p:nvPr/>
        </p:nvSpPr>
        <p:spPr>
          <a:xfrm>
            <a:off x="5630483" y="249835"/>
            <a:ext cx="1847862" cy="1847864"/>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7" name="Oval 18"/>
          <p:cNvSpPr/>
          <p:nvPr/>
        </p:nvSpPr>
        <p:spPr>
          <a:xfrm>
            <a:off x="3429351" y="903425"/>
            <a:ext cx="1847862" cy="1847864"/>
          </a:xfrm>
          <a:prstGeom prst="ellips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1"/>
              </a:solidFill>
            </a:endParaRPr>
          </a:p>
        </p:txBody>
      </p:sp>
      <p:sp>
        <p:nvSpPr>
          <p:cNvPr id="8" name="Hexagon 19"/>
          <p:cNvSpPr/>
          <p:nvPr/>
        </p:nvSpPr>
        <p:spPr>
          <a:xfrm>
            <a:off x="4176650" y="2154196"/>
            <a:ext cx="1317223" cy="1135540"/>
          </a:xfrm>
          <a:prstGeom prst="hexago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Hexagon 20"/>
          <p:cNvSpPr/>
          <p:nvPr/>
        </p:nvSpPr>
        <p:spPr>
          <a:xfrm>
            <a:off x="6663849" y="2154196"/>
            <a:ext cx="1317223" cy="1135540"/>
          </a:xfrm>
          <a:prstGeom prst="hexago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Hexagon 21"/>
          <p:cNvSpPr/>
          <p:nvPr/>
        </p:nvSpPr>
        <p:spPr>
          <a:xfrm>
            <a:off x="5431007" y="1498884"/>
            <a:ext cx="1317223" cy="1135540"/>
          </a:xfrm>
          <a:prstGeom prst="hexagon">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Hexagon 22"/>
          <p:cNvSpPr/>
          <p:nvPr/>
        </p:nvSpPr>
        <p:spPr>
          <a:xfrm>
            <a:off x="4176650" y="3529650"/>
            <a:ext cx="1317223" cy="1135540"/>
          </a:xfrm>
          <a:prstGeom prst="hexagon">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Hexagon 23"/>
          <p:cNvSpPr/>
          <p:nvPr/>
        </p:nvSpPr>
        <p:spPr>
          <a:xfrm>
            <a:off x="6617195" y="3488433"/>
            <a:ext cx="1317223" cy="1135540"/>
          </a:xfrm>
          <a:prstGeom prst="hexagon">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Hexagon 24"/>
          <p:cNvSpPr/>
          <p:nvPr/>
        </p:nvSpPr>
        <p:spPr>
          <a:xfrm>
            <a:off x="5431007" y="4235348"/>
            <a:ext cx="1317223" cy="1135540"/>
          </a:xfrm>
          <a:prstGeom prst="hexago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文本框 13"/>
          <p:cNvSpPr txBox="1"/>
          <p:nvPr/>
        </p:nvSpPr>
        <p:spPr>
          <a:xfrm>
            <a:off x="3518062" y="1551459"/>
            <a:ext cx="1670438" cy="584775"/>
          </a:xfrm>
          <a:prstGeom prst="rect">
            <a:avLst/>
          </a:prstGeom>
          <a:noFill/>
        </p:spPr>
        <p:txBody>
          <a:bodyPr wrap="square" rtlCol="0">
            <a:spAutoFit/>
          </a:bodyPr>
          <a:lstStyle/>
          <a:p>
            <a:pPr algn="ctr"/>
            <a:r>
              <a:rPr lang="zh-CN" altLang="en-US" sz="3200" b="1" dirty="0">
                <a:solidFill>
                  <a:schemeClr val="bg1"/>
                </a:solidFill>
              </a:rPr>
              <a:t>关键词</a:t>
            </a:r>
            <a:endParaRPr lang="zh-CN" altLang="en-US" sz="3200" b="1" dirty="0">
              <a:solidFill>
                <a:schemeClr val="bg1"/>
              </a:solidFill>
            </a:endParaRPr>
          </a:p>
        </p:txBody>
      </p:sp>
      <p:sp>
        <p:nvSpPr>
          <p:cNvPr id="15" name="文本框 14"/>
          <p:cNvSpPr txBox="1"/>
          <p:nvPr/>
        </p:nvSpPr>
        <p:spPr>
          <a:xfrm>
            <a:off x="2701783" y="3869833"/>
            <a:ext cx="1670438" cy="584775"/>
          </a:xfrm>
          <a:prstGeom prst="rect">
            <a:avLst/>
          </a:prstGeom>
          <a:noFill/>
        </p:spPr>
        <p:txBody>
          <a:bodyPr wrap="square" rtlCol="0">
            <a:spAutoFit/>
          </a:bodyPr>
          <a:lstStyle/>
          <a:p>
            <a:pPr algn="ctr"/>
            <a:r>
              <a:rPr lang="zh-CN" altLang="en-US" sz="3200" b="1" dirty="0">
                <a:solidFill>
                  <a:schemeClr val="bg1"/>
                </a:solidFill>
              </a:rPr>
              <a:t>关键词</a:t>
            </a:r>
            <a:endParaRPr lang="zh-CN" altLang="en-US" sz="3200" b="1" dirty="0">
              <a:solidFill>
                <a:schemeClr val="bg1"/>
              </a:solidFill>
            </a:endParaRPr>
          </a:p>
        </p:txBody>
      </p:sp>
      <p:sp>
        <p:nvSpPr>
          <p:cNvPr id="16" name="文本框 15"/>
          <p:cNvSpPr txBox="1"/>
          <p:nvPr/>
        </p:nvSpPr>
        <p:spPr>
          <a:xfrm>
            <a:off x="4754501" y="5462946"/>
            <a:ext cx="1670438" cy="551797"/>
          </a:xfrm>
          <a:prstGeom prst="rect">
            <a:avLst/>
          </a:prstGeom>
          <a:noFill/>
        </p:spPr>
        <p:txBody>
          <a:bodyPr wrap="square" rtlCol="0">
            <a:spAutoFit/>
          </a:bodyPr>
          <a:lstStyle/>
          <a:p>
            <a:pPr algn="ctr"/>
            <a:r>
              <a:rPr lang="zh-CN" altLang="en-US" sz="3200" b="1" dirty="0">
                <a:solidFill>
                  <a:schemeClr val="bg1"/>
                </a:solidFill>
              </a:rPr>
              <a:t>关键词</a:t>
            </a:r>
            <a:endParaRPr lang="zh-CN" altLang="en-US" sz="3200" b="1" dirty="0">
              <a:solidFill>
                <a:schemeClr val="bg1"/>
              </a:solidFill>
            </a:endParaRPr>
          </a:p>
        </p:txBody>
      </p:sp>
      <p:sp>
        <p:nvSpPr>
          <p:cNvPr id="17" name="文本框 16"/>
          <p:cNvSpPr txBox="1"/>
          <p:nvPr/>
        </p:nvSpPr>
        <p:spPr>
          <a:xfrm>
            <a:off x="7099199" y="4606744"/>
            <a:ext cx="1670438" cy="584775"/>
          </a:xfrm>
          <a:prstGeom prst="rect">
            <a:avLst/>
          </a:prstGeom>
          <a:noFill/>
        </p:spPr>
        <p:txBody>
          <a:bodyPr wrap="square" rtlCol="0">
            <a:spAutoFit/>
          </a:bodyPr>
          <a:lstStyle/>
          <a:p>
            <a:pPr algn="ctr"/>
            <a:r>
              <a:rPr lang="zh-CN" altLang="en-US" sz="3200" b="1" dirty="0">
                <a:solidFill>
                  <a:schemeClr val="bg1"/>
                </a:solidFill>
              </a:rPr>
              <a:t>关键词</a:t>
            </a:r>
            <a:endParaRPr lang="zh-CN" altLang="en-US" sz="3200" b="1" dirty="0">
              <a:solidFill>
                <a:schemeClr val="bg1"/>
              </a:solidFill>
            </a:endParaRPr>
          </a:p>
        </p:txBody>
      </p:sp>
      <p:sp>
        <p:nvSpPr>
          <p:cNvPr id="18" name="文本框 17"/>
          <p:cNvSpPr txBox="1"/>
          <p:nvPr/>
        </p:nvSpPr>
        <p:spPr>
          <a:xfrm>
            <a:off x="7819780" y="2431910"/>
            <a:ext cx="1670438" cy="551797"/>
          </a:xfrm>
          <a:prstGeom prst="rect">
            <a:avLst/>
          </a:prstGeom>
          <a:noFill/>
        </p:spPr>
        <p:txBody>
          <a:bodyPr wrap="square" rtlCol="0">
            <a:spAutoFit/>
          </a:bodyPr>
          <a:lstStyle/>
          <a:p>
            <a:pPr algn="ctr"/>
            <a:r>
              <a:rPr lang="zh-CN" altLang="en-US" sz="3200" b="1" dirty="0">
                <a:solidFill>
                  <a:schemeClr val="bg1"/>
                </a:solidFill>
              </a:rPr>
              <a:t>关键词</a:t>
            </a:r>
            <a:endParaRPr lang="zh-CN" altLang="en-US" sz="3200" b="1" dirty="0">
              <a:solidFill>
                <a:schemeClr val="bg1"/>
              </a:solidFill>
            </a:endParaRPr>
          </a:p>
        </p:txBody>
      </p:sp>
      <p:sp>
        <p:nvSpPr>
          <p:cNvPr id="19" name="文本框 18"/>
          <p:cNvSpPr txBox="1"/>
          <p:nvPr/>
        </p:nvSpPr>
        <p:spPr>
          <a:xfrm>
            <a:off x="5719194" y="897868"/>
            <a:ext cx="1670438" cy="551797"/>
          </a:xfrm>
          <a:prstGeom prst="rect">
            <a:avLst/>
          </a:prstGeom>
          <a:noFill/>
        </p:spPr>
        <p:txBody>
          <a:bodyPr wrap="square" rtlCol="0">
            <a:spAutoFit/>
          </a:bodyPr>
          <a:lstStyle/>
          <a:p>
            <a:pPr algn="ctr"/>
            <a:r>
              <a:rPr lang="zh-CN" altLang="en-US" sz="3200" b="1" dirty="0">
                <a:solidFill>
                  <a:schemeClr val="bg1"/>
                </a:solidFill>
              </a:rPr>
              <a:t>关键词</a:t>
            </a:r>
            <a:endParaRPr lang="zh-CN" altLang="en-US" sz="3200" b="1" dirty="0">
              <a:solidFill>
                <a:schemeClr val="bg1"/>
              </a:solidFill>
            </a:endParaRPr>
          </a:p>
        </p:txBody>
      </p:sp>
      <p:sp>
        <p:nvSpPr>
          <p:cNvPr id="20" name="文本框 19"/>
          <p:cNvSpPr txBox="1"/>
          <p:nvPr/>
        </p:nvSpPr>
        <p:spPr>
          <a:xfrm>
            <a:off x="4392057" y="2398801"/>
            <a:ext cx="886409" cy="646331"/>
          </a:xfrm>
          <a:prstGeom prst="rect">
            <a:avLst/>
          </a:prstGeom>
          <a:noFill/>
        </p:spPr>
        <p:txBody>
          <a:bodyPr wrap="square" rtlCol="0">
            <a:spAutoFit/>
          </a:bodyPr>
          <a:lstStyle/>
          <a:p>
            <a:pPr algn="ctr"/>
            <a:r>
              <a:rPr lang="en-US" altLang="zh-CN" sz="3600" b="1" dirty="0">
                <a:solidFill>
                  <a:schemeClr val="bg1"/>
                </a:solidFill>
              </a:rPr>
              <a:t>01</a:t>
            </a:r>
            <a:endParaRPr lang="zh-CN" altLang="en-US" sz="3600" b="1" dirty="0">
              <a:solidFill>
                <a:schemeClr val="bg1"/>
              </a:solidFill>
            </a:endParaRPr>
          </a:p>
        </p:txBody>
      </p:sp>
      <p:sp>
        <p:nvSpPr>
          <p:cNvPr id="21" name="文本框 20"/>
          <p:cNvSpPr txBox="1"/>
          <p:nvPr/>
        </p:nvSpPr>
        <p:spPr>
          <a:xfrm>
            <a:off x="4392057" y="3774255"/>
            <a:ext cx="886409" cy="646331"/>
          </a:xfrm>
          <a:prstGeom prst="rect">
            <a:avLst/>
          </a:prstGeom>
          <a:noFill/>
        </p:spPr>
        <p:txBody>
          <a:bodyPr wrap="square" rtlCol="0">
            <a:spAutoFit/>
          </a:bodyPr>
          <a:lstStyle/>
          <a:p>
            <a:pPr algn="ctr"/>
            <a:r>
              <a:rPr lang="en-US" altLang="zh-CN" sz="3600" b="1" dirty="0">
                <a:solidFill>
                  <a:schemeClr val="bg1"/>
                </a:solidFill>
              </a:rPr>
              <a:t>02</a:t>
            </a:r>
            <a:endParaRPr lang="zh-CN" altLang="en-US" sz="3600" b="1" dirty="0">
              <a:solidFill>
                <a:schemeClr val="bg1"/>
              </a:solidFill>
            </a:endParaRPr>
          </a:p>
        </p:txBody>
      </p:sp>
      <p:sp>
        <p:nvSpPr>
          <p:cNvPr id="22" name="文本框 21"/>
          <p:cNvSpPr txBox="1"/>
          <p:nvPr/>
        </p:nvSpPr>
        <p:spPr>
          <a:xfrm>
            <a:off x="5646414" y="4479953"/>
            <a:ext cx="886409" cy="646331"/>
          </a:xfrm>
          <a:prstGeom prst="rect">
            <a:avLst/>
          </a:prstGeom>
          <a:noFill/>
        </p:spPr>
        <p:txBody>
          <a:bodyPr wrap="square" rtlCol="0">
            <a:spAutoFit/>
          </a:bodyPr>
          <a:lstStyle/>
          <a:p>
            <a:pPr algn="ctr"/>
            <a:r>
              <a:rPr lang="en-US" altLang="zh-CN" sz="3600" b="1" dirty="0">
                <a:solidFill>
                  <a:schemeClr val="bg1"/>
                </a:solidFill>
              </a:rPr>
              <a:t>03</a:t>
            </a:r>
            <a:endParaRPr lang="zh-CN" altLang="en-US" sz="3600" b="1" dirty="0">
              <a:solidFill>
                <a:schemeClr val="bg1"/>
              </a:solidFill>
            </a:endParaRPr>
          </a:p>
        </p:txBody>
      </p:sp>
      <p:sp>
        <p:nvSpPr>
          <p:cNvPr id="23" name="文本框 22"/>
          <p:cNvSpPr txBox="1"/>
          <p:nvPr/>
        </p:nvSpPr>
        <p:spPr>
          <a:xfrm>
            <a:off x="6832602" y="3733038"/>
            <a:ext cx="886409" cy="646331"/>
          </a:xfrm>
          <a:prstGeom prst="rect">
            <a:avLst/>
          </a:prstGeom>
          <a:noFill/>
        </p:spPr>
        <p:txBody>
          <a:bodyPr wrap="square" rtlCol="0">
            <a:spAutoFit/>
          </a:bodyPr>
          <a:lstStyle/>
          <a:p>
            <a:pPr algn="ctr"/>
            <a:r>
              <a:rPr lang="en-US" altLang="zh-CN" sz="3600" b="1" dirty="0">
                <a:solidFill>
                  <a:schemeClr val="bg1"/>
                </a:solidFill>
              </a:rPr>
              <a:t>04</a:t>
            </a:r>
            <a:endParaRPr lang="zh-CN" altLang="en-US" sz="3600" b="1" dirty="0">
              <a:solidFill>
                <a:schemeClr val="bg1"/>
              </a:solidFill>
            </a:endParaRPr>
          </a:p>
        </p:txBody>
      </p:sp>
      <p:sp>
        <p:nvSpPr>
          <p:cNvPr id="24" name="文本框 23"/>
          <p:cNvSpPr txBox="1"/>
          <p:nvPr/>
        </p:nvSpPr>
        <p:spPr>
          <a:xfrm>
            <a:off x="6879256" y="2398801"/>
            <a:ext cx="886409" cy="646331"/>
          </a:xfrm>
          <a:prstGeom prst="rect">
            <a:avLst/>
          </a:prstGeom>
          <a:noFill/>
        </p:spPr>
        <p:txBody>
          <a:bodyPr wrap="square" rtlCol="0">
            <a:spAutoFit/>
          </a:bodyPr>
          <a:lstStyle/>
          <a:p>
            <a:pPr algn="ctr"/>
            <a:r>
              <a:rPr lang="en-US" altLang="zh-CN" sz="3600" b="1" dirty="0">
                <a:solidFill>
                  <a:schemeClr val="bg1"/>
                </a:solidFill>
              </a:rPr>
              <a:t>05</a:t>
            </a:r>
            <a:endParaRPr lang="zh-CN" altLang="en-US" sz="3600" b="1" dirty="0">
              <a:solidFill>
                <a:schemeClr val="bg1"/>
              </a:solidFill>
            </a:endParaRPr>
          </a:p>
        </p:txBody>
      </p:sp>
      <p:sp>
        <p:nvSpPr>
          <p:cNvPr id="25" name="文本框 24"/>
          <p:cNvSpPr txBox="1"/>
          <p:nvPr/>
        </p:nvSpPr>
        <p:spPr>
          <a:xfrm>
            <a:off x="5646414" y="1743489"/>
            <a:ext cx="886409" cy="646331"/>
          </a:xfrm>
          <a:prstGeom prst="rect">
            <a:avLst/>
          </a:prstGeom>
          <a:noFill/>
        </p:spPr>
        <p:txBody>
          <a:bodyPr wrap="square" rtlCol="0">
            <a:spAutoFit/>
          </a:bodyPr>
          <a:lstStyle/>
          <a:p>
            <a:pPr algn="ctr"/>
            <a:r>
              <a:rPr lang="en-US" altLang="zh-CN" sz="3600" b="1" dirty="0">
                <a:solidFill>
                  <a:schemeClr val="bg1"/>
                </a:solidFill>
              </a:rPr>
              <a:t>06</a:t>
            </a:r>
            <a:endParaRPr lang="zh-CN" altLang="en-US" sz="3600" b="1" dirty="0">
              <a:solidFill>
                <a:schemeClr val="bg1"/>
              </a:solidFill>
            </a:endParaRPr>
          </a:p>
        </p:txBody>
      </p:sp>
      <p:sp>
        <p:nvSpPr>
          <p:cNvPr id="26" name="矩形 25"/>
          <p:cNvSpPr/>
          <p:nvPr>
            <p:custDataLst>
              <p:tags r:id="rId1"/>
            </p:custDataLst>
          </p:nvPr>
        </p:nvSpPr>
        <p:spPr>
          <a:xfrm>
            <a:off x="0" y="37945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custDataLst>
              <p:tags r:id="rId2"/>
            </p:custDataLst>
          </p:nvPr>
        </p:nvSpPr>
        <p:spPr>
          <a:xfrm>
            <a:off x="689900" y="37945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custDataLst>
              <p:tags r:id="rId3"/>
            </p:custDataLst>
          </p:nvPr>
        </p:nvSpPr>
        <p:spPr>
          <a:xfrm>
            <a:off x="842559" y="333734"/>
            <a:ext cx="2397760" cy="461665"/>
          </a:xfrm>
          <a:prstGeom prst="rect">
            <a:avLst/>
          </a:prstGeom>
          <a:noFill/>
        </p:spPr>
        <p:txBody>
          <a:bodyPr wrap="square" rtlCol="0">
            <a:spAutoFit/>
          </a:bodyPr>
          <a:lstStyle/>
          <a:p>
            <a:pPr algn="ctr"/>
            <a:r>
              <a:rPr lang="zh-CN" altLang="en-US" sz="2400" dirty="0"/>
              <a:t>学期郊游计划</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6065054" y="3758150"/>
            <a:ext cx="4846740" cy="1176630"/>
          </a:xfrm>
          <a:prstGeom prst="rect">
            <a:avLst/>
          </a:prstGeom>
        </p:spPr>
      </p:pic>
      <p:pic>
        <p:nvPicPr>
          <p:cNvPr id="2" name="图片 1"/>
          <p:cNvPicPr>
            <a:picLocks noChangeAspect="1"/>
          </p:cNvPicPr>
          <p:nvPr/>
        </p:nvPicPr>
        <p:blipFill>
          <a:blip r:embed="rId2"/>
          <a:stretch>
            <a:fillRect/>
          </a:stretch>
        </p:blipFill>
        <p:spPr>
          <a:xfrm>
            <a:off x="5894760" y="1980518"/>
            <a:ext cx="6675699" cy="2566638"/>
          </a:xfrm>
          <a:prstGeom prst="rect">
            <a:avLst/>
          </a:prstGeom>
        </p:spPr>
      </p:pic>
      <p:cxnSp>
        <p:nvCxnSpPr>
          <p:cNvPr id="4" name="直接连接符 3"/>
          <p:cNvCxnSpPr/>
          <p:nvPr/>
        </p:nvCxnSpPr>
        <p:spPr>
          <a:xfrm>
            <a:off x="6319520" y="3771535"/>
            <a:ext cx="5872480" cy="0"/>
          </a:xfrm>
          <a:prstGeom prst="line">
            <a:avLst/>
          </a:prstGeom>
          <a:ln>
            <a:solidFill>
              <a:srgbClr val="262626"/>
            </a:solidFill>
          </a:ln>
        </p:spPr>
        <p:style>
          <a:lnRef idx="1">
            <a:schemeClr val="accent1"/>
          </a:lnRef>
          <a:fillRef idx="0">
            <a:schemeClr val="accent1"/>
          </a:fillRef>
          <a:effectRef idx="0">
            <a:schemeClr val="accent1"/>
          </a:effectRef>
          <a:fontRef idx="minor">
            <a:schemeClr val="tx1"/>
          </a:fontRef>
        </p:style>
      </p:cxn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881" y="1128689"/>
            <a:ext cx="5099859" cy="4708993"/>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稻壳儿小白白(http://dwz.cn/Wu2UP)"/>
          <p:cNvSpPr/>
          <p:nvPr/>
        </p:nvSpPr>
        <p:spPr>
          <a:xfrm rot="5400000">
            <a:off x="4151719" y="3108642"/>
            <a:ext cx="1070437" cy="1806540"/>
          </a:xfrm>
          <a:prstGeom prst="corner">
            <a:avLst>
              <a:gd name="adj1" fmla="val 16120"/>
              <a:gd name="adj2" fmla="val 16110"/>
            </a:avLst>
          </a:prstGeom>
          <a:solidFill>
            <a:schemeClr val="accent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zh-CN" altLang="en-US" b="1">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稻壳儿小白白(http://dwz.cn/Wu2UP)"/>
          <p:cNvSpPr/>
          <p:nvPr/>
        </p:nvSpPr>
        <p:spPr>
          <a:xfrm>
            <a:off x="5286101" y="3021445"/>
            <a:ext cx="307726" cy="303408"/>
          </a:xfrm>
          <a:prstGeom prst="triangle">
            <a:avLst>
              <a:gd name="adj" fmla="val 100000"/>
            </a:avLst>
          </a:prstGeom>
          <a:solidFill>
            <a:schemeClr val="accent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zh-CN" altLang="en-US" b="1">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稻壳儿小白白(http://dwz.cn/Wu2UP)"/>
          <p:cNvSpPr/>
          <p:nvPr/>
        </p:nvSpPr>
        <p:spPr>
          <a:xfrm rot="5400000">
            <a:off x="6072126" y="2301989"/>
            <a:ext cx="1070437" cy="1806540"/>
          </a:xfrm>
          <a:prstGeom prst="corner">
            <a:avLst>
              <a:gd name="adj1" fmla="val 16120"/>
              <a:gd name="adj2" fmla="val 16110"/>
            </a:avLst>
          </a:prstGeom>
          <a:solidFill>
            <a:schemeClr val="accent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zh-CN" altLang="en-US" b="1">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稻壳儿小白白(http://dwz.cn/Wu2UP)"/>
          <p:cNvSpPr/>
          <p:nvPr/>
        </p:nvSpPr>
        <p:spPr>
          <a:xfrm>
            <a:off x="7206509" y="2251031"/>
            <a:ext cx="307726" cy="303408"/>
          </a:xfrm>
          <a:prstGeom prst="triangle">
            <a:avLst>
              <a:gd name="adj" fmla="val 100000"/>
            </a:avLst>
          </a:prstGeom>
          <a:solidFill>
            <a:schemeClr val="accent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zh-CN" altLang="en-US" b="1">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稻壳儿小白白(http://dwz.cn/Wu2UP)"/>
          <p:cNvSpPr/>
          <p:nvPr/>
        </p:nvSpPr>
        <p:spPr>
          <a:xfrm rot="5400000">
            <a:off x="7992534" y="1495336"/>
            <a:ext cx="1070437" cy="1806540"/>
          </a:xfrm>
          <a:prstGeom prst="corner">
            <a:avLst>
              <a:gd name="adj1" fmla="val 16120"/>
              <a:gd name="adj2" fmla="val 16110"/>
            </a:avLst>
          </a:prstGeom>
          <a:solidFill>
            <a:schemeClr val="accent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zh-CN" altLang="en-US" b="1">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稻壳儿小白白(http://dwz.cn/Wu2UP)"/>
          <p:cNvSpPr/>
          <p:nvPr/>
        </p:nvSpPr>
        <p:spPr>
          <a:xfrm>
            <a:off x="9126916" y="1435317"/>
            <a:ext cx="307726" cy="303408"/>
          </a:xfrm>
          <a:prstGeom prst="triangle">
            <a:avLst>
              <a:gd name="adj" fmla="val 100000"/>
            </a:avLst>
          </a:prstGeom>
          <a:solidFill>
            <a:schemeClr val="accent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zh-CN" altLang="en-US" b="1">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稻壳儿小白白(http://dwz.cn/Wu2UP)"/>
          <p:cNvSpPr/>
          <p:nvPr/>
        </p:nvSpPr>
        <p:spPr>
          <a:xfrm rot="5400000">
            <a:off x="2266137" y="3915293"/>
            <a:ext cx="1070437" cy="1806540"/>
          </a:xfrm>
          <a:prstGeom prst="corner">
            <a:avLst>
              <a:gd name="adj1" fmla="val 16120"/>
              <a:gd name="adj2" fmla="val 16110"/>
            </a:avLst>
          </a:prstGeom>
          <a:solidFill>
            <a:schemeClr val="accent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zh-CN" altLang="en-US" b="1">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稻壳儿小白白(http://dwz.cn/Wu2UP)"/>
          <p:cNvSpPr/>
          <p:nvPr/>
        </p:nvSpPr>
        <p:spPr>
          <a:xfrm>
            <a:off x="3400519" y="3869407"/>
            <a:ext cx="307726" cy="303408"/>
          </a:xfrm>
          <a:prstGeom prst="triangle">
            <a:avLst>
              <a:gd name="adj" fmla="val 100000"/>
            </a:avLst>
          </a:prstGeom>
          <a:solidFill>
            <a:schemeClr val="accent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zh-CN" altLang="en-US" b="1">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3"/>
          <p:cNvSpPr txBox="1"/>
          <p:nvPr/>
        </p:nvSpPr>
        <p:spPr>
          <a:xfrm>
            <a:off x="2233519" y="4605931"/>
            <a:ext cx="1664442" cy="369332"/>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3"/>
          <p:cNvSpPr txBox="1"/>
          <p:nvPr/>
        </p:nvSpPr>
        <p:spPr>
          <a:xfrm>
            <a:off x="2233519" y="4927932"/>
            <a:ext cx="4121248" cy="607859"/>
          </a:xfrm>
          <a:prstGeom prst="rect">
            <a:avLst/>
          </a:prstGeom>
          <a:noFill/>
        </p:spPr>
        <p:txBody>
          <a:bodyPr wrap="square" lIns="0" tIns="0" rIns="0" bIns="0" rtlCol="0" anchor="t" anchorCtr="0">
            <a:spAutoFit/>
          </a:bodyPr>
          <a:lstStyle/>
          <a:p>
            <a:pPr defTabSz="1216660">
              <a:lnSpc>
                <a:spcPct val="150000"/>
              </a:lnSpc>
              <a:spcBef>
                <a:spcPct val="0"/>
              </a:spcBef>
              <a:defRPr/>
            </a:pP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a:t>
            </a:r>
            <a:endParaRPr lang="en-US" altLang="zh-CN"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p:nvPr/>
        </p:nvSpPr>
        <p:spPr>
          <a:xfrm>
            <a:off x="4142318" y="3801842"/>
            <a:ext cx="1664442" cy="369332"/>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p:cNvSpPr txBox="1"/>
          <p:nvPr/>
        </p:nvSpPr>
        <p:spPr>
          <a:xfrm>
            <a:off x="4142318" y="4123843"/>
            <a:ext cx="4121248" cy="607859"/>
          </a:xfrm>
          <a:prstGeom prst="rect">
            <a:avLst/>
          </a:prstGeom>
          <a:noFill/>
        </p:spPr>
        <p:txBody>
          <a:bodyPr wrap="square" lIns="0" tIns="0" rIns="0" bIns="0" rtlCol="0" anchor="t" anchorCtr="0">
            <a:spAutoFit/>
          </a:bodyPr>
          <a:lstStyle/>
          <a:p>
            <a:pPr defTabSz="1216660">
              <a:lnSpc>
                <a:spcPct val="150000"/>
              </a:lnSpc>
              <a:spcBef>
                <a:spcPct val="0"/>
              </a:spcBef>
              <a:defRPr/>
            </a:pP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a:t>
            </a:r>
            <a:endParaRPr lang="en-US" altLang="zh-CN"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6051117" y="2997753"/>
            <a:ext cx="1664442" cy="369332"/>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p:nvPr/>
        </p:nvSpPr>
        <p:spPr>
          <a:xfrm>
            <a:off x="6051117" y="3319754"/>
            <a:ext cx="4121248" cy="607859"/>
          </a:xfrm>
          <a:prstGeom prst="rect">
            <a:avLst/>
          </a:prstGeom>
          <a:noFill/>
        </p:spPr>
        <p:txBody>
          <a:bodyPr wrap="square" lIns="0" tIns="0" rIns="0" bIns="0" rtlCol="0" anchor="t" anchorCtr="0">
            <a:spAutoFit/>
          </a:bodyPr>
          <a:lstStyle/>
          <a:p>
            <a:pPr defTabSz="1216660">
              <a:lnSpc>
                <a:spcPct val="150000"/>
              </a:lnSpc>
              <a:spcBef>
                <a:spcPct val="0"/>
              </a:spcBef>
              <a:defRPr/>
            </a:pP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a:t>
            </a:r>
            <a:endParaRPr lang="en-US" altLang="zh-CN"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p:nvPr/>
        </p:nvSpPr>
        <p:spPr>
          <a:xfrm>
            <a:off x="7959916" y="2193664"/>
            <a:ext cx="1664442" cy="369332"/>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p:nvPr/>
        </p:nvSpPr>
        <p:spPr>
          <a:xfrm>
            <a:off x="7959916" y="2515665"/>
            <a:ext cx="4121248" cy="607859"/>
          </a:xfrm>
          <a:prstGeom prst="rect">
            <a:avLst/>
          </a:prstGeom>
          <a:noFill/>
        </p:spPr>
        <p:txBody>
          <a:bodyPr wrap="square" lIns="0" tIns="0" rIns="0" bIns="0" rtlCol="0" anchor="t" anchorCtr="0">
            <a:spAutoFit/>
          </a:bodyPr>
          <a:lstStyle/>
          <a:p>
            <a:pPr defTabSz="1216660">
              <a:lnSpc>
                <a:spcPct val="150000"/>
              </a:lnSpc>
              <a:spcBef>
                <a:spcPct val="0"/>
              </a:spcBef>
              <a:defRPr/>
            </a:pP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r>
              <a:rPr lang="zh-CN" altLang="en-US" sz="1400" dirty="0" smtClean="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a:t>
            </a:r>
            <a:r>
              <a:rPr lang="zh-CN" altLang="en-US" sz="1400" dirty="0" smtClean="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rPr>
              <a:t>拉伸</a:t>
            </a:r>
            <a:endParaRPr lang="en-US" altLang="zh-CN" sz="1400" dirty="0">
              <a:solidFill>
                <a:schemeClr val="tx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custDataLst>
              <p:tags r:id="rId1"/>
            </p:custDataLst>
          </p:nvPr>
        </p:nvSpPr>
        <p:spPr>
          <a:xfrm>
            <a:off x="0" y="37945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custDataLst>
              <p:tags r:id="rId2"/>
            </p:custDataLst>
          </p:nvPr>
        </p:nvSpPr>
        <p:spPr>
          <a:xfrm>
            <a:off x="689900" y="37945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custDataLst>
              <p:tags r:id="rId3"/>
            </p:custDataLst>
          </p:nvPr>
        </p:nvSpPr>
        <p:spPr>
          <a:xfrm>
            <a:off x="842559" y="333734"/>
            <a:ext cx="2397760" cy="461665"/>
          </a:xfrm>
          <a:prstGeom prst="rect">
            <a:avLst/>
          </a:prstGeom>
          <a:noFill/>
        </p:spPr>
        <p:txBody>
          <a:bodyPr wrap="square" rtlCol="0">
            <a:spAutoFit/>
          </a:bodyPr>
          <a:lstStyle/>
          <a:p>
            <a:pPr algn="ctr"/>
            <a:r>
              <a:rPr lang="zh-CN" altLang="en-US" sz="2400" dirty="0"/>
              <a:t>开学真情寄语</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18"/>
          <p:cNvSpPr/>
          <p:nvPr/>
        </p:nvSpPr>
        <p:spPr>
          <a:xfrm rot="13500000">
            <a:off x="4114771" y="2744555"/>
            <a:ext cx="1324101" cy="1324101"/>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solidFill>
            <a:schemeClr val="accent1"/>
          </a:solidFill>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89159" tIns="289160" rIns="289160" bIns="289159" numCol="1" spcCol="1270" anchor="ctr" anchorCtr="0">
            <a:noAutofit/>
          </a:bodyPr>
          <a:lstStyle/>
          <a:p>
            <a:pPr lvl="0" algn="ctr" defTabSz="1111250">
              <a:lnSpc>
                <a:spcPct val="90000"/>
              </a:lnSpc>
              <a:spcBef>
                <a:spcPct val="0"/>
              </a:spcBef>
              <a:spcAft>
                <a:spcPct val="35000"/>
              </a:spcAft>
            </a:pPr>
            <a:endParaRPr lang="id-ID" sz="2500" kern="1200">
              <a:latin typeface="Arial" panose="020B0604020202020204" pitchFamily="34" charset="0"/>
              <a:ea typeface="微软雅黑" panose="020B0503020204020204" pitchFamily="34" charset="-122"/>
              <a:sym typeface="Arial" panose="020B0604020202020204" pitchFamily="34" charset="0"/>
            </a:endParaRPr>
          </a:p>
        </p:txBody>
      </p:sp>
      <p:sp>
        <p:nvSpPr>
          <p:cNvPr id="3" name="Freeform 219"/>
          <p:cNvSpPr/>
          <p:nvPr/>
        </p:nvSpPr>
        <p:spPr>
          <a:xfrm rot="2700000">
            <a:off x="4114558" y="2743518"/>
            <a:ext cx="1324101" cy="1324101"/>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solidFill>
            <a:schemeClr val="accent1"/>
          </a:solidFill>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89159" tIns="289160" rIns="289160" bIns="289159" numCol="1" spcCol="1270" anchor="ctr" anchorCtr="0">
            <a:noAutofit/>
          </a:bodyPr>
          <a:lstStyle/>
          <a:p>
            <a:pPr lvl="0" algn="ctr" defTabSz="1111250">
              <a:lnSpc>
                <a:spcPct val="90000"/>
              </a:lnSpc>
              <a:spcBef>
                <a:spcPct val="0"/>
              </a:spcBef>
              <a:spcAft>
                <a:spcPct val="35000"/>
              </a:spcAft>
            </a:pPr>
            <a:endParaRPr lang="id-ID" sz="2500" kern="1200">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216"/>
          <p:cNvSpPr/>
          <p:nvPr/>
        </p:nvSpPr>
        <p:spPr>
          <a:xfrm rot="2726553">
            <a:off x="6742482" y="2749569"/>
            <a:ext cx="1324101" cy="1324101"/>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solidFill>
            <a:schemeClr val="accent1"/>
          </a:solidFill>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89159" tIns="289160" rIns="289160" bIns="289159" numCol="1" spcCol="1270" anchor="ctr" anchorCtr="0">
            <a:noAutofit/>
          </a:bodyPr>
          <a:lstStyle/>
          <a:p>
            <a:pPr lvl="0" algn="ctr" defTabSz="1111250">
              <a:lnSpc>
                <a:spcPct val="90000"/>
              </a:lnSpc>
              <a:spcBef>
                <a:spcPct val="0"/>
              </a:spcBef>
              <a:spcAft>
                <a:spcPct val="35000"/>
              </a:spcAft>
            </a:pPr>
            <a:endParaRPr lang="id-ID" sz="2500" kern="1200">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217"/>
          <p:cNvSpPr/>
          <p:nvPr/>
        </p:nvSpPr>
        <p:spPr>
          <a:xfrm rot="13526553">
            <a:off x="6742687" y="2750608"/>
            <a:ext cx="1324101" cy="1324101"/>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solidFill>
            <a:schemeClr val="accent1"/>
          </a:solidFill>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89159" tIns="289160" rIns="289160" bIns="289159" numCol="1" spcCol="1270" anchor="ctr" anchorCtr="0">
            <a:noAutofit/>
          </a:bodyPr>
          <a:lstStyle/>
          <a:p>
            <a:pPr lvl="0" algn="ctr" defTabSz="1111250">
              <a:lnSpc>
                <a:spcPct val="90000"/>
              </a:lnSpc>
              <a:spcBef>
                <a:spcPct val="0"/>
              </a:spcBef>
              <a:spcAft>
                <a:spcPct val="35000"/>
              </a:spcAft>
            </a:pPr>
            <a:endParaRPr lang="id-ID" sz="2500" kern="1200">
              <a:latin typeface="Arial" panose="020B0604020202020204" pitchFamily="34" charset="0"/>
              <a:ea typeface="微软雅黑" panose="020B0503020204020204" pitchFamily="34" charset="-122"/>
              <a:sym typeface="Arial" panose="020B0604020202020204" pitchFamily="34" charset="0"/>
            </a:endParaRPr>
          </a:p>
        </p:txBody>
      </p:sp>
      <p:sp>
        <p:nvSpPr>
          <p:cNvPr id="6" name="Oval 159"/>
          <p:cNvSpPr>
            <a:spLocks noChangeAspect="1"/>
          </p:cNvSpPr>
          <p:nvPr/>
        </p:nvSpPr>
        <p:spPr>
          <a:xfrm rot="10826553">
            <a:off x="6966458" y="2963789"/>
            <a:ext cx="886526" cy="886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214"/>
          <p:cNvSpPr/>
          <p:nvPr/>
        </p:nvSpPr>
        <p:spPr>
          <a:xfrm rot="13500000">
            <a:off x="5427107" y="2077105"/>
            <a:ext cx="1324101" cy="1324101"/>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solidFill>
            <a:schemeClr val="accent2"/>
          </a:solidFill>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89159" tIns="289160" rIns="289160" bIns="289159" numCol="1" spcCol="1270" anchor="ctr" anchorCtr="0">
            <a:noAutofit/>
          </a:bodyPr>
          <a:lstStyle/>
          <a:p>
            <a:pPr lvl="0" algn="ctr" defTabSz="1111250">
              <a:lnSpc>
                <a:spcPct val="90000"/>
              </a:lnSpc>
              <a:spcBef>
                <a:spcPct val="0"/>
              </a:spcBef>
              <a:spcAft>
                <a:spcPct val="35000"/>
              </a:spcAft>
            </a:pPr>
            <a:endParaRPr lang="id-ID" sz="2500" kern="120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215"/>
          <p:cNvSpPr/>
          <p:nvPr/>
        </p:nvSpPr>
        <p:spPr>
          <a:xfrm rot="2700000">
            <a:off x="5426894" y="2076068"/>
            <a:ext cx="1324101" cy="1324101"/>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solidFill>
            <a:schemeClr val="accent2"/>
          </a:solidFill>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89159" tIns="289160" rIns="289160" bIns="289159" numCol="1" spcCol="1270" anchor="ctr" anchorCtr="0">
            <a:noAutofit/>
          </a:bodyPr>
          <a:lstStyle/>
          <a:p>
            <a:pPr lvl="0" algn="ctr" defTabSz="1111250">
              <a:lnSpc>
                <a:spcPct val="90000"/>
              </a:lnSpc>
              <a:spcBef>
                <a:spcPct val="0"/>
              </a:spcBef>
              <a:spcAft>
                <a:spcPct val="35000"/>
              </a:spcAft>
            </a:pPr>
            <a:endParaRPr lang="id-ID" sz="2500" kern="1200">
              <a:latin typeface="Arial" panose="020B0604020202020204" pitchFamily="34" charset="0"/>
              <a:ea typeface="微软雅黑" panose="020B0503020204020204" pitchFamily="34" charset="-122"/>
              <a:sym typeface="Arial" panose="020B0604020202020204" pitchFamily="34" charset="0"/>
            </a:endParaRPr>
          </a:p>
        </p:txBody>
      </p:sp>
      <p:sp>
        <p:nvSpPr>
          <p:cNvPr id="9" name="Oval 161"/>
          <p:cNvSpPr>
            <a:spLocks noChangeAspect="1"/>
          </p:cNvSpPr>
          <p:nvPr/>
        </p:nvSpPr>
        <p:spPr>
          <a:xfrm>
            <a:off x="5656582" y="2286926"/>
            <a:ext cx="886526" cy="886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212"/>
          <p:cNvSpPr/>
          <p:nvPr/>
        </p:nvSpPr>
        <p:spPr>
          <a:xfrm rot="13500000">
            <a:off x="5438100" y="3418923"/>
            <a:ext cx="1324101" cy="1324101"/>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solidFill>
            <a:schemeClr val="accent2"/>
          </a:solidFill>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89159" tIns="289160" rIns="289160" bIns="289159" numCol="1" spcCol="1270" anchor="ctr" anchorCtr="0">
            <a:noAutofit/>
          </a:bodyPr>
          <a:lstStyle/>
          <a:p>
            <a:pPr lvl="0" algn="ctr" defTabSz="1111250">
              <a:lnSpc>
                <a:spcPct val="90000"/>
              </a:lnSpc>
              <a:spcBef>
                <a:spcPct val="0"/>
              </a:spcBef>
              <a:spcAft>
                <a:spcPct val="35000"/>
              </a:spcAft>
            </a:pPr>
            <a:endParaRPr lang="id-ID" sz="2500" kern="1200">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213"/>
          <p:cNvSpPr/>
          <p:nvPr/>
        </p:nvSpPr>
        <p:spPr>
          <a:xfrm rot="2700000">
            <a:off x="5437887" y="3417886"/>
            <a:ext cx="1324101" cy="1324101"/>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solidFill>
            <a:schemeClr val="accent2"/>
          </a:solidFill>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89159" tIns="289160" rIns="289160" bIns="289159" numCol="1" spcCol="1270" anchor="ctr" anchorCtr="0">
            <a:noAutofit/>
          </a:bodyPr>
          <a:lstStyle/>
          <a:p>
            <a:pPr algn="ctr" defTabSz="1111250">
              <a:lnSpc>
                <a:spcPct val="90000"/>
              </a:lnSpc>
              <a:spcBef>
                <a:spcPct val="0"/>
              </a:spcBef>
              <a:spcAft>
                <a:spcPct val="35000"/>
              </a:spcAft>
            </a:pPr>
            <a:endParaRPr lang="id-ID" sz="2500" dirty="0">
              <a:latin typeface="Arial" panose="020B0604020202020204" pitchFamily="34" charset="0"/>
              <a:ea typeface="微软雅黑" panose="020B0503020204020204" pitchFamily="34" charset="-122"/>
              <a:sym typeface="Arial" panose="020B0604020202020204" pitchFamily="34" charset="0"/>
            </a:endParaRPr>
          </a:p>
        </p:txBody>
      </p:sp>
      <p:sp>
        <p:nvSpPr>
          <p:cNvPr id="12" name="Oval 163"/>
          <p:cNvSpPr>
            <a:spLocks noChangeAspect="1"/>
          </p:cNvSpPr>
          <p:nvPr/>
        </p:nvSpPr>
        <p:spPr>
          <a:xfrm>
            <a:off x="5682052" y="3623717"/>
            <a:ext cx="886526" cy="886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26"/>
          <p:cNvSpPr>
            <a:spLocks noChangeArrowheads="1"/>
          </p:cNvSpPr>
          <p:nvPr/>
        </p:nvSpPr>
        <p:spPr bwMode="auto">
          <a:xfrm>
            <a:off x="5904021" y="2551147"/>
            <a:ext cx="358084" cy="358084"/>
          </a:xfrm>
          <a:prstGeom prst="rect">
            <a:avLst/>
          </a:prstGeom>
          <a:noFill/>
          <a:ln w="25400" cap="flat">
            <a:solidFill>
              <a:schemeClr val="accent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4" name="Line 27"/>
          <p:cNvSpPr>
            <a:spLocks noChangeShapeType="1"/>
          </p:cNvSpPr>
          <p:nvPr/>
        </p:nvSpPr>
        <p:spPr bwMode="auto">
          <a:xfrm flipH="1">
            <a:off x="5904021" y="2822619"/>
            <a:ext cx="358084" cy="0"/>
          </a:xfrm>
          <a:prstGeom prst="line">
            <a:avLst/>
          </a:prstGeom>
          <a:noFill/>
          <a:ln w="25400" cap="flat">
            <a:solidFill>
              <a:schemeClr val="accent2"/>
            </a:solidFill>
            <a:prstDash val="solid"/>
            <a:miter lim="800000"/>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28"/>
          <p:cNvSpPr/>
          <p:nvPr/>
        </p:nvSpPr>
        <p:spPr bwMode="auto">
          <a:xfrm>
            <a:off x="5973182" y="2597039"/>
            <a:ext cx="109881" cy="78856"/>
          </a:xfrm>
          <a:custGeom>
            <a:avLst/>
            <a:gdLst>
              <a:gd name="T0" fmla="*/ 46 w 71"/>
              <a:gd name="T1" fmla="*/ 0 h 51"/>
              <a:gd name="T2" fmla="*/ 21 w 71"/>
              <a:gd name="T3" fmla="*/ 21 h 51"/>
              <a:gd name="T4" fmla="*/ 16 w 71"/>
              <a:gd name="T5" fmla="*/ 20 h 51"/>
              <a:gd name="T6" fmla="*/ 0 w 71"/>
              <a:gd name="T7" fmla="*/ 36 h 51"/>
              <a:gd name="T8" fmla="*/ 16 w 71"/>
              <a:gd name="T9" fmla="*/ 50 h 51"/>
              <a:gd name="T10" fmla="*/ 46 w 71"/>
              <a:gd name="T11" fmla="*/ 50 h 51"/>
              <a:gd name="T12" fmla="*/ 71 w 71"/>
              <a:gd name="T13" fmla="*/ 25 h 51"/>
              <a:gd name="T14" fmla="*/ 46 w 71"/>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51">
                <a:moveTo>
                  <a:pt x="46" y="0"/>
                </a:moveTo>
                <a:cubicBezTo>
                  <a:pt x="33" y="0"/>
                  <a:pt x="23" y="9"/>
                  <a:pt x="21" y="21"/>
                </a:cubicBezTo>
                <a:cubicBezTo>
                  <a:pt x="19" y="21"/>
                  <a:pt x="17" y="20"/>
                  <a:pt x="16" y="20"/>
                </a:cubicBezTo>
                <a:cubicBezTo>
                  <a:pt x="7" y="20"/>
                  <a:pt x="0" y="27"/>
                  <a:pt x="0" y="36"/>
                </a:cubicBezTo>
                <a:cubicBezTo>
                  <a:pt x="0" y="44"/>
                  <a:pt x="7" y="51"/>
                  <a:pt x="16" y="50"/>
                </a:cubicBezTo>
                <a:cubicBezTo>
                  <a:pt x="46" y="50"/>
                  <a:pt x="46" y="50"/>
                  <a:pt x="46" y="50"/>
                </a:cubicBezTo>
                <a:cubicBezTo>
                  <a:pt x="60" y="51"/>
                  <a:pt x="71" y="39"/>
                  <a:pt x="71" y="25"/>
                </a:cubicBezTo>
                <a:cubicBezTo>
                  <a:pt x="71" y="12"/>
                  <a:pt x="60" y="0"/>
                  <a:pt x="46" y="0"/>
                </a:cubicBezTo>
                <a:close/>
              </a:path>
            </a:pathLst>
          </a:custGeom>
          <a:noFill/>
          <a:ln w="25400" cap="flat">
            <a:solidFill>
              <a:schemeClr val="accent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29"/>
          <p:cNvSpPr/>
          <p:nvPr/>
        </p:nvSpPr>
        <p:spPr bwMode="auto">
          <a:xfrm>
            <a:off x="5947327" y="2691408"/>
            <a:ext cx="296680" cy="131211"/>
          </a:xfrm>
          <a:custGeom>
            <a:avLst/>
            <a:gdLst>
              <a:gd name="T0" fmla="*/ 0 w 192"/>
              <a:gd name="T1" fmla="*/ 85 h 85"/>
              <a:gd name="T2" fmla="*/ 48 w 192"/>
              <a:gd name="T3" fmla="*/ 30 h 85"/>
              <a:gd name="T4" fmla="*/ 93 w 192"/>
              <a:gd name="T5" fmla="*/ 60 h 85"/>
              <a:gd name="T6" fmla="*/ 123 w 192"/>
              <a:gd name="T7" fmla="*/ 8 h 85"/>
              <a:gd name="T8" fmla="*/ 138 w 192"/>
              <a:gd name="T9" fmla="*/ 0 h 85"/>
              <a:gd name="T10" fmla="*/ 153 w 192"/>
              <a:gd name="T11" fmla="*/ 9 h 85"/>
              <a:gd name="T12" fmla="*/ 192 w 192"/>
              <a:gd name="T13" fmla="*/ 85 h 85"/>
            </a:gdLst>
            <a:ahLst/>
            <a:cxnLst>
              <a:cxn ang="0">
                <a:pos x="T0" y="T1"/>
              </a:cxn>
              <a:cxn ang="0">
                <a:pos x="T2" y="T3"/>
              </a:cxn>
              <a:cxn ang="0">
                <a:pos x="T4" y="T5"/>
              </a:cxn>
              <a:cxn ang="0">
                <a:pos x="T6" y="T7"/>
              </a:cxn>
              <a:cxn ang="0">
                <a:pos x="T8" y="T9"/>
              </a:cxn>
              <a:cxn ang="0">
                <a:pos x="T10" y="T11"/>
              </a:cxn>
              <a:cxn ang="0">
                <a:pos x="T12" y="T13"/>
              </a:cxn>
            </a:cxnLst>
            <a:rect l="0" t="0" r="r" b="b"/>
            <a:pathLst>
              <a:path w="192" h="85">
                <a:moveTo>
                  <a:pt x="0" y="85"/>
                </a:moveTo>
                <a:cubicBezTo>
                  <a:pt x="0" y="85"/>
                  <a:pt x="22" y="30"/>
                  <a:pt x="48" y="30"/>
                </a:cubicBezTo>
                <a:cubicBezTo>
                  <a:pt x="73" y="30"/>
                  <a:pt x="93" y="60"/>
                  <a:pt x="93" y="60"/>
                </a:cubicBezTo>
                <a:cubicBezTo>
                  <a:pt x="123" y="8"/>
                  <a:pt x="123" y="8"/>
                  <a:pt x="123" y="8"/>
                </a:cubicBezTo>
                <a:cubicBezTo>
                  <a:pt x="126" y="3"/>
                  <a:pt x="132" y="0"/>
                  <a:pt x="138" y="0"/>
                </a:cubicBezTo>
                <a:cubicBezTo>
                  <a:pt x="144" y="0"/>
                  <a:pt x="150" y="3"/>
                  <a:pt x="153" y="9"/>
                </a:cubicBezTo>
                <a:cubicBezTo>
                  <a:pt x="192" y="85"/>
                  <a:pt x="192" y="85"/>
                  <a:pt x="192" y="85"/>
                </a:cubicBezTo>
              </a:path>
            </a:pathLst>
          </a:custGeom>
          <a:noFill/>
          <a:ln w="25400" cap="flat">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grpSp>
        <p:nvGrpSpPr>
          <p:cNvPr id="17" name="组合 16"/>
          <p:cNvGrpSpPr/>
          <p:nvPr/>
        </p:nvGrpSpPr>
        <p:grpSpPr>
          <a:xfrm>
            <a:off x="7243840" y="3228205"/>
            <a:ext cx="320707" cy="345872"/>
            <a:chOff x="7249165" y="3247659"/>
            <a:chExt cx="320707" cy="345872"/>
          </a:xfrm>
        </p:grpSpPr>
        <p:sp>
          <p:nvSpPr>
            <p:cNvPr id="18" name="Freeform 20"/>
            <p:cNvSpPr/>
            <p:nvPr/>
          </p:nvSpPr>
          <p:spPr bwMode="auto">
            <a:xfrm>
              <a:off x="7249165" y="3272180"/>
              <a:ext cx="320707" cy="321351"/>
            </a:xfrm>
            <a:custGeom>
              <a:avLst/>
              <a:gdLst>
                <a:gd name="T0" fmla="*/ 248 w 497"/>
                <a:gd name="T1" fmla="*/ 115 h 498"/>
                <a:gd name="T2" fmla="*/ 497 w 497"/>
                <a:gd name="T3" fmla="*/ 0 h 498"/>
                <a:gd name="T4" fmla="*/ 497 w 497"/>
                <a:gd name="T5" fmla="*/ 373 h 498"/>
                <a:gd name="T6" fmla="*/ 248 w 497"/>
                <a:gd name="T7" fmla="*/ 498 h 498"/>
                <a:gd name="T8" fmla="*/ 0 w 497"/>
                <a:gd name="T9" fmla="*/ 373 h 498"/>
                <a:gd name="T10" fmla="*/ 0 w 497"/>
                <a:gd name="T11" fmla="*/ 0 h 498"/>
                <a:gd name="T12" fmla="*/ 248 w 497"/>
                <a:gd name="T13" fmla="*/ 115 h 498"/>
              </a:gdLst>
              <a:ahLst/>
              <a:cxnLst>
                <a:cxn ang="0">
                  <a:pos x="T0" y="T1"/>
                </a:cxn>
                <a:cxn ang="0">
                  <a:pos x="T2" y="T3"/>
                </a:cxn>
                <a:cxn ang="0">
                  <a:pos x="T4" y="T5"/>
                </a:cxn>
                <a:cxn ang="0">
                  <a:pos x="T6" y="T7"/>
                </a:cxn>
                <a:cxn ang="0">
                  <a:pos x="T8" y="T9"/>
                </a:cxn>
                <a:cxn ang="0">
                  <a:pos x="T10" y="T11"/>
                </a:cxn>
                <a:cxn ang="0">
                  <a:pos x="T12" y="T13"/>
                </a:cxn>
              </a:cxnLst>
              <a:rect l="0" t="0" r="r" b="b"/>
              <a:pathLst>
                <a:path w="497" h="498">
                  <a:moveTo>
                    <a:pt x="248" y="115"/>
                  </a:moveTo>
                  <a:lnTo>
                    <a:pt x="497" y="0"/>
                  </a:lnTo>
                  <a:lnTo>
                    <a:pt x="497" y="373"/>
                  </a:lnTo>
                  <a:lnTo>
                    <a:pt x="248" y="498"/>
                  </a:lnTo>
                  <a:lnTo>
                    <a:pt x="0" y="373"/>
                  </a:lnTo>
                  <a:lnTo>
                    <a:pt x="0" y="0"/>
                  </a:lnTo>
                  <a:lnTo>
                    <a:pt x="248" y="115"/>
                  </a:lnTo>
                  <a:close/>
                </a:path>
              </a:pathLst>
            </a:custGeom>
            <a:noFill/>
            <a:ln w="25400"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21"/>
            <p:cNvSpPr/>
            <p:nvPr/>
          </p:nvSpPr>
          <p:spPr bwMode="auto">
            <a:xfrm>
              <a:off x="7285946" y="3247659"/>
              <a:ext cx="247144" cy="61302"/>
            </a:xfrm>
            <a:custGeom>
              <a:avLst/>
              <a:gdLst>
                <a:gd name="T0" fmla="*/ 383 w 383"/>
                <a:gd name="T1" fmla="*/ 0 h 95"/>
                <a:gd name="T2" fmla="*/ 191 w 383"/>
                <a:gd name="T3" fmla="*/ 95 h 95"/>
                <a:gd name="T4" fmla="*/ 0 w 383"/>
                <a:gd name="T5" fmla="*/ 0 h 95"/>
              </a:gdLst>
              <a:ahLst/>
              <a:cxnLst>
                <a:cxn ang="0">
                  <a:pos x="T0" y="T1"/>
                </a:cxn>
                <a:cxn ang="0">
                  <a:pos x="T2" y="T3"/>
                </a:cxn>
                <a:cxn ang="0">
                  <a:pos x="T4" y="T5"/>
                </a:cxn>
              </a:cxnLst>
              <a:rect l="0" t="0" r="r" b="b"/>
              <a:pathLst>
                <a:path w="383" h="95">
                  <a:moveTo>
                    <a:pt x="383" y="0"/>
                  </a:moveTo>
                  <a:lnTo>
                    <a:pt x="191" y="95"/>
                  </a:lnTo>
                  <a:lnTo>
                    <a:pt x="0" y="0"/>
                  </a:lnTo>
                </a:path>
              </a:pathLst>
            </a:custGeom>
            <a:noFill/>
            <a:ln w="25400" cap="rnd">
              <a:solidFill>
                <a:schemeClr val="accent1"/>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20" name="Line 22"/>
            <p:cNvSpPr>
              <a:spLocks noChangeShapeType="1"/>
            </p:cNvSpPr>
            <p:nvPr/>
          </p:nvSpPr>
          <p:spPr bwMode="auto">
            <a:xfrm>
              <a:off x="7409196" y="3346387"/>
              <a:ext cx="0" cy="247143"/>
            </a:xfrm>
            <a:prstGeom prst="line">
              <a:avLst/>
            </a:prstGeom>
            <a:noFill/>
            <a:ln w="25400" cap="rnd">
              <a:solidFill>
                <a:schemeClr val="accent1"/>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5899407" y="3884774"/>
            <a:ext cx="400387" cy="364696"/>
            <a:chOff x="5904732" y="3904228"/>
            <a:chExt cx="400387" cy="364696"/>
          </a:xfrm>
        </p:grpSpPr>
        <p:sp>
          <p:nvSpPr>
            <p:cNvPr id="22" name="Freeform 5"/>
            <p:cNvSpPr/>
            <p:nvPr/>
          </p:nvSpPr>
          <p:spPr bwMode="auto">
            <a:xfrm>
              <a:off x="5904732" y="3904228"/>
              <a:ext cx="400387" cy="364696"/>
            </a:xfrm>
            <a:custGeom>
              <a:avLst/>
              <a:gdLst>
                <a:gd name="T0" fmla="*/ 49 w 258"/>
                <a:gd name="T1" fmla="*/ 213 h 235"/>
                <a:gd name="T2" fmla="*/ 45 w 258"/>
                <a:gd name="T3" fmla="*/ 45 h 235"/>
                <a:gd name="T4" fmla="*/ 209 w 258"/>
                <a:gd name="T5" fmla="*/ 49 h 235"/>
                <a:gd name="T6" fmla="*/ 213 w 258"/>
                <a:gd name="T7" fmla="*/ 213 h 235"/>
                <a:gd name="T8" fmla="*/ 133 w 258"/>
                <a:gd name="T9" fmla="*/ 213 h 235"/>
                <a:gd name="T10" fmla="*/ 89 w 258"/>
                <a:gd name="T11" fmla="*/ 169 h 235"/>
                <a:gd name="T12" fmla="*/ 73 w 258"/>
                <a:gd name="T13" fmla="*/ 165 h 235"/>
                <a:gd name="T14" fmla="*/ 77 w 258"/>
                <a:gd name="T15" fmla="*/ 185 h 235"/>
                <a:gd name="T16" fmla="*/ 77 w 258"/>
                <a:gd name="T17" fmla="*/ 213 h 235"/>
                <a:gd name="T18" fmla="*/ 49 w 258"/>
                <a:gd name="T19" fmla="*/ 21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235">
                  <a:moveTo>
                    <a:pt x="49" y="213"/>
                  </a:moveTo>
                  <a:cubicBezTo>
                    <a:pt x="4" y="168"/>
                    <a:pt x="0" y="90"/>
                    <a:pt x="45" y="45"/>
                  </a:cubicBezTo>
                  <a:cubicBezTo>
                    <a:pt x="90" y="0"/>
                    <a:pt x="164" y="4"/>
                    <a:pt x="209" y="49"/>
                  </a:cubicBezTo>
                  <a:cubicBezTo>
                    <a:pt x="254" y="94"/>
                    <a:pt x="258" y="168"/>
                    <a:pt x="213" y="213"/>
                  </a:cubicBezTo>
                  <a:cubicBezTo>
                    <a:pt x="191" y="235"/>
                    <a:pt x="155" y="235"/>
                    <a:pt x="133" y="213"/>
                  </a:cubicBezTo>
                  <a:cubicBezTo>
                    <a:pt x="89" y="169"/>
                    <a:pt x="89" y="169"/>
                    <a:pt x="89" y="169"/>
                  </a:cubicBezTo>
                  <a:cubicBezTo>
                    <a:pt x="81" y="161"/>
                    <a:pt x="77" y="161"/>
                    <a:pt x="73" y="165"/>
                  </a:cubicBezTo>
                  <a:cubicBezTo>
                    <a:pt x="69" y="169"/>
                    <a:pt x="69" y="177"/>
                    <a:pt x="77" y="185"/>
                  </a:cubicBezTo>
                  <a:cubicBezTo>
                    <a:pt x="85" y="193"/>
                    <a:pt x="85" y="205"/>
                    <a:pt x="77" y="213"/>
                  </a:cubicBezTo>
                  <a:cubicBezTo>
                    <a:pt x="69" y="221"/>
                    <a:pt x="57" y="221"/>
                    <a:pt x="49" y="213"/>
                  </a:cubicBezTo>
                  <a:close/>
                </a:path>
              </a:pathLst>
            </a:custGeom>
            <a:noFill/>
            <a:ln w="25400" cap="rnd">
              <a:solidFill>
                <a:schemeClr val="accent2"/>
              </a:solidFill>
              <a:prstDash val="solid"/>
              <a:round/>
            </a:ln>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6"/>
            <p:cNvSpPr/>
            <p:nvPr/>
          </p:nvSpPr>
          <p:spPr bwMode="auto">
            <a:xfrm>
              <a:off x="6143536" y="4000269"/>
              <a:ext cx="54510" cy="54510"/>
            </a:xfrm>
            <a:custGeom>
              <a:avLst/>
              <a:gdLst>
                <a:gd name="T0" fmla="*/ 29 w 35"/>
                <a:gd name="T1" fmla="*/ 28 h 35"/>
                <a:gd name="T2" fmla="*/ 6 w 35"/>
                <a:gd name="T3" fmla="*/ 28 h 35"/>
                <a:gd name="T4" fmla="*/ 6 w 35"/>
                <a:gd name="T5" fmla="*/ 6 h 35"/>
                <a:gd name="T6" fmla="*/ 29 w 35"/>
                <a:gd name="T7" fmla="*/ 6 h 35"/>
                <a:gd name="T8" fmla="*/ 29 w 35"/>
                <a:gd name="T9" fmla="*/ 28 h 35"/>
              </a:gdLst>
              <a:ahLst/>
              <a:cxnLst>
                <a:cxn ang="0">
                  <a:pos x="T0" y="T1"/>
                </a:cxn>
                <a:cxn ang="0">
                  <a:pos x="T2" y="T3"/>
                </a:cxn>
                <a:cxn ang="0">
                  <a:pos x="T4" y="T5"/>
                </a:cxn>
                <a:cxn ang="0">
                  <a:pos x="T6" y="T7"/>
                </a:cxn>
                <a:cxn ang="0">
                  <a:pos x="T8" y="T9"/>
                </a:cxn>
              </a:cxnLst>
              <a:rect l="0" t="0" r="r" b="b"/>
              <a:pathLst>
                <a:path w="35" h="35">
                  <a:moveTo>
                    <a:pt x="29" y="28"/>
                  </a:moveTo>
                  <a:cubicBezTo>
                    <a:pt x="23" y="35"/>
                    <a:pt x="13" y="35"/>
                    <a:pt x="6" y="28"/>
                  </a:cubicBezTo>
                  <a:cubicBezTo>
                    <a:pt x="0" y="22"/>
                    <a:pt x="0" y="12"/>
                    <a:pt x="6" y="6"/>
                  </a:cubicBezTo>
                  <a:cubicBezTo>
                    <a:pt x="13" y="0"/>
                    <a:pt x="23" y="0"/>
                    <a:pt x="29" y="6"/>
                  </a:cubicBezTo>
                  <a:cubicBezTo>
                    <a:pt x="35" y="12"/>
                    <a:pt x="35" y="22"/>
                    <a:pt x="29" y="28"/>
                  </a:cubicBezTo>
                  <a:close/>
                </a:path>
              </a:pathLst>
            </a:custGeom>
            <a:noFill/>
            <a:ln w="25400" cap="rnd">
              <a:solidFill>
                <a:schemeClr val="accent2"/>
              </a:solidFill>
              <a:prstDash val="solid"/>
              <a:round/>
            </a:ln>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7"/>
            <p:cNvSpPr/>
            <p:nvPr/>
          </p:nvSpPr>
          <p:spPr bwMode="auto">
            <a:xfrm>
              <a:off x="6193504" y="4084629"/>
              <a:ext cx="41531" cy="40233"/>
            </a:xfrm>
            <a:custGeom>
              <a:avLst/>
              <a:gdLst>
                <a:gd name="T0" fmla="*/ 5 w 27"/>
                <a:gd name="T1" fmla="*/ 22 h 26"/>
                <a:gd name="T2" fmla="*/ 5 w 27"/>
                <a:gd name="T3" fmla="*/ 5 h 26"/>
                <a:gd name="T4" fmla="*/ 22 w 27"/>
                <a:gd name="T5" fmla="*/ 5 h 26"/>
                <a:gd name="T6" fmla="*/ 22 w 27"/>
                <a:gd name="T7" fmla="*/ 22 h 26"/>
                <a:gd name="T8" fmla="*/ 5 w 27"/>
                <a:gd name="T9" fmla="*/ 22 h 26"/>
              </a:gdLst>
              <a:ahLst/>
              <a:cxnLst>
                <a:cxn ang="0">
                  <a:pos x="T0" y="T1"/>
                </a:cxn>
                <a:cxn ang="0">
                  <a:pos x="T2" y="T3"/>
                </a:cxn>
                <a:cxn ang="0">
                  <a:pos x="T4" y="T5"/>
                </a:cxn>
                <a:cxn ang="0">
                  <a:pos x="T6" y="T7"/>
                </a:cxn>
                <a:cxn ang="0">
                  <a:pos x="T8" y="T9"/>
                </a:cxn>
              </a:cxnLst>
              <a:rect l="0" t="0" r="r" b="b"/>
              <a:pathLst>
                <a:path w="27" h="26">
                  <a:moveTo>
                    <a:pt x="5" y="22"/>
                  </a:moveTo>
                  <a:cubicBezTo>
                    <a:pt x="0" y="17"/>
                    <a:pt x="0" y="9"/>
                    <a:pt x="5" y="5"/>
                  </a:cubicBezTo>
                  <a:cubicBezTo>
                    <a:pt x="10" y="0"/>
                    <a:pt x="17" y="0"/>
                    <a:pt x="22" y="5"/>
                  </a:cubicBezTo>
                  <a:cubicBezTo>
                    <a:pt x="27" y="9"/>
                    <a:pt x="27" y="17"/>
                    <a:pt x="22" y="22"/>
                  </a:cubicBezTo>
                  <a:cubicBezTo>
                    <a:pt x="17" y="26"/>
                    <a:pt x="10" y="26"/>
                    <a:pt x="5" y="22"/>
                  </a:cubicBezTo>
                  <a:close/>
                </a:path>
              </a:pathLst>
            </a:custGeom>
            <a:noFill/>
            <a:ln w="25400" cap="rnd">
              <a:solidFill>
                <a:schemeClr val="accent2"/>
              </a:solidFill>
              <a:prstDash val="solid"/>
              <a:round/>
            </a:ln>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8"/>
            <p:cNvSpPr/>
            <p:nvPr/>
          </p:nvSpPr>
          <p:spPr bwMode="auto">
            <a:xfrm>
              <a:off x="6137696" y="4148224"/>
              <a:ext cx="68137" cy="68137"/>
            </a:xfrm>
            <a:custGeom>
              <a:avLst/>
              <a:gdLst>
                <a:gd name="T0" fmla="*/ 8 w 44"/>
                <a:gd name="T1" fmla="*/ 36 h 44"/>
                <a:gd name="T2" fmla="*/ 8 w 44"/>
                <a:gd name="T3" fmla="*/ 8 h 44"/>
                <a:gd name="T4" fmla="*/ 36 w 44"/>
                <a:gd name="T5" fmla="*/ 8 h 44"/>
                <a:gd name="T6" fmla="*/ 36 w 44"/>
                <a:gd name="T7" fmla="*/ 36 h 44"/>
                <a:gd name="T8" fmla="*/ 8 w 44"/>
                <a:gd name="T9" fmla="*/ 36 h 44"/>
              </a:gdLst>
              <a:ahLst/>
              <a:cxnLst>
                <a:cxn ang="0">
                  <a:pos x="T0" y="T1"/>
                </a:cxn>
                <a:cxn ang="0">
                  <a:pos x="T2" y="T3"/>
                </a:cxn>
                <a:cxn ang="0">
                  <a:pos x="T4" y="T5"/>
                </a:cxn>
                <a:cxn ang="0">
                  <a:pos x="T6" y="T7"/>
                </a:cxn>
                <a:cxn ang="0">
                  <a:pos x="T8" y="T9"/>
                </a:cxn>
              </a:cxnLst>
              <a:rect l="0" t="0" r="r" b="b"/>
              <a:pathLst>
                <a:path w="44" h="44">
                  <a:moveTo>
                    <a:pt x="8" y="36"/>
                  </a:moveTo>
                  <a:cubicBezTo>
                    <a:pt x="0" y="28"/>
                    <a:pt x="0" y="16"/>
                    <a:pt x="8" y="8"/>
                  </a:cubicBezTo>
                  <a:cubicBezTo>
                    <a:pt x="15" y="0"/>
                    <a:pt x="28" y="0"/>
                    <a:pt x="36" y="8"/>
                  </a:cubicBezTo>
                  <a:cubicBezTo>
                    <a:pt x="44" y="16"/>
                    <a:pt x="44" y="28"/>
                    <a:pt x="36" y="36"/>
                  </a:cubicBezTo>
                  <a:cubicBezTo>
                    <a:pt x="28" y="44"/>
                    <a:pt x="15" y="44"/>
                    <a:pt x="8" y="36"/>
                  </a:cubicBezTo>
                  <a:close/>
                </a:path>
              </a:pathLst>
            </a:custGeom>
            <a:noFill/>
            <a:ln w="25400" cap="rnd">
              <a:solidFill>
                <a:schemeClr val="accent2"/>
              </a:solidFill>
              <a:prstDash val="solid"/>
              <a:round/>
            </a:ln>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9"/>
            <p:cNvSpPr/>
            <p:nvPr/>
          </p:nvSpPr>
          <p:spPr bwMode="auto">
            <a:xfrm>
              <a:off x="6046198" y="3983397"/>
              <a:ext cx="55808" cy="54510"/>
            </a:xfrm>
            <a:custGeom>
              <a:avLst/>
              <a:gdLst>
                <a:gd name="T0" fmla="*/ 29 w 36"/>
                <a:gd name="T1" fmla="*/ 6 h 35"/>
                <a:gd name="T2" fmla="*/ 29 w 36"/>
                <a:gd name="T3" fmla="*/ 29 h 35"/>
                <a:gd name="T4" fmla="*/ 7 w 36"/>
                <a:gd name="T5" fmla="*/ 29 h 35"/>
                <a:gd name="T6" fmla="*/ 7 w 36"/>
                <a:gd name="T7" fmla="*/ 6 h 35"/>
                <a:gd name="T8" fmla="*/ 29 w 36"/>
                <a:gd name="T9" fmla="*/ 6 h 35"/>
              </a:gdLst>
              <a:ahLst/>
              <a:cxnLst>
                <a:cxn ang="0">
                  <a:pos x="T0" y="T1"/>
                </a:cxn>
                <a:cxn ang="0">
                  <a:pos x="T2" y="T3"/>
                </a:cxn>
                <a:cxn ang="0">
                  <a:pos x="T4" y="T5"/>
                </a:cxn>
                <a:cxn ang="0">
                  <a:pos x="T6" y="T7"/>
                </a:cxn>
                <a:cxn ang="0">
                  <a:pos x="T8" y="T9"/>
                </a:cxn>
              </a:cxnLst>
              <a:rect l="0" t="0" r="r" b="b"/>
              <a:pathLst>
                <a:path w="36" h="35">
                  <a:moveTo>
                    <a:pt x="29" y="6"/>
                  </a:moveTo>
                  <a:cubicBezTo>
                    <a:pt x="36" y="12"/>
                    <a:pt x="36" y="22"/>
                    <a:pt x="29" y="29"/>
                  </a:cubicBezTo>
                  <a:cubicBezTo>
                    <a:pt x="23" y="35"/>
                    <a:pt x="13" y="35"/>
                    <a:pt x="7" y="29"/>
                  </a:cubicBezTo>
                  <a:cubicBezTo>
                    <a:pt x="0" y="22"/>
                    <a:pt x="0" y="12"/>
                    <a:pt x="7" y="6"/>
                  </a:cubicBezTo>
                  <a:cubicBezTo>
                    <a:pt x="13" y="0"/>
                    <a:pt x="23" y="0"/>
                    <a:pt x="29" y="6"/>
                  </a:cubicBezTo>
                  <a:close/>
                </a:path>
              </a:pathLst>
            </a:custGeom>
            <a:noFill/>
            <a:ln w="25400" cap="rnd">
              <a:solidFill>
                <a:schemeClr val="accent2"/>
              </a:solidFill>
              <a:prstDash val="solid"/>
              <a:round/>
            </a:ln>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Oval 157"/>
          <p:cNvSpPr>
            <a:spLocks noChangeAspect="1"/>
          </p:cNvSpPr>
          <p:nvPr/>
        </p:nvSpPr>
        <p:spPr>
          <a:xfrm>
            <a:off x="4333009" y="2962533"/>
            <a:ext cx="886526" cy="8865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latin typeface="Arial" panose="020B0604020202020204" pitchFamily="34" charset="0"/>
              <a:ea typeface="微软雅黑" panose="020B0503020204020204" pitchFamily="34" charset="-122"/>
              <a:sym typeface="Arial" panose="020B0604020202020204" pitchFamily="34" charset="0"/>
            </a:endParaRPr>
          </a:p>
        </p:txBody>
      </p:sp>
      <p:grpSp>
        <p:nvGrpSpPr>
          <p:cNvPr id="28" name="组合 27"/>
          <p:cNvGrpSpPr/>
          <p:nvPr/>
        </p:nvGrpSpPr>
        <p:grpSpPr>
          <a:xfrm>
            <a:off x="4560316" y="3220607"/>
            <a:ext cx="439548" cy="385450"/>
            <a:chOff x="4565641" y="3240061"/>
            <a:chExt cx="439548" cy="385450"/>
          </a:xfrm>
        </p:grpSpPr>
        <p:sp>
          <p:nvSpPr>
            <p:cNvPr id="29" name="AutoShape 147"/>
            <p:cNvSpPr/>
            <p:nvPr/>
          </p:nvSpPr>
          <p:spPr bwMode="auto">
            <a:xfrm>
              <a:off x="4565641" y="3240061"/>
              <a:ext cx="439548" cy="385450"/>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solidFill>
              <a:schemeClr val="accent1"/>
            </a:solidFill>
            <a:ln>
              <a:solidFill>
                <a:schemeClr val="accent1"/>
              </a:solidFill>
            </a:ln>
            <a:effec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0" name="AutoShape 148"/>
            <p:cNvSpPr/>
            <p:nvPr/>
          </p:nvSpPr>
          <p:spPr bwMode="auto">
            <a:xfrm>
              <a:off x="4634015" y="3309186"/>
              <a:ext cx="65368" cy="65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solidFill>
              <a:schemeClr val="accent1"/>
            </a:solidFill>
            <a:ln>
              <a:solidFill>
                <a:schemeClr val="accent1"/>
              </a:solidFill>
            </a:ln>
            <a:effec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TextBox 13"/>
          <p:cNvSpPr txBox="1"/>
          <p:nvPr/>
        </p:nvSpPr>
        <p:spPr>
          <a:xfrm>
            <a:off x="8646550" y="2990307"/>
            <a:ext cx="1742095" cy="337528"/>
          </a:xfrm>
          <a:prstGeom prst="rect">
            <a:avLst/>
          </a:prstGeom>
          <a:noFill/>
        </p:spPr>
        <p:txBody>
          <a:bodyPr wrap="square" lIns="0" tIns="0" rIns="0" bIns="0" rtlCol="0" anchor="t" anchorCtr="0">
            <a:spAutoFit/>
          </a:bodyPr>
          <a:lstStyle/>
          <a:p>
            <a:pPr defTabSz="1216660">
              <a:lnSpc>
                <a:spcPct val="120000"/>
              </a:lnSpc>
              <a:spcBef>
                <a:spcPct val="0"/>
              </a:spcBef>
              <a:defRPr/>
            </a:pPr>
            <a:r>
              <a:rPr lang="zh-CN" alt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p:nvPr/>
        </p:nvSpPr>
        <p:spPr>
          <a:xfrm>
            <a:off x="8646550" y="3326078"/>
            <a:ext cx="2333999" cy="1254189"/>
          </a:xfrm>
          <a:prstGeom prst="rect">
            <a:avLst/>
          </a:prstGeom>
          <a:noFill/>
        </p:spPr>
        <p:txBody>
          <a:bodyPr wrap="square" lIns="0" tIns="0" rIns="0" bIns="0" rtlCol="0" anchor="t" anchorCtr="0">
            <a:spAutoFit/>
          </a:bodyPr>
          <a:lstStyle/>
          <a:p>
            <a:pP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p:cNvSpPr txBox="1"/>
          <p:nvPr/>
        </p:nvSpPr>
        <p:spPr>
          <a:xfrm>
            <a:off x="1803355" y="2990307"/>
            <a:ext cx="1742095" cy="337528"/>
          </a:xfrm>
          <a:prstGeom prst="rect">
            <a:avLst/>
          </a:prstGeom>
          <a:noFill/>
        </p:spPr>
        <p:txBody>
          <a:bodyPr wrap="square" lIns="0" tIns="0" rIns="0" bIns="0" rtlCol="0" anchor="t" anchorCtr="0">
            <a:spAutoFit/>
          </a:bodyPr>
          <a:lstStyle/>
          <a:p>
            <a:pPr algn="r" defTabSz="1216660">
              <a:lnSpc>
                <a:spcPct val="120000"/>
              </a:lnSpc>
              <a:spcBef>
                <a:spcPct val="0"/>
              </a:spcBef>
              <a:defRPr/>
            </a:pPr>
            <a:r>
              <a:rPr lang="zh-CN" alt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3"/>
          <p:cNvSpPr txBox="1"/>
          <p:nvPr/>
        </p:nvSpPr>
        <p:spPr>
          <a:xfrm>
            <a:off x="1211451" y="3326078"/>
            <a:ext cx="2333999" cy="1292662"/>
          </a:xfrm>
          <a:prstGeom prst="rect">
            <a:avLst/>
          </a:prstGeom>
          <a:noFill/>
        </p:spPr>
        <p:txBody>
          <a:bodyPr wrap="square" lIns="0" tIns="0" rIns="0" bIns="0" rtlCol="0" anchor="t" anchorCtr="0">
            <a:spAutoFit/>
          </a:bodyPr>
          <a:lstStyle/>
          <a:p>
            <a:pPr algn="r" defTabSz="1216660">
              <a:lnSpc>
                <a:spcPct val="150000"/>
              </a:lnSpc>
              <a:spcBef>
                <a:spcPct val="0"/>
              </a:spcBef>
              <a:defRPr/>
            </a:pPr>
            <a:r>
              <a:rPr lang="zh-CN" altLang="en-US" sz="14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a:t>
            </a: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大小。单击此处可编辑内容，根据您的需要自由拉伸文本框大小</a:t>
            </a:r>
            <a:r>
              <a:rPr lang="zh-CN" altLang="en-US" sz="14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
          <p:cNvSpPr txBox="1"/>
          <p:nvPr/>
        </p:nvSpPr>
        <p:spPr>
          <a:xfrm>
            <a:off x="5224619" y="5039580"/>
            <a:ext cx="1742095" cy="337528"/>
          </a:xfrm>
          <a:prstGeom prst="rect">
            <a:avLst/>
          </a:prstGeom>
          <a:noFill/>
        </p:spPr>
        <p:txBody>
          <a:bodyPr wrap="square" lIns="0" tIns="0" rIns="0" bIns="0" rtlCol="0" anchor="t" anchorCtr="0">
            <a:spAutoFit/>
          </a:bodyPr>
          <a:lstStyle/>
          <a:p>
            <a:pPr algn="ctr" defTabSz="1216660">
              <a:lnSpc>
                <a:spcPct val="120000"/>
              </a:lnSpc>
              <a:spcBef>
                <a:spcPct val="0"/>
              </a:spcBef>
              <a:defRPr/>
            </a:pPr>
            <a:r>
              <a:rPr lang="zh-CN" alt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3"/>
          <p:cNvSpPr txBox="1"/>
          <p:nvPr/>
        </p:nvSpPr>
        <p:spPr>
          <a:xfrm>
            <a:off x="4928667" y="5375351"/>
            <a:ext cx="2333999" cy="1254189"/>
          </a:xfrm>
          <a:prstGeom prst="rect">
            <a:avLst/>
          </a:prstGeom>
          <a:noFill/>
        </p:spPr>
        <p:txBody>
          <a:bodyPr wrap="square" lIns="0" tIns="0" rIns="0" bIns="0" rtlCol="0" anchor="t" anchorCtr="0">
            <a:spAutoFit/>
          </a:bodyPr>
          <a:lstStyle/>
          <a:p>
            <a:pPr algn="ct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3"/>
          <p:cNvSpPr txBox="1"/>
          <p:nvPr/>
        </p:nvSpPr>
        <p:spPr>
          <a:xfrm>
            <a:off x="5224619" y="419857"/>
            <a:ext cx="1742095" cy="337528"/>
          </a:xfrm>
          <a:prstGeom prst="rect">
            <a:avLst/>
          </a:prstGeom>
          <a:noFill/>
        </p:spPr>
        <p:txBody>
          <a:bodyPr wrap="square" lIns="0" tIns="0" rIns="0" bIns="0" rtlCol="0" anchor="t" anchorCtr="0">
            <a:spAutoFit/>
          </a:bodyPr>
          <a:lstStyle/>
          <a:p>
            <a:pPr algn="ctr" defTabSz="1216660">
              <a:lnSpc>
                <a:spcPct val="120000"/>
              </a:lnSpc>
              <a:spcBef>
                <a:spcPct val="0"/>
              </a:spcBef>
              <a:defRPr/>
            </a:pPr>
            <a:r>
              <a:rPr lang="zh-CN" alt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13"/>
          <p:cNvSpPr txBox="1"/>
          <p:nvPr/>
        </p:nvSpPr>
        <p:spPr>
          <a:xfrm>
            <a:off x="4928667" y="755628"/>
            <a:ext cx="2333999" cy="1254189"/>
          </a:xfrm>
          <a:prstGeom prst="rect">
            <a:avLst/>
          </a:prstGeom>
          <a:noFill/>
        </p:spPr>
        <p:txBody>
          <a:bodyPr wrap="square" lIns="0" tIns="0" rIns="0" bIns="0" rtlCol="0" anchor="t" anchorCtr="0">
            <a:spAutoFit/>
          </a:bodyPr>
          <a:lstStyle/>
          <a:p>
            <a:pPr algn="ct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38"/>
          <p:cNvSpPr/>
          <p:nvPr>
            <p:custDataLst>
              <p:tags r:id="rId1"/>
            </p:custDataLst>
          </p:nvPr>
        </p:nvSpPr>
        <p:spPr>
          <a:xfrm>
            <a:off x="0" y="37945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custDataLst>
              <p:tags r:id="rId2"/>
            </p:custDataLst>
          </p:nvPr>
        </p:nvSpPr>
        <p:spPr>
          <a:xfrm>
            <a:off x="689900" y="37945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custDataLst>
              <p:tags r:id="rId3"/>
            </p:custDataLst>
          </p:nvPr>
        </p:nvSpPr>
        <p:spPr>
          <a:xfrm>
            <a:off x="842559" y="333734"/>
            <a:ext cx="2397760" cy="461665"/>
          </a:xfrm>
          <a:prstGeom prst="rect">
            <a:avLst/>
          </a:prstGeom>
          <a:noFill/>
        </p:spPr>
        <p:txBody>
          <a:bodyPr wrap="square" rtlCol="0">
            <a:spAutoFit/>
          </a:bodyPr>
          <a:lstStyle/>
          <a:p>
            <a:pPr algn="ctr"/>
            <a:r>
              <a:rPr lang="zh-CN" altLang="en-US" sz="2400" dirty="0"/>
              <a:t>开学真情寄语</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ardrop 15@|1FFC:14657585|FBC:16777215|LFC:16777215|LBC:16777215"/>
          <p:cNvSpPr/>
          <p:nvPr/>
        </p:nvSpPr>
        <p:spPr>
          <a:xfrm rot="8100000">
            <a:off x="2462407" y="2073394"/>
            <a:ext cx="648000" cy="648000"/>
          </a:xfrm>
          <a:prstGeom prst="teardrop">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969696">
                  <a:lumMod val="75000"/>
                </a:srgb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Freeform 6@|5FFC:16777215|FBC:16777215|LFC:16777215|LBC:16777215"/>
          <p:cNvSpPr>
            <a:spLocks noEditPoints="1"/>
          </p:cNvSpPr>
          <p:nvPr/>
        </p:nvSpPr>
        <p:spPr bwMode="auto">
          <a:xfrm>
            <a:off x="2623913" y="2207242"/>
            <a:ext cx="324988" cy="357488"/>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rgbClr val="FFFFFF"/>
          </a:solidFill>
          <a:ln>
            <a:noFill/>
          </a:ln>
        </p:spPr>
        <p:txBody>
          <a:bodyPr vert="horz" wrap="square" lIns="91440" tIns="45720" rIns="91440" bIns="45720" numCol="1" anchor="t" anchorCtr="0" compatLnSpc="1"/>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969696">
                  <a:lumMod val="75000"/>
                </a:srgb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Teardrop 18"/>
          <p:cNvSpPr/>
          <p:nvPr/>
        </p:nvSpPr>
        <p:spPr>
          <a:xfrm rot="8100000">
            <a:off x="6873353" y="2073394"/>
            <a:ext cx="648000" cy="648000"/>
          </a:xfrm>
          <a:prstGeom prst="teardrop">
            <a:avLst/>
          </a:prstGeom>
          <a:solidFill>
            <a:schemeClr val="accent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969696">
                  <a:lumMod val="75000"/>
                </a:srgb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Teardrop 27"/>
          <p:cNvSpPr/>
          <p:nvPr/>
        </p:nvSpPr>
        <p:spPr>
          <a:xfrm rot="8100000">
            <a:off x="9081594" y="2073394"/>
            <a:ext cx="648000" cy="648000"/>
          </a:xfrm>
          <a:prstGeom prst="teardrop">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969696">
                  <a:lumMod val="75000"/>
                </a:srgb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23"/>
          <p:cNvSpPr>
            <a:spLocks noEditPoints="1"/>
          </p:cNvSpPr>
          <p:nvPr/>
        </p:nvSpPr>
        <p:spPr bwMode="auto">
          <a:xfrm>
            <a:off x="6975916" y="2260419"/>
            <a:ext cx="442875" cy="335381"/>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24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9"/>
          <p:cNvSpPr>
            <a:spLocks noEditPoints="1"/>
          </p:cNvSpPr>
          <p:nvPr/>
        </p:nvSpPr>
        <p:spPr bwMode="auto">
          <a:xfrm>
            <a:off x="9228578" y="2225069"/>
            <a:ext cx="354032" cy="354032"/>
          </a:xfrm>
          <a:custGeom>
            <a:avLst/>
            <a:gdLst>
              <a:gd name="T0" fmla="*/ 1411 w 2822"/>
              <a:gd name="T1" fmla="*/ 0 h 2822"/>
              <a:gd name="T2" fmla="*/ 0 w 2822"/>
              <a:gd name="T3" fmla="*/ 1411 h 2822"/>
              <a:gd name="T4" fmla="*/ 1411 w 2822"/>
              <a:gd name="T5" fmla="*/ 2822 h 2822"/>
              <a:gd name="T6" fmla="*/ 2822 w 2822"/>
              <a:gd name="T7" fmla="*/ 1411 h 2822"/>
              <a:gd name="T8" fmla="*/ 1411 w 2822"/>
              <a:gd name="T9" fmla="*/ 0 h 2822"/>
              <a:gd name="T10" fmla="*/ 1411 w 2822"/>
              <a:gd name="T11" fmla="*/ 399 h 2822"/>
              <a:gd name="T12" fmla="*/ 2423 w 2822"/>
              <a:gd name="T13" fmla="*/ 1411 h 2822"/>
              <a:gd name="T14" fmla="*/ 1411 w 2822"/>
              <a:gd name="T15" fmla="*/ 2422 h 2822"/>
              <a:gd name="T16" fmla="*/ 400 w 2822"/>
              <a:gd name="T17" fmla="*/ 1411 h 2822"/>
              <a:gd name="T18" fmla="*/ 1411 w 2822"/>
              <a:gd name="T19" fmla="*/ 399 h 2822"/>
              <a:gd name="T20" fmla="*/ 1411 w 2822"/>
              <a:gd name="T21" fmla="*/ 568 h 2822"/>
              <a:gd name="T22" fmla="*/ 568 w 2822"/>
              <a:gd name="T23" fmla="*/ 1411 h 2822"/>
              <a:gd name="T24" fmla="*/ 1411 w 2822"/>
              <a:gd name="T25" fmla="*/ 2254 h 2822"/>
              <a:gd name="T26" fmla="*/ 2254 w 2822"/>
              <a:gd name="T27" fmla="*/ 1411 h 2822"/>
              <a:gd name="T28" fmla="*/ 1411 w 2822"/>
              <a:gd name="T29" fmla="*/ 568 h 2822"/>
              <a:gd name="T30" fmla="*/ 1411 w 2822"/>
              <a:gd name="T31" fmla="*/ 839 h 2822"/>
              <a:gd name="T32" fmla="*/ 1983 w 2822"/>
              <a:gd name="T33" fmla="*/ 1411 h 2822"/>
              <a:gd name="T34" fmla="*/ 1411 w 2822"/>
              <a:gd name="T35" fmla="*/ 1982 h 2822"/>
              <a:gd name="T36" fmla="*/ 840 w 2822"/>
              <a:gd name="T37" fmla="*/ 1411 h 2822"/>
              <a:gd name="T38" fmla="*/ 1411 w 2822"/>
              <a:gd name="T39" fmla="*/ 839 h 2822"/>
              <a:gd name="T40" fmla="*/ 1411 w 2822"/>
              <a:gd name="T41" fmla="*/ 1073 h 2822"/>
              <a:gd name="T42" fmla="*/ 1073 w 2822"/>
              <a:gd name="T43" fmla="*/ 1411 h 2822"/>
              <a:gd name="T44" fmla="*/ 1411 w 2822"/>
              <a:gd name="T45" fmla="*/ 1749 h 2822"/>
              <a:gd name="T46" fmla="*/ 1749 w 2822"/>
              <a:gd name="T47" fmla="*/ 1411 h 2822"/>
              <a:gd name="T48" fmla="*/ 1411 w 2822"/>
              <a:gd name="T49" fmla="*/ 1073 h 2822"/>
              <a:gd name="T50" fmla="*/ 1411 w 2822"/>
              <a:gd name="T51" fmla="*/ 1223 h 2822"/>
              <a:gd name="T52" fmla="*/ 1599 w 2822"/>
              <a:gd name="T53" fmla="*/ 1411 h 2822"/>
              <a:gd name="T54" fmla="*/ 1411 w 2822"/>
              <a:gd name="T55" fmla="*/ 1599 h 2822"/>
              <a:gd name="T56" fmla="*/ 1223 w 2822"/>
              <a:gd name="T57" fmla="*/ 1411 h 2822"/>
              <a:gd name="T58" fmla="*/ 1411 w 2822"/>
              <a:gd name="T59" fmla="*/ 1223 h 2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2" h="2822">
                <a:moveTo>
                  <a:pt x="1411" y="0"/>
                </a:moveTo>
                <a:cubicBezTo>
                  <a:pt x="632" y="0"/>
                  <a:pt x="0" y="632"/>
                  <a:pt x="0" y="1411"/>
                </a:cubicBezTo>
                <a:cubicBezTo>
                  <a:pt x="0" y="2190"/>
                  <a:pt x="632" y="2822"/>
                  <a:pt x="1411" y="2822"/>
                </a:cubicBezTo>
                <a:cubicBezTo>
                  <a:pt x="2190" y="2822"/>
                  <a:pt x="2822" y="2190"/>
                  <a:pt x="2822" y="1411"/>
                </a:cubicBezTo>
                <a:cubicBezTo>
                  <a:pt x="2822" y="632"/>
                  <a:pt x="2190" y="0"/>
                  <a:pt x="1411" y="0"/>
                </a:cubicBezTo>
                <a:close/>
                <a:moveTo>
                  <a:pt x="1411" y="399"/>
                </a:moveTo>
                <a:cubicBezTo>
                  <a:pt x="1970" y="399"/>
                  <a:pt x="2423" y="852"/>
                  <a:pt x="2423" y="1411"/>
                </a:cubicBezTo>
                <a:cubicBezTo>
                  <a:pt x="2423" y="1970"/>
                  <a:pt x="1970" y="2422"/>
                  <a:pt x="1411" y="2422"/>
                </a:cubicBezTo>
                <a:cubicBezTo>
                  <a:pt x="852" y="2422"/>
                  <a:pt x="400" y="1970"/>
                  <a:pt x="400" y="1411"/>
                </a:cubicBezTo>
                <a:cubicBezTo>
                  <a:pt x="400" y="852"/>
                  <a:pt x="852" y="399"/>
                  <a:pt x="1411" y="399"/>
                </a:cubicBezTo>
                <a:close/>
                <a:moveTo>
                  <a:pt x="1411" y="568"/>
                </a:moveTo>
                <a:cubicBezTo>
                  <a:pt x="945" y="568"/>
                  <a:pt x="568" y="945"/>
                  <a:pt x="568" y="1411"/>
                </a:cubicBezTo>
                <a:cubicBezTo>
                  <a:pt x="568" y="1877"/>
                  <a:pt x="945" y="2254"/>
                  <a:pt x="1411" y="2254"/>
                </a:cubicBezTo>
                <a:cubicBezTo>
                  <a:pt x="1877" y="2254"/>
                  <a:pt x="2254" y="1877"/>
                  <a:pt x="2254" y="1411"/>
                </a:cubicBezTo>
                <a:cubicBezTo>
                  <a:pt x="2254" y="945"/>
                  <a:pt x="1877" y="568"/>
                  <a:pt x="1411" y="568"/>
                </a:cubicBezTo>
                <a:close/>
                <a:moveTo>
                  <a:pt x="1411" y="839"/>
                </a:moveTo>
                <a:cubicBezTo>
                  <a:pt x="1727" y="839"/>
                  <a:pt x="1983" y="1095"/>
                  <a:pt x="1983" y="1411"/>
                </a:cubicBezTo>
                <a:cubicBezTo>
                  <a:pt x="1983" y="1726"/>
                  <a:pt x="1727" y="1982"/>
                  <a:pt x="1411" y="1982"/>
                </a:cubicBezTo>
                <a:cubicBezTo>
                  <a:pt x="1096" y="1982"/>
                  <a:pt x="840" y="1726"/>
                  <a:pt x="840" y="1411"/>
                </a:cubicBezTo>
                <a:cubicBezTo>
                  <a:pt x="840" y="1095"/>
                  <a:pt x="1096" y="839"/>
                  <a:pt x="1411" y="839"/>
                </a:cubicBezTo>
                <a:close/>
                <a:moveTo>
                  <a:pt x="1411" y="1073"/>
                </a:moveTo>
                <a:cubicBezTo>
                  <a:pt x="1224" y="1073"/>
                  <a:pt x="1073" y="1224"/>
                  <a:pt x="1073" y="1411"/>
                </a:cubicBezTo>
                <a:cubicBezTo>
                  <a:pt x="1073" y="1598"/>
                  <a:pt x="1224" y="1749"/>
                  <a:pt x="1411" y="1749"/>
                </a:cubicBezTo>
                <a:cubicBezTo>
                  <a:pt x="1598" y="1749"/>
                  <a:pt x="1749" y="1598"/>
                  <a:pt x="1749" y="1411"/>
                </a:cubicBezTo>
                <a:cubicBezTo>
                  <a:pt x="1749" y="1224"/>
                  <a:pt x="1598" y="1073"/>
                  <a:pt x="1411" y="1073"/>
                </a:cubicBezTo>
                <a:close/>
                <a:moveTo>
                  <a:pt x="1411" y="1223"/>
                </a:moveTo>
                <a:cubicBezTo>
                  <a:pt x="1515" y="1223"/>
                  <a:pt x="1599" y="1307"/>
                  <a:pt x="1599" y="1411"/>
                </a:cubicBezTo>
                <a:cubicBezTo>
                  <a:pt x="1599" y="1514"/>
                  <a:pt x="1515" y="1599"/>
                  <a:pt x="1411" y="1599"/>
                </a:cubicBezTo>
                <a:cubicBezTo>
                  <a:pt x="1308" y="1599"/>
                  <a:pt x="1223" y="1514"/>
                  <a:pt x="1223" y="1411"/>
                </a:cubicBezTo>
                <a:cubicBezTo>
                  <a:pt x="1223" y="1307"/>
                  <a:pt x="1308" y="1223"/>
                  <a:pt x="1411" y="1223"/>
                </a:cubicBezTo>
                <a:close/>
              </a:path>
            </a:pathLst>
          </a:custGeom>
          <a:solidFill>
            <a:srgbClr val="FFFFFF"/>
          </a:solidFill>
          <a:ln w="0">
            <a:noFill/>
            <a:prstDash val="solid"/>
            <a:round/>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th-TH" sz="1800" b="0" i="0" u="none" strike="noStrike" kern="0" cap="none" spc="0" normalizeH="0" baseline="0" noProof="0">
              <a:ln>
                <a:noFill/>
              </a:ln>
              <a:solidFill>
                <a:srgbClr val="949494"/>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ardrop 21"/>
          <p:cNvSpPr/>
          <p:nvPr/>
        </p:nvSpPr>
        <p:spPr>
          <a:xfrm rot="8100000">
            <a:off x="4670648" y="2073394"/>
            <a:ext cx="648000" cy="648000"/>
          </a:xfrm>
          <a:prstGeom prst="teardrop">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969696">
                  <a:lumMod val="75000"/>
                </a:srgb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ectangle 4"/>
          <p:cNvSpPr/>
          <p:nvPr/>
        </p:nvSpPr>
        <p:spPr>
          <a:xfrm>
            <a:off x="1682287" y="3094074"/>
            <a:ext cx="2208241" cy="120820"/>
          </a:xfrm>
          <a:prstGeom prst="rect">
            <a:avLst/>
          </a:prstGeom>
          <a:solidFill>
            <a:schemeClr val="accent1"/>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ectangle 5"/>
          <p:cNvSpPr/>
          <p:nvPr/>
        </p:nvSpPr>
        <p:spPr>
          <a:xfrm>
            <a:off x="3890528" y="3094074"/>
            <a:ext cx="2208241" cy="120820"/>
          </a:xfrm>
          <a:prstGeom prst="rect">
            <a:avLst/>
          </a:prstGeom>
          <a:solidFill>
            <a:schemeClr val="accent2"/>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6"/>
          <p:cNvSpPr/>
          <p:nvPr/>
        </p:nvSpPr>
        <p:spPr>
          <a:xfrm>
            <a:off x="6093233" y="3094074"/>
            <a:ext cx="2208241" cy="120820"/>
          </a:xfrm>
          <a:prstGeom prst="rect">
            <a:avLst/>
          </a:prstGeom>
          <a:solidFill>
            <a:schemeClr val="accent1"/>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7"/>
          <p:cNvSpPr/>
          <p:nvPr/>
        </p:nvSpPr>
        <p:spPr>
          <a:xfrm>
            <a:off x="8301474" y="3094074"/>
            <a:ext cx="2208241" cy="120820"/>
          </a:xfrm>
          <a:prstGeom prst="rect">
            <a:avLst/>
          </a:prstGeom>
          <a:solidFill>
            <a:schemeClr val="accent2"/>
          </a:solidFill>
          <a:ln w="9525"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2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3"/>
          <p:cNvSpPr txBox="1"/>
          <p:nvPr/>
        </p:nvSpPr>
        <p:spPr>
          <a:xfrm>
            <a:off x="1617367" y="3535156"/>
            <a:ext cx="2338080" cy="33752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1949638" y="3965920"/>
            <a:ext cx="1710178" cy="1900520"/>
          </a:xfrm>
          <a:prstGeom prst="rect">
            <a:avLst/>
          </a:prstGeom>
          <a:noFill/>
        </p:spPr>
        <p:txBody>
          <a:bodyPr wrap="square" lIns="0" tIns="0" rIns="0" bIns="0" rtlCol="0" anchor="t" anchorCtr="0">
            <a:spAutoFit/>
          </a:bodyPr>
          <a:lstStyle/>
          <a:p>
            <a:pPr algn="ct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p:nvPr/>
        </p:nvSpPr>
        <p:spPr>
          <a:xfrm>
            <a:off x="3825608" y="3535156"/>
            <a:ext cx="2338080" cy="33752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p:nvPr/>
        </p:nvSpPr>
        <p:spPr>
          <a:xfrm>
            <a:off x="4157879" y="3965920"/>
            <a:ext cx="1710178" cy="1900520"/>
          </a:xfrm>
          <a:prstGeom prst="rect">
            <a:avLst/>
          </a:prstGeom>
          <a:noFill/>
        </p:spPr>
        <p:txBody>
          <a:bodyPr wrap="square" lIns="0" tIns="0" rIns="0" bIns="0" rtlCol="0" anchor="t" anchorCtr="0">
            <a:spAutoFit/>
          </a:bodyPr>
          <a:lstStyle/>
          <a:p>
            <a:pPr algn="ct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p:nvPr/>
        </p:nvSpPr>
        <p:spPr>
          <a:xfrm>
            <a:off x="6028313" y="3535156"/>
            <a:ext cx="2338080" cy="33752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p:nvPr/>
        </p:nvSpPr>
        <p:spPr>
          <a:xfrm>
            <a:off x="6360584" y="3965920"/>
            <a:ext cx="1710178" cy="1900520"/>
          </a:xfrm>
          <a:prstGeom prst="rect">
            <a:avLst/>
          </a:prstGeom>
          <a:noFill/>
        </p:spPr>
        <p:txBody>
          <a:bodyPr wrap="square" lIns="0" tIns="0" rIns="0" bIns="0" rtlCol="0" anchor="t" anchorCtr="0">
            <a:spAutoFit/>
          </a:bodyPr>
          <a:lstStyle/>
          <a:p>
            <a:pPr algn="ct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p:nvPr/>
        </p:nvSpPr>
        <p:spPr>
          <a:xfrm>
            <a:off x="8236554" y="3535156"/>
            <a:ext cx="2338080" cy="33752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2000" b="1" dirty="0">
              <a:solidFill>
                <a:schemeClr val="tx1">
                  <a:lumMod val="90000"/>
                  <a:lumOff val="1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p:nvPr/>
        </p:nvSpPr>
        <p:spPr>
          <a:xfrm>
            <a:off x="8568825" y="3965920"/>
            <a:ext cx="1710178" cy="1900520"/>
          </a:xfrm>
          <a:prstGeom prst="rect">
            <a:avLst/>
          </a:prstGeom>
          <a:noFill/>
        </p:spPr>
        <p:txBody>
          <a:bodyPr wrap="square" lIns="0" tIns="0" rIns="0" bIns="0" rtlCol="0" anchor="t" anchorCtr="0">
            <a:spAutoFit/>
          </a:bodyPr>
          <a:lstStyle/>
          <a:p>
            <a:pPr algn="ctr" defTabSz="1216660">
              <a:lnSpc>
                <a:spcPct val="150000"/>
              </a:lnSpc>
              <a:spcBef>
                <a:spcPct val="0"/>
              </a:spcBef>
              <a:defRPr/>
            </a:pPr>
            <a:r>
              <a:rPr lang="zh-CN" altLang="en-US" sz="1400" dirty="0">
                <a:solidFill>
                  <a:srgbClr val="000000"/>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1" name="组合 20"/>
          <p:cNvGrpSpPr/>
          <p:nvPr/>
        </p:nvGrpSpPr>
        <p:grpSpPr>
          <a:xfrm>
            <a:off x="4834294" y="2260419"/>
            <a:ext cx="320707" cy="345872"/>
            <a:chOff x="7249165" y="3247659"/>
            <a:chExt cx="320707" cy="345872"/>
          </a:xfrm>
        </p:grpSpPr>
        <p:sp>
          <p:nvSpPr>
            <p:cNvPr id="22" name="Freeform 20"/>
            <p:cNvSpPr/>
            <p:nvPr/>
          </p:nvSpPr>
          <p:spPr bwMode="auto">
            <a:xfrm>
              <a:off x="7249165" y="3272180"/>
              <a:ext cx="320707" cy="321351"/>
            </a:xfrm>
            <a:custGeom>
              <a:avLst/>
              <a:gdLst>
                <a:gd name="T0" fmla="*/ 248 w 497"/>
                <a:gd name="T1" fmla="*/ 115 h 498"/>
                <a:gd name="T2" fmla="*/ 497 w 497"/>
                <a:gd name="T3" fmla="*/ 0 h 498"/>
                <a:gd name="T4" fmla="*/ 497 w 497"/>
                <a:gd name="T5" fmla="*/ 373 h 498"/>
                <a:gd name="T6" fmla="*/ 248 w 497"/>
                <a:gd name="T7" fmla="*/ 498 h 498"/>
                <a:gd name="T8" fmla="*/ 0 w 497"/>
                <a:gd name="T9" fmla="*/ 373 h 498"/>
                <a:gd name="T10" fmla="*/ 0 w 497"/>
                <a:gd name="T11" fmla="*/ 0 h 498"/>
                <a:gd name="T12" fmla="*/ 248 w 497"/>
                <a:gd name="T13" fmla="*/ 115 h 498"/>
              </a:gdLst>
              <a:ahLst/>
              <a:cxnLst>
                <a:cxn ang="0">
                  <a:pos x="T0" y="T1"/>
                </a:cxn>
                <a:cxn ang="0">
                  <a:pos x="T2" y="T3"/>
                </a:cxn>
                <a:cxn ang="0">
                  <a:pos x="T4" y="T5"/>
                </a:cxn>
                <a:cxn ang="0">
                  <a:pos x="T6" y="T7"/>
                </a:cxn>
                <a:cxn ang="0">
                  <a:pos x="T8" y="T9"/>
                </a:cxn>
                <a:cxn ang="0">
                  <a:pos x="T10" y="T11"/>
                </a:cxn>
                <a:cxn ang="0">
                  <a:pos x="T12" y="T13"/>
                </a:cxn>
              </a:cxnLst>
              <a:rect l="0" t="0" r="r" b="b"/>
              <a:pathLst>
                <a:path w="497" h="498">
                  <a:moveTo>
                    <a:pt x="248" y="115"/>
                  </a:moveTo>
                  <a:lnTo>
                    <a:pt x="497" y="0"/>
                  </a:lnTo>
                  <a:lnTo>
                    <a:pt x="497" y="373"/>
                  </a:lnTo>
                  <a:lnTo>
                    <a:pt x="248" y="498"/>
                  </a:lnTo>
                  <a:lnTo>
                    <a:pt x="0" y="373"/>
                  </a:lnTo>
                  <a:lnTo>
                    <a:pt x="0" y="0"/>
                  </a:lnTo>
                  <a:lnTo>
                    <a:pt x="248" y="115"/>
                  </a:lnTo>
                  <a:close/>
                </a:path>
              </a:pathLst>
            </a:custGeom>
            <a:noFill/>
            <a:ln w="254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1"/>
            <p:cNvSpPr/>
            <p:nvPr/>
          </p:nvSpPr>
          <p:spPr bwMode="auto">
            <a:xfrm>
              <a:off x="7285946" y="3247659"/>
              <a:ext cx="247144" cy="61302"/>
            </a:xfrm>
            <a:custGeom>
              <a:avLst/>
              <a:gdLst>
                <a:gd name="T0" fmla="*/ 383 w 383"/>
                <a:gd name="T1" fmla="*/ 0 h 95"/>
                <a:gd name="T2" fmla="*/ 191 w 383"/>
                <a:gd name="T3" fmla="*/ 95 h 95"/>
                <a:gd name="T4" fmla="*/ 0 w 383"/>
                <a:gd name="T5" fmla="*/ 0 h 95"/>
              </a:gdLst>
              <a:ahLst/>
              <a:cxnLst>
                <a:cxn ang="0">
                  <a:pos x="T0" y="T1"/>
                </a:cxn>
                <a:cxn ang="0">
                  <a:pos x="T2" y="T3"/>
                </a:cxn>
                <a:cxn ang="0">
                  <a:pos x="T4" y="T5"/>
                </a:cxn>
              </a:cxnLst>
              <a:rect l="0" t="0" r="r" b="b"/>
              <a:pathLst>
                <a:path w="383" h="95">
                  <a:moveTo>
                    <a:pt x="383" y="0"/>
                  </a:moveTo>
                  <a:lnTo>
                    <a:pt x="191" y="95"/>
                  </a:lnTo>
                  <a:lnTo>
                    <a:pt x="0" y="0"/>
                  </a:lnTo>
                </a:path>
              </a:pathLst>
            </a:custGeom>
            <a:noFill/>
            <a:ln w="254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sp>
          <p:nvSpPr>
            <p:cNvPr id="24" name="Line 22"/>
            <p:cNvSpPr>
              <a:spLocks noChangeShapeType="1"/>
            </p:cNvSpPr>
            <p:nvPr/>
          </p:nvSpPr>
          <p:spPr bwMode="auto">
            <a:xfrm>
              <a:off x="7409196" y="3346387"/>
              <a:ext cx="0" cy="247143"/>
            </a:xfrm>
            <a:prstGeom prst="line">
              <a:avLst/>
            </a:prstGeom>
            <a:noFill/>
            <a:ln w="25400" cap="rnd">
              <a:solidFill>
                <a:schemeClr val="bg1"/>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2400">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矩形 24"/>
          <p:cNvSpPr/>
          <p:nvPr>
            <p:custDataLst>
              <p:tags r:id="rId1"/>
            </p:custDataLst>
          </p:nvPr>
        </p:nvSpPr>
        <p:spPr>
          <a:xfrm>
            <a:off x="0" y="37945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custDataLst>
              <p:tags r:id="rId2"/>
            </p:custDataLst>
          </p:nvPr>
        </p:nvSpPr>
        <p:spPr>
          <a:xfrm>
            <a:off x="689900" y="37945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custDataLst>
              <p:tags r:id="rId3"/>
            </p:custDataLst>
          </p:nvPr>
        </p:nvSpPr>
        <p:spPr>
          <a:xfrm>
            <a:off x="842559" y="333734"/>
            <a:ext cx="2397760" cy="461665"/>
          </a:xfrm>
          <a:prstGeom prst="rect">
            <a:avLst/>
          </a:prstGeom>
          <a:noFill/>
        </p:spPr>
        <p:txBody>
          <a:bodyPr wrap="square" rtlCol="0">
            <a:spAutoFit/>
          </a:bodyPr>
          <a:lstStyle/>
          <a:p>
            <a:pPr algn="ctr"/>
            <a:r>
              <a:rPr lang="zh-CN" altLang="en-US" sz="2400" dirty="0"/>
              <a:t>开学真情寄语</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l="-98" t="21707" r="-98" b="3922"/>
          <a:stretch>
            <a:fillRect/>
          </a:stretch>
        </p:blipFill>
        <p:spPr>
          <a:xfrm>
            <a:off x="560387" y="797242"/>
            <a:ext cx="10351453" cy="4699318"/>
          </a:xfrm>
          <a:prstGeom prst="rect">
            <a:avLst/>
          </a:prstGeom>
        </p:spPr>
      </p:pic>
      <p:sp>
        <p:nvSpPr>
          <p:cNvPr id="3" name="矩形 2"/>
          <p:cNvSpPr/>
          <p:nvPr/>
        </p:nvSpPr>
        <p:spPr>
          <a:xfrm>
            <a:off x="1056640" y="5008880"/>
            <a:ext cx="1239520" cy="12395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2661920" y="5008880"/>
            <a:ext cx="1239520" cy="1239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155440" y="5008880"/>
            <a:ext cx="6126480" cy="12395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custDataLst>
              <p:tags r:id="rId2"/>
            </p:custDataLst>
          </p:nvPr>
        </p:nvSpPr>
        <p:spPr>
          <a:xfrm>
            <a:off x="0" y="216894"/>
            <a:ext cx="579120"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custDataLst>
              <p:tags r:id="rId3"/>
            </p:custDataLst>
          </p:nvPr>
        </p:nvSpPr>
        <p:spPr>
          <a:xfrm>
            <a:off x="689900" y="216894"/>
            <a:ext cx="305319" cy="3702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custDataLst>
              <p:tags r:id="rId4"/>
            </p:custDataLst>
          </p:nvPr>
        </p:nvSpPr>
        <p:spPr>
          <a:xfrm>
            <a:off x="842559" y="171174"/>
            <a:ext cx="2397760" cy="461665"/>
          </a:xfrm>
          <a:prstGeom prst="rect">
            <a:avLst/>
          </a:prstGeom>
          <a:noFill/>
        </p:spPr>
        <p:txBody>
          <a:bodyPr wrap="square" rtlCol="0">
            <a:spAutoFit/>
          </a:bodyPr>
          <a:lstStyle/>
          <a:p>
            <a:pPr algn="ctr"/>
            <a:r>
              <a:rPr lang="zh-CN" altLang="en-US" sz="2400" dirty="0"/>
              <a:t>开学真情寄语</a:t>
            </a:r>
            <a:endParaRPr lang="zh-CN" altLang="en-US" sz="2400" dirty="0"/>
          </a:p>
        </p:txBody>
      </p:sp>
      <p:sp>
        <p:nvSpPr>
          <p:cNvPr id="12" name="Freeform 23"/>
          <p:cNvSpPr>
            <a:spLocks noEditPoints="1"/>
          </p:cNvSpPr>
          <p:nvPr/>
        </p:nvSpPr>
        <p:spPr bwMode="auto">
          <a:xfrm>
            <a:off x="1415603" y="5394955"/>
            <a:ext cx="521594" cy="467370"/>
          </a:xfrm>
          <a:custGeom>
            <a:avLst/>
            <a:gdLst>
              <a:gd name="T0" fmla="*/ 13 w 152"/>
              <a:gd name="T1" fmla="*/ 48 h 137"/>
              <a:gd name="T2" fmla="*/ 8 w 152"/>
              <a:gd name="T3" fmla="*/ 62 h 137"/>
              <a:gd name="T4" fmla="*/ 25 w 152"/>
              <a:gd name="T5" fmla="*/ 60 h 137"/>
              <a:gd name="T6" fmla="*/ 30 w 152"/>
              <a:gd name="T7" fmla="*/ 54 h 137"/>
              <a:gd name="T8" fmla="*/ 23 w 152"/>
              <a:gd name="T9" fmla="*/ 78 h 137"/>
              <a:gd name="T10" fmla="*/ 7 w 152"/>
              <a:gd name="T11" fmla="*/ 72 h 137"/>
              <a:gd name="T12" fmla="*/ 3 w 152"/>
              <a:gd name="T13" fmla="*/ 134 h 137"/>
              <a:gd name="T14" fmla="*/ 21 w 152"/>
              <a:gd name="T15" fmla="*/ 133 h 137"/>
              <a:gd name="T16" fmla="*/ 20 w 152"/>
              <a:gd name="T17" fmla="*/ 126 h 137"/>
              <a:gd name="T18" fmla="*/ 1 w 152"/>
              <a:gd name="T19" fmla="*/ 122 h 137"/>
              <a:gd name="T20" fmla="*/ 20 w 152"/>
              <a:gd name="T21" fmla="*/ 122 h 137"/>
              <a:gd name="T22" fmla="*/ 27 w 152"/>
              <a:gd name="T23" fmla="*/ 75 h 137"/>
              <a:gd name="T24" fmla="*/ 8 w 152"/>
              <a:gd name="T25" fmla="*/ 62 h 137"/>
              <a:gd name="T26" fmla="*/ 7 w 152"/>
              <a:gd name="T27" fmla="*/ 72 h 137"/>
              <a:gd name="T28" fmla="*/ 8 w 152"/>
              <a:gd name="T29" fmla="*/ 62 h 137"/>
              <a:gd name="T30" fmla="*/ 29 w 152"/>
              <a:gd name="T31" fmla="*/ 64 h 137"/>
              <a:gd name="T32" fmla="*/ 27 w 152"/>
              <a:gd name="T33" fmla="*/ 75 h 137"/>
              <a:gd name="T34" fmla="*/ 127 w 152"/>
              <a:gd name="T35" fmla="*/ 44 h 137"/>
              <a:gd name="T36" fmla="*/ 127 w 152"/>
              <a:gd name="T37" fmla="*/ 36 h 137"/>
              <a:gd name="T38" fmla="*/ 110 w 152"/>
              <a:gd name="T39" fmla="*/ 37 h 137"/>
              <a:gd name="T40" fmla="*/ 109 w 152"/>
              <a:gd name="T41" fmla="*/ 52 h 137"/>
              <a:gd name="T42" fmla="*/ 127 w 152"/>
              <a:gd name="T43" fmla="*/ 44 h 137"/>
              <a:gd name="T44" fmla="*/ 67 w 152"/>
              <a:gd name="T45" fmla="*/ 101 h 137"/>
              <a:gd name="T46" fmla="*/ 99 w 152"/>
              <a:gd name="T47" fmla="*/ 19 h 137"/>
              <a:gd name="T48" fmla="*/ 67 w 152"/>
              <a:gd name="T49" fmla="*/ 105 h 137"/>
              <a:gd name="T50" fmla="*/ 99 w 152"/>
              <a:gd name="T51" fmla="*/ 114 h 137"/>
              <a:gd name="T52" fmla="*/ 67 w 152"/>
              <a:gd name="T53" fmla="*/ 105 h 137"/>
              <a:gd name="T54" fmla="*/ 70 w 152"/>
              <a:gd name="T55" fmla="*/ 0 h 137"/>
              <a:gd name="T56" fmla="*/ 67 w 152"/>
              <a:gd name="T57" fmla="*/ 14 h 137"/>
              <a:gd name="T58" fmla="*/ 99 w 152"/>
              <a:gd name="T59" fmla="*/ 4 h 137"/>
              <a:gd name="T60" fmla="*/ 67 w 152"/>
              <a:gd name="T61" fmla="*/ 126 h 137"/>
              <a:gd name="T62" fmla="*/ 70 w 152"/>
              <a:gd name="T63" fmla="*/ 136 h 137"/>
              <a:gd name="T64" fmla="*/ 99 w 152"/>
              <a:gd name="T65" fmla="*/ 132 h 137"/>
              <a:gd name="T66" fmla="*/ 67 w 152"/>
              <a:gd name="T67" fmla="*/ 126 h 137"/>
              <a:gd name="T68" fmla="*/ 41 w 152"/>
              <a:gd name="T69" fmla="*/ 17 h 137"/>
              <a:gd name="T70" fmla="*/ 38 w 152"/>
              <a:gd name="T71" fmla="*/ 132 h 137"/>
              <a:gd name="T72" fmla="*/ 55 w 152"/>
              <a:gd name="T73" fmla="*/ 136 h 137"/>
              <a:gd name="T74" fmla="*/ 58 w 152"/>
              <a:gd name="T75" fmla="*/ 21 h 137"/>
              <a:gd name="T76" fmla="*/ 53 w 152"/>
              <a:gd name="T77" fmla="*/ 123 h 137"/>
              <a:gd name="T78" fmla="*/ 41 w 152"/>
              <a:gd name="T79" fmla="*/ 121 h 137"/>
              <a:gd name="T80" fmla="*/ 53 w 152"/>
              <a:gd name="T81" fmla="*/ 119 h 137"/>
              <a:gd name="T82" fmla="*/ 53 w 152"/>
              <a:gd name="T83" fmla="*/ 123 h 137"/>
              <a:gd name="T84" fmla="*/ 45 w 152"/>
              <a:gd name="T85" fmla="*/ 33 h 137"/>
              <a:gd name="T86" fmla="*/ 45 w 152"/>
              <a:gd name="T87" fmla="*/ 25 h 137"/>
              <a:gd name="T88" fmla="*/ 55 w 152"/>
              <a:gd name="T89" fmla="*/ 29 h 137"/>
              <a:gd name="T90" fmla="*/ 129 w 152"/>
              <a:gd name="T91" fmla="*/ 46 h 137"/>
              <a:gd name="T92" fmla="*/ 112 w 152"/>
              <a:gd name="T93" fmla="*/ 52 h 137"/>
              <a:gd name="T94" fmla="*/ 131 w 152"/>
              <a:gd name="T95" fmla="*/ 133 h 137"/>
              <a:gd name="T96" fmla="*/ 148 w 152"/>
              <a:gd name="T97" fmla="*/ 133 h 137"/>
              <a:gd name="T98" fmla="*/ 129 w 152"/>
              <a:gd name="T99" fmla="*/ 46 h 137"/>
              <a:gd name="T100" fmla="*/ 115 w 152"/>
              <a:gd name="T101" fmla="*/ 56 h 137"/>
              <a:gd name="T102" fmla="*/ 131 w 152"/>
              <a:gd name="T103" fmla="*/ 6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37">
                <a:moveTo>
                  <a:pt x="27" y="50"/>
                </a:moveTo>
                <a:cubicBezTo>
                  <a:pt x="13" y="48"/>
                  <a:pt x="13" y="48"/>
                  <a:pt x="13" y="48"/>
                </a:cubicBezTo>
                <a:cubicBezTo>
                  <a:pt x="11" y="48"/>
                  <a:pt x="9" y="50"/>
                  <a:pt x="9" y="52"/>
                </a:cubicBezTo>
                <a:cubicBezTo>
                  <a:pt x="8" y="62"/>
                  <a:pt x="8" y="62"/>
                  <a:pt x="8" y="62"/>
                </a:cubicBezTo>
                <a:cubicBezTo>
                  <a:pt x="8" y="60"/>
                  <a:pt x="10" y="59"/>
                  <a:pt x="12" y="59"/>
                </a:cubicBezTo>
                <a:cubicBezTo>
                  <a:pt x="25" y="60"/>
                  <a:pt x="25" y="60"/>
                  <a:pt x="25" y="60"/>
                </a:cubicBezTo>
                <a:cubicBezTo>
                  <a:pt x="27" y="61"/>
                  <a:pt x="29" y="62"/>
                  <a:pt x="29" y="64"/>
                </a:cubicBezTo>
                <a:cubicBezTo>
                  <a:pt x="30" y="54"/>
                  <a:pt x="30" y="54"/>
                  <a:pt x="30" y="54"/>
                </a:cubicBezTo>
                <a:cubicBezTo>
                  <a:pt x="30" y="52"/>
                  <a:pt x="29" y="50"/>
                  <a:pt x="27" y="50"/>
                </a:cubicBezTo>
                <a:close/>
                <a:moveTo>
                  <a:pt x="23" y="78"/>
                </a:moveTo>
                <a:cubicBezTo>
                  <a:pt x="10" y="76"/>
                  <a:pt x="10" y="76"/>
                  <a:pt x="10" y="76"/>
                </a:cubicBezTo>
                <a:cubicBezTo>
                  <a:pt x="8" y="76"/>
                  <a:pt x="7" y="74"/>
                  <a:pt x="7" y="72"/>
                </a:cubicBezTo>
                <a:cubicBezTo>
                  <a:pt x="0" y="131"/>
                  <a:pt x="0" y="131"/>
                  <a:pt x="0" y="131"/>
                </a:cubicBezTo>
                <a:cubicBezTo>
                  <a:pt x="0" y="133"/>
                  <a:pt x="1" y="134"/>
                  <a:pt x="3" y="134"/>
                </a:cubicBezTo>
                <a:cubicBezTo>
                  <a:pt x="17" y="136"/>
                  <a:pt x="17" y="136"/>
                  <a:pt x="17" y="136"/>
                </a:cubicBezTo>
                <a:cubicBezTo>
                  <a:pt x="19" y="136"/>
                  <a:pt x="20" y="135"/>
                  <a:pt x="21" y="133"/>
                </a:cubicBezTo>
                <a:cubicBezTo>
                  <a:pt x="22" y="124"/>
                  <a:pt x="22" y="124"/>
                  <a:pt x="22" y="124"/>
                </a:cubicBezTo>
                <a:cubicBezTo>
                  <a:pt x="21" y="125"/>
                  <a:pt x="21" y="126"/>
                  <a:pt x="20" y="126"/>
                </a:cubicBezTo>
                <a:cubicBezTo>
                  <a:pt x="2" y="124"/>
                  <a:pt x="2" y="124"/>
                  <a:pt x="2" y="124"/>
                </a:cubicBezTo>
                <a:cubicBezTo>
                  <a:pt x="2" y="124"/>
                  <a:pt x="1" y="123"/>
                  <a:pt x="1" y="122"/>
                </a:cubicBezTo>
                <a:cubicBezTo>
                  <a:pt x="1" y="121"/>
                  <a:pt x="2" y="120"/>
                  <a:pt x="3" y="121"/>
                </a:cubicBezTo>
                <a:cubicBezTo>
                  <a:pt x="20" y="122"/>
                  <a:pt x="20" y="122"/>
                  <a:pt x="20" y="122"/>
                </a:cubicBezTo>
                <a:cubicBezTo>
                  <a:pt x="21" y="123"/>
                  <a:pt x="22" y="123"/>
                  <a:pt x="22" y="124"/>
                </a:cubicBezTo>
                <a:cubicBezTo>
                  <a:pt x="27" y="75"/>
                  <a:pt x="27" y="75"/>
                  <a:pt x="27" y="75"/>
                </a:cubicBezTo>
                <a:cubicBezTo>
                  <a:pt x="27" y="76"/>
                  <a:pt x="25" y="78"/>
                  <a:pt x="23" y="78"/>
                </a:cubicBezTo>
                <a:close/>
                <a:moveTo>
                  <a:pt x="8" y="62"/>
                </a:moveTo>
                <a:cubicBezTo>
                  <a:pt x="7" y="72"/>
                  <a:pt x="7" y="72"/>
                  <a:pt x="7" y="72"/>
                </a:cubicBezTo>
                <a:cubicBezTo>
                  <a:pt x="7" y="72"/>
                  <a:pt x="7" y="72"/>
                  <a:pt x="7" y="72"/>
                </a:cubicBezTo>
                <a:cubicBezTo>
                  <a:pt x="8" y="62"/>
                  <a:pt x="8" y="62"/>
                  <a:pt x="8" y="62"/>
                </a:cubicBezTo>
                <a:cubicBezTo>
                  <a:pt x="8" y="62"/>
                  <a:pt x="8" y="62"/>
                  <a:pt x="8" y="62"/>
                </a:cubicBezTo>
                <a:close/>
                <a:moveTo>
                  <a:pt x="27" y="75"/>
                </a:moveTo>
                <a:cubicBezTo>
                  <a:pt x="29" y="64"/>
                  <a:pt x="29" y="64"/>
                  <a:pt x="29" y="64"/>
                </a:cubicBezTo>
                <a:cubicBezTo>
                  <a:pt x="29" y="64"/>
                  <a:pt x="29" y="64"/>
                  <a:pt x="29" y="64"/>
                </a:cubicBezTo>
                <a:cubicBezTo>
                  <a:pt x="27" y="75"/>
                  <a:pt x="27" y="75"/>
                  <a:pt x="27" y="75"/>
                </a:cubicBezTo>
                <a:cubicBezTo>
                  <a:pt x="27" y="75"/>
                  <a:pt x="27" y="75"/>
                  <a:pt x="27" y="75"/>
                </a:cubicBezTo>
                <a:close/>
                <a:moveTo>
                  <a:pt x="127" y="44"/>
                </a:moveTo>
                <a:cubicBezTo>
                  <a:pt x="128" y="44"/>
                  <a:pt x="129" y="45"/>
                  <a:pt x="129" y="46"/>
                </a:cubicBezTo>
                <a:cubicBezTo>
                  <a:pt x="127" y="36"/>
                  <a:pt x="127" y="36"/>
                  <a:pt x="127" y="36"/>
                </a:cubicBezTo>
                <a:cubicBezTo>
                  <a:pt x="126" y="34"/>
                  <a:pt x="124" y="33"/>
                  <a:pt x="122" y="33"/>
                </a:cubicBezTo>
                <a:cubicBezTo>
                  <a:pt x="110" y="37"/>
                  <a:pt x="110" y="37"/>
                  <a:pt x="110" y="37"/>
                </a:cubicBezTo>
                <a:cubicBezTo>
                  <a:pt x="108" y="37"/>
                  <a:pt x="106" y="39"/>
                  <a:pt x="107" y="42"/>
                </a:cubicBezTo>
                <a:cubicBezTo>
                  <a:pt x="109" y="52"/>
                  <a:pt x="109" y="52"/>
                  <a:pt x="109" y="52"/>
                </a:cubicBezTo>
                <a:cubicBezTo>
                  <a:pt x="109" y="50"/>
                  <a:pt x="110" y="49"/>
                  <a:pt x="111" y="48"/>
                </a:cubicBezTo>
                <a:cubicBezTo>
                  <a:pt x="116" y="46"/>
                  <a:pt x="121" y="44"/>
                  <a:pt x="127" y="44"/>
                </a:cubicBezTo>
                <a:close/>
                <a:moveTo>
                  <a:pt x="67" y="19"/>
                </a:moveTo>
                <a:cubicBezTo>
                  <a:pt x="67" y="101"/>
                  <a:pt x="67" y="101"/>
                  <a:pt x="67" y="101"/>
                </a:cubicBezTo>
                <a:cubicBezTo>
                  <a:pt x="77" y="104"/>
                  <a:pt x="89" y="104"/>
                  <a:pt x="99" y="101"/>
                </a:cubicBezTo>
                <a:cubicBezTo>
                  <a:pt x="99" y="19"/>
                  <a:pt x="99" y="19"/>
                  <a:pt x="99" y="19"/>
                </a:cubicBezTo>
                <a:cubicBezTo>
                  <a:pt x="92" y="15"/>
                  <a:pt x="74" y="15"/>
                  <a:pt x="67" y="19"/>
                </a:cubicBezTo>
                <a:close/>
                <a:moveTo>
                  <a:pt x="67" y="105"/>
                </a:moveTo>
                <a:cubicBezTo>
                  <a:pt x="67" y="114"/>
                  <a:pt x="67" y="114"/>
                  <a:pt x="67" y="114"/>
                </a:cubicBezTo>
                <a:cubicBezTo>
                  <a:pt x="73" y="117"/>
                  <a:pt x="93" y="117"/>
                  <a:pt x="99" y="114"/>
                </a:cubicBezTo>
                <a:cubicBezTo>
                  <a:pt x="99" y="105"/>
                  <a:pt x="99" y="105"/>
                  <a:pt x="99" y="105"/>
                </a:cubicBezTo>
                <a:cubicBezTo>
                  <a:pt x="89" y="108"/>
                  <a:pt x="77" y="108"/>
                  <a:pt x="67" y="105"/>
                </a:cubicBezTo>
                <a:close/>
                <a:moveTo>
                  <a:pt x="96" y="0"/>
                </a:moveTo>
                <a:cubicBezTo>
                  <a:pt x="70" y="0"/>
                  <a:pt x="70" y="0"/>
                  <a:pt x="70" y="0"/>
                </a:cubicBezTo>
                <a:cubicBezTo>
                  <a:pt x="68" y="0"/>
                  <a:pt x="67" y="2"/>
                  <a:pt x="67" y="4"/>
                </a:cubicBezTo>
                <a:cubicBezTo>
                  <a:pt x="67" y="14"/>
                  <a:pt x="67" y="14"/>
                  <a:pt x="67" y="14"/>
                </a:cubicBezTo>
                <a:cubicBezTo>
                  <a:pt x="73" y="11"/>
                  <a:pt x="93" y="11"/>
                  <a:pt x="99" y="14"/>
                </a:cubicBezTo>
                <a:cubicBezTo>
                  <a:pt x="99" y="4"/>
                  <a:pt x="99" y="4"/>
                  <a:pt x="99" y="4"/>
                </a:cubicBezTo>
                <a:cubicBezTo>
                  <a:pt x="99" y="2"/>
                  <a:pt x="98" y="0"/>
                  <a:pt x="96" y="0"/>
                </a:cubicBezTo>
                <a:close/>
                <a:moveTo>
                  <a:pt x="67" y="126"/>
                </a:moveTo>
                <a:cubicBezTo>
                  <a:pt x="67" y="132"/>
                  <a:pt x="67" y="132"/>
                  <a:pt x="67" y="132"/>
                </a:cubicBezTo>
                <a:cubicBezTo>
                  <a:pt x="67" y="134"/>
                  <a:pt x="68" y="136"/>
                  <a:pt x="70" y="136"/>
                </a:cubicBezTo>
                <a:cubicBezTo>
                  <a:pt x="96" y="136"/>
                  <a:pt x="96" y="136"/>
                  <a:pt x="96" y="136"/>
                </a:cubicBezTo>
                <a:cubicBezTo>
                  <a:pt x="98" y="136"/>
                  <a:pt x="99" y="134"/>
                  <a:pt x="99" y="132"/>
                </a:cubicBezTo>
                <a:cubicBezTo>
                  <a:pt x="99" y="126"/>
                  <a:pt x="99" y="126"/>
                  <a:pt x="99" y="126"/>
                </a:cubicBezTo>
                <a:cubicBezTo>
                  <a:pt x="96" y="128"/>
                  <a:pt x="70" y="128"/>
                  <a:pt x="67" y="126"/>
                </a:cubicBezTo>
                <a:close/>
                <a:moveTo>
                  <a:pt x="55" y="17"/>
                </a:moveTo>
                <a:cubicBezTo>
                  <a:pt x="41" y="17"/>
                  <a:pt x="41" y="17"/>
                  <a:pt x="41" y="17"/>
                </a:cubicBezTo>
                <a:cubicBezTo>
                  <a:pt x="39" y="17"/>
                  <a:pt x="38" y="18"/>
                  <a:pt x="38" y="21"/>
                </a:cubicBezTo>
                <a:cubicBezTo>
                  <a:pt x="38" y="132"/>
                  <a:pt x="38" y="132"/>
                  <a:pt x="38" y="132"/>
                </a:cubicBezTo>
                <a:cubicBezTo>
                  <a:pt x="38" y="134"/>
                  <a:pt x="39" y="136"/>
                  <a:pt x="41" y="136"/>
                </a:cubicBezTo>
                <a:cubicBezTo>
                  <a:pt x="55" y="136"/>
                  <a:pt x="55" y="136"/>
                  <a:pt x="55" y="136"/>
                </a:cubicBezTo>
                <a:cubicBezTo>
                  <a:pt x="57" y="136"/>
                  <a:pt x="58" y="134"/>
                  <a:pt x="58" y="132"/>
                </a:cubicBezTo>
                <a:cubicBezTo>
                  <a:pt x="58" y="21"/>
                  <a:pt x="58" y="21"/>
                  <a:pt x="58" y="21"/>
                </a:cubicBezTo>
                <a:cubicBezTo>
                  <a:pt x="58" y="18"/>
                  <a:pt x="57" y="17"/>
                  <a:pt x="55" y="17"/>
                </a:cubicBezTo>
                <a:close/>
                <a:moveTo>
                  <a:pt x="53" y="123"/>
                </a:moveTo>
                <a:cubicBezTo>
                  <a:pt x="43" y="123"/>
                  <a:pt x="43" y="123"/>
                  <a:pt x="43" y="123"/>
                </a:cubicBezTo>
                <a:cubicBezTo>
                  <a:pt x="42" y="123"/>
                  <a:pt x="41" y="123"/>
                  <a:pt x="41" y="121"/>
                </a:cubicBezTo>
                <a:cubicBezTo>
                  <a:pt x="41" y="120"/>
                  <a:pt x="42" y="119"/>
                  <a:pt x="43" y="119"/>
                </a:cubicBezTo>
                <a:cubicBezTo>
                  <a:pt x="53" y="119"/>
                  <a:pt x="53" y="119"/>
                  <a:pt x="53" y="119"/>
                </a:cubicBezTo>
                <a:cubicBezTo>
                  <a:pt x="54" y="119"/>
                  <a:pt x="55" y="120"/>
                  <a:pt x="55" y="121"/>
                </a:cubicBezTo>
                <a:cubicBezTo>
                  <a:pt x="55" y="123"/>
                  <a:pt x="54" y="123"/>
                  <a:pt x="53" y="123"/>
                </a:cubicBezTo>
                <a:close/>
                <a:moveTo>
                  <a:pt x="51" y="33"/>
                </a:moveTo>
                <a:cubicBezTo>
                  <a:pt x="45" y="33"/>
                  <a:pt x="45" y="33"/>
                  <a:pt x="45" y="33"/>
                </a:cubicBezTo>
                <a:cubicBezTo>
                  <a:pt x="43" y="33"/>
                  <a:pt x="41" y="31"/>
                  <a:pt x="41" y="29"/>
                </a:cubicBezTo>
                <a:cubicBezTo>
                  <a:pt x="41" y="27"/>
                  <a:pt x="43" y="25"/>
                  <a:pt x="45" y="25"/>
                </a:cubicBezTo>
                <a:cubicBezTo>
                  <a:pt x="51" y="25"/>
                  <a:pt x="51" y="25"/>
                  <a:pt x="51" y="25"/>
                </a:cubicBezTo>
                <a:cubicBezTo>
                  <a:pt x="53" y="25"/>
                  <a:pt x="55" y="27"/>
                  <a:pt x="55" y="29"/>
                </a:cubicBezTo>
                <a:cubicBezTo>
                  <a:pt x="55" y="31"/>
                  <a:pt x="53" y="33"/>
                  <a:pt x="51" y="33"/>
                </a:cubicBezTo>
                <a:close/>
                <a:moveTo>
                  <a:pt x="129" y="46"/>
                </a:moveTo>
                <a:cubicBezTo>
                  <a:pt x="130" y="47"/>
                  <a:pt x="129" y="48"/>
                  <a:pt x="128" y="48"/>
                </a:cubicBezTo>
                <a:cubicBezTo>
                  <a:pt x="122" y="48"/>
                  <a:pt x="117" y="50"/>
                  <a:pt x="112" y="52"/>
                </a:cubicBezTo>
                <a:cubicBezTo>
                  <a:pt x="111" y="53"/>
                  <a:pt x="110" y="53"/>
                  <a:pt x="109" y="52"/>
                </a:cubicBezTo>
                <a:cubicBezTo>
                  <a:pt x="131" y="133"/>
                  <a:pt x="131" y="133"/>
                  <a:pt x="131" y="133"/>
                </a:cubicBezTo>
                <a:cubicBezTo>
                  <a:pt x="132" y="135"/>
                  <a:pt x="134" y="137"/>
                  <a:pt x="136" y="136"/>
                </a:cubicBezTo>
                <a:cubicBezTo>
                  <a:pt x="148" y="133"/>
                  <a:pt x="148" y="133"/>
                  <a:pt x="148" y="133"/>
                </a:cubicBezTo>
                <a:cubicBezTo>
                  <a:pt x="150" y="132"/>
                  <a:pt x="152" y="130"/>
                  <a:pt x="151" y="128"/>
                </a:cubicBezTo>
                <a:lnTo>
                  <a:pt x="129" y="46"/>
                </a:lnTo>
                <a:close/>
                <a:moveTo>
                  <a:pt x="119" y="72"/>
                </a:moveTo>
                <a:cubicBezTo>
                  <a:pt x="115" y="56"/>
                  <a:pt x="115" y="56"/>
                  <a:pt x="115" y="56"/>
                </a:cubicBezTo>
                <a:cubicBezTo>
                  <a:pt x="127" y="53"/>
                  <a:pt x="127" y="53"/>
                  <a:pt x="127" y="53"/>
                </a:cubicBezTo>
                <a:cubicBezTo>
                  <a:pt x="131" y="69"/>
                  <a:pt x="131" y="69"/>
                  <a:pt x="131" y="69"/>
                </a:cubicBezTo>
                <a:lnTo>
                  <a:pt x="119" y="72"/>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13" name="Freeform 34"/>
          <p:cNvSpPr>
            <a:spLocks noEditPoints="1"/>
          </p:cNvSpPr>
          <p:nvPr/>
        </p:nvSpPr>
        <p:spPr bwMode="auto">
          <a:xfrm>
            <a:off x="3036376" y="5403993"/>
            <a:ext cx="490608" cy="449294"/>
          </a:xfrm>
          <a:custGeom>
            <a:avLst/>
            <a:gdLst>
              <a:gd name="T0" fmla="*/ 35 w 144"/>
              <a:gd name="T1" fmla="*/ 17 h 132"/>
              <a:gd name="T2" fmla="*/ 109 w 144"/>
              <a:gd name="T3" fmla="*/ 17 h 132"/>
              <a:gd name="T4" fmla="*/ 117 w 144"/>
              <a:gd name="T5" fmla="*/ 9 h 132"/>
              <a:gd name="T6" fmla="*/ 109 w 144"/>
              <a:gd name="T7" fmla="*/ 0 h 132"/>
              <a:gd name="T8" fmla="*/ 35 w 144"/>
              <a:gd name="T9" fmla="*/ 0 h 132"/>
              <a:gd name="T10" fmla="*/ 27 w 144"/>
              <a:gd name="T11" fmla="*/ 9 h 132"/>
              <a:gd name="T12" fmla="*/ 35 w 144"/>
              <a:gd name="T13" fmla="*/ 17 h 132"/>
              <a:gd name="T14" fmla="*/ 109 w 144"/>
              <a:gd name="T15" fmla="*/ 25 h 132"/>
              <a:gd name="T16" fmla="*/ 109 w 144"/>
              <a:gd name="T17" fmla="*/ 25 h 132"/>
              <a:gd name="T18" fmla="*/ 35 w 144"/>
              <a:gd name="T19" fmla="*/ 25 h 132"/>
              <a:gd name="T20" fmla="*/ 35 w 144"/>
              <a:gd name="T21" fmla="*/ 25 h 132"/>
              <a:gd name="T22" fmla="*/ 16 w 144"/>
              <a:gd name="T23" fmla="*/ 67 h 132"/>
              <a:gd name="T24" fmla="*/ 52 w 144"/>
              <a:gd name="T25" fmla="*/ 93 h 132"/>
              <a:gd name="T26" fmla="*/ 64 w 144"/>
              <a:gd name="T27" fmla="*/ 107 h 132"/>
              <a:gd name="T28" fmla="*/ 64 w 144"/>
              <a:gd name="T29" fmla="*/ 116 h 132"/>
              <a:gd name="T30" fmla="*/ 66 w 144"/>
              <a:gd name="T31" fmla="*/ 117 h 132"/>
              <a:gd name="T32" fmla="*/ 64 w 144"/>
              <a:gd name="T33" fmla="*/ 120 h 132"/>
              <a:gd name="T34" fmla="*/ 47 w 144"/>
              <a:gd name="T35" fmla="*/ 120 h 132"/>
              <a:gd name="T36" fmla="*/ 39 w 144"/>
              <a:gd name="T37" fmla="*/ 128 h 132"/>
              <a:gd name="T38" fmla="*/ 39 w 144"/>
              <a:gd name="T39" fmla="*/ 132 h 132"/>
              <a:gd name="T40" fmla="*/ 105 w 144"/>
              <a:gd name="T41" fmla="*/ 132 h 132"/>
              <a:gd name="T42" fmla="*/ 105 w 144"/>
              <a:gd name="T43" fmla="*/ 128 h 132"/>
              <a:gd name="T44" fmla="*/ 97 w 144"/>
              <a:gd name="T45" fmla="*/ 120 h 132"/>
              <a:gd name="T46" fmla="*/ 80 w 144"/>
              <a:gd name="T47" fmla="*/ 120 h 132"/>
              <a:gd name="T48" fmla="*/ 78 w 144"/>
              <a:gd name="T49" fmla="*/ 117 h 132"/>
              <a:gd name="T50" fmla="*/ 80 w 144"/>
              <a:gd name="T51" fmla="*/ 116 h 132"/>
              <a:gd name="T52" fmla="*/ 80 w 144"/>
              <a:gd name="T53" fmla="*/ 107 h 132"/>
              <a:gd name="T54" fmla="*/ 92 w 144"/>
              <a:gd name="T55" fmla="*/ 93 h 132"/>
              <a:gd name="T56" fmla="*/ 127 w 144"/>
              <a:gd name="T57" fmla="*/ 67 h 132"/>
              <a:gd name="T58" fmla="*/ 109 w 144"/>
              <a:gd name="T59" fmla="*/ 25 h 132"/>
              <a:gd name="T60" fmla="*/ 24 w 144"/>
              <a:gd name="T61" fmla="*/ 63 h 132"/>
              <a:gd name="T62" fmla="*/ 37 w 144"/>
              <a:gd name="T63" fmla="*/ 37 h 132"/>
              <a:gd name="T64" fmla="*/ 48 w 144"/>
              <a:gd name="T65" fmla="*/ 84 h 132"/>
              <a:gd name="T66" fmla="*/ 24 w 144"/>
              <a:gd name="T67" fmla="*/ 63 h 132"/>
              <a:gd name="T68" fmla="*/ 47 w 144"/>
              <a:gd name="T69" fmla="*/ 37 h 132"/>
              <a:gd name="T70" fmla="*/ 60 w 144"/>
              <a:gd name="T71" fmla="*/ 37 h 132"/>
              <a:gd name="T72" fmla="*/ 64 w 144"/>
              <a:gd name="T73" fmla="*/ 99 h 132"/>
              <a:gd name="T74" fmla="*/ 47 w 144"/>
              <a:gd name="T75" fmla="*/ 37 h 132"/>
              <a:gd name="T76" fmla="*/ 120 w 144"/>
              <a:gd name="T77" fmla="*/ 63 h 132"/>
              <a:gd name="T78" fmla="*/ 96 w 144"/>
              <a:gd name="T79" fmla="*/ 84 h 132"/>
              <a:gd name="T80" fmla="*/ 107 w 144"/>
              <a:gd name="T81" fmla="*/ 37 h 132"/>
              <a:gd name="T82" fmla="*/ 120 w 144"/>
              <a:gd name="T83" fmla="*/ 63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132">
                <a:moveTo>
                  <a:pt x="35" y="17"/>
                </a:moveTo>
                <a:cubicBezTo>
                  <a:pt x="109" y="17"/>
                  <a:pt x="109" y="17"/>
                  <a:pt x="109" y="17"/>
                </a:cubicBezTo>
                <a:cubicBezTo>
                  <a:pt x="113" y="17"/>
                  <a:pt x="117" y="13"/>
                  <a:pt x="117" y="9"/>
                </a:cubicBezTo>
                <a:cubicBezTo>
                  <a:pt x="117" y="4"/>
                  <a:pt x="113" y="0"/>
                  <a:pt x="109" y="0"/>
                </a:cubicBezTo>
                <a:cubicBezTo>
                  <a:pt x="35" y="0"/>
                  <a:pt x="35" y="0"/>
                  <a:pt x="35" y="0"/>
                </a:cubicBezTo>
                <a:cubicBezTo>
                  <a:pt x="30" y="0"/>
                  <a:pt x="27" y="4"/>
                  <a:pt x="27" y="9"/>
                </a:cubicBezTo>
                <a:cubicBezTo>
                  <a:pt x="27" y="13"/>
                  <a:pt x="30" y="17"/>
                  <a:pt x="35" y="17"/>
                </a:cubicBezTo>
                <a:close/>
                <a:moveTo>
                  <a:pt x="109" y="25"/>
                </a:moveTo>
                <a:cubicBezTo>
                  <a:pt x="109" y="25"/>
                  <a:pt x="109" y="25"/>
                  <a:pt x="109" y="25"/>
                </a:cubicBezTo>
                <a:cubicBezTo>
                  <a:pt x="35" y="25"/>
                  <a:pt x="35" y="25"/>
                  <a:pt x="35" y="25"/>
                </a:cubicBezTo>
                <a:cubicBezTo>
                  <a:pt x="35" y="25"/>
                  <a:pt x="35" y="25"/>
                  <a:pt x="35" y="25"/>
                </a:cubicBezTo>
                <a:cubicBezTo>
                  <a:pt x="19" y="26"/>
                  <a:pt x="0" y="32"/>
                  <a:pt x="16" y="67"/>
                </a:cubicBezTo>
                <a:cubicBezTo>
                  <a:pt x="27" y="90"/>
                  <a:pt x="43" y="92"/>
                  <a:pt x="52" y="93"/>
                </a:cubicBezTo>
                <a:cubicBezTo>
                  <a:pt x="55" y="102"/>
                  <a:pt x="59" y="107"/>
                  <a:pt x="64" y="107"/>
                </a:cubicBezTo>
                <a:cubicBezTo>
                  <a:pt x="64" y="112"/>
                  <a:pt x="64" y="116"/>
                  <a:pt x="64" y="116"/>
                </a:cubicBezTo>
                <a:cubicBezTo>
                  <a:pt x="66" y="117"/>
                  <a:pt x="66" y="117"/>
                  <a:pt x="66" y="117"/>
                </a:cubicBezTo>
                <a:cubicBezTo>
                  <a:pt x="64" y="120"/>
                  <a:pt x="64" y="120"/>
                  <a:pt x="64" y="120"/>
                </a:cubicBezTo>
                <a:cubicBezTo>
                  <a:pt x="47" y="120"/>
                  <a:pt x="47" y="120"/>
                  <a:pt x="47" y="120"/>
                </a:cubicBezTo>
                <a:cubicBezTo>
                  <a:pt x="47" y="120"/>
                  <a:pt x="39" y="120"/>
                  <a:pt x="39" y="128"/>
                </a:cubicBezTo>
                <a:cubicBezTo>
                  <a:pt x="39" y="132"/>
                  <a:pt x="39" y="132"/>
                  <a:pt x="39" y="132"/>
                </a:cubicBezTo>
                <a:cubicBezTo>
                  <a:pt x="105" y="132"/>
                  <a:pt x="105" y="132"/>
                  <a:pt x="105" y="132"/>
                </a:cubicBezTo>
                <a:cubicBezTo>
                  <a:pt x="105" y="132"/>
                  <a:pt x="105" y="132"/>
                  <a:pt x="105" y="128"/>
                </a:cubicBezTo>
                <a:cubicBezTo>
                  <a:pt x="105" y="120"/>
                  <a:pt x="97" y="120"/>
                  <a:pt x="97" y="120"/>
                </a:cubicBezTo>
                <a:cubicBezTo>
                  <a:pt x="80" y="120"/>
                  <a:pt x="80" y="120"/>
                  <a:pt x="80" y="120"/>
                </a:cubicBezTo>
                <a:cubicBezTo>
                  <a:pt x="78" y="117"/>
                  <a:pt x="78" y="117"/>
                  <a:pt x="78" y="117"/>
                </a:cubicBezTo>
                <a:cubicBezTo>
                  <a:pt x="80" y="116"/>
                  <a:pt x="80" y="116"/>
                  <a:pt x="80" y="116"/>
                </a:cubicBezTo>
                <a:cubicBezTo>
                  <a:pt x="80" y="116"/>
                  <a:pt x="80" y="112"/>
                  <a:pt x="80" y="107"/>
                </a:cubicBezTo>
                <a:cubicBezTo>
                  <a:pt x="84" y="107"/>
                  <a:pt x="88" y="102"/>
                  <a:pt x="92" y="93"/>
                </a:cubicBezTo>
                <a:cubicBezTo>
                  <a:pt x="101" y="92"/>
                  <a:pt x="116" y="90"/>
                  <a:pt x="127" y="67"/>
                </a:cubicBezTo>
                <a:cubicBezTo>
                  <a:pt x="144" y="32"/>
                  <a:pt x="125" y="26"/>
                  <a:pt x="109" y="25"/>
                </a:cubicBezTo>
                <a:close/>
                <a:moveTo>
                  <a:pt x="24" y="63"/>
                </a:moveTo>
                <a:cubicBezTo>
                  <a:pt x="14" y="40"/>
                  <a:pt x="26" y="37"/>
                  <a:pt x="37" y="37"/>
                </a:cubicBezTo>
                <a:cubicBezTo>
                  <a:pt x="39" y="49"/>
                  <a:pt x="43" y="68"/>
                  <a:pt x="48" y="84"/>
                </a:cubicBezTo>
                <a:cubicBezTo>
                  <a:pt x="41" y="82"/>
                  <a:pt x="31" y="79"/>
                  <a:pt x="24" y="63"/>
                </a:cubicBezTo>
                <a:close/>
                <a:moveTo>
                  <a:pt x="47" y="37"/>
                </a:moveTo>
                <a:cubicBezTo>
                  <a:pt x="47" y="37"/>
                  <a:pt x="55" y="37"/>
                  <a:pt x="60" y="37"/>
                </a:cubicBezTo>
                <a:cubicBezTo>
                  <a:pt x="60" y="66"/>
                  <a:pt x="60" y="74"/>
                  <a:pt x="64" y="99"/>
                </a:cubicBezTo>
                <a:cubicBezTo>
                  <a:pt x="51" y="74"/>
                  <a:pt x="47" y="37"/>
                  <a:pt x="47" y="37"/>
                </a:cubicBezTo>
                <a:close/>
                <a:moveTo>
                  <a:pt x="120" y="63"/>
                </a:moveTo>
                <a:cubicBezTo>
                  <a:pt x="113" y="79"/>
                  <a:pt x="102" y="82"/>
                  <a:pt x="96" y="84"/>
                </a:cubicBezTo>
                <a:cubicBezTo>
                  <a:pt x="101" y="68"/>
                  <a:pt x="105" y="49"/>
                  <a:pt x="107" y="37"/>
                </a:cubicBezTo>
                <a:cubicBezTo>
                  <a:pt x="118" y="37"/>
                  <a:pt x="130" y="40"/>
                  <a:pt x="120" y="63"/>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14" name="文本框 13"/>
          <p:cNvSpPr txBox="1"/>
          <p:nvPr/>
        </p:nvSpPr>
        <p:spPr>
          <a:xfrm>
            <a:off x="4404077" y="5139255"/>
            <a:ext cx="5461283" cy="1023357"/>
          </a:xfrm>
          <a:prstGeom prst="rect">
            <a:avLst/>
          </a:prstGeom>
          <a:noFill/>
        </p:spPr>
        <p:txBody>
          <a:bodyPr wrap="square" rtlCol="0">
            <a:spAutoFit/>
          </a:bodyPr>
          <a:lstStyle/>
          <a:p>
            <a:pPr defTabSz="1216660">
              <a:lnSpc>
                <a:spcPct val="150000"/>
              </a:lnSpc>
              <a:spcBef>
                <a:spcPct val="0"/>
              </a:spcBef>
              <a:defRPr/>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a:t>
            </a:r>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内容</a:t>
            </a:r>
            <a:endPar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83525" y="3701207"/>
            <a:ext cx="8824950" cy="2781612"/>
          </a:xfrm>
          <a:prstGeom prst="rect">
            <a:avLst/>
          </a:prstGeom>
        </p:spPr>
      </p:pic>
      <p:grpSp>
        <p:nvGrpSpPr>
          <p:cNvPr id="15" name="组合 14"/>
          <p:cNvGrpSpPr/>
          <p:nvPr/>
        </p:nvGrpSpPr>
        <p:grpSpPr>
          <a:xfrm>
            <a:off x="2944652" y="383293"/>
            <a:ext cx="1648510" cy="2299392"/>
            <a:chOff x="1272034" y="635436"/>
            <a:chExt cx="1796626" cy="2505989"/>
          </a:xfrm>
        </p:grpSpPr>
        <p:sp>
          <p:nvSpPr>
            <p:cNvPr id="16" name="任意多边形 15"/>
            <p:cNvSpPr/>
            <p:nvPr/>
          </p:nvSpPr>
          <p:spPr>
            <a:xfrm rot="264095">
              <a:off x="1272034" y="635436"/>
              <a:ext cx="1796626" cy="2472612"/>
            </a:xfrm>
            <a:custGeom>
              <a:avLst/>
              <a:gdLst>
                <a:gd name="connsiteX0" fmla="*/ 0 w 1796626"/>
                <a:gd name="connsiteY0" fmla="*/ 0 h 2472612"/>
                <a:gd name="connsiteX1" fmla="*/ 1796626 w 1796626"/>
                <a:gd name="connsiteY1" fmla="*/ 0 h 2472612"/>
                <a:gd name="connsiteX2" fmla="*/ 1796626 w 1796626"/>
                <a:gd name="connsiteY2" fmla="*/ 2071997 h 2472612"/>
                <a:gd name="connsiteX3" fmla="*/ 1487412 w 1796626"/>
                <a:gd name="connsiteY3" fmla="*/ 2472612 h 2472612"/>
                <a:gd name="connsiteX4" fmla="*/ 0 w 1796626"/>
                <a:gd name="connsiteY4" fmla="*/ 2472612 h 2472612"/>
                <a:gd name="connsiteX5" fmla="*/ 0 w 1796626"/>
                <a:gd name="connsiteY5" fmla="*/ 0 h 247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6626" h="2472612">
                  <a:moveTo>
                    <a:pt x="0" y="0"/>
                  </a:moveTo>
                  <a:lnTo>
                    <a:pt x="1796626" y="0"/>
                  </a:lnTo>
                  <a:lnTo>
                    <a:pt x="1796626" y="2071997"/>
                  </a:lnTo>
                  <a:lnTo>
                    <a:pt x="1487412" y="2472612"/>
                  </a:lnTo>
                  <a:lnTo>
                    <a:pt x="0" y="2472612"/>
                  </a:lnTo>
                  <a:lnTo>
                    <a:pt x="0" y="0"/>
                  </a:lnTo>
                  <a:close/>
                </a:path>
              </a:pathLst>
            </a:custGeom>
            <a:solidFill>
              <a:srgbClr val="9DD7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直角三角形 16"/>
            <p:cNvSpPr/>
            <p:nvPr/>
          </p:nvSpPr>
          <p:spPr>
            <a:xfrm rot="5400000">
              <a:off x="2658261" y="2812938"/>
              <a:ext cx="345333" cy="311641"/>
            </a:xfrm>
            <a:prstGeom prst="rtTriangle">
              <a:avLst/>
            </a:prstGeom>
            <a:solidFill>
              <a:srgbClr val="9DD7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任意多边形 11"/>
          <p:cNvSpPr/>
          <p:nvPr/>
        </p:nvSpPr>
        <p:spPr>
          <a:xfrm rot="264095">
            <a:off x="2952310" y="385555"/>
            <a:ext cx="1613792" cy="2220987"/>
          </a:xfrm>
          <a:custGeom>
            <a:avLst/>
            <a:gdLst>
              <a:gd name="connsiteX0" fmla="*/ 0 w 1796626"/>
              <a:gd name="connsiteY0" fmla="*/ 0 h 2472612"/>
              <a:gd name="connsiteX1" fmla="*/ 1796626 w 1796626"/>
              <a:gd name="connsiteY1" fmla="*/ 0 h 2472612"/>
              <a:gd name="connsiteX2" fmla="*/ 1796626 w 1796626"/>
              <a:gd name="connsiteY2" fmla="*/ 2071997 h 2472612"/>
              <a:gd name="connsiteX3" fmla="*/ 1487412 w 1796626"/>
              <a:gd name="connsiteY3" fmla="*/ 2472612 h 2472612"/>
              <a:gd name="connsiteX4" fmla="*/ 0 w 1796626"/>
              <a:gd name="connsiteY4" fmla="*/ 2472612 h 2472612"/>
              <a:gd name="connsiteX5" fmla="*/ 0 w 1796626"/>
              <a:gd name="connsiteY5" fmla="*/ 0 h 247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6626" h="2472612">
                <a:moveTo>
                  <a:pt x="0" y="0"/>
                </a:moveTo>
                <a:lnTo>
                  <a:pt x="1796626" y="0"/>
                </a:lnTo>
                <a:lnTo>
                  <a:pt x="1796626" y="2071997"/>
                </a:lnTo>
                <a:lnTo>
                  <a:pt x="1487412" y="2472612"/>
                </a:lnTo>
                <a:lnTo>
                  <a:pt x="0" y="2472612"/>
                </a:lnTo>
                <a:lnTo>
                  <a:pt x="0" y="0"/>
                </a:lnTo>
                <a:close/>
              </a:path>
            </a:pathLst>
          </a:custGeom>
          <a:solidFill>
            <a:srgbClr val="49B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rot="5400000">
            <a:off x="4197468" y="2341464"/>
            <a:ext cx="310190" cy="279927"/>
          </a:xfrm>
          <a:prstGeom prst="rtTriangle">
            <a:avLst/>
          </a:prstGeom>
          <a:solidFill>
            <a:srgbClr val="3686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69"/>
          <p:cNvSpPr txBox="1"/>
          <p:nvPr/>
        </p:nvSpPr>
        <p:spPr>
          <a:xfrm>
            <a:off x="3311876" y="2082331"/>
            <a:ext cx="682906" cy="461665"/>
          </a:xfrm>
          <a:prstGeom prst="rect">
            <a:avLst/>
          </a:prstGeom>
          <a:noFill/>
        </p:spPr>
        <p:txBody>
          <a:bodyPr wrap="square" rtlCol="0">
            <a:spAutoFit/>
          </a:bodyPr>
          <a:lstStyle/>
          <a:p>
            <a:pPr algn="ctr"/>
            <a:r>
              <a:rPr lang="en-US" altLang="zh-CN" sz="2400" dirty="0">
                <a:solidFill>
                  <a:schemeClr val="bg1"/>
                </a:solidFill>
              </a:rPr>
              <a:t>xie</a:t>
            </a:r>
            <a:endParaRPr lang="zh-CN" altLang="en-US" sz="2400" dirty="0">
              <a:solidFill>
                <a:schemeClr val="bg1"/>
              </a:solidFill>
            </a:endParaRPr>
          </a:p>
        </p:txBody>
      </p:sp>
      <p:sp>
        <p:nvSpPr>
          <p:cNvPr id="41" name="任意多边形 40"/>
          <p:cNvSpPr/>
          <p:nvPr/>
        </p:nvSpPr>
        <p:spPr>
          <a:xfrm rot="152369">
            <a:off x="5217031" y="613184"/>
            <a:ext cx="1648510" cy="2268767"/>
          </a:xfrm>
          <a:custGeom>
            <a:avLst/>
            <a:gdLst>
              <a:gd name="connsiteX0" fmla="*/ 0 w 1796626"/>
              <a:gd name="connsiteY0" fmla="*/ 0 h 2472612"/>
              <a:gd name="connsiteX1" fmla="*/ 1796626 w 1796626"/>
              <a:gd name="connsiteY1" fmla="*/ 0 h 2472612"/>
              <a:gd name="connsiteX2" fmla="*/ 1796626 w 1796626"/>
              <a:gd name="connsiteY2" fmla="*/ 2071997 h 2472612"/>
              <a:gd name="connsiteX3" fmla="*/ 1487412 w 1796626"/>
              <a:gd name="connsiteY3" fmla="*/ 2472612 h 2472612"/>
              <a:gd name="connsiteX4" fmla="*/ 0 w 1796626"/>
              <a:gd name="connsiteY4" fmla="*/ 2472612 h 2472612"/>
              <a:gd name="connsiteX5" fmla="*/ 0 w 1796626"/>
              <a:gd name="connsiteY5" fmla="*/ 0 h 247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6626" h="2472612">
                <a:moveTo>
                  <a:pt x="0" y="0"/>
                </a:moveTo>
                <a:lnTo>
                  <a:pt x="1796626" y="0"/>
                </a:lnTo>
                <a:lnTo>
                  <a:pt x="1796626" y="2071997"/>
                </a:lnTo>
                <a:lnTo>
                  <a:pt x="1487412" y="2472612"/>
                </a:lnTo>
                <a:lnTo>
                  <a:pt x="0" y="2472612"/>
                </a:lnTo>
                <a:lnTo>
                  <a:pt x="0" y="0"/>
                </a:lnTo>
                <a:close/>
              </a:path>
            </a:pathLst>
          </a:custGeom>
          <a:solidFill>
            <a:srgbClr val="E795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直角三角形 39"/>
          <p:cNvSpPr/>
          <p:nvPr/>
        </p:nvSpPr>
        <p:spPr>
          <a:xfrm rot="5288274">
            <a:off x="6500855" y="2551880"/>
            <a:ext cx="310190" cy="279926"/>
          </a:xfrm>
          <a:prstGeom prst="rtTriangle">
            <a:avLst/>
          </a:prstGeom>
          <a:solidFill>
            <a:srgbClr val="CF9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直角三角形 41"/>
          <p:cNvSpPr/>
          <p:nvPr/>
        </p:nvSpPr>
        <p:spPr>
          <a:xfrm rot="5288274">
            <a:off x="6521364" y="2590942"/>
            <a:ext cx="316864" cy="285949"/>
          </a:xfrm>
          <a:prstGeom prst="rtTriangle">
            <a:avLst/>
          </a:prstGeom>
          <a:solidFill>
            <a:srgbClr val="D093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rot="152369">
            <a:off x="5223992" y="615773"/>
            <a:ext cx="1613792" cy="2220987"/>
          </a:xfrm>
          <a:custGeom>
            <a:avLst/>
            <a:gdLst>
              <a:gd name="connsiteX0" fmla="*/ 0 w 1796626"/>
              <a:gd name="connsiteY0" fmla="*/ 0 h 2472612"/>
              <a:gd name="connsiteX1" fmla="*/ 1796626 w 1796626"/>
              <a:gd name="connsiteY1" fmla="*/ 0 h 2472612"/>
              <a:gd name="connsiteX2" fmla="*/ 1796626 w 1796626"/>
              <a:gd name="connsiteY2" fmla="*/ 2071997 h 2472612"/>
              <a:gd name="connsiteX3" fmla="*/ 1487412 w 1796626"/>
              <a:gd name="connsiteY3" fmla="*/ 2472612 h 2472612"/>
              <a:gd name="connsiteX4" fmla="*/ 0 w 1796626"/>
              <a:gd name="connsiteY4" fmla="*/ 2472612 h 2472612"/>
              <a:gd name="connsiteX5" fmla="*/ 0 w 1796626"/>
              <a:gd name="connsiteY5" fmla="*/ 0 h 247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6626" h="2472612">
                <a:moveTo>
                  <a:pt x="0" y="0"/>
                </a:moveTo>
                <a:lnTo>
                  <a:pt x="1796626" y="0"/>
                </a:lnTo>
                <a:lnTo>
                  <a:pt x="1796626" y="2071997"/>
                </a:lnTo>
                <a:lnTo>
                  <a:pt x="1487412" y="2472612"/>
                </a:lnTo>
                <a:lnTo>
                  <a:pt x="0" y="2472612"/>
                </a:lnTo>
                <a:lnTo>
                  <a:pt x="0" y="0"/>
                </a:lnTo>
                <a:close/>
              </a:path>
            </a:pathLst>
          </a:custGeom>
          <a:solidFill>
            <a:srgbClr val="EB2D4D"/>
          </a:solidFill>
          <a:ln>
            <a:solidFill>
              <a:srgbClr val="EE4E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直角三角形 49"/>
          <p:cNvSpPr/>
          <p:nvPr/>
        </p:nvSpPr>
        <p:spPr>
          <a:xfrm rot="5288274">
            <a:off x="6507796" y="2545480"/>
            <a:ext cx="316864" cy="285949"/>
          </a:xfrm>
          <a:prstGeom prst="rtTriangle">
            <a:avLst/>
          </a:prstGeom>
          <a:solidFill>
            <a:srgbClr val="A810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文本框 70"/>
          <p:cNvSpPr txBox="1"/>
          <p:nvPr/>
        </p:nvSpPr>
        <p:spPr>
          <a:xfrm rot="231937">
            <a:off x="5521446" y="2322027"/>
            <a:ext cx="880043" cy="461665"/>
          </a:xfrm>
          <a:prstGeom prst="rect">
            <a:avLst/>
          </a:prstGeom>
          <a:noFill/>
        </p:spPr>
        <p:txBody>
          <a:bodyPr wrap="square" rtlCol="0">
            <a:spAutoFit/>
          </a:bodyPr>
          <a:lstStyle/>
          <a:p>
            <a:pPr algn="ctr"/>
            <a:r>
              <a:rPr lang="en-US" altLang="zh-CN" sz="2400" dirty="0">
                <a:solidFill>
                  <a:schemeClr val="bg1"/>
                </a:solidFill>
              </a:rPr>
              <a:t>xie</a:t>
            </a:r>
            <a:endParaRPr lang="zh-CN" altLang="en-US" sz="2400" dirty="0">
              <a:solidFill>
                <a:schemeClr val="bg1"/>
              </a:solidFill>
            </a:endParaRPr>
          </a:p>
        </p:txBody>
      </p:sp>
      <p:sp>
        <p:nvSpPr>
          <p:cNvPr id="49" name="直角三角形 48"/>
          <p:cNvSpPr/>
          <p:nvPr/>
        </p:nvSpPr>
        <p:spPr>
          <a:xfrm rot="4744728">
            <a:off x="8945941" y="2240102"/>
            <a:ext cx="316864" cy="285949"/>
          </a:xfrm>
          <a:prstGeom prst="rtTriangle">
            <a:avLst/>
          </a:prstGeom>
          <a:solidFill>
            <a:srgbClr val="F395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任意多边形 47"/>
          <p:cNvSpPr/>
          <p:nvPr/>
        </p:nvSpPr>
        <p:spPr>
          <a:xfrm rot="21208823">
            <a:off x="7494269" y="375181"/>
            <a:ext cx="1648511" cy="2268767"/>
          </a:xfrm>
          <a:custGeom>
            <a:avLst/>
            <a:gdLst>
              <a:gd name="connsiteX0" fmla="*/ 0 w 1796626"/>
              <a:gd name="connsiteY0" fmla="*/ 0 h 2472612"/>
              <a:gd name="connsiteX1" fmla="*/ 1796626 w 1796626"/>
              <a:gd name="connsiteY1" fmla="*/ 0 h 2472612"/>
              <a:gd name="connsiteX2" fmla="*/ 1796626 w 1796626"/>
              <a:gd name="connsiteY2" fmla="*/ 2071997 h 2472612"/>
              <a:gd name="connsiteX3" fmla="*/ 1487412 w 1796626"/>
              <a:gd name="connsiteY3" fmla="*/ 2472612 h 2472612"/>
              <a:gd name="connsiteX4" fmla="*/ 0 w 1796626"/>
              <a:gd name="connsiteY4" fmla="*/ 2472612 h 2472612"/>
              <a:gd name="connsiteX5" fmla="*/ 0 w 1796626"/>
              <a:gd name="connsiteY5" fmla="*/ 0 h 247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6626" h="2472612">
                <a:moveTo>
                  <a:pt x="0" y="0"/>
                </a:moveTo>
                <a:lnTo>
                  <a:pt x="1796626" y="0"/>
                </a:lnTo>
                <a:lnTo>
                  <a:pt x="1796626" y="2071997"/>
                </a:lnTo>
                <a:lnTo>
                  <a:pt x="1487412" y="2472612"/>
                </a:lnTo>
                <a:lnTo>
                  <a:pt x="0" y="2472612"/>
                </a:lnTo>
                <a:lnTo>
                  <a:pt x="0" y="0"/>
                </a:lnTo>
                <a:close/>
              </a:path>
            </a:pathLst>
          </a:custGeom>
          <a:solidFill>
            <a:schemeClr val="accent3">
              <a:lumMod val="60000"/>
              <a:lumOff val="40000"/>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任意多边形 45"/>
          <p:cNvSpPr/>
          <p:nvPr/>
        </p:nvSpPr>
        <p:spPr>
          <a:xfrm rot="21208823">
            <a:off x="7498004" y="379673"/>
            <a:ext cx="1613793" cy="2220987"/>
          </a:xfrm>
          <a:custGeom>
            <a:avLst/>
            <a:gdLst>
              <a:gd name="connsiteX0" fmla="*/ 0 w 1796626"/>
              <a:gd name="connsiteY0" fmla="*/ 0 h 2472612"/>
              <a:gd name="connsiteX1" fmla="*/ 1796626 w 1796626"/>
              <a:gd name="connsiteY1" fmla="*/ 0 h 2472612"/>
              <a:gd name="connsiteX2" fmla="*/ 1796626 w 1796626"/>
              <a:gd name="connsiteY2" fmla="*/ 2071997 h 2472612"/>
              <a:gd name="connsiteX3" fmla="*/ 1487412 w 1796626"/>
              <a:gd name="connsiteY3" fmla="*/ 2472612 h 2472612"/>
              <a:gd name="connsiteX4" fmla="*/ 0 w 1796626"/>
              <a:gd name="connsiteY4" fmla="*/ 2472612 h 2472612"/>
              <a:gd name="connsiteX5" fmla="*/ 0 w 1796626"/>
              <a:gd name="connsiteY5" fmla="*/ 0 h 2472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96626" h="2472612">
                <a:moveTo>
                  <a:pt x="0" y="0"/>
                </a:moveTo>
                <a:lnTo>
                  <a:pt x="1796626" y="0"/>
                </a:lnTo>
                <a:lnTo>
                  <a:pt x="1796626" y="2071997"/>
                </a:lnTo>
                <a:lnTo>
                  <a:pt x="1487412" y="2472612"/>
                </a:lnTo>
                <a:lnTo>
                  <a:pt x="0" y="2472612"/>
                </a:lnTo>
                <a:lnTo>
                  <a:pt x="0" y="0"/>
                </a:lnTo>
                <a:close/>
              </a:path>
            </a:pathLst>
          </a:custGeom>
          <a:solidFill>
            <a:srgbClr val="FEB2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直角三角形 46"/>
          <p:cNvSpPr/>
          <p:nvPr/>
        </p:nvSpPr>
        <p:spPr>
          <a:xfrm rot="4744728">
            <a:off x="8919105" y="2205317"/>
            <a:ext cx="310190" cy="279927"/>
          </a:xfrm>
          <a:prstGeom prst="rtTriangle">
            <a:avLst/>
          </a:prstGeom>
          <a:solidFill>
            <a:srgbClr val="D996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3"/>
          <p:cNvSpPr txBox="1"/>
          <p:nvPr/>
        </p:nvSpPr>
        <p:spPr>
          <a:xfrm>
            <a:off x="2983801" y="7068607"/>
            <a:ext cx="1550831" cy="1446550"/>
          </a:xfrm>
          <a:prstGeom prst="rect">
            <a:avLst/>
          </a:prstGeom>
          <a:noFill/>
        </p:spPr>
        <p:txBody>
          <a:bodyPr wrap="square" rtlCol="0">
            <a:spAutoFit/>
          </a:bodyPr>
          <a:lstStyle/>
          <a:p>
            <a:pPr algn="ctr"/>
            <a:r>
              <a:rPr lang="zh-CN" altLang="en-US" sz="8800" b="1" dirty="0">
                <a:solidFill>
                  <a:schemeClr val="bg1"/>
                </a:solidFill>
                <a:latin typeface="汉仪菱心体简" panose="02010609000101010101" pitchFamily="49" charset="-122"/>
                <a:ea typeface="汉仪菱心体简" panose="02010609000101010101" pitchFamily="49" charset="-122"/>
              </a:rPr>
              <a:t>谢</a:t>
            </a:r>
            <a:endParaRPr lang="zh-CN" altLang="en-US" sz="8000" b="1" dirty="0">
              <a:solidFill>
                <a:schemeClr val="bg1"/>
              </a:solidFill>
              <a:latin typeface="汉仪菱心体简" panose="02010609000101010101" pitchFamily="49" charset="-122"/>
              <a:ea typeface="汉仪菱心体简" panose="02010609000101010101" pitchFamily="49" charset="-122"/>
            </a:endParaRPr>
          </a:p>
        </p:txBody>
      </p:sp>
      <p:sp>
        <p:nvSpPr>
          <p:cNvPr id="29" name="文本框 28"/>
          <p:cNvSpPr txBox="1"/>
          <p:nvPr/>
        </p:nvSpPr>
        <p:spPr>
          <a:xfrm rot="209579">
            <a:off x="5226433" y="7304584"/>
            <a:ext cx="1550831" cy="1446550"/>
          </a:xfrm>
          <a:prstGeom prst="rect">
            <a:avLst/>
          </a:prstGeom>
          <a:noFill/>
        </p:spPr>
        <p:txBody>
          <a:bodyPr wrap="square" rtlCol="0">
            <a:spAutoFit/>
          </a:bodyPr>
          <a:lstStyle/>
          <a:p>
            <a:pPr algn="ctr"/>
            <a:r>
              <a:rPr lang="zh-CN" altLang="en-US" sz="8800" b="1" dirty="0">
                <a:solidFill>
                  <a:schemeClr val="bg1"/>
                </a:solidFill>
                <a:latin typeface="汉仪菱心体简" panose="02010609000101010101" pitchFamily="49" charset="-122"/>
                <a:ea typeface="汉仪菱心体简" panose="02010609000101010101" pitchFamily="49" charset="-122"/>
              </a:rPr>
              <a:t>谢</a:t>
            </a:r>
            <a:endParaRPr lang="zh-CN" altLang="en-US" sz="8000" b="1" dirty="0">
              <a:solidFill>
                <a:schemeClr val="bg1"/>
              </a:solidFill>
              <a:latin typeface="汉仪菱心体简" panose="02010609000101010101" pitchFamily="49" charset="-122"/>
              <a:ea typeface="汉仪菱心体简" panose="02010609000101010101" pitchFamily="49" charset="-122"/>
            </a:endParaRPr>
          </a:p>
        </p:txBody>
      </p:sp>
      <p:sp>
        <p:nvSpPr>
          <p:cNvPr id="56" name="文本框 55"/>
          <p:cNvSpPr txBox="1"/>
          <p:nvPr/>
        </p:nvSpPr>
        <p:spPr>
          <a:xfrm>
            <a:off x="7491087" y="6970654"/>
            <a:ext cx="1550831" cy="1446550"/>
          </a:xfrm>
          <a:prstGeom prst="rect">
            <a:avLst/>
          </a:prstGeom>
          <a:noFill/>
        </p:spPr>
        <p:txBody>
          <a:bodyPr wrap="square" rtlCol="0">
            <a:spAutoFit/>
          </a:bodyPr>
          <a:lstStyle/>
          <a:p>
            <a:pPr algn="ctr"/>
            <a:r>
              <a:rPr lang="zh-CN" altLang="en-US" sz="8800" b="1" dirty="0">
                <a:solidFill>
                  <a:schemeClr val="bg1"/>
                </a:solidFill>
                <a:latin typeface="汉仪菱心体简" panose="02010609000101010101" pitchFamily="49" charset="-122"/>
                <a:ea typeface="汉仪菱心体简" panose="02010609000101010101" pitchFamily="49" charset="-122"/>
              </a:rPr>
              <a:t>您</a:t>
            </a:r>
            <a:endParaRPr lang="zh-CN" altLang="en-US" sz="8800" b="1" dirty="0">
              <a:solidFill>
                <a:schemeClr val="bg1"/>
              </a:solidFill>
              <a:latin typeface="汉仪菱心体简" panose="02010609000101010101" pitchFamily="49" charset="-122"/>
              <a:ea typeface="汉仪菱心体简" panose="02010609000101010101" pitchFamily="49" charset="-122"/>
            </a:endParaRPr>
          </a:p>
        </p:txBody>
      </p:sp>
      <p:sp>
        <p:nvSpPr>
          <p:cNvPr id="79" name="文本框 78"/>
          <p:cNvSpPr txBox="1"/>
          <p:nvPr/>
        </p:nvSpPr>
        <p:spPr>
          <a:xfrm>
            <a:off x="7878502" y="2027383"/>
            <a:ext cx="880043" cy="461665"/>
          </a:xfrm>
          <a:prstGeom prst="rect">
            <a:avLst/>
          </a:prstGeom>
          <a:noFill/>
        </p:spPr>
        <p:txBody>
          <a:bodyPr wrap="square" rtlCol="0">
            <a:spAutoFit/>
          </a:bodyPr>
          <a:lstStyle/>
          <a:p>
            <a:pPr algn="ctr"/>
            <a:r>
              <a:rPr lang="en-US" altLang="zh-CN" sz="2400" dirty="0">
                <a:solidFill>
                  <a:schemeClr val="bg1"/>
                </a:solidFill>
              </a:rPr>
              <a:t>nin</a:t>
            </a:r>
            <a:endParaRPr lang="zh-CN" altLang="en-US" sz="2400" dirty="0">
              <a:solidFill>
                <a:schemeClr val="bg1"/>
              </a:solidFill>
            </a:endParaRPr>
          </a:p>
        </p:txBody>
      </p:sp>
      <p:pic>
        <p:nvPicPr>
          <p:cNvPr id="2" name="图片 1"/>
          <p:cNvPicPr>
            <a:picLocks noChangeAspect="1"/>
          </p:cNvPicPr>
          <p:nvPr/>
        </p:nvPicPr>
        <p:blipFill>
          <a:blip r:embed="rId2"/>
          <a:stretch>
            <a:fillRect/>
          </a:stretch>
        </p:blipFill>
        <p:spPr>
          <a:xfrm>
            <a:off x="2546722" y="334298"/>
            <a:ext cx="6968332" cy="2761727"/>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advTm="3000"/>
    </mc:Choice>
    <mc:Fallback>
      <p:transition advTm="3000"/>
    </mc:Fallback>
  </mc:AlternateContent>
  <p:timing>
    <p:tnLst>
      <p:par>
        <p:cTn id="1" dur="indefinite" restart="never" nodeType="tmRoot"/>
      </p:par>
    </p:tnLst>
  </p:timing>
</p:sld>
</file>

<file path=ppt/tags/tag1.xml><?xml version="1.0" encoding="utf-8"?>
<p:tagLst xmlns:p="http://schemas.openxmlformats.org/presentationml/2006/main">
  <p:tag name="NORDRI TOOLS WATERMARK" val="vkhunsog"/>
</p:tagLst>
</file>

<file path=ppt/tags/tag2.xml><?xml version="1.0" encoding="utf-8"?>
<p:tagLst xmlns:p="http://schemas.openxmlformats.org/presentationml/2006/main">
  <p:tag name="NORDRI TOOLS WATERMARK" val="ky5zxxbn"/>
</p:tagLst>
</file>

<file path=ppt/tags/tag3.xml><?xml version="1.0" encoding="utf-8"?>
<p:tagLst xmlns:p="http://schemas.openxmlformats.org/presentationml/2006/main">
  <p:tag name="NORDRI TOOLS WATERMARK" val="kc3l0nw3"/>
</p:tagLst>
</file>

<file path=ppt/tags/tag4.xml><?xml version="1.0" encoding="utf-8"?>
<p:tagLst xmlns:p="http://schemas.openxmlformats.org/presentationml/2006/main">
  <p:tag name="NORDRI TOOLS WATERMARK" val="vkhunsog"/>
</p:tagLst>
</file>

<file path=ppt/tags/tag5.xml><?xml version="1.0" encoding="utf-8"?>
<p:tagLst xmlns:p="http://schemas.openxmlformats.org/presentationml/2006/main">
  <p:tag name="NORDRI TOOLS WATERMARK" val="ky5zxxbn"/>
</p:tagLst>
</file>

<file path=ppt/tags/tag6.xml><?xml version="1.0" encoding="utf-8"?>
<p:tagLst xmlns:p="http://schemas.openxmlformats.org/presentationml/2006/main">
  <p:tag name="NORDRI TOOLS WATERMARK" val="kc3l0nw3"/>
</p:tagLst>
</file>

<file path=ppt/tags/tag7.xml><?xml version="1.0" encoding="utf-8"?>
<p:tagLst xmlns:p="http://schemas.openxmlformats.org/presentationml/2006/main">
  <p:tag name="NORDRI TOOLS WATERMARK" val="vkhunsog"/>
</p:tagLst>
</file>

<file path=ppt/tags/tag8.xml><?xml version="1.0" encoding="utf-8"?>
<p:tagLst xmlns:p="http://schemas.openxmlformats.org/presentationml/2006/main">
  <p:tag name="NORDRI TOOLS WATERMARK" val="ky5zxxbn"/>
</p:tagLst>
</file>

<file path=ppt/tags/tag9.xml><?xml version="1.0" encoding="utf-8"?>
<p:tagLst xmlns:p="http://schemas.openxmlformats.org/presentationml/2006/main">
  <p:tag name="NORDRI TOOLS WATERMARK" val="kc3l0nw3"/>
</p:tagLst>
</file>

<file path=ppt/tags/tag10.xml><?xml version="1.0" encoding="utf-8"?>
<p:tagLst xmlns:p="http://schemas.openxmlformats.org/presentationml/2006/main">
  <p:tag name="NORDRI TOOLS WATERMARK" val="vkhunsog"/>
</p:tagLst>
</file>

<file path=ppt/tags/tag11.xml><?xml version="1.0" encoding="utf-8"?>
<p:tagLst xmlns:p="http://schemas.openxmlformats.org/presentationml/2006/main">
  <p:tag name="NORDRI TOOLS WATERMARK" val="ky5zxxbn"/>
</p:tagLst>
</file>

<file path=ppt/tags/tag12.xml><?xml version="1.0" encoding="utf-8"?>
<p:tagLst xmlns:p="http://schemas.openxmlformats.org/presentationml/2006/main">
  <p:tag name="NORDRI TOOLS WATERMARK" val="kc3l0nw3"/>
</p:tagLst>
</file>

<file path=ppt/tags/tag13.xml><?xml version="1.0" encoding="utf-8"?>
<p:tagLst xmlns:p="http://schemas.openxmlformats.org/presentationml/2006/main">
  <p:tag name="NORDRI TOOLS WATERMARK" val="vkhunsog"/>
</p:tagLst>
</file>

<file path=ppt/tags/tag14.xml><?xml version="1.0" encoding="utf-8"?>
<p:tagLst xmlns:p="http://schemas.openxmlformats.org/presentationml/2006/main">
  <p:tag name="NORDRI TOOLS WATERMARK" val="ky5zxxbn"/>
</p:tagLst>
</file>

<file path=ppt/tags/tag15.xml><?xml version="1.0" encoding="utf-8"?>
<p:tagLst xmlns:p="http://schemas.openxmlformats.org/presentationml/2006/main">
  <p:tag name="NORDRI TOOLS WATERMARK" val="kc3l0nw3"/>
</p:tagLst>
</file>

<file path=ppt/tags/tag16.xml><?xml version="1.0" encoding="utf-8"?>
<p:tagLst xmlns:p="http://schemas.openxmlformats.org/presentationml/2006/main">
  <p:tag name="NORDRI TOOLS WATERMARK" val="a5ugvgxl"/>
</p:tagLst>
</file>

<file path=ppt/tags/tag17.xml><?xml version="1.0" encoding="utf-8"?>
<p:tagLst xmlns:p="http://schemas.openxmlformats.org/presentationml/2006/main">
  <p:tag name="NORDRI TOOLS WATERMARK" val="blq1pvst"/>
</p:tagLst>
</file>

<file path=ppt/tags/tag18.xml><?xml version="1.0" encoding="utf-8"?>
<p:tagLst xmlns:p="http://schemas.openxmlformats.org/presentationml/2006/main">
  <p:tag name="NORDRI TOOLS WATERMARK" val="234aepki"/>
</p:tagLst>
</file>

<file path=ppt/tags/tag19.xml><?xml version="1.0" encoding="utf-8"?>
<p:tagLst xmlns:p="http://schemas.openxmlformats.org/presentationml/2006/main">
  <p:tag name="NORDRI TOOLS WATERMARK" val="a5ugvgxl"/>
</p:tagLst>
</file>

<file path=ppt/tags/tag20.xml><?xml version="1.0" encoding="utf-8"?>
<p:tagLst xmlns:p="http://schemas.openxmlformats.org/presentationml/2006/main">
  <p:tag name="NORDRI TOOLS WATERMARK" val="blq1pvst"/>
</p:tagLst>
</file>

<file path=ppt/tags/tag21.xml><?xml version="1.0" encoding="utf-8"?>
<p:tagLst xmlns:p="http://schemas.openxmlformats.org/presentationml/2006/main">
  <p:tag name="NORDRI TOOLS WATERMARK" val="234aepki"/>
</p:tagLst>
</file>

<file path=ppt/tags/tag22.xml><?xml version="1.0" encoding="utf-8"?>
<p:tagLst xmlns:p="http://schemas.openxmlformats.org/presentationml/2006/main">
  <p:tag name="NORDRI TOOLS WATERMARK" val="a5ugvgxl"/>
</p:tagLst>
</file>

<file path=ppt/tags/tag23.xml><?xml version="1.0" encoding="utf-8"?>
<p:tagLst xmlns:p="http://schemas.openxmlformats.org/presentationml/2006/main">
  <p:tag name="NORDRI TOOLS WATERMARK" val="blq1pvst"/>
</p:tagLst>
</file>

<file path=ppt/tags/tag24.xml><?xml version="1.0" encoding="utf-8"?>
<p:tagLst xmlns:p="http://schemas.openxmlformats.org/presentationml/2006/main">
  <p:tag name="NORDRI TOOLS WATERMARK" val="234aepki"/>
</p:tagLst>
</file>

<file path=ppt/tags/tag25.xml><?xml version="1.0" encoding="utf-8"?>
<p:tagLst xmlns:p="http://schemas.openxmlformats.org/presentationml/2006/main">
  <p:tag name="NORDRI TOOLS WATERMARK" val="a5ugvgxl"/>
</p:tagLst>
</file>

<file path=ppt/tags/tag26.xml><?xml version="1.0" encoding="utf-8"?>
<p:tagLst xmlns:p="http://schemas.openxmlformats.org/presentationml/2006/main">
  <p:tag name="NORDRI TOOLS WATERMARK" val="blq1pvst"/>
</p:tagLst>
</file>

<file path=ppt/tags/tag27.xml><?xml version="1.0" encoding="utf-8"?>
<p:tagLst xmlns:p="http://schemas.openxmlformats.org/presentationml/2006/main">
  <p:tag name="NORDRI TOOLS WATERMARK" val="234aepki"/>
</p:tagLst>
</file>

<file path=ppt/tags/tag28.xml><?xml version="1.0" encoding="utf-8"?>
<p:tagLst xmlns:p="http://schemas.openxmlformats.org/presentationml/2006/main">
  <p:tag name="NORDRI TOOLS WATERMARK" val="a5ugvgxl"/>
</p:tagLst>
</file>

<file path=ppt/tags/tag29.xml><?xml version="1.0" encoding="utf-8"?>
<p:tagLst xmlns:p="http://schemas.openxmlformats.org/presentationml/2006/main">
  <p:tag name="NORDRI TOOLS WATERMARK" val="blq1pvst"/>
</p:tagLst>
</file>

<file path=ppt/tags/tag30.xml><?xml version="1.0" encoding="utf-8"?>
<p:tagLst xmlns:p="http://schemas.openxmlformats.org/presentationml/2006/main">
  <p:tag name="NORDRI TOOLS WATERMARK" val="234aepki"/>
</p:tagLst>
</file>

<file path=ppt/tags/tag31.xml><?xml version="1.0" encoding="utf-8"?>
<p:tagLst xmlns:p="http://schemas.openxmlformats.org/presentationml/2006/main">
  <p:tag name="NORDRI TOOLS WATERMARK" val="2zgpbcz0"/>
</p:tagLst>
</file>

<file path=ppt/tags/tag32.xml><?xml version="1.0" encoding="utf-8"?>
<p:tagLst xmlns:p="http://schemas.openxmlformats.org/presentationml/2006/main">
  <p:tag name="NORDRI TOOLS WATERMARK" val="vlonsiah"/>
</p:tagLst>
</file>

<file path=ppt/tags/tag33.xml><?xml version="1.0" encoding="utf-8"?>
<p:tagLst xmlns:p="http://schemas.openxmlformats.org/presentationml/2006/main">
  <p:tag name="NORDRI TOOLS WATERMARK" val="fsfxfftu"/>
</p:tagLst>
</file>

<file path=ppt/tags/tag34.xml><?xml version="1.0" encoding="utf-8"?>
<p:tagLst xmlns:p="http://schemas.openxmlformats.org/presentationml/2006/main">
  <p:tag name="NORDRI TOOLS WATERMARK" val="2zgpbcz0"/>
</p:tagLst>
</file>

<file path=ppt/tags/tag35.xml><?xml version="1.0" encoding="utf-8"?>
<p:tagLst xmlns:p="http://schemas.openxmlformats.org/presentationml/2006/main">
  <p:tag name="NORDRI TOOLS WATERMARK" val="vlonsiah"/>
</p:tagLst>
</file>

<file path=ppt/tags/tag36.xml><?xml version="1.0" encoding="utf-8"?>
<p:tagLst xmlns:p="http://schemas.openxmlformats.org/presentationml/2006/main">
  <p:tag name="NORDRI TOOLS WATERMARK" val="fsfxfftu"/>
</p:tagLst>
</file>

<file path=ppt/tags/tag37.xml><?xml version="1.0" encoding="utf-8"?>
<p:tagLst xmlns:p="http://schemas.openxmlformats.org/presentationml/2006/main">
  <p:tag name="NORDRI TOOLS WATERMARK" val="2zgpbcz0"/>
</p:tagLst>
</file>

<file path=ppt/tags/tag38.xml><?xml version="1.0" encoding="utf-8"?>
<p:tagLst xmlns:p="http://schemas.openxmlformats.org/presentationml/2006/main">
  <p:tag name="NORDRI TOOLS WATERMARK" val="vlonsiah"/>
</p:tagLst>
</file>

<file path=ppt/tags/tag39.xml><?xml version="1.0" encoding="utf-8"?>
<p:tagLst xmlns:p="http://schemas.openxmlformats.org/presentationml/2006/main">
  <p:tag name="NORDRI TOOLS WATERMARK" val="fsfxfftu"/>
</p:tagLst>
</file>

<file path=ppt/tags/tag40.xml><?xml version="1.0" encoding="utf-8"?>
<p:tagLst xmlns:p="http://schemas.openxmlformats.org/presentationml/2006/main">
  <p:tag name="NORDRI TOOLS WATERMARK" val="2zgpbcz0"/>
</p:tagLst>
</file>

<file path=ppt/tags/tag41.xml><?xml version="1.0" encoding="utf-8"?>
<p:tagLst xmlns:p="http://schemas.openxmlformats.org/presentationml/2006/main">
  <p:tag name="NORDRI TOOLS WATERMARK" val="vlonsiah"/>
</p:tagLst>
</file>

<file path=ppt/tags/tag42.xml><?xml version="1.0" encoding="utf-8"?>
<p:tagLst xmlns:p="http://schemas.openxmlformats.org/presentationml/2006/main">
  <p:tag name="NORDRI TOOLS WATERMARK" val="fsfxfftu"/>
</p:tagLst>
</file>

<file path=ppt/tags/tag43.xml><?xml version="1.0" encoding="utf-8"?>
<p:tagLst xmlns:p="http://schemas.openxmlformats.org/presentationml/2006/main">
  <p:tag name="NORDRI TOOLS WATERMARK" val="mcwug211"/>
</p:tagLst>
</file>

<file path=ppt/tags/tag44.xml><?xml version="1.0" encoding="utf-8"?>
<p:tagLst xmlns:p="http://schemas.openxmlformats.org/presentationml/2006/main">
  <p:tag name="NORDRI TOOLS WATERMARK" val="pvuzdnmb"/>
</p:tagLst>
</file>

<file path=ppt/tags/tag45.xml><?xml version="1.0" encoding="utf-8"?>
<p:tagLst xmlns:p="http://schemas.openxmlformats.org/presentationml/2006/main">
  <p:tag name="NORDRI TOOLS WATERMARK" val="2htf1k1j"/>
</p:tagLst>
</file>

<file path=ppt/tags/tag46.xml><?xml version="1.0" encoding="utf-8"?>
<p:tagLst xmlns:p="http://schemas.openxmlformats.org/presentationml/2006/main">
  <p:tag name="NORDRI TOOLS WATERMARK" val="mcwug211"/>
</p:tagLst>
</file>

<file path=ppt/tags/tag47.xml><?xml version="1.0" encoding="utf-8"?>
<p:tagLst xmlns:p="http://schemas.openxmlformats.org/presentationml/2006/main">
  <p:tag name="NORDRI TOOLS WATERMARK" val="pvuzdnmb"/>
</p:tagLst>
</file>

<file path=ppt/tags/tag48.xml><?xml version="1.0" encoding="utf-8"?>
<p:tagLst xmlns:p="http://schemas.openxmlformats.org/presentationml/2006/main">
  <p:tag name="NORDRI TOOLS WATERMARK" val="2htf1k1j"/>
</p:tagLst>
</file>

<file path=ppt/tags/tag49.xml><?xml version="1.0" encoding="utf-8"?>
<p:tagLst xmlns:p="http://schemas.openxmlformats.org/presentationml/2006/main">
  <p:tag name="NORDRI TOOLS WATERMARK" val="mcwug211"/>
</p:tagLst>
</file>

<file path=ppt/tags/tag50.xml><?xml version="1.0" encoding="utf-8"?>
<p:tagLst xmlns:p="http://schemas.openxmlformats.org/presentationml/2006/main">
  <p:tag name="NORDRI TOOLS WATERMARK" val="pvuzdnmb"/>
</p:tagLst>
</file>

<file path=ppt/tags/tag51.xml><?xml version="1.0" encoding="utf-8"?>
<p:tagLst xmlns:p="http://schemas.openxmlformats.org/presentationml/2006/main">
  <p:tag name="NORDRI TOOLS WATERMARK" val="2htf1k1j"/>
</p:tagLst>
</file>

<file path=ppt/tags/tag52.xml><?xml version="1.0" encoding="utf-8"?>
<p:tagLst xmlns:p="http://schemas.openxmlformats.org/presentationml/2006/main">
  <p:tag name="NORDRI TOOLS WATERMARK" val="mcwug211"/>
</p:tagLst>
</file>

<file path=ppt/tags/tag53.xml><?xml version="1.0" encoding="utf-8"?>
<p:tagLst xmlns:p="http://schemas.openxmlformats.org/presentationml/2006/main">
  <p:tag name="NORDRI TOOLS WATERMARK" val="pvuzdnmb"/>
</p:tagLst>
</file>

<file path=ppt/tags/tag54.xml><?xml version="1.0" encoding="utf-8"?>
<p:tagLst xmlns:p="http://schemas.openxmlformats.org/presentationml/2006/main">
  <p:tag name="NORDRI TOOLS WATERMARK" val="2htf1k1j"/>
</p:tagLst>
</file>

<file path=ppt/tags/tag55.xml><?xml version="1.0" encoding="utf-8"?>
<p:tagLst xmlns:p="http://schemas.openxmlformats.org/presentationml/2006/main">
  <p:tag name="ISPRING_PRESENTATION_TITLE" val="131卡通人物开学演讲PPT模板"/>
</p:tagLst>
</file>

<file path=ppt/theme/theme1.xml><?xml version="1.0" encoding="utf-8"?>
<a:theme xmlns:a="http://schemas.openxmlformats.org/drawingml/2006/main" name="标准000">
  <a:themeElements>
    <a:clrScheme name="自定义 203">
      <a:dk1>
        <a:srgbClr val="262626"/>
      </a:dk1>
      <a:lt1>
        <a:srgbClr val="FFFFFF"/>
      </a:lt1>
      <a:dk2>
        <a:srgbClr val="262626"/>
      </a:dk2>
      <a:lt2>
        <a:srgbClr val="FFFFFF"/>
      </a:lt2>
      <a:accent1>
        <a:srgbClr val="FEC23F"/>
      </a:accent1>
      <a:accent2>
        <a:srgbClr val="73C7AA"/>
      </a:accent2>
      <a:accent3>
        <a:srgbClr val="FFC000"/>
      </a:accent3>
      <a:accent4>
        <a:srgbClr val="FFC000"/>
      </a:accent4>
      <a:accent5>
        <a:srgbClr val="FFC000"/>
      </a:accent5>
      <a:accent6>
        <a:srgbClr val="FFC000"/>
      </a:accent6>
      <a:hlink>
        <a:srgbClr val="FFC000"/>
      </a:hlink>
      <a:folHlink>
        <a:srgbClr val="954F72"/>
      </a:folHlink>
    </a:clrScheme>
    <a:fontScheme name="标准001">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标准000</Template>
  <TotalTime>0</TotalTime>
  <Words>2862</Words>
  <Application>WPS 演示</Application>
  <PresentationFormat>宽屏</PresentationFormat>
  <Paragraphs>334</Paragraphs>
  <Slides>25</Slides>
  <Notes>25</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25</vt:i4>
      </vt:variant>
    </vt:vector>
  </HeadingPairs>
  <TitlesOfParts>
    <vt:vector size="46" baseType="lpstr">
      <vt:lpstr>Arial</vt:lpstr>
      <vt:lpstr>宋体</vt:lpstr>
      <vt:lpstr>Wingdings</vt:lpstr>
      <vt:lpstr>汉仪菱心体简</vt:lpstr>
      <vt:lpstr>方正卡通简体</vt:lpstr>
      <vt:lpstr>等线</vt:lpstr>
      <vt:lpstr>Impact</vt:lpstr>
      <vt:lpstr>微软雅黑</vt:lpstr>
      <vt:lpstr>Lato</vt:lpstr>
      <vt:lpstr>Segoe Print</vt:lpstr>
      <vt:lpstr>Arial Unicode MS</vt:lpstr>
      <vt:lpstr>Fira Sans SemiBold Italic</vt:lpstr>
      <vt:lpstr>Clear Sans</vt:lpstr>
      <vt:lpstr>Sinkin Sans 400 Regular</vt:lpstr>
      <vt:lpstr>Source Sans Pro</vt:lpstr>
      <vt:lpstr>linea-basic-10</vt:lpstr>
      <vt:lpstr>Open Sans</vt:lpstr>
      <vt:lpstr>等线</vt:lpstr>
      <vt:lpstr>NumberOnly</vt:lpstr>
      <vt:lpstr>Prestige Elite Std</vt:lpstr>
      <vt:lpstr>标准000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131卡通人物开学演讲PPT模板</dc:title>
  <dc:creator/>
  <cp:lastModifiedBy>拉普耶鲁</cp:lastModifiedBy>
  <cp:revision>55</cp:revision>
  <dcterms:created xsi:type="dcterms:W3CDTF">2017-02-09T06:52:00Z</dcterms:created>
  <dcterms:modified xsi:type="dcterms:W3CDTF">2020-08-20T09:22:24Z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