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charts/chart1.xml" ContentType="application/vnd.openxmlformats-officedocument.drawingml.chart+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notesMasterIdLst>
    <p:notesMasterId r:id="rId30"/>
  </p:notesMasterIdLst>
  <p:sldIdLst>
    <p:sldId id="256" r:id="rId2"/>
    <p:sldId id="257" r:id="rId3"/>
    <p:sldId id="258" r:id="rId4"/>
    <p:sldId id="259" r:id="rId5"/>
    <p:sldId id="260" r:id="rId6"/>
    <p:sldId id="261" r:id="rId7"/>
    <p:sldId id="262" r:id="rId8"/>
    <p:sldId id="286" r:id="rId9"/>
    <p:sldId id="266" r:id="rId10"/>
    <p:sldId id="263" r:id="rId11"/>
    <p:sldId id="264" r:id="rId12"/>
    <p:sldId id="265" r:id="rId13"/>
    <p:sldId id="267" r:id="rId14"/>
    <p:sldId id="268" r:id="rId15"/>
    <p:sldId id="276" r:id="rId16"/>
    <p:sldId id="270" r:id="rId17"/>
    <p:sldId id="269" r:id="rId18"/>
    <p:sldId id="271" r:id="rId19"/>
    <p:sldId id="274" r:id="rId20"/>
    <p:sldId id="272" r:id="rId21"/>
    <p:sldId id="273" r:id="rId22"/>
    <p:sldId id="287" r:id="rId23"/>
    <p:sldId id="275" r:id="rId24"/>
    <p:sldId id="277" r:id="rId25"/>
    <p:sldId id="289" r:id="rId26"/>
    <p:sldId id="288" r:id="rId27"/>
    <p:sldId id="290" r:id="rId28"/>
    <p:sldId id="278" r:id="rId29"/>
  </p:sldIdLst>
  <p:sldSz cx="9144000" cy="5143500" type="screen16x9"/>
  <p:notesSz cx="6858000" cy="9144000"/>
  <p:embeddedFontLst>
    <p:embeddedFont>
      <p:font typeface="微软雅黑" panose="020B0503020204020204" pitchFamily="34" charset="-122"/>
      <p:regular r:id="rId31"/>
      <p:bold r:id="rId32"/>
    </p:embeddedFont>
    <p:embeddedFont>
      <p:font typeface="8Pin Matrix" panose="02010600030101010101"/>
      <p:regular r:id="rId33"/>
    </p:embeddedFont>
    <p:embeddedFont>
      <p:font typeface="Calibri" panose="020F0502020204030204" pitchFamily="34" charset="0"/>
      <p:regular r:id="rId34"/>
      <p:bold r:id="rId35"/>
      <p:italic r:id="rId36"/>
      <p:boldItalic r:id="rId37"/>
    </p:embeddedFont>
    <p:embeddedFont>
      <p:font typeface="方正兰亭黑_GBK" panose="02010600030101010101" charset="-122"/>
      <p:regular r:id="rId38"/>
    </p:embeddedFont>
    <p:embeddedFont>
      <p:font typeface="Impact" panose="020B0806030902050204" pitchFamily="34" charset="0"/>
      <p:regular r:id="rId39"/>
    </p:embeddedFont>
  </p:embeddedFont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3303">
          <p15:clr>
            <a:srgbClr val="A4A3A4"/>
          </p15:clr>
        </p15:guide>
        <p15:guide id="2" pos="576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FF00"/>
    <a:srgbClr val="9A3E7F"/>
    <a:srgbClr val="983E80"/>
    <a:srgbClr val="0C4067"/>
    <a:srgbClr val="FFA013"/>
    <a:srgbClr val="91D101"/>
    <a:srgbClr val="FF4747"/>
    <a:srgbClr val="00C5B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5615" autoAdjust="0"/>
  </p:normalViewPr>
  <p:slideViewPr>
    <p:cSldViewPr>
      <p:cViewPr varScale="1">
        <p:scale>
          <a:sx n="116" d="100"/>
          <a:sy n="116" d="100"/>
        </p:scale>
        <p:origin x="654" y="96"/>
      </p:cViewPr>
      <p:guideLst>
        <p:guide orient="horz" pos="3303"/>
        <p:guide pos="576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font" Target="fonts/font9.fntdata"/><Relationship Id="rId21" Type="http://schemas.openxmlformats.org/officeDocument/2006/relationships/slide" Target="slides/slide20.xml"/><Relationship Id="rId34" Type="http://schemas.openxmlformats.org/officeDocument/2006/relationships/font" Target="fonts/font4.fntdata"/><Relationship Id="rId42"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font" Target="fonts/font2.fntdata"/><Relationship Id="rId37" Type="http://schemas.openxmlformats.org/officeDocument/2006/relationships/font" Target="fonts/font7.fntdata"/><Relationship Id="rId40"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font" Target="fonts/font6.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1.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notesMaster" Target="notesMasters/notesMaster1.xml"/><Relationship Id="rId35" Type="http://schemas.openxmlformats.org/officeDocument/2006/relationships/font" Target="fonts/font5.fntdata"/><Relationship Id="rId43" Type="http://schemas.openxmlformats.org/officeDocument/2006/relationships/tableStyles" Target="tableStyle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font" Target="fonts/font3.fntdata"/><Relationship Id="rId38" Type="http://schemas.openxmlformats.org/officeDocument/2006/relationships/font" Target="fonts/font8.fntdata"/></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___1.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21479658792651"/>
          <c:y val="9.6875000000000003E-2"/>
          <c:w val="0.44583333333333303"/>
          <c:h val="0.66874999999999996"/>
        </c:manualLayout>
      </c:layout>
      <c:pieChart>
        <c:varyColors val="1"/>
        <c:ser>
          <c:idx val="0"/>
          <c:order val="0"/>
          <c:tx>
            <c:strRef>
              <c:f>Sheet1!$B$1</c:f>
              <c:strCache>
                <c:ptCount val="1"/>
                <c:pt idx="0">
                  <c:v>销售额</c:v>
                </c:pt>
              </c:strCache>
            </c:strRef>
          </c:tx>
          <c:spPr>
            <a:effectLst/>
          </c:spPr>
          <c:dPt>
            <c:idx val="0"/>
            <c:bubble3D val="0"/>
            <c:spPr>
              <a:solidFill>
                <a:srgbClr val="FFA013"/>
              </a:solidFill>
              <a:ln>
                <a:noFill/>
              </a:ln>
              <a:effectLst/>
            </c:spPr>
          </c:dPt>
          <c:dPt>
            <c:idx val="1"/>
            <c:bubble3D val="0"/>
            <c:spPr>
              <a:solidFill>
                <a:srgbClr val="FF4747"/>
              </a:solidFill>
              <a:ln>
                <a:noFill/>
              </a:ln>
              <a:effectLst/>
            </c:spPr>
          </c:dPt>
          <c:dPt>
            <c:idx val="2"/>
            <c:bubble3D val="0"/>
            <c:spPr>
              <a:solidFill>
                <a:srgbClr val="00C5BE"/>
              </a:solidFill>
              <a:ln>
                <a:noFill/>
              </a:ln>
              <a:effectLst/>
            </c:spPr>
          </c:dPt>
          <c:dPt>
            <c:idx val="3"/>
            <c:bubble3D val="0"/>
            <c:spPr>
              <a:solidFill>
                <a:schemeClr val="accent4"/>
              </a:solidFill>
              <a:ln>
                <a:noFill/>
              </a:ln>
              <a:effectLst/>
            </c:spPr>
          </c:dPt>
          <c:dLbls>
            <c:spPr>
              <a:ln>
                <a:noFill/>
              </a:ln>
              <a:effectLst/>
            </c:spPr>
            <c:txPr>
              <a:bodyPr rot="0" spcFirstLastPara="0" vertOverflow="ellipsis" horzOverflow="overflow" vert="horz" wrap="square" anchor="ctr" anchorCtr="1"/>
              <a:lstStyle/>
              <a:p>
                <a:pPr>
                  <a:defRPr sz="1800" b="0">
                    <a:solidFill>
                      <a:schemeClr val="bg1"/>
                    </a:solidFill>
                  </a:defRPr>
                </a:pPr>
                <a:endParaRPr lang="zh-CN"/>
              </a:p>
            </c:txPr>
            <c:dLblPos val="bestFit"/>
            <c:showLegendKey val="0"/>
            <c:showVal val="1"/>
            <c:showCatName val="0"/>
            <c:showSerName val="0"/>
            <c:showPercent val="0"/>
            <c:showBubbleSize val="0"/>
            <c:showLeaderLines val="1"/>
            <c:leaderLines>
              <c:spPr>
                <a:ln w="9525" cap="flat" cmpd="sng" algn="ctr">
                  <a:solidFill>
                    <a:schemeClr val="tx1"/>
                  </a:solidFill>
                  <a:prstDash val="solid"/>
                </a:ln>
                <a:effectLst/>
              </c:spPr>
            </c:leaderLines>
            <c:extLst>
              <c:ext xmlns:c15="http://schemas.microsoft.com/office/drawing/2012/chart" uri="{CE6537A1-D6FC-4f65-9D91-7224C49458BB}"/>
            </c:extLst>
          </c:dLbls>
          <c:cat>
            <c:strRef>
              <c:f>Sheet1!$A$2:$A$5</c:f>
              <c:strCache>
                <c:ptCount val="4"/>
                <c:pt idx="0">
                  <c:v>TEXT1</c:v>
                </c:pt>
                <c:pt idx="1">
                  <c:v>TEXT2</c:v>
                </c:pt>
                <c:pt idx="2">
                  <c:v>TEXT3</c:v>
                </c:pt>
                <c:pt idx="3">
                  <c:v>TEXT4</c:v>
                </c:pt>
              </c:strCache>
            </c:strRef>
          </c:cat>
          <c:val>
            <c:numRef>
              <c:f>Sheet1!$B$2:$B$5</c:f>
              <c:numCache>
                <c:formatCode>General</c:formatCode>
                <c:ptCount val="4"/>
                <c:pt idx="0">
                  <c:v>8.1999999999999993</c:v>
                </c:pt>
                <c:pt idx="1">
                  <c:v>3.2</c:v>
                </c:pt>
                <c:pt idx="2">
                  <c:v>2.2999999999999998</c:v>
                </c:pt>
                <c:pt idx="3">
                  <c:v>1</c:v>
                </c:pt>
              </c:numCache>
            </c:numRef>
          </c:val>
        </c:ser>
        <c:dLbls>
          <c:dLblPos val="bestFit"/>
          <c:showLegendKey val="0"/>
          <c:showVal val="1"/>
          <c:showCatName val="0"/>
          <c:showSerName val="0"/>
          <c:showPercent val="0"/>
          <c:showBubbleSize val="0"/>
          <c:showLeaderLines val="1"/>
        </c:dLbls>
        <c:firstSliceAng val="0"/>
      </c:pieChart>
      <c:spPr>
        <a:noFill/>
        <a:ln>
          <a:noFill/>
        </a:ln>
        <a:effectLst/>
      </c:spPr>
    </c:plotArea>
    <c:plotVisOnly val="1"/>
    <c:dispBlanksAs val="zero"/>
    <c:showDLblsOverMax val="0"/>
  </c:chart>
  <c:spPr>
    <a:noFill/>
    <a:ln>
      <a:noFill/>
    </a:ln>
    <a:effectLst/>
  </c:spPr>
  <c:txPr>
    <a:bodyPr rot="0" spcFirstLastPara="0" vertOverflow="ellipsis" horzOverflow="overflow" vert="horz" wrap="square" anchor="ctr" anchorCtr="1"/>
    <a:lstStyle/>
    <a:p>
      <a:pPr>
        <a:defRPr lang="zh-CN" sz="1800">
          <a:solidFill>
            <a:schemeClr val="bg1"/>
          </a:solidFill>
          <a:latin typeface="微软雅黑" pitchFamily="34" charset="-122"/>
          <a:ea typeface="微软雅黑" pitchFamily="34" charset="-122"/>
        </a:defRPr>
      </a:pPr>
      <a:endParaRPr lang="zh-CN"/>
    </a:p>
  </c:txPr>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3CDF3B87-1E53-4092-BA4E-7DAA3C247890}" type="datetimeFigureOut">
              <a:rPr lang="zh-CN" altLang="en-US" smtClean="0"/>
              <a:t>2019/3/25</a:t>
            </a:fld>
            <a:endParaRPr lang="zh-CN" altLang="en-US"/>
          </a:p>
        </p:txBody>
      </p:sp>
      <p:sp>
        <p:nvSpPr>
          <p:cNvPr id="4" name="幻灯片图像占位符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A014DB51-D686-4773-AC21-CA034483DFF4}" type="slidenum">
              <a:rPr lang="zh-CN" altLang="en-US" smtClean="0"/>
              <a:t>‹#›</a:t>
            </a:fld>
            <a:endParaRPr lang="zh-CN" altLang="en-US"/>
          </a:p>
        </p:txBody>
      </p:sp>
    </p:spTree>
    <p:extLst>
      <p:ext uri="{BB962C8B-B14F-4D97-AF65-F5344CB8AC3E}">
        <p14:creationId xmlns:p14="http://schemas.microsoft.com/office/powerpoint/2010/main" val="349704507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014DB51-D686-4773-AC21-CA034483DFF4}" type="slidenum">
              <a:rPr lang="zh-CN" altLang="en-US" smtClean="0"/>
              <a:t>1</a:t>
            </a:fld>
            <a:endParaRPr lang="zh-CN" altLang="en-US"/>
          </a:p>
        </p:txBody>
      </p:sp>
    </p:spTree>
    <p:extLst>
      <p:ext uri="{BB962C8B-B14F-4D97-AF65-F5344CB8AC3E}">
        <p14:creationId xmlns:p14="http://schemas.microsoft.com/office/powerpoint/2010/main" val="202954075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014DB51-D686-4773-AC21-CA034483DFF4}" type="slidenum">
              <a:rPr lang="zh-CN" altLang="en-US" smtClean="0"/>
              <a:t>2</a:t>
            </a:fld>
            <a:endParaRPr lang="zh-CN" altLang="en-US"/>
          </a:p>
        </p:txBody>
      </p:sp>
    </p:spTree>
    <p:extLst>
      <p:ext uri="{BB962C8B-B14F-4D97-AF65-F5344CB8AC3E}">
        <p14:creationId xmlns:p14="http://schemas.microsoft.com/office/powerpoint/2010/main" val="345625793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014DB51-D686-4773-AC21-CA034483DFF4}" type="slidenum">
              <a:rPr lang="zh-CN" altLang="en-US" smtClean="0"/>
              <a:t>3</a:t>
            </a:fld>
            <a:endParaRPr lang="zh-CN" altLang="en-US"/>
          </a:p>
        </p:txBody>
      </p:sp>
    </p:spTree>
    <p:extLst>
      <p:ext uri="{BB962C8B-B14F-4D97-AF65-F5344CB8AC3E}">
        <p14:creationId xmlns:p14="http://schemas.microsoft.com/office/powerpoint/2010/main" val="143349706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014DB51-D686-4773-AC21-CA034483DFF4}" type="slidenum">
              <a:rPr lang="zh-CN" altLang="en-US" smtClean="0"/>
              <a:t>4</a:t>
            </a:fld>
            <a:endParaRPr lang="zh-CN" altLang="en-US"/>
          </a:p>
        </p:txBody>
      </p:sp>
    </p:spTree>
    <p:extLst>
      <p:ext uri="{BB962C8B-B14F-4D97-AF65-F5344CB8AC3E}">
        <p14:creationId xmlns:p14="http://schemas.microsoft.com/office/powerpoint/2010/main" val="74407407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014DB51-D686-4773-AC21-CA034483DFF4}" type="slidenum">
              <a:rPr lang="zh-CN" altLang="en-US" smtClean="0"/>
              <a:t>5</a:t>
            </a:fld>
            <a:endParaRPr lang="zh-CN" altLang="en-US"/>
          </a:p>
        </p:txBody>
      </p:sp>
    </p:spTree>
    <p:extLst>
      <p:ext uri="{BB962C8B-B14F-4D97-AF65-F5344CB8AC3E}">
        <p14:creationId xmlns:p14="http://schemas.microsoft.com/office/powerpoint/2010/main" val="347834258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014DB51-D686-4773-AC21-CA034483DFF4}" type="slidenum">
              <a:rPr lang="zh-CN" altLang="en-US" smtClean="0"/>
              <a:t>6</a:t>
            </a:fld>
            <a:endParaRPr lang="zh-CN" altLang="en-US"/>
          </a:p>
        </p:txBody>
      </p:sp>
    </p:spTree>
    <p:extLst>
      <p:ext uri="{BB962C8B-B14F-4D97-AF65-F5344CB8AC3E}">
        <p14:creationId xmlns:p14="http://schemas.microsoft.com/office/powerpoint/2010/main" val="147913148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014DB51-D686-4773-AC21-CA034483DFF4}" type="slidenum">
              <a:rPr lang="zh-CN" altLang="en-US" smtClean="0"/>
              <a:t>7</a:t>
            </a:fld>
            <a:endParaRPr lang="zh-CN" altLang="en-US"/>
          </a:p>
        </p:txBody>
      </p:sp>
    </p:spTree>
    <p:extLst>
      <p:ext uri="{BB962C8B-B14F-4D97-AF65-F5344CB8AC3E}">
        <p14:creationId xmlns:p14="http://schemas.microsoft.com/office/powerpoint/2010/main" val="389594038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014DB51-D686-4773-AC21-CA034483DFF4}" type="slidenum">
              <a:rPr lang="zh-CN" altLang="en-US" smtClean="0"/>
              <a:t>8</a:t>
            </a:fld>
            <a:endParaRPr lang="zh-CN" altLang="en-US"/>
          </a:p>
        </p:txBody>
      </p:sp>
    </p:spTree>
    <p:extLst>
      <p:ext uri="{BB962C8B-B14F-4D97-AF65-F5344CB8AC3E}">
        <p14:creationId xmlns:p14="http://schemas.microsoft.com/office/powerpoint/2010/main" val="37436941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014DB51-D686-4773-AC21-CA034483DFF4}" type="slidenum">
              <a:rPr lang="zh-CN" altLang="en-US" smtClean="0"/>
              <a:t>9</a:t>
            </a:fld>
            <a:endParaRPr lang="zh-CN" altLang="en-US"/>
          </a:p>
        </p:txBody>
      </p:sp>
    </p:spTree>
    <p:extLst>
      <p:ext uri="{BB962C8B-B14F-4D97-AF65-F5344CB8AC3E}">
        <p14:creationId xmlns:p14="http://schemas.microsoft.com/office/powerpoint/2010/main" val="271227894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014DB51-D686-4773-AC21-CA034483DFF4}" type="slidenum">
              <a:rPr lang="zh-CN" altLang="en-US" smtClean="0"/>
              <a:t>10</a:t>
            </a:fld>
            <a:endParaRPr lang="zh-CN" altLang="en-US"/>
          </a:p>
        </p:txBody>
      </p:sp>
    </p:spTree>
    <p:extLst>
      <p:ext uri="{BB962C8B-B14F-4D97-AF65-F5344CB8AC3E}">
        <p14:creationId xmlns:p14="http://schemas.microsoft.com/office/powerpoint/2010/main" val="233579470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014DB51-D686-4773-AC21-CA034483DFF4}" type="slidenum">
              <a:rPr lang="zh-CN" altLang="en-US" smtClean="0"/>
              <a:t>11</a:t>
            </a:fld>
            <a:endParaRPr lang="zh-CN" altLang="en-US"/>
          </a:p>
        </p:txBody>
      </p:sp>
    </p:spTree>
    <p:extLst>
      <p:ext uri="{BB962C8B-B14F-4D97-AF65-F5344CB8AC3E}">
        <p14:creationId xmlns:p14="http://schemas.microsoft.com/office/powerpoint/2010/main" val="372629499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014DB51-D686-4773-AC21-CA034483DFF4}" type="slidenum">
              <a:rPr lang="zh-CN" altLang="en-US" smtClean="0"/>
              <a:t>12</a:t>
            </a:fld>
            <a:endParaRPr lang="zh-CN" altLang="en-US"/>
          </a:p>
        </p:txBody>
      </p:sp>
    </p:spTree>
    <p:extLst>
      <p:ext uri="{BB962C8B-B14F-4D97-AF65-F5344CB8AC3E}">
        <p14:creationId xmlns:p14="http://schemas.microsoft.com/office/powerpoint/2010/main" val="427750000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014DB51-D686-4773-AC21-CA034483DFF4}" type="slidenum">
              <a:rPr lang="zh-CN" altLang="en-US" smtClean="0"/>
              <a:t>13</a:t>
            </a:fld>
            <a:endParaRPr lang="zh-CN" altLang="en-US"/>
          </a:p>
        </p:txBody>
      </p:sp>
    </p:spTree>
    <p:extLst>
      <p:ext uri="{BB962C8B-B14F-4D97-AF65-F5344CB8AC3E}">
        <p14:creationId xmlns:p14="http://schemas.microsoft.com/office/powerpoint/2010/main" val="417164323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014DB51-D686-4773-AC21-CA034483DFF4}" type="slidenum">
              <a:rPr lang="zh-CN" altLang="en-US" smtClean="0"/>
              <a:t>14</a:t>
            </a:fld>
            <a:endParaRPr lang="zh-CN" altLang="en-US"/>
          </a:p>
        </p:txBody>
      </p:sp>
    </p:spTree>
    <p:extLst>
      <p:ext uri="{BB962C8B-B14F-4D97-AF65-F5344CB8AC3E}">
        <p14:creationId xmlns:p14="http://schemas.microsoft.com/office/powerpoint/2010/main" val="251005151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014DB51-D686-4773-AC21-CA034483DFF4}" type="slidenum">
              <a:rPr lang="zh-CN" altLang="en-US" smtClean="0"/>
              <a:t>15</a:t>
            </a:fld>
            <a:endParaRPr lang="zh-CN" altLang="en-US"/>
          </a:p>
        </p:txBody>
      </p:sp>
    </p:spTree>
    <p:extLst>
      <p:ext uri="{BB962C8B-B14F-4D97-AF65-F5344CB8AC3E}">
        <p14:creationId xmlns:p14="http://schemas.microsoft.com/office/powerpoint/2010/main" val="68637558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014DB51-D686-4773-AC21-CA034483DFF4}" type="slidenum">
              <a:rPr lang="zh-CN" altLang="en-US" smtClean="0"/>
              <a:t>16</a:t>
            </a:fld>
            <a:endParaRPr lang="zh-CN" altLang="en-US"/>
          </a:p>
        </p:txBody>
      </p:sp>
    </p:spTree>
    <p:extLst>
      <p:ext uri="{BB962C8B-B14F-4D97-AF65-F5344CB8AC3E}">
        <p14:creationId xmlns:p14="http://schemas.microsoft.com/office/powerpoint/2010/main" val="109147551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014DB51-D686-4773-AC21-CA034483DFF4}" type="slidenum">
              <a:rPr lang="zh-CN" altLang="en-US" smtClean="0"/>
              <a:t>17</a:t>
            </a:fld>
            <a:endParaRPr lang="zh-CN" altLang="en-US"/>
          </a:p>
        </p:txBody>
      </p:sp>
    </p:spTree>
    <p:extLst>
      <p:ext uri="{BB962C8B-B14F-4D97-AF65-F5344CB8AC3E}">
        <p14:creationId xmlns:p14="http://schemas.microsoft.com/office/powerpoint/2010/main" val="415069203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014DB51-D686-4773-AC21-CA034483DFF4}" type="slidenum">
              <a:rPr lang="zh-CN" altLang="en-US" smtClean="0"/>
              <a:t>18</a:t>
            </a:fld>
            <a:endParaRPr lang="zh-CN" altLang="en-US"/>
          </a:p>
        </p:txBody>
      </p:sp>
    </p:spTree>
    <p:extLst>
      <p:ext uri="{BB962C8B-B14F-4D97-AF65-F5344CB8AC3E}">
        <p14:creationId xmlns:p14="http://schemas.microsoft.com/office/powerpoint/2010/main" val="22300241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014DB51-D686-4773-AC21-CA034483DFF4}" type="slidenum">
              <a:rPr lang="zh-CN" altLang="en-US" smtClean="0"/>
              <a:t>19</a:t>
            </a:fld>
            <a:endParaRPr lang="zh-CN" altLang="en-US"/>
          </a:p>
        </p:txBody>
      </p:sp>
    </p:spTree>
    <p:extLst>
      <p:ext uri="{BB962C8B-B14F-4D97-AF65-F5344CB8AC3E}">
        <p14:creationId xmlns:p14="http://schemas.microsoft.com/office/powerpoint/2010/main" val="14564003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014DB51-D686-4773-AC21-CA034483DFF4}" type="slidenum">
              <a:rPr lang="zh-CN" altLang="en-US" smtClean="0"/>
              <a:t>20</a:t>
            </a:fld>
            <a:endParaRPr lang="zh-CN" altLang="en-US"/>
          </a:p>
        </p:txBody>
      </p:sp>
    </p:spTree>
    <p:extLst>
      <p:ext uri="{BB962C8B-B14F-4D97-AF65-F5344CB8AC3E}">
        <p14:creationId xmlns:p14="http://schemas.microsoft.com/office/powerpoint/2010/main" val="254743444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014DB51-D686-4773-AC21-CA034483DFF4}" type="slidenum">
              <a:rPr lang="zh-CN" altLang="en-US" smtClean="0"/>
              <a:t>21</a:t>
            </a:fld>
            <a:endParaRPr lang="zh-CN" altLang="en-US"/>
          </a:p>
        </p:txBody>
      </p:sp>
    </p:spTree>
    <p:extLst>
      <p:ext uri="{BB962C8B-B14F-4D97-AF65-F5344CB8AC3E}">
        <p14:creationId xmlns:p14="http://schemas.microsoft.com/office/powerpoint/2010/main" val="236549092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014DB51-D686-4773-AC21-CA034483DFF4}" type="slidenum">
              <a:rPr lang="zh-CN" altLang="en-US" smtClean="0"/>
              <a:t>22</a:t>
            </a:fld>
            <a:endParaRPr lang="zh-CN" altLang="en-US"/>
          </a:p>
        </p:txBody>
      </p:sp>
    </p:spTree>
    <p:extLst>
      <p:ext uri="{BB962C8B-B14F-4D97-AF65-F5344CB8AC3E}">
        <p14:creationId xmlns:p14="http://schemas.microsoft.com/office/powerpoint/2010/main" val="25023851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014DB51-D686-4773-AC21-CA034483DFF4}" type="slidenum">
              <a:rPr lang="zh-CN" altLang="en-US" smtClean="0"/>
              <a:t>23</a:t>
            </a:fld>
            <a:endParaRPr lang="zh-CN" altLang="en-US"/>
          </a:p>
        </p:txBody>
      </p:sp>
    </p:spTree>
    <p:extLst>
      <p:ext uri="{BB962C8B-B14F-4D97-AF65-F5344CB8AC3E}">
        <p14:creationId xmlns:p14="http://schemas.microsoft.com/office/powerpoint/2010/main" val="390312838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014DB51-D686-4773-AC21-CA034483DFF4}" type="slidenum">
              <a:rPr lang="zh-CN" altLang="en-US" smtClean="0"/>
              <a:t>24</a:t>
            </a:fld>
            <a:endParaRPr lang="zh-CN" altLang="en-US"/>
          </a:p>
        </p:txBody>
      </p:sp>
    </p:spTree>
    <p:extLst>
      <p:ext uri="{BB962C8B-B14F-4D97-AF65-F5344CB8AC3E}">
        <p14:creationId xmlns:p14="http://schemas.microsoft.com/office/powerpoint/2010/main" val="334383424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014DB51-D686-4773-AC21-CA034483DFF4}" type="slidenum">
              <a:rPr lang="zh-CN" altLang="en-US" smtClean="0"/>
              <a:t>25</a:t>
            </a:fld>
            <a:endParaRPr lang="zh-CN" altLang="en-US"/>
          </a:p>
        </p:txBody>
      </p:sp>
    </p:spTree>
    <p:extLst>
      <p:ext uri="{BB962C8B-B14F-4D97-AF65-F5344CB8AC3E}">
        <p14:creationId xmlns:p14="http://schemas.microsoft.com/office/powerpoint/2010/main" val="332036499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014DB51-D686-4773-AC21-CA034483DFF4}" type="slidenum">
              <a:rPr lang="zh-CN" altLang="en-US" smtClean="0"/>
              <a:t>26</a:t>
            </a:fld>
            <a:endParaRPr lang="zh-CN" altLang="en-US"/>
          </a:p>
        </p:txBody>
      </p:sp>
    </p:spTree>
    <p:extLst>
      <p:ext uri="{BB962C8B-B14F-4D97-AF65-F5344CB8AC3E}">
        <p14:creationId xmlns:p14="http://schemas.microsoft.com/office/powerpoint/2010/main" val="748094159"/>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014DB51-D686-4773-AC21-CA034483DFF4}" type="slidenum">
              <a:rPr lang="zh-CN" altLang="en-US" smtClean="0"/>
              <a:t>27</a:t>
            </a:fld>
            <a:endParaRPr lang="zh-CN" altLang="en-US"/>
          </a:p>
        </p:txBody>
      </p:sp>
    </p:spTree>
    <p:extLst>
      <p:ext uri="{BB962C8B-B14F-4D97-AF65-F5344CB8AC3E}">
        <p14:creationId xmlns:p14="http://schemas.microsoft.com/office/powerpoint/2010/main" val="43966704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smtClean="0"/>
              <a:t>张默然作</a:t>
            </a:r>
            <a:endParaRPr lang="zh-CN" altLang="en-US" dirty="0"/>
          </a:p>
        </p:txBody>
      </p:sp>
      <p:sp>
        <p:nvSpPr>
          <p:cNvPr id="4" name="灯片编号占位符 3"/>
          <p:cNvSpPr>
            <a:spLocks noGrp="1"/>
          </p:cNvSpPr>
          <p:nvPr>
            <p:ph type="sldNum" sz="quarter" idx="10"/>
          </p:nvPr>
        </p:nvSpPr>
        <p:spPr/>
        <p:txBody>
          <a:bodyPr/>
          <a:lstStyle/>
          <a:p>
            <a:fld id="{A014DB51-D686-4773-AC21-CA034483DFF4}" type="slidenum">
              <a:rPr lang="zh-CN" altLang="en-US" smtClean="0"/>
              <a:t>28</a:t>
            </a:fld>
            <a:endParaRPr lang="zh-CN" altLang="en-US"/>
          </a:p>
        </p:txBody>
      </p:sp>
    </p:spTree>
    <p:extLst>
      <p:ext uri="{BB962C8B-B14F-4D97-AF65-F5344CB8AC3E}">
        <p14:creationId xmlns:p14="http://schemas.microsoft.com/office/powerpoint/2010/main" val="341254538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685800" y="1597819"/>
            <a:ext cx="7772400" cy="1102519"/>
          </a:xfrm>
        </p:spPr>
        <p:txBody>
          <a:body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fld id="{20CB13D1-F6F6-4C98-AE5D-AC6010837E6E}" type="datetimeFigureOut">
              <a:rPr lang="zh-CN" altLang="en-US" smtClean="0"/>
              <a:t>2019/3/25</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24058D86-6C28-467B-A982-310C6FD810DF}"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600" advClick="0" advTm="6000">
        <p14:prism isInverted="1"/>
      </p:transition>
    </mc:Choice>
    <mc:Fallback xmlns="">
      <p:transition spd="slow" advClick="0" advTm="6000">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20CB13D1-F6F6-4C98-AE5D-AC6010837E6E}" type="datetimeFigureOut">
              <a:rPr lang="zh-CN" altLang="en-US" smtClean="0"/>
              <a:t>2019/3/25</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24058D86-6C28-467B-A982-310C6FD810DF}"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600" advClick="0" advTm="6000">
        <p14:prism isInverted="1"/>
      </p:transition>
    </mc:Choice>
    <mc:Fallback xmlns="">
      <p:transition spd="slow" advClick="0" advTm="6000">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3305176"/>
            <a:ext cx="7772400" cy="1021556"/>
          </a:xfrm>
        </p:spPr>
        <p:txBody>
          <a:bodyPr anchor="t"/>
          <a:lstStyle>
            <a:lvl1pPr algn="l">
              <a:defRPr sz="4000"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CN" altLang="en-US" smtClean="0"/>
              <a:t>单击此处编辑母版文本样式</a:t>
            </a:r>
          </a:p>
        </p:txBody>
      </p:sp>
      <p:sp>
        <p:nvSpPr>
          <p:cNvPr id="4" name="日期占位符 3"/>
          <p:cNvSpPr>
            <a:spLocks noGrp="1"/>
          </p:cNvSpPr>
          <p:nvPr>
            <p:ph type="dt" sz="half" idx="10"/>
          </p:nvPr>
        </p:nvSpPr>
        <p:spPr/>
        <p:txBody>
          <a:bodyPr/>
          <a:lstStyle/>
          <a:p>
            <a:fld id="{20CB13D1-F6F6-4C98-AE5D-AC6010837E6E}" type="datetimeFigureOut">
              <a:rPr lang="zh-CN" altLang="en-US" smtClean="0"/>
              <a:t>2019/3/25</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24058D86-6C28-467B-A982-310C6FD810DF}"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600" advClick="0" advTm="6000">
        <p14:prism isInverted="1"/>
      </p:transition>
    </mc:Choice>
    <mc:Fallback xmlns="">
      <p:transition spd="slow" advClick="0" advTm="6000">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457200" y="900113"/>
            <a:ext cx="4038600" cy="254555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4648200" y="900113"/>
            <a:ext cx="4038600" cy="254555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20CB13D1-F6F6-4C98-AE5D-AC6010837E6E}" type="datetimeFigureOut">
              <a:rPr lang="zh-CN" altLang="en-US" smtClean="0"/>
              <a:t>2019/3/25</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24058D86-6C28-467B-A982-310C6FD810DF}"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600" advClick="0" advTm="6000">
        <p14:prism isInverted="1"/>
      </p:transition>
    </mc:Choice>
    <mc:Fallback xmlns="">
      <p:transition spd="slow" advClick="0" advTm="6000">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457200" y="205979"/>
            <a:ext cx="8229600" cy="857250"/>
          </a:xfrm>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4645026"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4645026"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20CB13D1-F6F6-4C98-AE5D-AC6010837E6E}" type="datetimeFigureOut">
              <a:rPr lang="zh-CN" altLang="en-US" smtClean="0"/>
              <a:t>2019/3/25</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24058D86-6C28-467B-A982-310C6FD810DF}"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600" advClick="0" advTm="6000">
        <p14:prism isInverted="1"/>
      </p:transition>
    </mc:Choice>
    <mc:Fallback xmlns="">
      <p:transition spd="slow" advClick="0" advTm="6000">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20CB13D1-F6F6-4C98-AE5D-AC6010837E6E}" type="datetimeFigureOut">
              <a:rPr lang="zh-CN" altLang="en-US" smtClean="0"/>
              <a:t>2019/3/25</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24058D86-6C28-467B-A982-310C6FD810DF}"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600" advClick="0" advTm="6000">
        <p14:prism isInverted="1"/>
      </p:transition>
    </mc:Choice>
    <mc:Fallback xmlns="">
      <p:transition spd="slow" advClick="0" advTm="6000">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20CB13D1-F6F6-4C98-AE5D-AC6010837E6E}" type="datetimeFigureOut">
              <a:rPr lang="zh-CN" altLang="en-US" smtClean="0"/>
              <a:t>2019/3/25</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24058D86-6C28-467B-A982-310C6FD810DF}"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600" advClick="0" advTm="6000">
        <p14:prism isInverted="1"/>
      </p:transition>
    </mc:Choice>
    <mc:Fallback xmlns="">
      <p:transition spd="slow" advClick="0" advTm="6000">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1" y="204787"/>
            <a:ext cx="3008313" cy="871538"/>
          </a:xfrm>
        </p:spPr>
        <p:txBody>
          <a:bodyPr anchor="b"/>
          <a:lstStyle>
            <a:lvl1pPr algn="l">
              <a:defRPr sz="20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3575050" y="204788"/>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457201" y="1076326"/>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20CB13D1-F6F6-4C98-AE5D-AC6010837E6E}" type="datetimeFigureOut">
              <a:rPr lang="zh-CN" altLang="en-US" smtClean="0"/>
              <a:t>2019/3/25</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24058D86-6C28-467B-A982-310C6FD810DF}"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600" advClick="0" advTm="6000">
        <p14:prism isInverted="1"/>
      </p:transition>
    </mc:Choice>
    <mc:Fallback xmlns="">
      <p:transition spd="slow" advClick="0" advTm="6000">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3600450"/>
            <a:ext cx="5486400" cy="425054"/>
          </a:xfrm>
        </p:spPr>
        <p:txBody>
          <a:bodyPr anchor="b"/>
          <a:lstStyle>
            <a:lvl1pPr algn="l">
              <a:defRPr sz="20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1792288" y="4025503"/>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20CB13D1-F6F6-4C98-AE5D-AC6010837E6E}" type="datetimeFigureOut">
              <a:rPr lang="zh-CN" altLang="en-US" smtClean="0"/>
              <a:t>2019/3/25</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24058D86-6C28-467B-A982-310C6FD810DF}"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600" advClick="0" advTm="6000">
        <p14:prism isInverted="1"/>
      </p:transition>
    </mc:Choice>
    <mc:Fallback xmlns="">
      <p:transition spd="slow" advClick="0" advTm="6000">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20CB13D1-F6F6-4C98-AE5D-AC6010837E6E}" type="datetimeFigureOut">
              <a:rPr lang="zh-CN" altLang="en-US" smtClean="0"/>
              <a:t>2019/3/25</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24058D86-6C28-467B-A982-310C6FD810DF}"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600" advClick="0" advTm="6000">
        <p14:prism isInverted="1"/>
      </p:transition>
    </mc:Choice>
    <mc:Fallback xmlns="">
      <p:transition spd="slow" advClick="0" advTm="6000">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154781"/>
            <a:ext cx="2057400" cy="3290888"/>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457200" y="154781"/>
            <a:ext cx="6019800" cy="3290888"/>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20CB13D1-F6F6-4C98-AE5D-AC6010837E6E}" type="datetimeFigureOut">
              <a:rPr lang="zh-CN" altLang="en-US" smtClean="0"/>
              <a:t>2019/3/25</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24058D86-6C28-467B-A982-310C6FD810DF}"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600" advClick="0" advTm="6000">
        <p14:prism isInverted="1"/>
      </p:transition>
    </mc:Choice>
    <mc:Fallback xmlns="">
      <p:transition spd="slow" advClick="0" advTm="6000">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0C4067"/>
        </a:solid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2"/>
          </p:nvPr>
        </p:nvSpPr>
        <p:spPr>
          <a:xfrm>
            <a:off x="457200" y="4767263"/>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20CB13D1-F6F6-4C98-AE5D-AC6010837E6E}" type="datetimeFigureOut">
              <a:rPr lang="zh-CN" altLang="en-US" smtClean="0"/>
              <a:t>2019/3/25</a:t>
            </a:fld>
            <a:endParaRPr lang="zh-CN" altLang="en-US"/>
          </a:p>
        </p:txBody>
      </p:sp>
      <p:sp>
        <p:nvSpPr>
          <p:cNvPr id="5" name="页脚占位符 4"/>
          <p:cNvSpPr>
            <a:spLocks noGrp="1"/>
          </p:cNvSpPr>
          <p:nvPr>
            <p:ph type="ftr" sz="quarter" idx="3"/>
          </p:nvPr>
        </p:nvSpPr>
        <p:spPr>
          <a:xfrm>
            <a:off x="3124200" y="4767263"/>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6553200" y="4767263"/>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24058D86-6C28-467B-A982-310C6FD810DF}" type="slidenum">
              <a:rPr lang="zh-CN" altLang="en-US" smtClean="0"/>
              <a:t>‹#›</a:t>
            </a:fld>
            <a:endParaRPr lang="zh-CN" altLang="en-US"/>
          </a:p>
        </p:txBody>
      </p:sp>
      <p:sp>
        <p:nvSpPr>
          <p:cNvPr id="7" name="矩形 6"/>
          <p:cNvSpPr/>
          <p:nvPr userDrawn="1"/>
        </p:nvSpPr>
        <p:spPr>
          <a:xfrm>
            <a:off x="0" y="0"/>
            <a:ext cx="9144000" cy="514350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4="http://schemas.microsoft.com/office/powerpoint/2010/main">
    <mc:Choice Requires="p14">
      <p:transition spd="slow" p14:dur="1600" advClick="0" advTm="6000">
        <p14:prism isInverted="1"/>
      </p:transition>
    </mc:Choice>
    <mc:Fallback xmlns="">
      <p:transition spd="slow" advClick="0" advTm="6000">
        <p:fade/>
      </p:transition>
    </mc:Fallback>
  </mc:AlternateConten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7.xml"/><Relationship Id="rId4" Type="http://schemas.openxmlformats.org/officeDocument/2006/relationships/image" Target="../media/image2.png"/></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xml"/><Relationship Id="rId1" Type="http://schemas.openxmlformats.org/officeDocument/2006/relationships/slideLayout" Target="../slideLayouts/slideLayout7.xml"/><Relationship Id="rId5" Type="http://schemas.openxmlformats.org/officeDocument/2006/relationships/image" Target="../media/image5.png"/><Relationship Id="rId4" Type="http://schemas.openxmlformats.org/officeDocument/2006/relationships/image" Target="../media/image4.pn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8.xml"/><Relationship Id="rId1" Type="http://schemas.openxmlformats.org/officeDocument/2006/relationships/slideLayout" Target="../slideLayouts/slideLayout7.xml"/><Relationship Id="rId5" Type="http://schemas.openxmlformats.org/officeDocument/2006/relationships/image" Target="../media/image4.png"/><Relationship Id="rId4" Type="http://schemas.openxmlformats.org/officeDocument/2006/relationships/image" Target="../media/image5.png"/></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1.xml"/><Relationship Id="rId1" Type="http://schemas.openxmlformats.org/officeDocument/2006/relationships/slideLayout" Target="../slideLayouts/slideLayout7.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7.png"/></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5.xml"/><Relationship Id="rId1" Type="http://schemas.openxmlformats.org/officeDocument/2006/relationships/slideLayout" Target="../slideLayouts/slideLayout7.xml"/><Relationship Id="rId5" Type="http://schemas.openxmlformats.org/officeDocument/2006/relationships/image" Target="../media/image12.png"/><Relationship Id="rId4" Type="http://schemas.openxmlformats.org/officeDocument/2006/relationships/image" Target="../media/image11.png"/></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2" name="矩形 11"/>
          <p:cNvSpPr/>
          <p:nvPr/>
        </p:nvSpPr>
        <p:spPr>
          <a:xfrm>
            <a:off x="0" y="1851422"/>
            <a:ext cx="1979712" cy="936104"/>
          </a:xfrm>
          <a:prstGeom prst="rect">
            <a:avLst/>
          </a:prstGeom>
          <a:solidFill>
            <a:srgbClr val="91D10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 name="组合 2"/>
          <p:cNvGrpSpPr/>
          <p:nvPr/>
        </p:nvGrpSpPr>
        <p:grpSpPr>
          <a:xfrm flipV="1">
            <a:off x="53340" y="3042285"/>
            <a:ext cx="9054465" cy="76200"/>
            <a:chOff x="0" y="4300"/>
            <a:chExt cx="14399" cy="1474"/>
          </a:xfrm>
        </p:grpSpPr>
        <p:sp>
          <p:nvSpPr>
            <p:cNvPr id="16" name="矩形 15"/>
            <p:cNvSpPr/>
            <p:nvPr/>
          </p:nvSpPr>
          <p:spPr>
            <a:xfrm>
              <a:off x="9631" y="4300"/>
              <a:ext cx="3118" cy="1474"/>
            </a:xfrm>
            <a:prstGeom prst="rect">
              <a:avLst/>
            </a:prstGeom>
            <a:solidFill>
              <a:srgbClr val="FF474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矩形 16"/>
            <p:cNvSpPr/>
            <p:nvPr/>
          </p:nvSpPr>
          <p:spPr>
            <a:xfrm>
              <a:off x="0" y="4300"/>
              <a:ext cx="3118" cy="1474"/>
            </a:xfrm>
            <a:prstGeom prst="rect">
              <a:avLst/>
            </a:prstGeom>
            <a:solidFill>
              <a:srgbClr val="FF474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矩形 17"/>
            <p:cNvSpPr/>
            <p:nvPr/>
          </p:nvSpPr>
          <p:spPr>
            <a:xfrm>
              <a:off x="3210" y="4300"/>
              <a:ext cx="3118" cy="1474"/>
            </a:xfrm>
            <a:prstGeom prst="rect">
              <a:avLst/>
            </a:prstGeom>
            <a:solidFill>
              <a:srgbClr val="00C5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矩形 18"/>
            <p:cNvSpPr/>
            <p:nvPr/>
          </p:nvSpPr>
          <p:spPr>
            <a:xfrm>
              <a:off x="6421" y="4300"/>
              <a:ext cx="3118" cy="1474"/>
            </a:xfrm>
            <a:prstGeom prst="rect">
              <a:avLst/>
            </a:prstGeom>
            <a:solidFill>
              <a:srgbClr val="FFA01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矩形 20"/>
            <p:cNvSpPr/>
            <p:nvPr/>
          </p:nvSpPr>
          <p:spPr>
            <a:xfrm>
              <a:off x="12841" y="4300"/>
              <a:ext cx="1559" cy="1474"/>
            </a:xfrm>
            <a:prstGeom prst="rect">
              <a:avLst/>
            </a:prstGeom>
            <a:solidFill>
              <a:srgbClr val="FFA01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4" name="组合 13"/>
          <p:cNvGrpSpPr/>
          <p:nvPr/>
        </p:nvGrpSpPr>
        <p:grpSpPr>
          <a:xfrm>
            <a:off x="5288280" y="4371975"/>
            <a:ext cx="3679190" cy="442595"/>
            <a:chOff x="3231" y="3143"/>
            <a:chExt cx="5794" cy="697"/>
          </a:xfrm>
        </p:grpSpPr>
        <p:sp>
          <p:nvSpPr>
            <p:cNvPr id="4" name="矩形 3"/>
            <p:cNvSpPr/>
            <p:nvPr/>
          </p:nvSpPr>
          <p:spPr>
            <a:xfrm>
              <a:off x="4144" y="3143"/>
              <a:ext cx="3969" cy="652"/>
            </a:xfrm>
            <a:prstGeom prst="rect">
              <a:avLst/>
            </a:prstGeom>
            <a:solidFill>
              <a:srgbClr val="9A3E7F"/>
            </a:solidFill>
            <a:ln>
              <a:noFill/>
            </a:ln>
            <a:effectLst>
              <a:outerShdw blurRad="50800" dist="50800" dir="5400000" algn="ctr" rotWithShape="0">
                <a:schemeClr val="tx1">
                  <a:alpha val="18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3" name="组合 12"/>
            <p:cNvGrpSpPr/>
            <p:nvPr/>
          </p:nvGrpSpPr>
          <p:grpSpPr>
            <a:xfrm>
              <a:off x="3231" y="3318"/>
              <a:ext cx="5795" cy="522"/>
              <a:chOff x="3231" y="3318"/>
              <a:chExt cx="5795" cy="522"/>
            </a:xfrm>
          </p:grpSpPr>
          <p:grpSp>
            <p:nvGrpSpPr>
              <p:cNvPr id="7" name="组合 6"/>
              <p:cNvGrpSpPr/>
              <p:nvPr/>
            </p:nvGrpSpPr>
            <p:grpSpPr>
              <a:xfrm>
                <a:off x="7654" y="3318"/>
                <a:ext cx="1373" cy="510"/>
                <a:chOff x="7880" y="4164"/>
                <a:chExt cx="2494" cy="927"/>
              </a:xfrm>
              <a:solidFill>
                <a:srgbClr val="983E80"/>
              </a:solidFill>
            </p:grpSpPr>
            <p:sp>
              <p:nvSpPr>
                <p:cNvPr id="5" name="直角三角形 4"/>
                <p:cNvSpPr/>
                <p:nvPr/>
              </p:nvSpPr>
              <p:spPr>
                <a:xfrm flipV="1">
                  <a:off x="7880" y="4164"/>
                  <a:ext cx="2494" cy="774"/>
                </a:xfrm>
                <a:prstGeom prst="r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直角三角形 5"/>
                <p:cNvSpPr/>
                <p:nvPr/>
              </p:nvSpPr>
              <p:spPr>
                <a:xfrm>
                  <a:off x="7880" y="4237"/>
                  <a:ext cx="2494" cy="854"/>
                </a:xfrm>
                <a:prstGeom prst="r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9" name="组合 8"/>
              <p:cNvGrpSpPr/>
              <p:nvPr/>
            </p:nvGrpSpPr>
            <p:grpSpPr>
              <a:xfrm flipH="1">
                <a:off x="3231" y="3330"/>
                <a:ext cx="1373" cy="510"/>
                <a:chOff x="7880" y="4164"/>
                <a:chExt cx="2494" cy="927"/>
              </a:xfrm>
              <a:solidFill>
                <a:srgbClr val="983E80"/>
              </a:solidFill>
            </p:grpSpPr>
            <p:sp>
              <p:nvSpPr>
                <p:cNvPr id="10" name="直角三角形 9"/>
                <p:cNvSpPr/>
                <p:nvPr/>
              </p:nvSpPr>
              <p:spPr>
                <a:xfrm flipV="1">
                  <a:off x="7880" y="4164"/>
                  <a:ext cx="2494" cy="774"/>
                </a:xfrm>
                <a:prstGeom prst="r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直角三角形 10"/>
                <p:cNvSpPr/>
                <p:nvPr/>
              </p:nvSpPr>
              <p:spPr>
                <a:xfrm>
                  <a:off x="7880" y="4237"/>
                  <a:ext cx="2494" cy="854"/>
                </a:xfrm>
                <a:prstGeom prst="r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grpSp>
      <p:sp>
        <p:nvSpPr>
          <p:cNvPr id="24" name="TextBox 39"/>
          <p:cNvSpPr txBox="1"/>
          <p:nvPr/>
        </p:nvSpPr>
        <p:spPr>
          <a:xfrm>
            <a:off x="2122805" y="1851660"/>
            <a:ext cx="6876415" cy="769441"/>
          </a:xfrm>
          <a:prstGeom prst="rect">
            <a:avLst/>
          </a:prstGeom>
          <a:noFill/>
        </p:spPr>
        <p:txBody>
          <a:bodyPr wrap="square" rtlCol="0">
            <a:spAutoFit/>
          </a:bodyPr>
          <a:lstStyle/>
          <a:p>
            <a:pPr algn="ctr"/>
            <a:r>
              <a:rPr lang="zh-CN" altLang="en-US" sz="4400" b="1" spc="160" dirty="0">
                <a:solidFill>
                  <a:schemeClr val="bg1"/>
                </a:solidFill>
                <a:effectLst>
                  <a:outerShdw blurRad="50800" dist="38100" dir="2700000" algn="tl" rotWithShape="0">
                    <a:prstClr val="black">
                      <a:alpha val="40000"/>
                    </a:prstClr>
                  </a:outerShdw>
                </a:effectLst>
                <a:latin typeface="微软雅黑" charset="0"/>
                <a:ea typeface="微软雅黑" charset="0"/>
              </a:rPr>
              <a:t>医学毕业生答辩</a:t>
            </a:r>
            <a:r>
              <a:rPr lang="en-US" altLang="zh-CN" sz="4400" b="1" spc="160" dirty="0" err="1">
                <a:solidFill>
                  <a:schemeClr val="bg1"/>
                </a:solidFill>
                <a:effectLst>
                  <a:outerShdw blurRad="50800" dist="38100" dir="2700000" algn="tl" rotWithShape="0">
                    <a:prstClr val="black">
                      <a:alpha val="40000"/>
                    </a:prstClr>
                  </a:outerShdw>
                </a:effectLst>
                <a:latin typeface="微软雅黑" charset="0"/>
                <a:ea typeface="微软雅黑" charset="0"/>
              </a:rPr>
              <a:t>ppt</a:t>
            </a:r>
            <a:r>
              <a:rPr lang="zh-CN" altLang="en-US" sz="4400" b="1" spc="160" dirty="0">
                <a:solidFill>
                  <a:schemeClr val="bg1"/>
                </a:solidFill>
                <a:effectLst>
                  <a:outerShdw blurRad="50800" dist="38100" dir="2700000" algn="tl" rotWithShape="0">
                    <a:prstClr val="black">
                      <a:alpha val="40000"/>
                    </a:prstClr>
                  </a:outerShdw>
                </a:effectLst>
                <a:latin typeface="微软雅黑" charset="0"/>
                <a:ea typeface="微软雅黑" charset="0"/>
              </a:rPr>
              <a:t>模板</a:t>
            </a:r>
            <a:endParaRPr lang="zh-CN" altLang="en-US" sz="4400" b="1" spc="160" dirty="0">
              <a:solidFill>
                <a:schemeClr val="bg1"/>
              </a:solidFill>
              <a:effectLst>
                <a:outerShdw blurRad="50800" dist="38100" dir="2700000" algn="tl" rotWithShape="0">
                  <a:prstClr val="black">
                    <a:alpha val="40000"/>
                  </a:prstClr>
                </a:outerShdw>
              </a:effectLst>
              <a:latin typeface="微软雅黑" charset="0"/>
              <a:ea typeface="微软雅黑" charset="0"/>
            </a:endParaRPr>
          </a:p>
        </p:txBody>
      </p:sp>
      <p:sp>
        <p:nvSpPr>
          <p:cNvPr id="2" name="TextBox 5"/>
          <p:cNvSpPr txBox="1"/>
          <p:nvPr/>
        </p:nvSpPr>
        <p:spPr>
          <a:xfrm>
            <a:off x="5580380" y="4443730"/>
            <a:ext cx="3183255" cy="287020"/>
          </a:xfrm>
          <a:prstGeom prst="rect">
            <a:avLst/>
          </a:prstGeom>
          <a:noFill/>
        </p:spPr>
        <p:txBody>
          <a:bodyPr wrap="square" rtlCol="0">
            <a:spAutoFit/>
          </a:bodyPr>
          <a:lstStyle/>
          <a:p>
            <a:pPr algn="ctr"/>
            <a:r>
              <a:rPr lang="zh-CN" altLang="en-US" sz="1200" dirty="0" smtClean="0">
                <a:solidFill>
                  <a:schemeClr val="bg1"/>
                </a:solidFill>
                <a:latin typeface="微软雅黑" pitchFamily="34" charset="-122"/>
                <a:ea typeface="微软雅黑" pitchFamily="34" charset="-122"/>
              </a:rPr>
              <a:t>答辩人：</a:t>
            </a:r>
            <a:r>
              <a:rPr lang="en-US" altLang="zh-CN" sz="1200" dirty="0" smtClean="0">
                <a:solidFill>
                  <a:schemeClr val="bg1"/>
                </a:solidFill>
                <a:latin typeface="微软雅黑" pitchFamily="34" charset="-122"/>
                <a:ea typeface="微软雅黑" pitchFamily="34" charset="-122"/>
              </a:rPr>
              <a:t>XXX</a:t>
            </a:r>
            <a:r>
              <a:rPr lang="zh-CN" altLang="en-US" sz="1200" dirty="0" smtClean="0">
                <a:solidFill>
                  <a:schemeClr val="bg1"/>
                </a:solidFill>
                <a:latin typeface="微软雅黑" pitchFamily="34" charset="-122"/>
                <a:ea typeface="微软雅黑" pitchFamily="34" charset="-122"/>
              </a:rPr>
              <a:t>    导师</a:t>
            </a:r>
            <a:r>
              <a:rPr lang="zh-CN" altLang="en-US" sz="1200" dirty="0" smtClean="0">
                <a:solidFill>
                  <a:schemeClr val="bg1"/>
                </a:solidFill>
                <a:latin typeface="微软雅黑" pitchFamily="34" charset="-122"/>
                <a:ea typeface="微软雅黑" pitchFamily="34" charset="-122"/>
              </a:rPr>
              <a:t>：</a:t>
            </a:r>
            <a:r>
              <a:rPr lang="en-US" altLang="zh-CN" sz="1200" dirty="0" smtClean="0">
                <a:solidFill>
                  <a:schemeClr val="bg1"/>
                </a:solidFill>
                <a:latin typeface="微软雅黑" pitchFamily="34" charset="-122"/>
                <a:ea typeface="微软雅黑" pitchFamily="34" charset="-122"/>
              </a:rPr>
              <a:t>XXX</a:t>
            </a:r>
            <a:endParaRPr lang="en-US" altLang="zh-CN" sz="1200" dirty="0" smtClean="0">
              <a:solidFill>
                <a:schemeClr val="bg1"/>
              </a:solidFill>
              <a:latin typeface="微软雅黑" pitchFamily="34" charset="-122"/>
              <a:ea typeface="微软雅黑" pitchFamily="34" charset="-122"/>
            </a:endParaRPr>
          </a:p>
        </p:txBody>
      </p:sp>
    </p:spTree>
  </p:cSld>
  <p:clrMapOvr>
    <a:masterClrMapping/>
  </p:clrMapOvr>
  <mc:AlternateContent xmlns:mc="http://schemas.openxmlformats.org/markup-compatibility/2006" xmlns:p14="http://schemas.microsoft.com/office/powerpoint/2010/main">
    <mc:Choice Requires="p14">
      <p:transition spd="slow" p14:dur="1600" advClick="0" advTm="6000">
        <p14:prism isInverted="1"/>
      </p:transition>
    </mc:Choice>
    <mc:Fallback xmlns="">
      <p:transition spd="slow" advClick="0" advTm="6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randombar(horizontal)">
                                      <p:cBhvr>
                                        <p:cTn id="7" dur="500"/>
                                        <p:tgtEl>
                                          <p:spTgt spid="12"/>
                                        </p:tgtEl>
                                      </p:cBhvr>
                                    </p:animEffect>
                                  </p:childTnLst>
                                </p:cTn>
                              </p:par>
                            </p:childTnLst>
                          </p:cTn>
                        </p:par>
                      </p:childTnLst>
                    </p:cTn>
                  </p:par>
                  <p:par>
                    <p:cTn id="8" fill="hold">
                      <p:stCondLst>
                        <p:cond delay="indefinite"/>
                      </p:stCondLst>
                      <p:childTnLst>
                        <p:par>
                          <p:cTn id="9" fill="hold">
                            <p:stCondLst>
                              <p:cond delay="0"/>
                            </p:stCondLst>
                            <p:childTnLst>
                              <p:par>
                                <p:cTn id="10" presetID="41" presetClass="entr" presetSubtype="0" fill="hold" grpId="0" nodeType="clickEffect">
                                  <p:stCondLst>
                                    <p:cond delay="0"/>
                                  </p:stCondLst>
                                  <p:iterate type="lt">
                                    <p:tmPct val="10000"/>
                                  </p:iterate>
                                  <p:childTnLst>
                                    <p:set>
                                      <p:cBhvr>
                                        <p:cTn id="11" dur="1" fill="hold">
                                          <p:stCondLst>
                                            <p:cond delay="0"/>
                                          </p:stCondLst>
                                        </p:cTn>
                                        <p:tgtEl>
                                          <p:spTgt spid="24"/>
                                        </p:tgtEl>
                                        <p:attrNameLst>
                                          <p:attrName>style.visibility</p:attrName>
                                        </p:attrNameLst>
                                      </p:cBhvr>
                                      <p:to>
                                        <p:strVal val="visible"/>
                                      </p:to>
                                    </p:set>
                                    <p:anim calcmode="lin" valueType="num">
                                      <p:cBhvr>
                                        <p:cTn id="12" dur="500" fill="hold"/>
                                        <p:tgtEl>
                                          <p:spTgt spid="24"/>
                                        </p:tgtEl>
                                        <p:attrNameLst>
                                          <p:attrName>ppt_x</p:attrName>
                                        </p:attrNameLst>
                                      </p:cBhvr>
                                      <p:tavLst>
                                        <p:tav tm="0">
                                          <p:val>
                                            <p:strVal val="#ppt_x"/>
                                          </p:val>
                                        </p:tav>
                                        <p:tav tm="50000">
                                          <p:val>
                                            <p:strVal val="#ppt_x+.1"/>
                                          </p:val>
                                        </p:tav>
                                        <p:tav tm="100000">
                                          <p:val>
                                            <p:strVal val="#ppt_x"/>
                                          </p:val>
                                        </p:tav>
                                      </p:tavLst>
                                    </p:anim>
                                    <p:anim calcmode="lin" valueType="num">
                                      <p:cBhvr>
                                        <p:cTn id="13" dur="500" fill="hold"/>
                                        <p:tgtEl>
                                          <p:spTgt spid="24"/>
                                        </p:tgtEl>
                                        <p:attrNameLst>
                                          <p:attrName>ppt_y</p:attrName>
                                        </p:attrNameLst>
                                      </p:cBhvr>
                                      <p:tavLst>
                                        <p:tav tm="0">
                                          <p:val>
                                            <p:strVal val="#ppt_y"/>
                                          </p:val>
                                        </p:tav>
                                        <p:tav tm="100000">
                                          <p:val>
                                            <p:strVal val="#ppt_y"/>
                                          </p:val>
                                        </p:tav>
                                      </p:tavLst>
                                    </p:anim>
                                    <p:anim calcmode="lin" valueType="num">
                                      <p:cBhvr>
                                        <p:cTn id="14" dur="500" fill="hold"/>
                                        <p:tgtEl>
                                          <p:spTgt spid="24"/>
                                        </p:tgtEl>
                                        <p:attrNameLst>
                                          <p:attrName>ppt_h</p:attrName>
                                        </p:attrNameLst>
                                      </p:cBhvr>
                                      <p:tavLst>
                                        <p:tav tm="0">
                                          <p:val>
                                            <p:strVal val="#ppt_h/10"/>
                                          </p:val>
                                        </p:tav>
                                        <p:tav tm="50000">
                                          <p:val>
                                            <p:strVal val="#ppt_h+.01"/>
                                          </p:val>
                                        </p:tav>
                                        <p:tav tm="100000">
                                          <p:val>
                                            <p:strVal val="#ppt_h"/>
                                          </p:val>
                                        </p:tav>
                                      </p:tavLst>
                                    </p:anim>
                                    <p:anim calcmode="lin" valueType="num">
                                      <p:cBhvr>
                                        <p:cTn id="15" dur="500" fill="hold"/>
                                        <p:tgtEl>
                                          <p:spTgt spid="24"/>
                                        </p:tgtEl>
                                        <p:attrNameLst>
                                          <p:attrName>ppt_w</p:attrName>
                                        </p:attrNameLst>
                                      </p:cBhvr>
                                      <p:tavLst>
                                        <p:tav tm="0">
                                          <p:val>
                                            <p:strVal val="#ppt_w/10"/>
                                          </p:val>
                                        </p:tav>
                                        <p:tav tm="50000">
                                          <p:val>
                                            <p:strVal val="#ppt_w+.01"/>
                                          </p:val>
                                        </p:tav>
                                        <p:tav tm="100000">
                                          <p:val>
                                            <p:strVal val="#ppt_w"/>
                                          </p:val>
                                        </p:tav>
                                      </p:tavLst>
                                    </p:anim>
                                    <p:animEffect transition="in" filter="fade">
                                      <p:cBhvr>
                                        <p:cTn id="16" dur="500" tmFilter="0,0; .5, 1; 1, 1"/>
                                        <p:tgtEl>
                                          <p:spTgt spid="24"/>
                                        </p:tgtEl>
                                      </p:cBhvr>
                                    </p:animEffect>
                                  </p:childTnLst>
                                </p:cTn>
                              </p:par>
                            </p:childTnLst>
                          </p:cTn>
                        </p:par>
                      </p:childTnLst>
                    </p:cTn>
                  </p:par>
                  <p:par>
                    <p:cTn id="17" fill="hold">
                      <p:stCondLst>
                        <p:cond delay="indefinite"/>
                      </p:stCondLst>
                      <p:childTnLst>
                        <p:par>
                          <p:cTn id="18" fill="hold">
                            <p:stCondLst>
                              <p:cond delay="0"/>
                            </p:stCondLst>
                            <p:childTnLst>
                              <p:par>
                                <p:cTn id="19" presetID="22" presetClass="entr" presetSubtype="4" fill="hold" nodeType="clickEffect">
                                  <p:stCondLst>
                                    <p:cond delay="0"/>
                                  </p:stCondLst>
                                  <p:childTnLst>
                                    <p:set>
                                      <p:cBhvr>
                                        <p:cTn id="20" dur="1" fill="hold">
                                          <p:stCondLst>
                                            <p:cond delay="0"/>
                                          </p:stCondLst>
                                        </p:cTn>
                                        <p:tgtEl>
                                          <p:spTgt spid="3"/>
                                        </p:tgtEl>
                                        <p:attrNameLst>
                                          <p:attrName>style.visibility</p:attrName>
                                        </p:attrNameLst>
                                      </p:cBhvr>
                                      <p:to>
                                        <p:strVal val="visible"/>
                                      </p:to>
                                    </p:set>
                                    <p:animEffect transition="in" filter="wipe(down)">
                                      <p:cBhvr>
                                        <p:cTn id="21" dur="500"/>
                                        <p:tgtEl>
                                          <p:spTgt spid="3"/>
                                        </p:tgtEl>
                                      </p:cBhvr>
                                    </p:animEffect>
                                  </p:childTnLst>
                                </p:cTn>
                              </p:par>
                            </p:childTnLst>
                          </p:cTn>
                        </p:par>
                      </p:childTnLst>
                    </p:cTn>
                  </p:par>
                  <p:par>
                    <p:cTn id="22" fill="hold">
                      <p:stCondLst>
                        <p:cond delay="indefinite"/>
                      </p:stCondLst>
                      <p:childTnLst>
                        <p:par>
                          <p:cTn id="23" fill="hold">
                            <p:stCondLst>
                              <p:cond delay="0"/>
                            </p:stCondLst>
                            <p:childTnLst>
                              <p:par>
                                <p:cTn id="24" presetID="53" presetClass="entr" presetSubtype="16" fill="hold" nodeType="clickEffect">
                                  <p:stCondLst>
                                    <p:cond delay="0"/>
                                  </p:stCondLst>
                                  <p:childTnLst>
                                    <p:set>
                                      <p:cBhvr>
                                        <p:cTn id="25" dur="1" fill="hold">
                                          <p:stCondLst>
                                            <p:cond delay="0"/>
                                          </p:stCondLst>
                                        </p:cTn>
                                        <p:tgtEl>
                                          <p:spTgt spid="14"/>
                                        </p:tgtEl>
                                        <p:attrNameLst>
                                          <p:attrName>style.visibility</p:attrName>
                                        </p:attrNameLst>
                                      </p:cBhvr>
                                      <p:to>
                                        <p:strVal val="visible"/>
                                      </p:to>
                                    </p:set>
                                    <p:anim calcmode="lin" valueType="num">
                                      <p:cBhvr>
                                        <p:cTn id="26" dur="500" fill="hold"/>
                                        <p:tgtEl>
                                          <p:spTgt spid="14"/>
                                        </p:tgtEl>
                                        <p:attrNameLst>
                                          <p:attrName>ppt_w</p:attrName>
                                        </p:attrNameLst>
                                      </p:cBhvr>
                                      <p:tavLst>
                                        <p:tav tm="0">
                                          <p:val>
                                            <p:fltVal val="0"/>
                                          </p:val>
                                        </p:tav>
                                        <p:tav tm="100000">
                                          <p:val>
                                            <p:strVal val="#ppt_w"/>
                                          </p:val>
                                        </p:tav>
                                      </p:tavLst>
                                    </p:anim>
                                    <p:anim calcmode="lin" valueType="num">
                                      <p:cBhvr>
                                        <p:cTn id="27" dur="500" fill="hold"/>
                                        <p:tgtEl>
                                          <p:spTgt spid="14"/>
                                        </p:tgtEl>
                                        <p:attrNameLst>
                                          <p:attrName>ppt_h</p:attrName>
                                        </p:attrNameLst>
                                      </p:cBhvr>
                                      <p:tavLst>
                                        <p:tav tm="0">
                                          <p:val>
                                            <p:fltVal val="0"/>
                                          </p:val>
                                        </p:tav>
                                        <p:tav tm="100000">
                                          <p:val>
                                            <p:strVal val="#ppt_h"/>
                                          </p:val>
                                        </p:tav>
                                      </p:tavLst>
                                    </p:anim>
                                    <p:animEffect transition="in" filter="fade">
                                      <p:cBhvr>
                                        <p:cTn id="28" dur="500"/>
                                        <p:tgtEl>
                                          <p:spTgt spid="14"/>
                                        </p:tgtEl>
                                      </p:cBhvr>
                                    </p:animEffect>
                                  </p:childTnLst>
                                </p:cTn>
                              </p:par>
                            </p:childTnLst>
                          </p:cTn>
                        </p:par>
                        <p:par>
                          <p:cTn id="29" fill="hold">
                            <p:stCondLst>
                              <p:cond delay="500"/>
                            </p:stCondLst>
                            <p:childTnLst>
                              <p:par>
                                <p:cTn id="30" presetID="22" presetClass="entr" presetSubtype="2" fill="hold" grpId="0" nodeType="afterEffect">
                                  <p:stCondLst>
                                    <p:cond delay="0"/>
                                  </p:stCondLst>
                                  <p:childTnLst>
                                    <p:set>
                                      <p:cBhvr>
                                        <p:cTn id="31" dur="1" fill="hold">
                                          <p:stCondLst>
                                            <p:cond delay="0"/>
                                          </p:stCondLst>
                                        </p:cTn>
                                        <p:tgtEl>
                                          <p:spTgt spid="2"/>
                                        </p:tgtEl>
                                        <p:attrNameLst>
                                          <p:attrName>style.visibility</p:attrName>
                                        </p:attrNameLst>
                                      </p:cBhvr>
                                      <p:to>
                                        <p:strVal val="visible"/>
                                      </p:to>
                                    </p:set>
                                    <p:animEffect transition="in" filter="wipe(right)">
                                      <p:cBhvr>
                                        <p:cTn id="32"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24" grpId="0"/>
      <p:bldP spid="2" grpId="0"/>
    </p:bldLst>
  </p:timing>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 name="TextBox 5"/>
          <p:cNvSpPr txBox="1"/>
          <p:nvPr/>
        </p:nvSpPr>
        <p:spPr>
          <a:xfrm>
            <a:off x="3060065" y="555625"/>
            <a:ext cx="3839845" cy="678815"/>
          </a:xfrm>
          <a:prstGeom prst="rect">
            <a:avLst/>
          </a:prstGeom>
          <a:noFill/>
        </p:spPr>
        <p:txBody>
          <a:bodyPr wrap="square" rtlCol="0">
            <a:spAutoFit/>
          </a:bodyPr>
          <a:lstStyle/>
          <a:p>
            <a:r>
              <a:rPr lang="zh-CN" altLang="en-US" sz="3600" b="1" dirty="0">
                <a:solidFill>
                  <a:schemeClr val="bg1"/>
                </a:solidFill>
                <a:latin typeface="微软雅黑" charset="0"/>
                <a:ea typeface="微软雅黑" charset="0"/>
              </a:rPr>
              <a:t>目  录</a:t>
            </a:r>
            <a:r>
              <a:rPr lang="en-US" altLang="zh-CN" sz="2800" dirty="0">
                <a:solidFill>
                  <a:schemeClr val="bg1"/>
                </a:solidFill>
                <a:latin typeface="8Pin Matrix" pitchFamily="2" charset="0"/>
              </a:rPr>
              <a:t> CONTENTS</a:t>
            </a:r>
            <a:endParaRPr lang="zh-CN" altLang="en-US" sz="2800" dirty="0">
              <a:solidFill>
                <a:schemeClr val="bg1"/>
              </a:solidFill>
              <a:latin typeface="8Pin Matrix" pitchFamily="2" charset="0"/>
            </a:endParaRPr>
          </a:p>
        </p:txBody>
      </p:sp>
      <p:sp>
        <p:nvSpPr>
          <p:cNvPr id="7" name="Freeform 23"/>
          <p:cNvSpPr/>
          <p:nvPr/>
        </p:nvSpPr>
        <p:spPr>
          <a:xfrm>
            <a:off x="3056890" y="1454150"/>
            <a:ext cx="462280" cy="464820"/>
          </a:xfrm>
          <a:custGeom>
            <a:avLst/>
            <a:gdLst/>
            <a:ahLst/>
            <a:cxnLst>
              <a:cxn ang="0">
                <a:pos x="74653" y="0"/>
              </a:cxn>
              <a:cxn ang="0">
                <a:pos x="634960" y="0"/>
              </a:cxn>
              <a:cxn ang="0">
                <a:pos x="709613" y="75154"/>
              </a:cxn>
              <a:cxn ang="0">
                <a:pos x="709613" y="639221"/>
              </a:cxn>
              <a:cxn ang="0">
                <a:pos x="634960" y="714375"/>
              </a:cxn>
              <a:cxn ang="0">
                <a:pos x="74653" y="714375"/>
              </a:cxn>
              <a:cxn ang="0">
                <a:pos x="0" y="639221"/>
              </a:cxn>
              <a:cxn ang="0">
                <a:pos x="0" y="75154"/>
              </a:cxn>
              <a:cxn ang="0">
                <a:pos x="74653" y="0"/>
              </a:cxn>
            </a:cxnLst>
            <a:rect l="0" t="0" r="0" b="0"/>
            <a:pathLst>
              <a:path w="865" h="865">
                <a:moveTo>
                  <a:pt x="91" y="0"/>
                </a:moveTo>
                <a:lnTo>
                  <a:pt x="774" y="0"/>
                </a:lnTo>
                <a:cubicBezTo>
                  <a:pt x="824" y="0"/>
                  <a:pt x="865" y="41"/>
                  <a:pt x="865" y="91"/>
                </a:cubicBezTo>
                <a:lnTo>
                  <a:pt x="865" y="774"/>
                </a:lnTo>
                <a:cubicBezTo>
                  <a:pt x="865" y="824"/>
                  <a:pt x="824" y="865"/>
                  <a:pt x="774" y="865"/>
                </a:cubicBezTo>
                <a:lnTo>
                  <a:pt x="91" y="865"/>
                </a:lnTo>
                <a:cubicBezTo>
                  <a:pt x="41" y="865"/>
                  <a:pt x="0" y="824"/>
                  <a:pt x="0" y="774"/>
                </a:cubicBezTo>
                <a:lnTo>
                  <a:pt x="0" y="91"/>
                </a:lnTo>
                <a:cubicBezTo>
                  <a:pt x="0" y="41"/>
                  <a:pt x="41" y="0"/>
                  <a:pt x="91" y="0"/>
                </a:cubicBezTo>
                <a:close/>
              </a:path>
            </a:pathLst>
          </a:custGeom>
          <a:solidFill>
            <a:srgbClr val="91D101"/>
          </a:solidFill>
          <a:ln w="9525">
            <a:noFill/>
          </a:ln>
        </p:spPr>
        <p:txBody>
          <a:bodyPr/>
          <a:lstStyle/>
          <a:p>
            <a:endParaRPr lang="zh-CN" altLang="en-US" sz="1600"/>
          </a:p>
        </p:txBody>
      </p:sp>
      <p:sp>
        <p:nvSpPr>
          <p:cNvPr id="8" name="Freeform 24"/>
          <p:cNvSpPr/>
          <p:nvPr/>
        </p:nvSpPr>
        <p:spPr bwMode="auto">
          <a:xfrm>
            <a:off x="3564255" y="1454150"/>
            <a:ext cx="3385820" cy="464820"/>
          </a:xfrm>
          <a:custGeom>
            <a:avLst/>
            <a:gdLst>
              <a:gd name="T0" fmla="*/ 91 w 8683"/>
              <a:gd name="T1" fmla="*/ 0 h 865"/>
              <a:gd name="T2" fmla="*/ 8591 w 8683"/>
              <a:gd name="T3" fmla="*/ 0 h 865"/>
              <a:gd name="T4" fmla="*/ 8683 w 8683"/>
              <a:gd name="T5" fmla="*/ 91 h 865"/>
              <a:gd name="T6" fmla="*/ 8683 w 8683"/>
              <a:gd name="T7" fmla="*/ 774 h 865"/>
              <a:gd name="T8" fmla="*/ 8591 w 8683"/>
              <a:gd name="T9" fmla="*/ 865 h 865"/>
              <a:gd name="T10" fmla="*/ 91 w 8683"/>
              <a:gd name="T11" fmla="*/ 865 h 865"/>
              <a:gd name="T12" fmla="*/ 0 w 8683"/>
              <a:gd name="T13" fmla="*/ 774 h 865"/>
              <a:gd name="T14" fmla="*/ 0 w 8683"/>
              <a:gd name="T15" fmla="*/ 91 h 865"/>
              <a:gd name="T16" fmla="*/ 91 w 8683"/>
              <a:gd name="T17" fmla="*/ 0 h 8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683" h="865">
                <a:moveTo>
                  <a:pt x="91" y="0"/>
                </a:moveTo>
                <a:lnTo>
                  <a:pt x="8591" y="0"/>
                </a:lnTo>
                <a:cubicBezTo>
                  <a:pt x="8642" y="0"/>
                  <a:pt x="8683" y="41"/>
                  <a:pt x="8683" y="91"/>
                </a:cubicBezTo>
                <a:lnTo>
                  <a:pt x="8683" y="774"/>
                </a:lnTo>
                <a:cubicBezTo>
                  <a:pt x="8683" y="824"/>
                  <a:pt x="8642" y="865"/>
                  <a:pt x="8591" y="865"/>
                </a:cubicBezTo>
                <a:lnTo>
                  <a:pt x="91" y="865"/>
                </a:lnTo>
                <a:cubicBezTo>
                  <a:pt x="41" y="865"/>
                  <a:pt x="0" y="824"/>
                  <a:pt x="0" y="774"/>
                </a:cubicBezTo>
                <a:lnTo>
                  <a:pt x="0" y="91"/>
                </a:lnTo>
                <a:cubicBezTo>
                  <a:pt x="0" y="41"/>
                  <a:pt x="41" y="0"/>
                  <a:pt x="91" y="0"/>
                </a:cubicBezTo>
                <a:close/>
              </a:path>
            </a:pathLst>
          </a:custGeom>
          <a:solidFill>
            <a:srgbClr val="00C5BE"/>
          </a:solidFill>
          <a:ln w="9525" cap="flat">
            <a:noFill/>
            <a:prstDash val="solid"/>
            <a:miter lim="800000"/>
          </a:ln>
        </p:spPr>
        <p:txBody>
          <a:bodyPr/>
          <a:lstStyle/>
          <a:p>
            <a:pPr marL="0" marR="0" lvl="0" indent="0" algn="l" defTabSz="914400" rtl="0" eaLnBrk="1" fontAlgn="base" latinLnBrk="0" hangingPunct="1">
              <a:lnSpc>
                <a:spcPct val="100000"/>
              </a:lnSpc>
              <a:spcBef>
                <a:spcPct val="0"/>
              </a:spcBef>
              <a:spcAft>
                <a:spcPct val="0"/>
              </a:spcAft>
              <a:buClrTx/>
              <a:buSzTx/>
              <a:buFont typeface="Arial" pitchFamily="34" charset="0"/>
              <a:buNone/>
              <a:defRPr/>
            </a:pPr>
            <a:endParaRPr kumimoji="0" lang="zh-CN" altLang="en-US" sz="1600" b="0" i="0" u="none" strike="noStrike" kern="1200" cap="none" spc="0" normalizeH="0" baseline="0" noProof="0">
              <a:ln>
                <a:noFill/>
              </a:ln>
              <a:solidFill>
                <a:schemeClr val="tx1"/>
              </a:solidFill>
              <a:effectLst/>
              <a:uLnTx/>
              <a:uFillTx/>
              <a:latin typeface="Arial" pitchFamily="34" charset="0"/>
              <a:ea typeface="宋体" pitchFamily="2" charset="-122"/>
              <a:cs typeface="+mn-cs"/>
            </a:endParaRPr>
          </a:p>
        </p:txBody>
      </p:sp>
      <p:sp>
        <p:nvSpPr>
          <p:cNvPr id="9" name="Freeform 25"/>
          <p:cNvSpPr/>
          <p:nvPr/>
        </p:nvSpPr>
        <p:spPr>
          <a:xfrm>
            <a:off x="3056890" y="2096770"/>
            <a:ext cx="462280" cy="464820"/>
          </a:xfrm>
          <a:custGeom>
            <a:avLst/>
            <a:gdLst/>
            <a:ahLst/>
            <a:cxnLst>
              <a:cxn ang="0">
                <a:pos x="74653" y="0"/>
              </a:cxn>
              <a:cxn ang="0">
                <a:pos x="634960" y="0"/>
              </a:cxn>
              <a:cxn ang="0">
                <a:pos x="709613" y="75154"/>
              </a:cxn>
              <a:cxn ang="0">
                <a:pos x="709613" y="639221"/>
              </a:cxn>
              <a:cxn ang="0">
                <a:pos x="634960" y="714375"/>
              </a:cxn>
              <a:cxn ang="0">
                <a:pos x="74653" y="714375"/>
              </a:cxn>
              <a:cxn ang="0">
                <a:pos x="0" y="639221"/>
              </a:cxn>
              <a:cxn ang="0">
                <a:pos x="0" y="75154"/>
              </a:cxn>
              <a:cxn ang="0">
                <a:pos x="74653" y="0"/>
              </a:cxn>
            </a:cxnLst>
            <a:rect l="0" t="0" r="0" b="0"/>
            <a:pathLst>
              <a:path w="865" h="865">
                <a:moveTo>
                  <a:pt x="91" y="0"/>
                </a:moveTo>
                <a:lnTo>
                  <a:pt x="774" y="0"/>
                </a:lnTo>
                <a:cubicBezTo>
                  <a:pt x="824" y="0"/>
                  <a:pt x="865" y="41"/>
                  <a:pt x="865" y="91"/>
                </a:cubicBezTo>
                <a:lnTo>
                  <a:pt x="865" y="774"/>
                </a:lnTo>
                <a:cubicBezTo>
                  <a:pt x="865" y="824"/>
                  <a:pt x="824" y="865"/>
                  <a:pt x="774" y="865"/>
                </a:cubicBezTo>
                <a:lnTo>
                  <a:pt x="91" y="865"/>
                </a:lnTo>
                <a:cubicBezTo>
                  <a:pt x="41" y="865"/>
                  <a:pt x="0" y="824"/>
                  <a:pt x="0" y="774"/>
                </a:cubicBezTo>
                <a:lnTo>
                  <a:pt x="0" y="91"/>
                </a:lnTo>
                <a:cubicBezTo>
                  <a:pt x="0" y="41"/>
                  <a:pt x="41" y="0"/>
                  <a:pt x="91" y="0"/>
                </a:cubicBezTo>
                <a:close/>
              </a:path>
            </a:pathLst>
          </a:custGeom>
          <a:solidFill>
            <a:srgbClr val="0070C0"/>
          </a:solidFill>
          <a:ln w="9525">
            <a:noFill/>
          </a:ln>
        </p:spPr>
        <p:txBody>
          <a:bodyPr/>
          <a:lstStyle/>
          <a:p>
            <a:endParaRPr lang="zh-CN" altLang="en-US" sz="1600"/>
          </a:p>
        </p:txBody>
      </p:sp>
      <p:sp>
        <p:nvSpPr>
          <p:cNvPr id="12" name="Freeform 26"/>
          <p:cNvSpPr/>
          <p:nvPr/>
        </p:nvSpPr>
        <p:spPr bwMode="auto">
          <a:xfrm>
            <a:off x="3564255" y="2096770"/>
            <a:ext cx="3385820" cy="464820"/>
          </a:xfrm>
          <a:custGeom>
            <a:avLst/>
            <a:gdLst>
              <a:gd name="T0" fmla="*/ 91 w 8683"/>
              <a:gd name="T1" fmla="*/ 0 h 865"/>
              <a:gd name="T2" fmla="*/ 8591 w 8683"/>
              <a:gd name="T3" fmla="*/ 0 h 865"/>
              <a:gd name="T4" fmla="*/ 8683 w 8683"/>
              <a:gd name="T5" fmla="*/ 91 h 865"/>
              <a:gd name="T6" fmla="*/ 8683 w 8683"/>
              <a:gd name="T7" fmla="*/ 774 h 865"/>
              <a:gd name="T8" fmla="*/ 8591 w 8683"/>
              <a:gd name="T9" fmla="*/ 865 h 865"/>
              <a:gd name="T10" fmla="*/ 91 w 8683"/>
              <a:gd name="T11" fmla="*/ 865 h 865"/>
              <a:gd name="T12" fmla="*/ 0 w 8683"/>
              <a:gd name="T13" fmla="*/ 774 h 865"/>
              <a:gd name="T14" fmla="*/ 0 w 8683"/>
              <a:gd name="T15" fmla="*/ 91 h 865"/>
              <a:gd name="T16" fmla="*/ 91 w 8683"/>
              <a:gd name="T17" fmla="*/ 0 h 8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683" h="865">
                <a:moveTo>
                  <a:pt x="91" y="0"/>
                </a:moveTo>
                <a:lnTo>
                  <a:pt x="8591" y="0"/>
                </a:lnTo>
                <a:cubicBezTo>
                  <a:pt x="8642" y="0"/>
                  <a:pt x="8683" y="41"/>
                  <a:pt x="8683" y="91"/>
                </a:cubicBezTo>
                <a:lnTo>
                  <a:pt x="8683" y="774"/>
                </a:lnTo>
                <a:cubicBezTo>
                  <a:pt x="8683" y="824"/>
                  <a:pt x="8642" y="865"/>
                  <a:pt x="8591" y="865"/>
                </a:cubicBezTo>
                <a:lnTo>
                  <a:pt x="91" y="865"/>
                </a:lnTo>
                <a:cubicBezTo>
                  <a:pt x="41" y="865"/>
                  <a:pt x="0" y="824"/>
                  <a:pt x="0" y="774"/>
                </a:cubicBezTo>
                <a:lnTo>
                  <a:pt x="0" y="91"/>
                </a:lnTo>
                <a:cubicBezTo>
                  <a:pt x="0" y="41"/>
                  <a:pt x="41" y="0"/>
                  <a:pt x="91" y="0"/>
                </a:cubicBezTo>
                <a:close/>
              </a:path>
            </a:pathLst>
          </a:custGeom>
          <a:solidFill>
            <a:srgbClr val="FF4747"/>
          </a:solidFill>
          <a:ln w="9525" cap="flat">
            <a:noFill/>
            <a:prstDash val="solid"/>
            <a:miter lim="800000"/>
          </a:ln>
        </p:spPr>
        <p:txBody>
          <a:bodyPr/>
          <a:lstStyle/>
          <a:p>
            <a:pPr marL="0" marR="0" lvl="0" indent="0" algn="l" defTabSz="914400" rtl="0" eaLnBrk="1" fontAlgn="base" latinLnBrk="0" hangingPunct="1">
              <a:lnSpc>
                <a:spcPct val="100000"/>
              </a:lnSpc>
              <a:spcBef>
                <a:spcPct val="0"/>
              </a:spcBef>
              <a:spcAft>
                <a:spcPct val="0"/>
              </a:spcAft>
              <a:buClrTx/>
              <a:buSzTx/>
              <a:buFont typeface="Arial" pitchFamily="34" charset="0"/>
              <a:buNone/>
              <a:defRPr/>
            </a:pPr>
            <a:endParaRPr kumimoji="0" lang="zh-CN" altLang="en-US" sz="1600" b="0" i="0" u="none" strike="noStrike" kern="1200" cap="none" spc="0" normalizeH="0" baseline="0" noProof="0">
              <a:ln>
                <a:noFill/>
              </a:ln>
              <a:solidFill>
                <a:schemeClr val="tx1"/>
              </a:solidFill>
              <a:effectLst/>
              <a:uLnTx/>
              <a:uFillTx/>
              <a:latin typeface="Arial" pitchFamily="34" charset="0"/>
              <a:ea typeface="宋体" pitchFamily="2" charset="-122"/>
              <a:cs typeface="+mn-cs"/>
            </a:endParaRPr>
          </a:p>
        </p:txBody>
      </p:sp>
      <p:sp>
        <p:nvSpPr>
          <p:cNvPr id="15" name="Freeform 27"/>
          <p:cNvSpPr/>
          <p:nvPr/>
        </p:nvSpPr>
        <p:spPr>
          <a:xfrm>
            <a:off x="3056890" y="2727325"/>
            <a:ext cx="462280" cy="464820"/>
          </a:xfrm>
          <a:custGeom>
            <a:avLst/>
            <a:gdLst/>
            <a:ahLst/>
            <a:cxnLst>
              <a:cxn ang="0">
                <a:pos x="74653" y="0"/>
              </a:cxn>
              <a:cxn ang="0">
                <a:pos x="634960" y="0"/>
              </a:cxn>
              <a:cxn ang="0">
                <a:pos x="709613" y="75067"/>
              </a:cxn>
              <a:cxn ang="0">
                <a:pos x="709613" y="639308"/>
              </a:cxn>
              <a:cxn ang="0">
                <a:pos x="634960" y="714375"/>
              </a:cxn>
              <a:cxn ang="0">
                <a:pos x="74653" y="714375"/>
              </a:cxn>
              <a:cxn ang="0">
                <a:pos x="0" y="639308"/>
              </a:cxn>
              <a:cxn ang="0">
                <a:pos x="0" y="75067"/>
              </a:cxn>
              <a:cxn ang="0">
                <a:pos x="74653" y="0"/>
              </a:cxn>
            </a:cxnLst>
            <a:rect l="0" t="0" r="0" b="0"/>
            <a:pathLst>
              <a:path w="865" h="866">
                <a:moveTo>
                  <a:pt x="91" y="0"/>
                </a:moveTo>
                <a:lnTo>
                  <a:pt x="774" y="0"/>
                </a:lnTo>
                <a:cubicBezTo>
                  <a:pt x="824" y="0"/>
                  <a:pt x="865" y="41"/>
                  <a:pt x="865" y="91"/>
                </a:cubicBezTo>
                <a:lnTo>
                  <a:pt x="865" y="775"/>
                </a:lnTo>
                <a:cubicBezTo>
                  <a:pt x="865" y="825"/>
                  <a:pt x="824" y="866"/>
                  <a:pt x="774" y="866"/>
                </a:cubicBezTo>
                <a:lnTo>
                  <a:pt x="91" y="866"/>
                </a:lnTo>
                <a:cubicBezTo>
                  <a:pt x="41" y="866"/>
                  <a:pt x="0" y="825"/>
                  <a:pt x="0" y="775"/>
                </a:cubicBezTo>
                <a:lnTo>
                  <a:pt x="0" y="91"/>
                </a:lnTo>
                <a:cubicBezTo>
                  <a:pt x="0" y="41"/>
                  <a:pt x="41" y="0"/>
                  <a:pt x="91" y="0"/>
                </a:cubicBezTo>
                <a:close/>
              </a:path>
            </a:pathLst>
          </a:custGeom>
          <a:solidFill>
            <a:schemeClr val="tx2">
              <a:alpha val="100000"/>
            </a:schemeClr>
          </a:solidFill>
          <a:ln w="9525">
            <a:noFill/>
          </a:ln>
        </p:spPr>
        <p:txBody>
          <a:bodyPr/>
          <a:lstStyle/>
          <a:p>
            <a:endParaRPr lang="zh-CN" altLang="en-US" sz="1600"/>
          </a:p>
        </p:txBody>
      </p:sp>
      <p:sp>
        <p:nvSpPr>
          <p:cNvPr id="18" name="Freeform 28"/>
          <p:cNvSpPr/>
          <p:nvPr/>
        </p:nvSpPr>
        <p:spPr bwMode="auto">
          <a:xfrm>
            <a:off x="3564255" y="2727325"/>
            <a:ext cx="3385820" cy="464820"/>
          </a:xfrm>
          <a:custGeom>
            <a:avLst/>
            <a:gdLst>
              <a:gd name="T0" fmla="*/ 91 w 8683"/>
              <a:gd name="T1" fmla="*/ 0 h 866"/>
              <a:gd name="T2" fmla="*/ 8591 w 8683"/>
              <a:gd name="T3" fmla="*/ 0 h 866"/>
              <a:gd name="T4" fmla="*/ 8683 w 8683"/>
              <a:gd name="T5" fmla="*/ 91 h 866"/>
              <a:gd name="T6" fmla="*/ 8683 w 8683"/>
              <a:gd name="T7" fmla="*/ 775 h 866"/>
              <a:gd name="T8" fmla="*/ 8591 w 8683"/>
              <a:gd name="T9" fmla="*/ 866 h 866"/>
              <a:gd name="T10" fmla="*/ 91 w 8683"/>
              <a:gd name="T11" fmla="*/ 866 h 866"/>
              <a:gd name="T12" fmla="*/ 0 w 8683"/>
              <a:gd name="T13" fmla="*/ 775 h 866"/>
              <a:gd name="T14" fmla="*/ 0 w 8683"/>
              <a:gd name="T15" fmla="*/ 91 h 866"/>
              <a:gd name="T16" fmla="*/ 91 w 8683"/>
              <a:gd name="T17" fmla="*/ 0 h 8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683" h="866">
                <a:moveTo>
                  <a:pt x="91" y="0"/>
                </a:moveTo>
                <a:lnTo>
                  <a:pt x="8591" y="0"/>
                </a:lnTo>
                <a:cubicBezTo>
                  <a:pt x="8642" y="0"/>
                  <a:pt x="8683" y="41"/>
                  <a:pt x="8683" y="91"/>
                </a:cubicBezTo>
                <a:lnTo>
                  <a:pt x="8683" y="775"/>
                </a:lnTo>
                <a:cubicBezTo>
                  <a:pt x="8683" y="825"/>
                  <a:pt x="8642" y="866"/>
                  <a:pt x="8591" y="866"/>
                </a:cubicBezTo>
                <a:lnTo>
                  <a:pt x="91" y="866"/>
                </a:lnTo>
                <a:cubicBezTo>
                  <a:pt x="41" y="866"/>
                  <a:pt x="0" y="825"/>
                  <a:pt x="0" y="775"/>
                </a:cubicBezTo>
                <a:lnTo>
                  <a:pt x="0" y="91"/>
                </a:lnTo>
                <a:cubicBezTo>
                  <a:pt x="0" y="41"/>
                  <a:pt x="41" y="0"/>
                  <a:pt x="91" y="0"/>
                </a:cubicBezTo>
                <a:close/>
              </a:path>
            </a:pathLst>
          </a:custGeom>
          <a:solidFill>
            <a:srgbClr val="FFA013"/>
          </a:solidFill>
          <a:ln w="9525" cap="flat">
            <a:noFill/>
            <a:prstDash val="solid"/>
            <a:miter lim="800000"/>
          </a:ln>
        </p:spPr>
        <p:txBody>
          <a:bodyPr/>
          <a:lstStyle/>
          <a:p>
            <a:pPr marL="0" marR="0" lvl="0" indent="0" algn="l" defTabSz="914400" rtl="0" eaLnBrk="1" fontAlgn="base" latinLnBrk="0" hangingPunct="1">
              <a:lnSpc>
                <a:spcPct val="100000"/>
              </a:lnSpc>
              <a:spcBef>
                <a:spcPct val="0"/>
              </a:spcBef>
              <a:spcAft>
                <a:spcPct val="0"/>
              </a:spcAft>
              <a:buClrTx/>
              <a:buSzTx/>
              <a:buFont typeface="Arial" pitchFamily="34" charset="0"/>
              <a:buNone/>
              <a:defRPr/>
            </a:pPr>
            <a:endParaRPr kumimoji="0" lang="zh-CN" altLang="en-US" sz="1600" b="0" i="0" u="none" strike="noStrike" kern="1200" cap="none" spc="0" normalizeH="0" baseline="0" noProof="0">
              <a:ln>
                <a:noFill/>
              </a:ln>
              <a:solidFill>
                <a:schemeClr val="tx1"/>
              </a:solidFill>
              <a:effectLst/>
              <a:uLnTx/>
              <a:uFillTx/>
              <a:latin typeface="Arial" pitchFamily="34" charset="0"/>
              <a:ea typeface="宋体" pitchFamily="2" charset="-122"/>
              <a:cs typeface="+mn-cs"/>
            </a:endParaRPr>
          </a:p>
        </p:txBody>
      </p:sp>
      <p:sp>
        <p:nvSpPr>
          <p:cNvPr id="19" name="Freeform 29"/>
          <p:cNvSpPr/>
          <p:nvPr/>
        </p:nvSpPr>
        <p:spPr>
          <a:xfrm>
            <a:off x="3056890" y="3369310"/>
            <a:ext cx="462280" cy="466090"/>
          </a:xfrm>
          <a:custGeom>
            <a:avLst/>
            <a:gdLst/>
            <a:ahLst/>
            <a:cxnLst>
              <a:cxn ang="0">
                <a:pos x="74653" y="0"/>
              </a:cxn>
              <a:cxn ang="0">
                <a:pos x="634960" y="0"/>
              </a:cxn>
              <a:cxn ang="0">
                <a:pos x="709613" y="75234"/>
              </a:cxn>
              <a:cxn ang="0">
                <a:pos x="709613" y="640729"/>
              </a:cxn>
              <a:cxn ang="0">
                <a:pos x="634960" y="715963"/>
              </a:cxn>
              <a:cxn ang="0">
                <a:pos x="74653" y="715963"/>
              </a:cxn>
              <a:cxn ang="0">
                <a:pos x="0" y="640729"/>
              </a:cxn>
              <a:cxn ang="0">
                <a:pos x="0" y="75234"/>
              </a:cxn>
              <a:cxn ang="0">
                <a:pos x="74653" y="0"/>
              </a:cxn>
            </a:cxnLst>
            <a:rect l="0" t="0" r="0" b="0"/>
            <a:pathLst>
              <a:path w="865" h="866">
                <a:moveTo>
                  <a:pt x="91" y="0"/>
                </a:moveTo>
                <a:lnTo>
                  <a:pt x="774" y="0"/>
                </a:lnTo>
                <a:cubicBezTo>
                  <a:pt x="824" y="0"/>
                  <a:pt x="865" y="41"/>
                  <a:pt x="865" y="91"/>
                </a:cubicBezTo>
                <a:lnTo>
                  <a:pt x="865" y="775"/>
                </a:lnTo>
                <a:cubicBezTo>
                  <a:pt x="865" y="825"/>
                  <a:pt x="824" y="866"/>
                  <a:pt x="774" y="866"/>
                </a:cubicBezTo>
                <a:lnTo>
                  <a:pt x="91" y="866"/>
                </a:lnTo>
                <a:cubicBezTo>
                  <a:pt x="41" y="866"/>
                  <a:pt x="0" y="825"/>
                  <a:pt x="0" y="775"/>
                </a:cubicBezTo>
                <a:lnTo>
                  <a:pt x="0" y="91"/>
                </a:lnTo>
                <a:cubicBezTo>
                  <a:pt x="0" y="41"/>
                  <a:pt x="41" y="0"/>
                  <a:pt x="91" y="0"/>
                </a:cubicBezTo>
                <a:close/>
              </a:path>
            </a:pathLst>
          </a:custGeom>
          <a:solidFill>
            <a:srgbClr val="00B050"/>
          </a:solidFill>
          <a:ln w="9525">
            <a:noFill/>
          </a:ln>
        </p:spPr>
        <p:txBody>
          <a:bodyPr/>
          <a:lstStyle/>
          <a:p>
            <a:endParaRPr lang="zh-CN" altLang="en-US" sz="1600"/>
          </a:p>
        </p:txBody>
      </p:sp>
      <p:sp>
        <p:nvSpPr>
          <p:cNvPr id="35" name="Freeform 30"/>
          <p:cNvSpPr/>
          <p:nvPr/>
        </p:nvSpPr>
        <p:spPr bwMode="auto">
          <a:xfrm>
            <a:off x="3564255" y="3369310"/>
            <a:ext cx="3385820" cy="466090"/>
          </a:xfrm>
          <a:custGeom>
            <a:avLst/>
            <a:gdLst>
              <a:gd name="T0" fmla="*/ 91 w 8683"/>
              <a:gd name="T1" fmla="*/ 0 h 866"/>
              <a:gd name="T2" fmla="*/ 8591 w 8683"/>
              <a:gd name="T3" fmla="*/ 0 h 866"/>
              <a:gd name="T4" fmla="*/ 8683 w 8683"/>
              <a:gd name="T5" fmla="*/ 91 h 866"/>
              <a:gd name="T6" fmla="*/ 8683 w 8683"/>
              <a:gd name="T7" fmla="*/ 775 h 866"/>
              <a:gd name="T8" fmla="*/ 8591 w 8683"/>
              <a:gd name="T9" fmla="*/ 866 h 866"/>
              <a:gd name="T10" fmla="*/ 91 w 8683"/>
              <a:gd name="T11" fmla="*/ 866 h 866"/>
              <a:gd name="T12" fmla="*/ 0 w 8683"/>
              <a:gd name="T13" fmla="*/ 775 h 866"/>
              <a:gd name="T14" fmla="*/ 0 w 8683"/>
              <a:gd name="T15" fmla="*/ 91 h 866"/>
              <a:gd name="T16" fmla="*/ 91 w 8683"/>
              <a:gd name="T17" fmla="*/ 0 h 8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683" h="866">
                <a:moveTo>
                  <a:pt x="91" y="0"/>
                </a:moveTo>
                <a:lnTo>
                  <a:pt x="8591" y="0"/>
                </a:lnTo>
                <a:cubicBezTo>
                  <a:pt x="8642" y="0"/>
                  <a:pt x="8683" y="41"/>
                  <a:pt x="8683" y="91"/>
                </a:cubicBezTo>
                <a:lnTo>
                  <a:pt x="8683" y="775"/>
                </a:lnTo>
                <a:cubicBezTo>
                  <a:pt x="8683" y="825"/>
                  <a:pt x="8642" y="866"/>
                  <a:pt x="8591" y="866"/>
                </a:cubicBezTo>
                <a:lnTo>
                  <a:pt x="91" y="866"/>
                </a:lnTo>
                <a:cubicBezTo>
                  <a:pt x="41" y="866"/>
                  <a:pt x="0" y="825"/>
                  <a:pt x="0" y="775"/>
                </a:cubicBezTo>
                <a:lnTo>
                  <a:pt x="0" y="91"/>
                </a:lnTo>
                <a:cubicBezTo>
                  <a:pt x="0" y="41"/>
                  <a:pt x="41" y="0"/>
                  <a:pt x="91" y="0"/>
                </a:cubicBezTo>
                <a:close/>
              </a:path>
            </a:pathLst>
          </a:custGeom>
          <a:solidFill>
            <a:srgbClr val="00FF00"/>
          </a:solidFill>
          <a:ln w="9525" cap="flat">
            <a:noFill/>
            <a:prstDash val="solid"/>
            <a:miter lim="800000"/>
          </a:ln>
        </p:spPr>
        <p:txBody>
          <a:bodyPr/>
          <a:lstStyle/>
          <a:p>
            <a:pPr marL="0" marR="0" lvl="0" indent="0" algn="l" defTabSz="914400" rtl="0" eaLnBrk="1" fontAlgn="base" latinLnBrk="0" hangingPunct="1">
              <a:lnSpc>
                <a:spcPct val="100000"/>
              </a:lnSpc>
              <a:spcBef>
                <a:spcPct val="0"/>
              </a:spcBef>
              <a:spcAft>
                <a:spcPct val="0"/>
              </a:spcAft>
              <a:buClrTx/>
              <a:buSzTx/>
              <a:buFont typeface="Arial" pitchFamily="34" charset="0"/>
              <a:buNone/>
              <a:defRPr/>
            </a:pPr>
            <a:endParaRPr kumimoji="0" lang="zh-CN" altLang="en-US" sz="1600" b="0" i="0" u="none" strike="noStrike" kern="1200" cap="none" spc="0" normalizeH="0" baseline="0" noProof="0">
              <a:ln>
                <a:noFill/>
              </a:ln>
              <a:solidFill>
                <a:schemeClr val="tx1"/>
              </a:solidFill>
              <a:effectLst/>
              <a:uLnTx/>
              <a:uFillTx/>
              <a:latin typeface="Arial" pitchFamily="34" charset="0"/>
              <a:ea typeface="宋体" pitchFamily="2" charset="-122"/>
              <a:cs typeface="+mn-cs"/>
            </a:endParaRPr>
          </a:p>
        </p:txBody>
      </p:sp>
      <p:sp>
        <p:nvSpPr>
          <p:cNvPr id="37" name="Freeform 31"/>
          <p:cNvSpPr/>
          <p:nvPr/>
        </p:nvSpPr>
        <p:spPr>
          <a:xfrm>
            <a:off x="3056890" y="4011930"/>
            <a:ext cx="462280" cy="466090"/>
          </a:xfrm>
          <a:custGeom>
            <a:avLst/>
            <a:gdLst/>
            <a:ahLst/>
            <a:cxnLst>
              <a:cxn ang="0">
                <a:pos x="74653" y="0"/>
              </a:cxn>
              <a:cxn ang="0">
                <a:pos x="634960" y="0"/>
              </a:cxn>
              <a:cxn ang="0">
                <a:pos x="709613" y="75234"/>
              </a:cxn>
              <a:cxn ang="0">
                <a:pos x="709613" y="640729"/>
              </a:cxn>
              <a:cxn ang="0">
                <a:pos x="634960" y="715963"/>
              </a:cxn>
              <a:cxn ang="0">
                <a:pos x="74653" y="715963"/>
              </a:cxn>
              <a:cxn ang="0">
                <a:pos x="0" y="640729"/>
              </a:cxn>
              <a:cxn ang="0">
                <a:pos x="0" y="75234"/>
              </a:cxn>
              <a:cxn ang="0">
                <a:pos x="74653" y="0"/>
              </a:cxn>
            </a:cxnLst>
            <a:rect l="0" t="0" r="0" b="0"/>
            <a:pathLst>
              <a:path w="865" h="866">
                <a:moveTo>
                  <a:pt x="91" y="0"/>
                </a:moveTo>
                <a:lnTo>
                  <a:pt x="774" y="0"/>
                </a:lnTo>
                <a:cubicBezTo>
                  <a:pt x="824" y="0"/>
                  <a:pt x="865" y="41"/>
                  <a:pt x="865" y="91"/>
                </a:cubicBezTo>
                <a:lnTo>
                  <a:pt x="865" y="775"/>
                </a:lnTo>
                <a:cubicBezTo>
                  <a:pt x="865" y="825"/>
                  <a:pt x="824" y="866"/>
                  <a:pt x="774" y="866"/>
                </a:cubicBezTo>
                <a:lnTo>
                  <a:pt x="91" y="866"/>
                </a:lnTo>
                <a:cubicBezTo>
                  <a:pt x="41" y="866"/>
                  <a:pt x="0" y="825"/>
                  <a:pt x="0" y="775"/>
                </a:cubicBezTo>
                <a:lnTo>
                  <a:pt x="0" y="91"/>
                </a:lnTo>
                <a:cubicBezTo>
                  <a:pt x="0" y="41"/>
                  <a:pt x="41" y="0"/>
                  <a:pt x="91" y="0"/>
                </a:cubicBezTo>
                <a:close/>
              </a:path>
            </a:pathLst>
          </a:custGeom>
          <a:solidFill>
            <a:srgbClr val="FF0000"/>
          </a:solidFill>
          <a:ln w="9525">
            <a:noFill/>
          </a:ln>
        </p:spPr>
        <p:txBody>
          <a:bodyPr/>
          <a:lstStyle/>
          <a:p>
            <a:endParaRPr lang="zh-CN" altLang="en-US" sz="1600"/>
          </a:p>
        </p:txBody>
      </p:sp>
      <p:sp>
        <p:nvSpPr>
          <p:cNvPr id="38" name="Freeform 32"/>
          <p:cNvSpPr/>
          <p:nvPr/>
        </p:nvSpPr>
        <p:spPr bwMode="auto">
          <a:xfrm>
            <a:off x="3564255" y="4011930"/>
            <a:ext cx="3385820" cy="466090"/>
          </a:xfrm>
          <a:custGeom>
            <a:avLst/>
            <a:gdLst>
              <a:gd name="T0" fmla="*/ 91 w 8683"/>
              <a:gd name="T1" fmla="*/ 0 h 866"/>
              <a:gd name="T2" fmla="*/ 8591 w 8683"/>
              <a:gd name="T3" fmla="*/ 0 h 866"/>
              <a:gd name="T4" fmla="*/ 8683 w 8683"/>
              <a:gd name="T5" fmla="*/ 91 h 866"/>
              <a:gd name="T6" fmla="*/ 8683 w 8683"/>
              <a:gd name="T7" fmla="*/ 775 h 866"/>
              <a:gd name="T8" fmla="*/ 8591 w 8683"/>
              <a:gd name="T9" fmla="*/ 866 h 866"/>
              <a:gd name="T10" fmla="*/ 91 w 8683"/>
              <a:gd name="T11" fmla="*/ 866 h 866"/>
              <a:gd name="T12" fmla="*/ 0 w 8683"/>
              <a:gd name="T13" fmla="*/ 775 h 866"/>
              <a:gd name="T14" fmla="*/ 0 w 8683"/>
              <a:gd name="T15" fmla="*/ 91 h 866"/>
              <a:gd name="T16" fmla="*/ 91 w 8683"/>
              <a:gd name="T17" fmla="*/ 0 h 8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683" h="866">
                <a:moveTo>
                  <a:pt x="91" y="0"/>
                </a:moveTo>
                <a:lnTo>
                  <a:pt x="8591" y="0"/>
                </a:lnTo>
                <a:cubicBezTo>
                  <a:pt x="8642" y="0"/>
                  <a:pt x="8683" y="41"/>
                  <a:pt x="8683" y="91"/>
                </a:cubicBezTo>
                <a:lnTo>
                  <a:pt x="8683" y="775"/>
                </a:lnTo>
                <a:cubicBezTo>
                  <a:pt x="8683" y="825"/>
                  <a:pt x="8642" y="866"/>
                  <a:pt x="8591" y="866"/>
                </a:cubicBezTo>
                <a:lnTo>
                  <a:pt x="91" y="866"/>
                </a:lnTo>
                <a:cubicBezTo>
                  <a:pt x="41" y="866"/>
                  <a:pt x="0" y="825"/>
                  <a:pt x="0" y="775"/>
                </a:cubicBezTo>
                <a:lnTo>
                  <a:pt x="0" y="91"/>
                </a:lnTo>
                <a:cubicBezTo>
                  <a:pt x="0" y="41"/>
                  <a:pt x="41" y="0"/>
                  <a:pt x="91" y="0"/>
                </a:cubicBezTo>
                <a:close/>
              </a:path>
            </a:pathLst>
          </a:custGeom>
          <a:solidFill>
            <a:srgbClr val="0070C0"/>
          </a:solidFill>
          <a:ln w="9525" cap="flat">
            <a:noFill/>
            <a:prstDash val="solid"/>
            <a:miter lim="800000"/>
          </a:ln>
        </p:spPr>
        <p:txBody>
          <a:bodyPr/>
          <a:lstStyle/>
          <a:p>
            <a:pPr marL="0" marR="0" lvl="0" indent="0" algn="l" defTabSz="914400" rtl="0" eaLnBrk="1" fontAlgn="base" latinLnBrk="0" hangingPunct="1">
              <a:lnSpc>
                <a:spcPct val="100000"/>
              </a:lnSpc>
              <a:spcBef>
                <a:spcPct val="0"/>
              </a:spcBef>
              <a:spcAft>
                <a:spcPct val="0"/>
              </a:spcAft>
              <a:buClrTx/>
              <a:buSzTx/>
              <a:buFont typeface="Arial" pitchFamily="34" charset="0"/>
              <a:buNone/>
              <a:defRPr/>
            </a:pPr>
            <a:endParaRPr kumimoji="0" lang="zh-CN" altLang="en-US" sz="1600" b="0" i="0" u="none" strike="noStrike" kern="1200" cap="none" spc="0" normalizeH="0" baseline="0" noProof="0">
              <a:ln>
                <a:noFill/>
              </a:ln>
              <a:solidFill>
                <a:schemeClr val="tx1"/>
              </a:solidFill>
              <a:effectLst/>
              <a:uLnTx/>
              <a:uFillTx/>
              <a:latin typeface="Arial" pitchFamily="34" charset="0"/>
              <a:ea typeface="宋体" pitchFamily="2" charset="-122"/>
              <a:cs typeface="+mn-cs"/>
            </a:endParaRPr>
          </a:p>
        </p:txBody>
      </p:sp>
      <p:sp>
        <p:nvSpPr>
          <p:cNvPr id="41" name="Freeform 33"/>
          <p:cNvSpPr>
            <a:spLocks noEditPoints="1"/>
          </p:cNvSpPr>
          <p:nvPr/>
        </p:nvSpPr>
        <p:spPr>
          <a:xfrm>
            <a:off x="3125470" y="1545590"/>
            <a:ext cx="287020" cy="306070"/>
          </a:xfrm>
          <a:custGeom>
            <a:avLst/>
            <a:gdLst/>
            <a:ahLst/>
            <a:cxnLst>
              <a:cxn ang="0">
                <a:pos x="336326" y="102404"/>
              </a:cxn>
              <a:cxn ang="0">
                <a:pos x="328943" y="50376"/>
              </a:cxn>
              <a:cxn ang="0">
                <a:pos x="360935" y="134611"/>
              </a:cxn>
              <a:cxn ang="0">
                <a:pos x="179647" y="157734"/>
              </a:cxn>
              <a:cxn ang="0">
                <a:pos x="360935" y="134611"/>
              </a:cxn>
              <a:cxn ang="0">
                <a:pos x="179647" y="184987"/>
              </a:cxn>
              <a:cxn ang="0">
                <a:pos x="360935" y="208936"/>
              </a:cxn>
              <a:cxn ang="0">
                <a:pos x="360935" y="239492"/>
              </a:cxn>
              <a:cxn ang="0">
                <a:pos x="301873" y="263441"/>
              </a:cxn>
              <a:cxn ang="0">
                <a:pos x="360935" y="239492"/>
              </a:cxn>
              <a:cxn ang="0">
                <a:pos x="179647" y="82583"/>
              </a:cxn>
              <a:cxn ang="0">
                <a:pos x="282186" y="105707"/>
              </a:cxn>
              <a:cxn ang="0">
                <a:pos x="136991" y="387317"/>
              </a:cxn>
              <a:cxn ang="0">
                <a:pos x="208358" y="346025"/>
              </a:cxn>
              <a:cxn ang="0">
                <a:pos x="136991" y="387317"/>
              </a:cxn>
              <a:cxn ang="0">
                <a:pos x="89413" y="317121"/>
              </a:cxn>
              <a:cxn ang="0">
                <a:pos x="163241" y="353457"/>
              </a:cxn>
              <a:cxn ang="0">
                <a:pos x="172264" y="269222"/>
              </a:cxn>
              <a:cxn ang="0">
                <a:pos x="77109" y="199026"/>
              </a:cxn>
              <a:cxn ang="0">
                <a:pos x="50039" y="151954"/>
              </a:cxn>
              <a:cxn ang="0">
                <a:pos x="5742" y="196549"/>
              </a:cxn>
              <a:cxn ang="0">
                <a:pos x="57421" y="322076"/>
              </a:cxn>
              <a:cxn ang="0">
                <a:pos x="27890" y="226279"/>
              </a:cxn>
              <a:cxn ang="0">
                <a:pos x="38554" y="199026"/>
              </a:cxn>
              <a:cxn ang="0">
                <a:pos x="95976" y="165993"/>
              </a:cxn>
              <a:cxn ang="0">
                <a:pos x="344529" y="0"/>
              </a:cxn>
              <a:cxn ang="0">
                <a:pos x="104999" y="61938"/>
              </a:cxn>
              <a:cxn ang="0">
                <a:pos x="150936" y="195723"/>
              </a:cxn>
              <a:cxn ang="0">
                <a:pos x="165702" y="47073"/>
              </a:cxn>
              <a:cxn ang="0">
                <a:pos x="307615" y="112314"/>
              </a:cxn>
              <a:cxn ang="0">
                <a:pos x="395388" y="123875"/>
              </a:cxn>
              <a:cxn ang="0">
                <a:pos x="379802" y="367496"/>
              </a:cxn>
              <a:cxn ang="0">
                <a:pos x="250194" y="413743"/>
              </a:cxn>
              <a:cxn ang="0">
                <a:pos x="441325" y="351806"/>
              </a:cxn>
              <a:cxn ang="0">
                <a:pos x="344529" y="0"/>
              </a:cxn>
            </a:cxnLst>
            <a:rect l="0" t="0" r="0" b="0"/>
            <a:pathLst>
              <a:path w="538" h="569">
                <a:moveTo>
                  <a:pt x="465" y="124"/>
                </a:moveTo>
                <a:lnTo>
                  <a:pt x="410" y="124"/>
                </a:lnTo>
                <a:cubicBezTo>
                  <a:pt x="405" y="124"/>
                  <a:pt x="401" y="120"/>
                  <a:pt x="401" y="115"/>
                </a:cubicBezTo>
                <a:lnTo>
                  <a:pt x="401" y="61"/>
                </a:lnTo>
                <a:lnTo>
                  <a:pt x="465" y="124"/>
                </a:lnTo>
                <a:close/>
                <a:moveTo>
                  <a:pt x="440" y="163"/>
                </a:moveTo>
                <a:lnTo>
                  <a:pt x="219" y="163"/>
                </a:lnTo>
                <a:lnTo>
                  <a:pt x="219" y="191"/>
                </a:lnTo>
                <a:lnTo>
                  <a:pt x="440" y="191"/>
                </a:lnTo>
                <a:lnTo>
                  <a:pt x="440" y="163"/>
                </a:lnTo>
                <a:close/>
                <a:moveTo>
                  <a:pt x="440" y="224"/>
                </a:moveTo>
                <a:lnTo>
                  <a:pt x="219" y="224"/>
                </a:lnTo>
                <a:lnTo>
                  <a:pt x="219" y="253"/>
                </a:lnTo>
                <a:lnTo>
                  <a:pt x="440" y="253"/>
                </a:lnTo>
                <a:lnTo>
                  <a:pt x="440" y="224"/>
                </a:lnTo>
                <a:close/>
                <a:moveTo>
                  <a:pt x="440" y="290"/>
                </a:moveTo>
                <a:lnTo>
                  <a:pt x="368" y="290"/>
                </a:lnTo>
                <a:lnTo>
                  <a:pt x="368" y="319"/>
                </a:lnTo>
                <a:lnTo>
                  <a:pt x="440" y="319"/>
                </a:lnTo>
                <a:lnTo>
                  <a:pt x="440" y="290"/>
                </a:lnTo>
                <a:close/>
                <a:moveTo>
                  <a:pt x="344" y="100"/>
                </a:moveTo>
                <a:lnTo>
                  <a:pt x="219" y="100"/>
                </a:lnTo>
                <a:lnTo>
                  <a:pt x="219" y="128"/>
                </a:lnTo>
                <a:lnTo>
                  <a:pt x="344" y="128"/>
                </a:lnTo>
                <a:lnTo>
                  <a:pt x="344" y="100"/>
                </a:lnTo>
                <a:close/>
                <a:moveTo>
                  <a:pt x="167" y="469"/>
                </a:moveTo>
                <a:cubicBezTo>
                  <a:pt x="217" y="529"/>
                  <a:pt x="267" y="569"/>
                  <a:pt x="278" y="562"/>
                </a:cubicBezTo>
                <a:cubicBezTo>
                  <a:pt x="290" y="556"/>
                  <a:pt x="281" y="492"/>
                  <a:pt x="254" y="419"/>
                </a:cubicBezTo>
                <a:cubicBezTo>
                  <a:pt x="240" y="428"/>
                  <a:pt x="226" y="437"/>
                  <a:pt x="211" y="446"/>
                </a:cubicBezTo>
                <a:cubicBezTo>
                  <a:pt x="197" y="454"/>
                  <a:pt x="182" y="461"/>
                  <a:pt x="167" y="469"/>
                </a:cubicBezTo>
                <a:close/>
                <a:moveTo>
                  <a:pt x="52" y="262"/>
                </a:moveTo>
                <a:cubicBezTo>
                  <a:pt x="62" y="296"/>
                  <a:pt x="82" y="337"/>
                  <a:pt x="109" y="384"/>
                </a:cubicBezTo>
                <a:cubicBezTo>
                  <a:pt x="122" y="408"/>
                  <a:pt x="138" y="431"/>
                  <a:pt x="154" y="452"/>
                </a:cubicBezTo>
                <a:cubicBezTo>
                  <a:pt x="169" y="445"/>
                  <a:pt x="184" y="437"/>
                  <a:pt x="199" y="428"/>
                </a:cubicBezTo>
                <a:cubicBezTo>
                  <a:pt x="215" y="420"/>
                  <a:pt x="230" y="409"/>
                  <a:pt x="246" y="399"/>
                </a:cubicBezTo>
                <a:cubicBezTo>
                  <a:pt x="236" y="375"/>
                  <a:pt x="224" y="350"/>
                  <a:pt x="210" y="326"/>
                </a:cubicBezTo>
                <a:cubicBezTo>
                  <a:pt x="183" y="279"/>
                  <a:pt x="157" y="241"/>
                  <a:pt x="133" y="216"/>
                </a:cubicBezTo>
                <a:cubicBezTo>
                  <a:pt x="120" y="224"/>
                  <a:pt x="108" y="233"/>
                  <a:pt x="94" y="241"/>
                </a:cubicBezTo>
                <a:cubicBezTo>
                  <a:pt x="80" y="249"/>
                  <a:pt x="66" y="255"/>
                  <a:pt x="52" y="262"/>
                </a:cubicBezTo>
                <a:close/>
                <a:moveTo>
                  <a:pt x="61" y="184"/>
                </a:moveTo>
                <a:cubicBezTo>
                  <a:pt x="53" y="188"/>
                  <a:pt x="48" y="196"/>
                  <a:pt x="46" y="206"/>
                </a:cubicBezTo>
                <a:cubicBezTo>
                  <a:pt x="32" y="210"/>
                  <a:pt x="17" y="220"/>
                  <a:pt x="7" y="238"/>
                </a:cubicBezTo>
                <a:cubicBezTo>
                  <a:pt x="0" y="254"/>
                  <a:pt x="3" y="277"/>
                  <a:pt x="12" y="294"/>
                </a:cubicBezTo>
                <a:cubicBezTo>
                  <a:pt x="29" y="323"/>
                  <a:pt x="51" y="360"/>
                  <a:pt x="70" y="390"/>
                </a:cubicBezTo>
                <a:cubicBezTo>
                  <a:pt x="82" y="395"/>
                  <a:pt x="80" y="369"/>
                  <a:pt x="75" y="362"/>
                </a:cubicBezTo>
                <a:cubicBezTo>
                  <a:pt x="60" y="339"/>
                  <a:pt x="46" y="316"/>
                  <a:pt x="34" y="274"/>
                </a:cubicBezTo>
                <a:cubicBezTo>
                  <a:pt x="31" y="254"/>
                  <a:pt x="40" y="245"/>
                  <a:pt x="46" y="236"/>
                </a:cubicBezTo>
                <a:cubicBezTo>
                  <a:pt x="47" y="238"/>
                  <a:pt x="47" y="239"/>
                  <a:pt x="47" y="241"/>
                </a:cubicBezTo>
                <a:cubicBezTo>
                  <a:pt x="59" y="236"/>
                  <a:pt x="71" y="230"/>
                  <a:pt x="83" y="224"/>
                </a:cubicBezTo>
                <a:cubicBezTo>
                  <a:pt x="95" y="217"/>
                  <a:pt x="106" y="209"/>
                  <a:pt x="117" y="201"/>
                </a:cubicBezTo>
                <a:cubicBezTo>
                  <a:pt x="95" y="182"/>
                  <a:pt x="76" y="175"/>
                  <a:pt x="61" y="184"/>
                </a:cubicBezTo>
                <a:close/>
                <a:moveTo>
                  <a:pt x="420" y="0"/>
                </a:moveTo>
                <a:lnTo>
                  <a:pt x="202" y="0"/>
                </a:lnTo>
                <a:cubicBezTo>
                  <a:pt x="161" y="0"/>
                  <a:pt x="128" y="34"/>
                  <a:pt x="128" y="75"/>
                </a:cubicBezTo>
                <a:lnTo>
                  <a:pt x="128" y="175"/>
                </a:lnTo>
                <a:cubicBezTo>
                  <a:pt x="152" y="194"/>
                  <a:pt x="166" y="211"/>
                  <a:pt x="184" y="237"/>
                </a:cubicBezTo>
                <a:lnTo>
                  <a:pt x="184" y="75"/>
                </a:lnTo>
                <a:cubicBezTo>
                  <a:pt x="184" y="65"/>
                  <a:pt x="192" y="57"/>
                  <a:pt x="202" y="57"/>
                </a:cubicBezTo>
                <a:lnTo>
                  <a:pt x="375" y="57"/>
                </a:lnTo>
                <a:lnTo>
                  <a:pt x="375" y="136"/>
                </a:lnTo>
                <a:cubicBezTo>
                  <a:pt x="375" y="144"/>
                  <a:pt x="382" y="150"/>
                  <a:pt x="389" y="150"/>
                </a:cubicBezTo>
                <a:lnTo>
                  <a:pt x="482" y="150"/>
                </a:lnTo>
                <a:lnTo>
                  <a:pt x="482" y="426"/>
                </a:lnTo>
                <a:cubicBezTo>
                  <a:pt x="482" y="437"/>
                  <a:pt x="474" y="445"/>
                  <a:pt x="463" y="445"/>
                </a:cubicBezTo>
                <a:lnTo>
                  <a:pt x="290" y="445"/>
                </a:lnTo>
                <a:cubicBezTo>
                  <a:pt x="296" y="463"/>
                  <a:pt x="301" y="482"/>
                  <a:pt x="305" y="501"/>
                </a:cubicBezTo>
                <a:lnTo>
                  <a:pt x="463" y="501"/>
                </a:lnTo>
                <a:cubicBezTo>
                  <a:pt x="505" y="501"/>
                  <a:pt x="538" y="468"/>
                  <a:pt x="538" y="426"/>
                </a:cubicBezTo>
                <a:lnTo>
                  <a:pt x="538" y="119"/>
                </a:lnTo>
                <a:lnTo>
                  <a:pt x="420" y="0"/>
                </a:lnTo>
                <a:close/>
              </a:path>
            </a:pathLst>
          </a:custGeom>
          <a:solidFill>
            <a:srgbClr val="FFFFFF">
              <a:alpha val="100000"/>
            </a:srgbClr>
          </a:solidFill>
          <a:ln w="9525">
            <a:noFill/>
          </a:ln>
        </p:spPr>
        <p:txBody>
          <a:bodyPr/>
          <a:lstStyle/>
          <a:p>
            <a:endParaRPr lang="zh-CN" altLang="en-US" sz="1600"/>
          </a:p>
        </p:txBody>
      </p:sp>
      <p:sp>
        <p:nvSpPr>
          <p:cNvPr id="42" name="Freeform 34"/>
          <p:cNvSpPr>
            <a:spLocks noEditPoints="1"/>
          </p:cNvSpPr>
          <p:nvPr/>
        </p:nvSpPr>
        <p:spPr>
          <a:xfrm>
            <a:off x="3163570" y="3462020"/>
            <a:ext cx="271780" cy="271145"/>
          </a:xfrm>
          <a:custGeom>
            <a:avLst/>
            <a:gdLst/>
            <a:ahLst/>
            <a:cxnLst>
              <a:cxn ang="0">
                <a:pos x="377240" y="358870"/>
              </a:cxn>
              <a:cxn ang="0">
                <a:pos x="334503" y="358870"/>
              </a:cxn>
              <a:cxn ang="0">
                <a:pos x="402718" y="40518"/>
              </a:cxn>
              <a:cxn ang="0">
                <a:pos x="346009" y="827"/>
              </a:cxn>
              <a:cxn ang="0">
                <a:pos x="196428" y="135610"/>
              </a:cxn>
              <a:cxn ang="0">
                <a:pos x="175059" y="166205"/>
              </a:cxn>
              <a:cxn ang="0">
                <a:pos x="156156" y="175300"/>
              </a:cxn>
              <a:cxn ang="0">
                <a:pos x="158622" y="232356"/>
              </a:cxn>
              <a:cxn ang="0">
                <a:pos x="36984" y="338197"/>
              </a:cxn>
              <a:cxn ang="0">
                <a:pos x="23834" y="415925"/>
              </a:cxn>
              <a:cxn ang="0">
                <a:pos x="86297" y="353081"/>
              </a:cxn>
              <a:cxn ang="0">
                <a:pos x="184922" y="259643"/>
              </a:cxn>
              <a:cxn ang="0">
                <a:pos x="239987" y="259643"/>
              </a:cxn>
              <a:cxn ang="0">
                <a:pos x="256425" y="224914"/>
              </a:cxn>
              <a:cxn ang="0">
                <a:pos x="280259" y="219952"/>
              </a:cxn>
              <a:cxn ang="0">
                <a:pos x="402718" y="40518"/>
              </a:cxn>
              <a:cxn ang="0">
                <a:pos x="162731" y="136437"/>
              </a:cxn>
              <a:cxn ang="0">
                <a:pos x="167662" y="130648"/>
              </a:cxn>
              <a:cxn ang="0">
                <a:pos x="180812" y="117418"/>
              </a:cxn>
              <a:cxn ang="0">
                <a:pos x="89584" y="827"/>
              </a:cxn>
              <a:cxn ang="0">
                <a:pos x="116706" y="66978"/>
              </a:cxn>
              <a:cxn ang="0">
                <a:pos x="9041" y="81862"/>
              </a:cxn>
              <a:cxn ang="0">
                <a:pos x="96159" y="186877"/>
              </a:cxn>
              <a:cxn ang="0">
                <a:pos x="125747" y="181089"/>
              </a:cxn>
              <a:cxn ang="0">
                <a:pos x="151225" y="148013"/>
              </a:cxn>
              <a:cxn ang="0">
                <a:pos x="278615" y="253028"/>
              </a:cxn>
              <a:cxn ang="0">
                <a:pos x="256425" y="276181"/>
              </a:cxn>
              <a:cxn ang="0">
                <a:pos x="307381" y="363831"/>
              </a:cxn>
              <a:cxn ang="0">
                <a:pos x="360803" y="415925"/>
              </a:cxn>
              <a:cxn ang="0">
                <a:pos x="406828" y="344813"/>
              </a:cxn>
              <a:cxn ang="0">
                <a:pos x="291765" y="240625"/>
              </a:cxn>
              <a:cxn ang="0">
                <a:pos x="273684" y="242278"/>
              </a:cxn>
            </a:cxnLst>
            <a:rect l="0" t="0" r="0" b="0"/>
            <a:pathLst>
              <a:path w="508" h="503">
                <a:moveTo>
                  <a:pt x="433" y="407"/>
                </a:moveTo>
                <a:cubicBezTo>
                  <a:pt x="447" y="407"/>
                  <a:pt x="459" y="419"/>
                  <a:pt x="459" y="434"/>
                </a:cubicBezTo>
                <a:cubicBezTo>
                  <a:pt x="459" y="448"/>
                  <a:pt x="447" y="460"/>
                  <a:pt x="433" y="460"/>
                </a:cubicBezTo>
                <a:cubicBezTo>
                  <a:pt x="418" y="460"/>
                  <a:pt x="407" y="448"/>
                  <a:pt x="407" y="434"/>
                </a:cubicBezTo>
                <a:cubicBezTo>
                  <a:pt x="407" y="419"/>
                  <a:pt x="418" y="407"/>
                  <a:pt x="433" y="407"/>
                </a:cubicBezTo>
                <a:close/>
                <a:moveTo>
                  <a:pt x="490" y="49"/>
                </a:moveTo>
                <a:lnTo>
                  <a:pt x="455" y="14"/>
                </a:lnTo>
                <a:cubicBezTo>
                  <a:pt x="446" y="5"/>
                  <a:pt x="433" y="1"/>
                  <a:pt x="421" y="1"/>
                </a:cubicBezTo>
                <a:cubicBezTo>
                  <a:pt x="409" y="1"/>
                  <a:pt x="397" y="5"/>
                  <a:pt x="388" y="14"/>
                </a:cubicBezTo>
                <a:lnTo>
                  <a:pt x="239" y="164"/>
                </a:lnTo>
                <a:cubicBezTo>
                  <a:pt x="243" y="172"/>
                  <a:pt x="240" y="186"/>
                  <a:pt x="233" y="193"/>
                </a:cubicBezTo>
                <a:cubicBezTo>
                  <a:pt x="228" y="198"/>
                  <a:pt x="220" y="201"/>
                  <a:pt x="213" y="201"/>
                </a:cubicBezTo>
                <a:cubicBezTo>
                  <a:pt x="209" y="201"/>
                  <a:pt x="206" y="200"/>
                  <a:pt x="203" y="199"/>
                </a:cubicBezTo>
                <a:lnTo>
                  <a:pt x="190" y="212"/>
                </a:lnTo>
                <a:cubicBezTo>
                  <a:pt x="172" y="230"/>
                  <a:pt x="172" y="260"/>
                  <a:pt x="190" y="279"/>
                </a:cubicBezTo>
                <a:lnTo>
                  <a:pt x="193" y="281"/>
                </a:lnTo>
                <a:lnTo>
                  <a:pt x="76" y="398"/>
                </a:lnTo>
                <a:lnTo>
                  <a:pt x="45" y="409"/>
                </a:lnTo>
                <a:lnTo>
                  <a:pt x="0" y="474"/>
                </a:lnTo>
                <a:lnTo>
                  <a:pt x="29" y="503"/>
                </a:lnTo>
                <a:lnTo>
                  <a:pt x="94" y="458"/>
                </a:lnTo>
                <a:lnTo>
                  <a:pt x="105" y="427"/>
                </a:lnTo>
                <a:lnTo>
                  <a:pt x="222" y="310"/>
                </a:lnTo>
                <a:lnTo>
                  <a:pt x="225" y="314"/>
                </a:lnTo>
                <a:cubicBezTo>
                  <a:pt x="234" y="323"/>
                  <a:pt x="247" y="328"/>
                  <a:pt x="259" y="328"/>
                </a:cubicBezTo>
                <a:cubicBezTo>
                  <a:pt x="271" y="328"/>
                  <a:pt x="283" y="323"/>
                  <a:pt x="292" y="314"/>
                </a:cubicBezTo>
                <a:lnTo>
                  <a:pt x="305" y="301"/>
                </a:lnTo>
                <a:cubicBezTo>
                  <a:pt x="301" y="292"/>
                  <a:pt x="304" y="279"/>
                  <a:pt x="312" y="272"/>
                </a:cubicBezTo>
                <a:cubicBezTo>
                  <a:pt x="316" y="267"/>
                  <a:pt x="324" y="264"/>
                  <a:pt x="331" y="264"/>
                </a:cubicBezTo>
                <a:cubicBezTo>
                  <a:pt x="335" y="264"/>
                  <a:pt x="338" y="264"/>
                  <a:pt x="341" y="266"/>
                </a:cubicBezTo>
                <a:lnTo>
                  <a:pt x="490" y="116"/>
                </a:lnTo>
                <a:cubicBezTo>
                  <a:pt x="508" y="98"/>
                  <a:pt x="508" y="68"/>
                  <a:pt x="490" y="49"/>
                </a:cubicBezTo>
                <a:close/>
                <a:moveTo>
                  <a:pt x="184" y="179"/>
                </a:moveTo>
                <a:lnTo>
                  <a:pt x="198" y="165"/>
                </a:lnTo>
                <a:lnTo>
                  <a:pt x="211" y="171"/>
                </a:lnTo>
                <a:lnTo>
                  <a:pt x="204" y="158"/>
                </a:lnTo>
                <a:lnTo>
                  <a:pt x="219" y="144"/>
                </a:lnTo>
                <a:lnTo>
                  <a:pt x="220" y="142"/>
                </a:lnTo>
                <a:cubicBezTo>
                  <a:pt x="224" y="134"/>
                  <a:pt x="225" y="126"/>
                  <a:pt x="225" y="118"/>
                </a:cubicBezTo>
                <a:cubicBezTo>
                  <a:pt x="225" y="58"/>
                  <a:pt x="168" y="0"/>
                  <a:pt x="109" y="1"/>
                </a:cubicBezTo>
                <a:cubicBezTo>
                  <a:pt x="108" y="1"/>
                  <a:pt x="102" y="8"/>
                  <a:pt x="98" y="12"/>
                </a:cubicBezTo>
                <a:cubicBezTo>
                  <a:pt x="146" y="60"/>
                  <a:pt x="142" y="52"/>
                  <a:pt x="142" y="81"/>
                </a:cubicBezTo>
                <a:cubicBezTo>
                  <a:pt x="142" y="105"/>
                  <a:pt x="104" y="143"/>
                  <a:pt x="80" y="143"/>
                </a:cubicBezTo>
                <a:cubicBezTo>
                  <a:pt x="50" y="143"/>
                  <a:pt x="60" y="148"/>
                  <a:pt x="11" y="99"/>
                </a:cubicBezTo>
                <a:cubicBezTo>
                  <a:pt x="7" y="102"/>
                  <a:pt x="0" y="109"/>
                  <a:pt x="0" y="109"/>
                </a:cubicBezTo>
                <a:cubicBezTo>
                  <a:pt x="1" y="169"/>
                  <a:pt x="58" y="226"/>
                  <a:pt x="117" y="226"/>
                </a:cubicBezTo>
                <a:cubicBezTo>
                  <a:pt x="128" y="226"/>
                  <a:pt x="140" y="223"/>
                  <a:pt x="151" y="217"/>
                </a:cubicBezTo>
                <a:lnTo>
                  <a:pt x="153" y="219"/>
                </a:lnTo>
                <a:cubicBezTo>
                  <a:pt x="157" y="209"/>
                  <a:pt x="163" y="200"/>
                  <a:pt x="171" y="192"/>
                </a:cubicBezTo>
                <a:lnTo>
                  <a:pt x="184" y="179"/>
                </a:lnTo>
                <a:close/>
                <a:moveTo>
                  <a:pt x="333" y="293"/>
                </a:moveTo>
                <a:lnTo>
                  <a:pt x="339" y="306"/>
                </a:lnTo>
                <a:lnTo>
                  <a:pt x="325" y="320"/>
                </a:lnTo>
                <a:lnTo>
                  <a:pt x="312" y="334"/>
                </a:lnTo>
                <a:cubicBezTo>
                  <a:pt x="304" y="341"/>
                  <a:pt x="295" y="347"/>
                  <a:pt x="285" y="351"/>
                </a:cubicBezTo>
                <a:lnTo>
                  <a:pt x="374" y="440"/>
                </a:lnTo>
                <a:lnTo>
                  <a:pt x="416" y="497"/>
                </a:lnTo>
                <a:lnTo>
                  <a:pt x="439" y="503"/>
                </a:lnTo>
                <a:lnTo>
                  <a:pt x="501" y="440"/>
                </a:lnTo>
                <a:lnTo>
                  <a:pt x="495" y="417"/>
                </a:lnTo>
                <a:lnTo>
                  <a:pt x="439" y="375"/>
                </a:lnTo>
                <a:lnTo>
                  <a:pt x="355" y="291"/>
                </a:lnTo>
                <a:lnTo>
                  <a:pt x="346" y="299"/>
                </a:lnTo>
                <a:lnTo>
                  <a:pt x="333" y="293"/>
                </a:lnTo>
                <a:close/>
              </a:path>
            </a:pathLst>
          </a:custGeom>
          <a:solidFill>
            <a:srgbClr val="FFFFFF">
              <a:alpha val="100000"/>
            </a:srgbClr>
          </a:solidFill>
          <a:ln w="9525">
            <a:noFill/>
          </a:ln>
        </p:spPr>
        <p:txBody>
          <a:bodyPr/>
          <a:lstStyle/>
          <a:p>
            <a:endParaRPr lang="zh-CN" altLang="en-US" sz="1600"/>
          </a:p>
        </p:txBody>
      </p:sp>
      <p:sp>
        <p:nvSpPr>
          <p:cNvPr id="43" name="Freeform 35"/>
          <p:cNvSpPr>
            <a:spLocks noEditPoints="1"/>
          </p:cNvSpPr>
          <p:nvPr/>
        </p:nvSpPr>
        <p:spPr>
          <a:xfrm>
            <a:off x="3145790" y="2190750"/>
            <a:ext cx="303530" cy="306070"/>
          </a:xfrm>
          <a:custGeom>
            <a:avLst/>
            <a:gdLst/>
            <a:ahLst/>
            <a:cxnLst>
              <a:cxn ang="0">
                <a:pos x="331145" y="235363"/>
              </a:cxn>
              <a:cxn ang="0">
                <a:pos x="248975" y="182509"/>
              </a:cxn>
              <a:cxn ang="0">
                <a:pos x="139689" y="208936"/>
              </a:cxn>
              <a:cxn ang="0">
                <a:pos x="275269" y="323727"/>
              </a:cxn>
              <a:cxn ang="0">
                <a:pos x="414958" y="369974"/>
              </a:cxn>
              <a:cxn ang="0">
                <a:pos x="405919" y="191594"/>
              </a:cxn>
              <a:cxn ang="0">
                <a:pos x="379625" y="161864"/>
              </a:cxn>
              <a:cxn ang="0">
                <a:pos x="391129" y="139566"/>
              </a:cxn>
              <a:cxn ang="0">
                <a:pos x="408384" y="79280"/>
              </a:cxn>
              <a:cxn ang="0">
                <a:pos x="340183" y="66067"/>
              </a:cxn>
              <a:cxn ang="0">
                <a:pos x="294990" y="85887"/>
              </a:cxn>
              <a:cxn ang="0">
                <a:pos x="277734" y="55331"/>
              </a:cxn>
              <a:cxn ang="0">
                <a:pos x="247331" y="0"/>
              </a:cxn>
              <a:cxn ang="0">
                <a:pos x="189812" y="39640"/>
              </a:cxn>
              <a:cxn ang="0">
                <a:pos x="189812" y="61938"/>
              </a:cxn>
              <a:cxn ang="0">
                <a:pos x="189812" y="64415"/>
              </a:cxn>
              <a:cxn ang="0">
                <a:pos x="188169" y="69370"/>
              </a:cxn>
              <a:cxn ang="0">
                <a:pos x="186526" y="71848"/>
              </a:cxn>
              <a:cxn ang="0">
                <a:pos x="142976" y="80932"/>
              </a:cxn>
              <a:cxn ang="0">
                <a:pos x="120790" y="58634"/>
              </a:cxn>
              <a:cxn ang="0">
                <a:pos x="58341" y="120572"/>
              </a:cxn>
              <a:cxn ang="0">
                <a:pos x="81348" y="144521"/>
              </a:cxn>
              <a:cxn ang="0">
                <a:pos x="83813" y="147824"/>
              </a:cxn>
              <a:cxn ang="0">
                <a:pos x="85457" y="151954"/>
              </a:cxn>
              <a:cxn ang="0">
                <a:pos x="86278" y="155257"/>
              </a:cxn>
              <a:cxn ang="0">
                <a:pos x="78061" y="182509"/>
              </a:cxn>
              <a:cxn ang="0">
                <a:pos x="38620" y="190768"/>
              </a:cxn>
              <a:cxn ang="0">
                <a:pos x="0" y="247750"/>
              </a:cxn>
              <a:cxn ang="0">
                <a:pos x="60806" y="278306"/>
              </a:cxn>
              <a:cxn ang="0">
                <a:pos x="65736" y="279958"/>
              </a:cxn>
              <a:cxn ang="0">
                <a:pos x="80526" y="326205"/>
              </a:cxn>
              <a:cxn ang="0">
                <a:pos x="64093" y="341896"/>
              </a:cxn>
              <a:cxn ang="0">
                <a:pos x="77240" y="410440"/>
              </a:cxn>
              <a:cxn ang="0">
                <a:pos x="142154" y="388142"/>
              </a:cxn>
              <a:cxn ang="0">
                <a:pos x="143797" y="386491"/>
              </a:cxn>
              <a:cxn ang="0">
                <a:pos x="147906" y="384839"/>
              </a:cxn>
              <a:cxn ang="0">
                <a:pos x="151193" y="383187"/>
              </a:cxn>
              <a:cxn ang="0">
                <a:pos x="153658" y="382362"/>
              </a:cxn>
              <a:cxn ang="0">
                <a:pos x="158588" y="382362"/>
              </a:cxn>
              <a:cxn ang="0">
                <a:pos x="188991" y="414569"/>
              </a:cxn>
              <a:cxn ang="0">
                <a:pos x="218572" y="469900"/>
              </a:cxn>
              <a:cxn ang="0">
                <a:pos x="276091" y="431086"/>
              </a:cxn>
              <a:cxn ang="0">
                <a:pos x="276913" y="407962"/>
              </a:cxn>
              <a:cxn ang="0">
                <a:pos x="284308" y="391446"/>
              </a:cxn>
              <a:cxn ang="0">
                <a:pos x="291703" y="385665"/>
              </a:cxn>
              <a:cxn ang="0">
                <a:pos x="294990" y="384839"/>
              </a:cxn>
              <a:cxn ang="0">
                <a:pos x="105177" y="234537"/>
              </a:cxn>
              <a:cxn ang="0">
                <a:pos x="356617" y="270048"/>
              </a:cxn>
              <a:cxn ang="0">
                <a:pos x="397702" y="281610"/>
              </a:cxn>
              <a:cxn ang="0">
                <a:pos x="427283" y="279132"/>
              </a:cxn>
              <a:cxn ang="0">
                <a:pos x="466725" y="222150"/>
              </a:cxn>
              <a:cxn ang="0">
                <a:pos x="390307" y="407962"/>
              </a:cxn>
              <a:cxn ang="0">
                <a:pos x="405919" y="391446"/>
              </a:cxn>
            </a:cxnLst>
            <a:rect l="0" t="0" r="0" b="0"/>
            <a:pathLst>
              <a:path w="568" h="569">
                <a:moveTo>
                  <a:pt x="505" y="448"/>
                </a:moveTo>
                <a:lnTo>
                  <a:pt x="391" y="335"/>
                </a:lnTo>
                <a:cubicBezTo>
                  <a:pt x="398" y="320"/>
                  <a:pt x="403" y="303"/>
                  <a:pt x="403" y="285"/>
                </a:cubicBezTo>
                <a:cubicBezTo>
                  <a:pt x="403" y="219"/>
                  <a:pt x="349" y="166"/>
                  <a:pt x="284" y="166"/>
                </a:cubicBezTo>
                <a:cubicBezTo>
                  <a:pt x="273" y="166"/>
                  <a:pt x="262" y="168"/>
                  <a:pt x="252" y="170"/>
                </a:cubicBezTo>
                <a:lnTo>
                  <a:pt x="303" y="221"/>
                </a:lnTo>
                <a:cubicBezTo>
                  <a:pt x="324" y="242"/>
                  <a:pt x="322" y="277"/>
                  <a:pt x="300" y="300"/>
                </a:cubicBezTo>
                <a:cubicBezTo>
                  <a:pt x="277" y="323"/>
                  <a:pt x="241" y="324"/>
                  <a:pt x="220" y="303"/>
                </a:cubicBezTo>
                <a:lnTo>
                  <a:pt x="170" y="253"/>
                </a:lnTo>
                <a:cubicBezTo>
                  <a:pt x="167" y="263"/>
                  <a:pt x="165" y="274"/>
                  <a:pt x="165" y="285"/>
                </a:cubicBezTo>
                <a:cubicBezTo>
                  <a:pt x="165" y="350"/>
                  <a:pt x="219" y="403"/>
                  <a:pt x="284" y="403"/>
                </a:cubicBezTo>
                <a:cubicBezTo>
                  <a:pt x="302" y="403"/>
                  <a:pt x="319" y="399"/>
                  <a:pt x="335" y="392"/>
                </a:cubicBezTo>
                <a:lnTo>
                  <a:pt x="449" y="505"/>
                </a:lnTo>
                <a:cubicBezTo>
                  <a:pt x="463" y="519"/>
                  <a:pt x="487" y="518"/>
                  <a:pt x="503" y="502"/>
                </a:cubicBezTo>
                <a:cubicBezTo>
                  <a:pt x="518" y="487"/>
                  <a:pt x="519" y="463"/>
                  <a:pt x="505" y="448"/>
                </a:cubicBezTo>
                <a:close/>
                <a:moveTo>
                  <a:pt x="532" y="232"/>
                </a:moveTo>
                <a:lnTo>
                  <a:pt x="521" y="232"/>
                </a:lnTo>
                <a:lnTo>
                  <a:pt x="494" y="232"/>
                </a:lnTo>
                <a:cubicBezTo>
                  <a:pt x="488" y="231"/>
                  <a:pt x="483" y="229"/>
                  <a:pt x="479" y="226"/>
                </a:cubicBezTo>
                <a:cubicBezTo>
                  <a:pt x="479" y="226"/>
                  <a:pt x="478" y="226"/>
                  <a:pt x="478" y="226"/>
                </a:cubicBezTo>
                <a:cubicBezTo>
                  <a:pt x="469" y="220"/>
                  <a:pt x="462" y="209"/>
                  <a:pt x="462" y="196"/>
                </a:cubicBezTo>
                <a:cubicBezTo>
                  <a:pt x="462" y="193"/>
                  <a:pt x="463" y="189"/>
                  <a:pt x="464" y="185"/>
                </a:cubicBezTo>
                <a:cubicBezTo>
                  <a:pt x="465" y="181"/>
                  <a:pt x="467" y="178"/>
                  <a:pt x="470" y="175"/>
                </a:cubicBezTo>
                <a:lnTo>
                  <a:pt x="476" y="169"/>
                </a:lnTo>
                <a:lnTo>
                  <a:pt x="489" y="155"/>
                </a:lnTo>
                <a:lnTo>
                  <a:pt x="497" y="147"/>
                </a:lnTo>
                <a:cubicBezTo>
                  <a:pt x="509" y="132"/>
                  <a:pt x="509" y="111"/>
                  <a:pt x="497" y="96"/>
                </a:cubicBezTo>
                <a:lnTo>
                  <a:pt x="473" y="72"/>
                </a:lnTo>
                <a:cubicBezTo>
                  <a:pt x="459" y="60"/>
                  <a:pt x="437" y="60"/>
                  <a:pt x="422" y="72"/>
                </a:cubicBezTo>
                <a:lnTo>
                  <a:pt x="414" y="80"/>
                </a:lnTo>
                <a:lnTo>
                  <a:pt x="395" y="99"/>
                </a:lnTo>
                <a:cubicBezTo>
                  <a:pt x="385" y="107"/>
                  <a:pt x="371" y="109"/>
                  <a:pt x="359" y="104"/>
                </a:cubicBezTo>
                <a:cubicBezTo>
                  <a:pt x="355" y="102"/>
                  <a:pt x="351" y="99"/>
                  <a:pt x="348" y="96"/>
                </a:cubicBezTo>
                <a:cubicBezTo>
                  <a:pt x="342" y="90"/>
                  <a:pt x="339" y="83"/>
                  <a:pt x="338" y="75"/>
                </a:cubicBezTo>
                <a:lnTo>
                  <a:pt x="338" y="67"/>
                </a:lnTo>
                <a:lnTo>
                  <a:pt x="338" y="48"/>
                </a:lnTo>
                <a:lnTo>
                  <a:pt x="338" y="36"/>
                </a:lnTo>
                <a:cubicBezTo>
                  <a:pt x="335" y="17"/>
                  <a:pt x="320" y="3"/>
                  <a:pt x="301" y="0"/>
                </a:cubicBezTo>
                <a:lnTo>
                  <a:pt x="268" y="0"/>
                </a:lnTo>
                <a:cubicBezTo>
                  <a:pt x="249" y="2"/>
                  <a:pt x="234" y="17"/>
                  <a:pt x="231" y="36"/>
                </a:cubicBezTo>
                <a:lnTo>
                  <a:pt x="231" y="48"/>
                </a:lnTo>
                <a:lnTo>
                  <a:pt x="231" y="67"/>
                </a:lnTo>
                <a:lnTo>
                  <a:pt x="231" y="74"/>
                </a:lnTo>
                <a:lnTo>
                  <a:pt x="231" y="75"/>
                </a:lnTo>
                <a:cubicBezTo>
                  <a:pt x="231" y="76"/>
                  <a:pt x="231" y="77"/>
                  <a:pt x="231" y="77"/>
                </a:cubicBezTo>
                <a:cubicBezTo>
                  <a:pt x="231" y="78"/>
                  <a:pt x="231" y="78"/>
                  <a:pt x="231" y="78"/>
                </a:cubicBezTo>
                <a:cubicBezTo>
                  <a:pt x="230" y="79"/>
                  <a:pt x="230" y="80"/>
                  <a:pt x="230" y="81"/>
                </a:cubicBezTo>
                <a:cubicBezTo>
                  <a:pt x="230" y="81"/>
                  <a:pt x="230" y="81"/>
                  <a:pt x="230" y="81"/>
                </a:cubicBezTo>
                <a:cubicBezTo>
                  <a:pt x="230" y="82"/>
                  <a:pt x="229" y="83"/>
                  <a:pt x="229" y="84"/>
                </a:cubicBezTo>
                <a:cubicBezTo>
                  <a:pt x="229" y="84"/>
                  <a:pt x="229" y="84"/>
                  <a:pt x="229" y="84"/>
                </a:cubicBezTo>
                <a:cubicBezTo>
                  <a:pt x="228" y="85"/>
                  <a:pt x="228" y="86"/>
                  <a:pt x="227" y="87"/>
                </a:cubicBezTo>
                <a:cubicBezTo>
                  <a:pt x="227" y="87"/>
                  <a:pt x="227" y="87"/>
                  <a:pt x="227" y="87"/>
                </a:cubicBezTo>
                <a:cubicBezTo>
                  <a:pt x="225" y="91"/>
                  <a:pt x="222" y="95"/>
                  <a:pt x="219" y="98"/>
                </a:cubicBezTo>
                <a:cubicBezTo>
                  <a:pt x="213" y="103"/>
                  <a:pt x="205" y="106"/>
                  <a:pt x="196" y="106"/>
                </a:cubicBezTo>
                <a:cubicBezTo>
                  <a:pt x="187" y="106"/>
                  <a:pt x="180" y="103"/>
                  <a:pt x="174" y="98"/>
                </a:cubicBezTo>
                <a:lnTo>
                  <a:pt x="168" y="92"/>
                </a:lnTo>
                <a:lnTo>
                  <a:pt x="155" y="79"/>
                </a:lnTo>
                <a:lnTo>
                  <a:pt x="147" y="71"/>
                </a:lnTo>
                <a:cubicBezTo>
                  <a:pt x="131" y="59"/>
                  <a:pt x="110" y="60"/>
                  <a:pt x="95" y="71"/>
                </a:cubicBezTo>
                <a:lnTo>
                  <a:pt x="72" y="95"/>
                </a:lnTo>
                <a:cubicBezTo>
                  <a:pt x="60" y="110"/>
                  <a:pt x="60" y="131"/>
                  <a:pt x="71" y="146"/>
                </a:cubicBezTo>
                <a:lnTo>
                  <a:pt x="79" y="154"/>
                </a:lnTo>
                <a:lnTo>
                  <a:pt x="98" y="173"/>
                </a:lnTo>
                <a:cubicBezTo>
                  <a:pt x="99" y="174"/>
                  <a:pt x="99" y="174"/>
                  <a:pt x="99" y="175"/>
                </a:cubicBezTo>
                <a:cubicBezTo>
                  <a:pt x="99" y="175"/>
                  <a:pt x="100" y="176"/>
                  <a:pt x="100" y="176"/>
                </a:cubicBezTo>
                <a:cubicBezTo>
                  <a:pt x="100" y="177"/>
                  <a:pt x="101" y="177"/>
                  <a:pt x="101" y="178"/>
                </a:cubicBezTo>
                <a:cubicBezTo>
                  <a:pt x="101" y="178"/>
                  <a:pt x="101" y="178"/>
                  <a:pt x="102" y="179"/>
                </a:cubicBezTo>
                <a:cubicBezTo>
                  <a:pt x="102" y="179"/>
                  <a:pt x="102" y="180"/>
                  <a:pt x="103" y="181"/>
                </a:cubicBezTo>
                <a:cubicBezTo>
                  <a:pt x="103" y="181"/>
                  <a:pt x="103" y="181"/>
                  <a:pt x="103" y="182"/>
                </a:cubicBezTo>
                <a:cubicBezTo>
                  <a:pt x="103" y="182"/>
                  <a:pt x="104" y="183"/>
                  <a:pt x="104" y="184"/>
                </a:cubicBezTo>
                <a:cubicBezTo>
                  <a:pt x="104" y="184"/>
                  <a:pt x="104" y="184"/>
                  <a:pt x="104" y="185"/>
                </a:cubicBezTo>
                <a:cubicBezTo>
                  <a:pt x="105" y="186"/>
                  <a:pt x="105" y="187"/>
                  <a:pt x="105" y="188"/>
                </a:cubicBezTo>
                <a:cubicBezTo>
                  <a:pt x="105" y="188"/>
                  <a:pt x="105" y="188"/>
                  <a:pt x="105" y="188"/>
                </a:cubicBezTo>
                <a:cubicBezTo>
                  <a:pt x="105" y="189"/>
                  <a:pt x="105" y="190"/>
                  <a:pt x="106" y="191"/>
                </a:cubicBezTo>
                <a:cubicBezTo>
                  <a:pt x="106" y="191"/>
                  <a:pt x="106" y="191"/>
                  <a:pt x="106" y="191"/>
                </a:cubicBezTo>
                <a:cubicBezTo>
                  <a:pt x="107" y="202"/>
                  <a:pt x="104" y="213"/>
                  <a:pt x="95" y="221"/>
                </a:cubicBezTo>
                <a:cubicBezTo>
                  <a:pt x="89" y="226"/>
                  <a:pt x="82" y="230"/>
                  <a:pt x="74" y="231"/>
                </a:cubicBezTo>
                <a:lnTo>
                  <a:pt x="66" y="231"/>
                </a:lnTo>
                <a:lnTo>
                  <a:pt x="47" y="231"/>
                </a:lnTo>
                <a:lnTo>
                  <a:pt x="36" y="231"/>
                </a:lnTo>
                <a:cubicBezTo>
                  <a:pt x="17" y="233"/>
                  <a:pt x="2" y="248"/>
                  <a:pt x="0" y="267"/>
                </a:cubicBezTo>
                <a:lnTo>
                  <a:pt x="0" y="300"/>
                </a:lnTo>
                <a:cubicBezTo>
                  <a:pt x="2" y="319"/>
                  <a:pt x="17" y="334"/>
                  <a:pt x="35" y="337"/>
                </a:cubicBezTo>
                <a:lnTo>
                  <a:pt x="47" y="337"/>
                </a:lnTo>
                <a:lnTo>
                  <a:pt x="74" y="337"/>
                </a:lnTo>
                <a:cubicBezTo>
                  <a:pt x="75" y="337"/>
                  <a:pt x="76" y="338"/>
                  <a:pt x="77" y="338"/>
                </a:cubicBezTo>
                <a:cubicBezTo>
                  <a:pt x="77" y="338"/>
                  <a:pt x="78" y="338"/>
                  <a:pt x="78" y="338"/>
                </a:cubicBezTo>
                <a:cubicBezTo>
                  <a:pt x="79" y="338"/>
                  <a:pt x="80" y="338"/>
                  <a:pt x="80" y="339"/>
                </a:cubicBezTo>
                <a:cubicBezTo>
                  <a:pt x="95" y="343"/>
                  <a:pt x="105" y="357"/>
                  <a:pt x="105" y="373"/>
                </a:cubicBezTo>
                <a:cubicBezTo>
                  <a:pt x="105" y="381"/>
                  <a:pt x="103" y="389"/>
                  <a:pt x="98" y="395"/>
                </a:cubicBezTo>
                <a:lnTo>
                  <a:pt x="92" y="400"/>
                </a:lnTo>
                <a:lnTo>
                  <a:pt x="78" y="414"/>
                </a:lnTo>
                <a:lnTo>
                  <a:pt x="70" y="422"/>
                </a:lnTo>
                <a:cubicBezTo>
                  <a:pt x="59" y="437"/>
                  <a:pt x="59" y="458"/>
                  <a:pt x="71" y="473"/>
                </a:cubicBezTo>
                <a:lnTo>
                  <a:pt x="94" y="497"/>
                </a:lnTo>
                <a:cubicBezTo>
                  <a:pt x="109" y="509"/>
                  <a:pt x="130" y="509"/>
                  <a:pt x="145" y="497"/>
                </a:cubicBezTo>
                <a:lnTo>
                  <a:pt x="154" y="489"/>
                </a:lnTo>
                <a:lnTo>
                  <a:pt x="173" y="470"/>
                </a:lnTo>
                <a:cubicBezTo>
                  <a:pt x="173" y="470"/>
                  <a:pt x="173" y="470"/>
                  <a:pt x="173" y="470"/>
                </a:cubicBezTo>
                <a:cubicBezTo>
                  <a:pt x="174" y="469"/>
                  <a:pt x="175" y="469"/>
                  <a:pt x="175" y="468"/>
                </a:cubicBezTo>
                <a:cubicBezTo>
                  <a:pt x="176" y="468"/>
                  <a:pt x="176" y="468"/>
                  <a:pt x="176" y="468"/>
                </a:cubicBezTo>
                <a:cubicBezTo>
                  <a:pt x="177" y="467"/>
                  <a:pt x="178" y="467"/>
                  <a:pt x="178" y="467"/>
                </a:cubicBezTo>
                <a:cubicBezTo>
                  <a:pt x="179" y="466"/>
                  <a:pt x="180" y="466"/>
                  <a:pt x="180" y="466"/>
                </a:cubicBezTo>
                <a:cubicBezTo>
                  <a:pt x="180" y="466"/>
                  <a:pt x="181" y="465"/>
                  <a:pt x="181" y="465"/>
                </a:cubicBezTo>
                <a:cubicBezTo>
                  <a:pt x="182" y="465"/>
                  <a:pt x="183" y="465"/>
                  <a:pt x="184" y="464"/>
                </a:cubicBezTo>
                <a:cubicBezTo>
                  <a:pt x="184" y="464"/>
                  <a:pt x="184" y="464"/>
                  <a:pt x="184" y="464"/>
                </a:cubicBezTo>
                <a:cubicBezTo>
                  <a:pt x="184" y="464"/>
                  <a:pt x="184" y="464"/>
                  <a:pt x="184" y="464"/>
                </a:cubicBezTo>
                <a:cubicBezTo>
                  <a:pt x="185" y="464"/>
                  <a:pt x="186" y="464"/>
                  <a:pt x="187" y="463"/>
                </a:cubicBezTo>
                <a:cubicBezTo>
                  <a:pt x="187" y="463"/>
                  <a:pt x="187" y="463"/>
                  <a:pt x="187" y="463"/>
                </a:cubicBezTo>
                <a:cubicBezTo>
                  <a:pt x="188" y="463"/>
                  <a:pt x="189" y="463"/>
                  <a:pt x="190" y="463"/>
                </a:cubicBezTo>
                <a:cubicBezTo>
                  <a:pt x="190" y="463"/>
                  <a:pt x="190" y="463"/>
                  <a:pt x="190" y="463"/>
                </a:cubicBezTo>
                <a:cubicBezTo>
                  <a:pt x="191" y="463"/>
                  <a:pt x="192" y="463"/>
                  <a:pt x="193" y="463"/>
                </a:cubicBezTo>
                <a:cubicBezTo>
                  <a:pt x="203" y="462"/>
                  <a:pt x="213" y="466"/>
                  <a:pt x="220" y="473"/>
                </a:cubicBezTo>
                <a:cubicBezTo>
                  <a:pt x="226" y="479"/>
                  <a:pt x="229" y="486"/>
                  <a:pt x="230" y="494"/>
                </a:cubicBezTo>
                <a:lnTo>
                  <a:pt x="230" y="502"/>
                </a:lnTo>
                <a:lnTo>
                  <a:pt x="230" y="521"/>
                </a:lnTo>
                <a:lnTo>
                  <a:pt x="230" y="533"/>
                </a:lnTo>
                <a:cubicBezTo>
                  <a:pt x="232" y="552"/>
                  <a:pt x="247" y="566"/>
                  <a:pt x="266" y="569"/>
                </a:cubicBezTo>
                <a:lnTo>
                  <a:pt x="300" y="569"/>
                </a:lnTo>
                <a:cubicBezTo>
                  <a:pt x="319" y="567"/>
                  <a:pt x="334" y="552"/>
                  <a:pt x="336" y="533"/>
                </a:cubicBezTo>
                <a:lnTo>
                  <a:pt x="336" y="522"/>
                </a:lnTo>
                <a:lnTo>
                  <a:pt x="337" y="502"/>
                </a:lnTo>
                <a:lnTo>
                  <a:pt x="337" y="495"/>
                </a:lnTo>
                <a:lnTo>
                  <a:pt x="337" y="494"/>
                </a:lnTo>
                <a:cubicBezTo>
                  <a:pt x="337" y="488"/>
                  <a:pt x="340" y="482"/>
                  <a:pt x="344" y="477"/>
                </a:cubicBezTo>
                <a:cubicBezTo>
                  <a:pt x="344" y="476"/>
                  <a:pt x="344" y="476"/>
                  <a:pt x="345" y="476"/>
                </a:cubicBezTo>
                <a:cubicBezTo>
                  <a:pt x="345" y="475"/>
                  <a:pt x="346" y="475"/>
                  <a:pt x="346" y="474"/>
                </a:cubicBezTo>
                <a:cubicBezTo>
                  <a:pt x="348" y="472"/>
                  <a:pt x="350" y="470"/>
                  <a:pt x="353" y="468"/>
                </a:cubicBezTo>
                <a:cubicBezTo>
                  <a:pt x="354" y="468"/>
                  <a:pt x="355" y="467"/>
                  <a:pt x="355" y="467"/>
                </a:cubicBezTo>
                <a:cubicBezTo>
                  <a:pt x="356" y="467"/>
                  <a:pt x="356" y="467"/>
                  <a:pt x="356" y="467"/>
                </a:cubicBezTo>
                <a:cubicBezTo>
                  <a:pt x="356" y="467"/>
                  <a:pt x="357" y="467"/>
                  <a:pt x="357" y="466"/>
                </a:cubicBezTo>
                <a:cubicBezTo>
                  <a:pt x="357" y="466"/>
                  <a:pt x="358" y="466"/>
                  <a:pt x="359" y="466"/>
                </a:cubicBezTo>
                <a:lnTo>
                  <a:pt x="327" y="434"/>
                </a:lnTo>
                <a:cubicBezTo>
                  <a:pt x="313" y="438"/>
                  <a:pt x="299" y="440"/>
                  <a:pt x="283" y="440"/>
                </a:cubicBezTo>
                <a:cubicBezTo>
                  <a:pt x="197" y="440"/>
                  <a:pt x="128" y="370"/>
                  <a:pt x="128" y="284"/>
                </a:cubicBezTo>
                <a:cubicBezTo>
                  <a:pt x="128" y="198"/>
                  <a:pt x="198" y="129"/>
                  <a:pt x="284" y="129"/>
                </a:cubicBezTo>
                <a:cubicBezTo>
                  <a:pt x="370" y="129"/>
                  <a:pt x="440" y="199"/>
                  <a:pt x="440" y="285"/>
                </a:cubicBezTo>
                <a:cubicBezTo>
                  <a:pt x="439" y="300"/>
                  <a:pt x="437" y="314"/>
                  <a:pt x="434" y="327"/>
                </a:cubicBezTo>
                <a:lnTo>
                  <a:pt x="465" y="359"/>
                </a:lnTo>
                <a:cubicBezTo>
                  <a:pt x="467" y="355"/>
                  <a:pt x="469" y="351"/>
                  <a:pt x="472" y="348"/>
                </a:cubicBezTo>
                <a:cubicBezTo>
                  <a:pt x="476" y="345"/>
                  <a:pt x="480" y="343"/>
                  <a:pt x="484" y="341"/>
                </a:cubicBezTo>
                <a:cubicBezTo>
                  <a:pt x="487" y="340"/>
                  <a:pt x="490" y="339"/>
                  <a:pt x="493" y="338"/>
                </a:cubicBezTo>
                <a:lnTo>
                  <a:pt x="502" y="338"/>
                </a:lnTo>
                <a:lnTo>
                  <a:pt x="520" y="338"/>
                </a:lnTo>
                <a:lnTo>
                  <a:pt x="532" y="338"/>
                </a:lnTo>
                <a:cubicBezTo>
                  <a:pt x="551" y="336"/>
                  <a:pt x="566" y="321"/>
                  <a:pt x="568" y="302"/>
                </a:cubicBezTo>
                <a:lnTo>
                  <a:pt x="568" y="269"/>
                </a:lnTo>
                <a:cubicBezTo>
                  <a:pt x="566" y="250"/>
                  <a:pt x="551" y="235"/>
                  <a:pt x="532" y="232"/>
                </a:cubicBezTo>
                <a:close/>
                <a:moveTo>
                  <a:pt x="475" y="494"/>
                </a:moveTo>
                <a:lnTo>
                  <a:pt x="475" y="494"/>
                </a:lnTo>
                <a:cubicBezTo>
                  <a:pt x="463" y="494"/>
                  <a:pt x="455" y="485"/>
                  <a:pt x="455" y="474"/>
                </a:cubicBezTo>
                <a:cubicBezTo>
                  <a:pt x="455" y="463"/>
                  <a:pt x="463" y="454"/>
                  <a:pt x="475" y="454"/>
                </a:cubicBezTo>
                <a:cubicBezTo>
                  <a:pt x="485" y="454"/>
                  <a:pt x="494" y="463"/>
                  <a:pt x="494" y="474"/>
                </a:cubicBezTo>
                <a:cubicBezTo>
                  <a:pt x="494" y="485"/>
                  <a:pt x="485" y="494"/>
                  <a:pt x="475" y="494"/>
                </a:cubicBezTo>
                <a:close/>
              </a:path>
            </a:pathLst>
          </a:custGeom>
          <a:solidFill>
            <a:srgbClr val="FFFFFF">
              <a:alpha val="100000"/>
            </a:srgbClr>
          </a:solidFill>
          <a:ln w="9525">
            <a:noFill/>
          </a:ln>
        </p:spPr>
        <p:txBody>
          <a:bodyPr/>
          <a:lstStyle/>
          <a:p>
            <a:endParaRPr lang="zh-CN" altLang="en-US" sz="1600"/>
          </a:p>
        </p:txBody>
      </p:sp>
      <p:sp>
        <p:nvSpPr>
          <p:cNvPr id="44" name="Freeform 36"/>
          <p:cNvSpPr>
            <a:spLocks noEditPoints="1"/>
          </p:cNvSpPr>
          <p:nvPr/>
        </p:nvSpPr>
        <p:spPr>
          <a:xfrm>
            <a:off x="3139440" y="4097020"/>
            <a:ext cx="308610" cy="295275"/>
          </a:xfrm>
          <a:custGeom>
            <a:avLst/>
            <a:gdLst/>
            <a:ahLst/>
            <a:cxnLst>
              <a:cxn ang="0">
                <a:pos x="198391" y="411925"/>
              </a:cxn>
              <a:cxn ang="0">
                <a:pos x="198391" y="432562"/>
              </a:cxn>
              <a:cxn ang="0">
                <a:pos x="287749" y="422656"/>
              </a:cxn>
              <a:cxn ang="0">
                <a:pos x="277092" y="379730"/>
              </a:cxn>
              <a:cxn ang="0">
                <a:pos x="198391" y="379730"/>
              </a:cxn>
              <a:cxn ang="0">
                <a:pos x="198391" y="400368"/>
              </a:cxn>
              <a:cxn ang="0">
                <a:pos x="287749" y="390462"/>
              </a:cxn>
              <a:cxn ang="0">
                <a:pos x="237741" y="454025"/>
              </a:cxn>
              <a:cxn ang="0">
                <a:pos x="272173" y="441643"/>
              </a:cxn>
              <a:cxn ang="0">
                <a:pos x="237741" y="454025"/>
              </a:cxn>
              <a:cxn ang="0">
                <a:pos x="238561" y="122174"/>
              </a:cxn>
              <a:cxn ang="0">
                <a:pos x="127069" y="227013"/>
              </a:cxn>
              <a:cxn ang="0">
                <a:pos x="193472" y="367348"/>
              </a:cxn>
              <a:cxn ang="0">
                <a:pos x="238561" y="371475"/>
              </a:cxn>
              <a:cxn ang="0">
                <a:pos x="295127" y="336804"/>
              </a:cxn>
              <a:cxn ang="0">
                <a:pos x="238561" y="122174"/>
              </a:cxn>
              <a:cxn ang="0">
                <a:pos x="93457" y="245999"/>
              </a:cxn>
              <a:cxn ang="0">
                <a:pos x="18036" y="231140"/>
              </a:cxn>
              <a:cxn ang="0">
                <a:pos x="18036" y="260858"/>
              </a:cxn>
              <a:cxn ang="0">
                <a:pos x="93457" y="245999"/>
              </a:cxn>
              <a:cxn ang="0">
                <a:pos x="456627" y="231140"/>
              </a:cxn>
              <a:cxn ang="0">
                <a:pos x="381206" y="245999"/>
              </a:cxn>
              <a:cxn ang="0">
                <a:pos x="456627" y="260858"/>
              </a:cxn>
              <a:cxn ang="0">
                <a:pos x="456627" y="231140"/>
              </a:cxn>
              <a:cxn ang="0">
                <a:pos x="363170" y="138684"/>
              </a:cxn>
              <a:cxn ang="0">
                <a:pos x="405800" y="74295"/>
              </a:cxn>
              <a:cxn ang="0">
                <a:pos x="342676" y="117221"/>
              </a:cxn>
              <a:cxn ang="0">
                <a:pos x="363170" y="138684"/>
              </a:cxn>
              <a:cxn ang="0">
                <a:pos x="236102" y="94107"/>
              </a:cxn>
              <a:cxn ang="0">
                <a:pos x="250858" y="18161"/>
              </a:cxn>
              <a:cxn ang="0">
                <a:pos x="221345" y="18161"/>
              </a:cxn>
              <a:cxn ang="0">
                <a:pos x="236102" y="94107"/>
              </a:cxn>
              <a:cxn ang="0">
                <a:pos x="106574" y="132080"/>
              </a:cxn>
              <a:cxn ang="0">
                <a:pos x="127888" y="111443"/>
              </a:cxn>
              <a:cxn ang="0">
                <a:pos x="63944" y="68517"/>
              </a:cxn>
              <a:cxn ang="0">
                <a:pos x="106574" y="132080"/>
              </a:cxn>
              <a:cxn ang="0">
                <a:pos x="111493" y="353314"/>
              </a:cxn>
              <a:cxn ang="0">
                <a:pos x="68863" y="417703"/>
              </a:cxn>
              <a:cxn ang="0">
                <a:pos x="132807" y="374777"/>
              </a:cxn>
              <a:cxn ang="0">
                <a:pos x="111493" y="353314"/>
              </a:cxn>
              <a:cxn ang="0">
                <a:pos x="368089" y="359093"/>
              </a:cxn>
              <a:cxn ang="0">
                <a:pos x="347594" y="380556"/>
              </a:cxn>
              <a:cxn ang="0">
                <a:pos x="410719" y="423482"/>
              </a:cxn>
              <a:cxn ang="0">
                <a:pos x="368089" y="359093"/>
              </a:cxn>
            </a:cxnLst>
            <a:rect l="0" t="0" r="0" b="0"/>
            <a:pathLst>
              <a:path w="579" h="550">
                <a:moveTo>
                  <a:pt x="338" y="499"/>
                </a:moveTo>
                <a:lnTo>
                  <a:pt x="242" y="499"/>
                </a:lnTo>
                <a:cubicBezTo>
                  <a:pt x="235" y="499"/>
                  <a:pt x="229" y="505"/>
                  <a:pt x="229" y="512"/>
                </a:cubicBezTo>
                <a:cubicBezTo>
                  <a:pt x="229" y="519"/>
                  <a:pt x="235" y="524"/>
                  <a:pt x="242" y="524"/>
                </a:cubicBezTo>
                <a:lnTo>
                  <a:pt x="338" y="524"/>
                </a:lnTo>
                <a:cubicBezTo>
                  <a:pt x="345" y="524"/>
                  <a:pt x="351" y="519"/>
                  <a:pt x="351" y="512"/>
                </a:cubicBezTo>
                <a:cubicBezTo>
                  <a:pt x="351" y="505"/>
                  <a:pt x="345" y="499"/>
                  <a:pt x="338" y="499"/>
                </a:cubicBezTo>
                <a:close/>
                <a:moveTo>
                  <a:pt x="338" y="460"/>
                </a:moveTo>
                <a:lnTo>
                  <a:pt x="338" y="460"/>
                </a:lnTo>
                <a:lnTo>
                  <a:pt x="242" y="460"/>
                </a:lnTo>
                <a:cubicBezTo>
                  <a:pt x="235" y="460"/>
                  <a:pt x="229" y="466"/>
                  <a:pt x="229" y="473"/>
                </a:cubicBezTo>
                <a:cubicBezTo>
                  <a:pt x="229" y="480"/>
                  <a:pt x="235" y="485"/>
                  <a:pt x="242" y="485"/>
                </a:cubicBezTo>
                <a:lnTo>
                  <a:pt x="338" y="485"/>
                </a:lnTo>
                <a:cubicBezTo>
                  <a:pt x="345" y="485"/>
                  <a:pt x="351" y="480"/>
                  <a:pt x="351" y="473"/>
                </a:cubicBezTo>
                <a:cubicBezTo>
                  <a:pt x="351" y="466"/>
                  <a:pt x="345" y="460"/>
                  <a:pt x="338" y="460"/>
                </a:cubicBezTo>
                <a:close/>
                <a:moveTo>
                  <a:pt x="290" y="550"/>
                </a:moveTo>
                <a:lnTo>
                  <a:pt x="290" y="550"/>
                </a:lnTo>
                <a:lnTo>
                  <a:pt x="332" y="535"/>
                </a:lnTo>
                <a:lnTo>
                  <a:pt x="248" y="535"/>
                </a:lnTo>
                <a:lnTo>
                  <a:pt x="290" y="550"/>
                </a:lnTo>
                <a:close/>
                <a:moveTo>
                  <a:pt x="291" y="148"/>
                </a:moveTo>
                <a:lnTo>
                  <a:pt x="291" y="148"/>
                </a:lnTo>
                <a:lnTo>
                  <a:pt x="288" y="148"/>
                </a:lnTo>
                <a:cubicBezTo>
                  <a:pt x="218" y="148"/>
                  <a:pt x="155" y="205"/>
                  <a:pt x="155" y="275"/>
                </a:cubicBezTo>
                <a:cubicBezTo>
                  <a:pt x="155" y="346"/>
                  <a:pt x="214" y="386"/>
                  <a:pt x="220" y="408"/>
                </a:cubicBezTo>
                <a:cubicBezTo>
                  <a:pt x="226" y="429"/>
                  <a:pt x="220" y="440"/>
                  <a:pt x="236" y="445"/>
                </a:cubicBezTo>
                <a:cubicBezTo>
                  <a:pt x="252" y="451"/>
                  <a:pt x="288" y="450"/>
                  <a:pt x="288" y="450"/>
                </a:cubicBezTo>
                <a:lnTo>
                  <a:pt x="291" y="450"/>
                </a:lnTo>
                <a:cubicBezTo>
                  <a:pt x="291" y="450"/>
                  <a:pt x="327" y="451"/>
                  <a:pt x="344" y="445"/>
                </a:cubicBezTo>
                <a:cubicBezTo>
                  <a:pt x="359" y="440"/>
                  <a:pt x="354" y="429"/>
                  <a:pt x="360" y="408"/>
                </a:cubicBezTo>
                <a:cubicBezTo>
                  <a:pt x="366" y="386"/>
                  <a:pt x="425" y="346"/>
                  <a:pt x="425" y="275"/>
                </a:cubicBezTo>
                <a:cubicBezTo>
                  <a:pt x="425" y="205"/>
                  <a:pt x="362" y="148"/>
                  <a:pt x="291" y="148"/>
                </a:cubicBezTo>
                <a:close/>
                <a:moveTo>
                  <a:pt x="114" y="298"/>
                </a:moveTo>
                <a:lnTo>
                  <a:pt x="114" y="298"/>
                </a:lnTo>
                <a:cubicBezTo>
                  <a:pt x="114" y="288"/>
                  <a:pt x="104" y="280"/>
                  <a:pt x="92" y="280"/>
                </a:cubicBezTo>
                <a:lnTo>
                  <a:pt x="22" y="280"/>
                </a:lnTo>
                <a:cubicBezTo>
                  <a:pt x="10" y="280"/>
                  <a:pt x="0" y="288"/>
                  <a:pt x="0" y="298"/>
                </a:cubicBezTo>
                <a:cubicBezTo>
                  <a:pt x="0" y="308"/>
                  <a:pt x="10" y="316"/>
                  <a:pt x="22" y="316"/>
                </a:cubicBezTo>
                <a:lnTo>
                  <a:pt x="92" y="316"/>
                </a:lnTo>
                <a:cubicBezTo>
                  <a:pt x="104" y="316"/>
                  <a:pt x="114" y="308"/>
                  <a:pt x="114" y="298"/>
                </a:cubicBezTo>
                <a:close/>
                <a:moveTo>
                  <a:pt x="557" y="280"/>
                </a:moveTo>
                <a:lnTo>
                  <a:pt x="557" y="280"/>
                </a:lnTo>
                <a:lnTo>
                  <a:pt x="488" y="280"/>
                </a:lnTo>
                <a:cubicBezTo>
                  <a:pt x="475" y="280"/>
                  <a:pt x="465" y="288"/>
                  <a:pt x="465" y="298"/>
                </a:cubicBezTo>
                <a:cubicBezTo>
                  <a:pt x="465" y="308"/>
                  <a:pt x="475" y="316"/>
                  <a:pt x="488" y="316"/>
                </a:cubicBezTo>
                <a:lnTo>
                  <a:pt x="557" y="316"/>
                </a:lnTo>
                <a:cubicBezTo>
                  <a:pt x="569" y="316"/>
                  <a:pt x="579" y="308"/>
                  <a:pt x="579" y="298"/>
                </a:cubicBezTo>
                <a:cubicBezTo>
                  <a:pt x="579" y="288"/>
                  <a:pt x="569" y="280"/>
                  <a:pt x="557" y="280"/>
                </a:cubicBezTo>
                <a:close/>
                <a:moveTo>
                  <a:pt x="443" y="168"/>
                </a:moveTo>
                <a:lnTo>
                  <a:pt x="443" y="168"/>
                </a:lnTo>
                <a:lnTo>
                  <a:pt x="493" y="118"/>
                </a:lnTo>
                <a:cubicBezTo>
                  <a:pt x="501" y="110"/>
                  <a:pt x="502" y="97"/>
                  <a:pt x="495" y="90"/>
                </a:cubicBezTo>
                <a:cubicBezTo>
                  <a:pt x="488" y="83"/>
                  <a:pt x="476" y="84"/>
                  <a:pt x="467" y="93"/>
                </a:cubicBezTo>
                <a:lnTo>
                  <a:pt x="418" y="142"/>
                </a:lnTo>
                <a:cubicBezTo>
                  <a:pt x="409" y="151"/>
                  <a:pt x="408" y="163"/>
                  <a:pt x="415" y="170"/>
                </a:cubicBezTo>
                <a:cubicBezTo>
                  <a:pt x="422" y="177"/>
                  <a:pt x="435" y="176"/>
                  <a:pt x="443" y="168"/>
                </a:cubicBezTo>
                <a:close/>
                <a:moveTo>
                  <a:pt x="288" y="114"/>
                </a:moveTo>
                <a:lnTo>
                  <a:pt x="288" y="114"/>
                </a:lnTo>
                <a:cubicBezTo>
                  <a:pt x="298" y="114"/>
                  <a:pt x="306" y="104"/>
                  <a:pt x="306" y="92"/>
                </a:cubicBezTo>
                <a:lnTo>
                  <a:pt x="306" y="22"/>
                </a:lnTo>
                <a:cubicBezTo>
                  <a:pt x="306" y="10"/>
                  <a:pt x="298" y="0"/>
                  <a:pt x="288" y="0"/>
                </a:cubicBezTo>
                <a:cubicBezTo>
                  <a:pt x="278" y="0"/>
                  <a:pt x="270" y="10"/>
                  <a:pt x="270" y="22"/>
                </a:cubicBezTo>
                <a:lnTo>
                  <a:pt x="270" y="92"/>
                </a:lnTo>
                <a:cubicBezTo>
                  <a:pt x="270" y="104"/>
                  <a:pt x="278" y="114"/>
                  <a:pt x="288" y="114"/>
                </a:cubicBezTo>
                <a:close/>
                <a:moveTo>
                  <a:pt x="130" y="160"/>
                </a:moveTo>
                <a:lnTo>
                  <a:pt x="130" y="160"/>
                </a:lnTo>
                <a:cubicBezTo>
                  <a:pt x="139" y="169"/>
                  <a:pt x="152" y="170"/>
                  <a:pt x="158" y="163"/>
                </a:cubicBezTo>
                <a:cubicBezTo>
                  <a:pt x="166" y="156"/>
                  <a:pt x="164" y="143"/>
                  <a:pt x="156" y="135"/>
                </a:cubicBezTo>
                <a:lnTo>
                  <a:pt x="106" y="86"/>
                </a:lnTo>
                <a:cubicBezTo>
                  <a:pt x="98" y="77"/>
                  <a:pt x="85" y="76"/>
                  <a:pt x="78" y="83"/>
                </a:cubicBezTo>
                <a:cubicBezTo>
                  <a:pt x="71" y="90"/>
                  <a:pt x="72" y="103"/>
                  <a:pt x="81" y="111"/>
                </a:cubicBezTo>
                <a:lnTo>
                  <a:pt x="130" y="160"/>
                </a:lnTo>
                <a:close/>
                <a:moveTo>
                  <a:pt x="136" y="428"/>
                </a:moveTo>
                <a:lnTo>
                  <a:pt x="136" y="428"/>
                </a:lnTo>
                <a:lnTo>
                  <a:pt x="87" y="477"/>
                </a:lnTo>
                <a:cubicBezTo>
                  <a:pt x="78" y="486"/>
                  <a:pt x="77" y="499"/>
                  <a:pt x="84" y="506"/>
                </a:cubicBezTo>
                <a:cubicBezTo>
                  <a:pt x="91" y="513"/>
                  <a:pt x="104" y="511"/>
                  <a:pt x="112" y="503"/>
                </a:cubicBezTo>
                <a:lnTo>
                  <a:pt x="162" y="454"/>
                </a:lnTo>
                <a:cubicBezTo>
                  <a:pt x="170" y="445"/>
                  <a:pt x="172" y="432"/>
                  <a:pt x="165" y="425"/>
                </a:cubicBezTo>
                <a:cubicBezTo>
                  <a:pt x="157" y="418"/>
                  <a:pt x="145" y="419"/>
                  <a:pt x="136" y="428"/>
                </a:cubicBezTo>
                <a:close/>
                <a:moveTo>
                  <a:pt x="449" y="435"/>
                </a:moveTo>
                <a:lnTo>
                  <a:pt x="449" y="435"/>
                </a:lnTo>
                <a:cubicBezTo>
                  <a:pt x="441" y="427"/>
                  <a:pt x="428" y="425"/>
                  <a:pt x="421" y="432"/>
                </a:cubicBezTo>
                <a:cubicBezTo>
                  <a:pt x="414" y="439"/>
                  <a:pt x="415" y="452"/>
                  <a:pt x="424" y="461"/>
                </a:cubicBezTo>
                <a:lnTo>
                  <a:pt x="473" y="510"/>
                </a:lnTo>
                <a:cubicBezTo>
                  <a:pt x="482" y="519"/>
                  <a:pt x="494" y="520"/>
                  <a:pt x="501" y="513"/>
                </a:cubicBezTo>
                <a:cubicBezTo>
                  <a:pt x="508" y="506"/>
                  <a:pt x="507" y="493"/>
                  <a:pt x="499" y="484"/>
                </a:cubicBezTo>
                <a:lnTo>
                  <a:pt x="449" y="435"/>
                </a:lnTo>
                <a:close/>
              </a:path>
            </a:pathLst>
          </a:custGeom>
          <a:solidFill>
            <a:srgbClr val="FFFFFF">
              <a:alpha val="100000"/>
            </a:srgbClr>
          </a:solidFill>
          <a:ln w="9525">
            <a:noFill/>
          </a:ln>
        </p:spPr>
        <p:txBody>
          <a:bodyPr/>
          <a:lstStyle/>
          <a:p>
            <a:endParaRPr lang="zh-CN" altLang="en-US" sz="1600"/>
          </a:p>
        </p:txBody>
      </p:sp>
      <p:sp>
        <p:nvSpPr>
          <p:cNvPr id="45" name="Freeform 37"/>
          <p:cNvSpPr>
            <a:spLocks noEditPoints="1"/>
          </p:cNvSpPr>
          <p:nvPr/>
        </p:nvSpPr>
        <p:spPr>
          <a:xfrm>
            <a:off x="3134995" y="2811145"/>
            <a:ext cx="325755" cy="302260"/>
          </a:xfrm>
          <a:custGeom>
            <a:avLst/>
            <a:gdLst/>
            <a:ahLst/>
            <a:cxnLst>
              <a:cxn ang="0">
                <a:pos x="0" y="275117"/>
              </a:cxn>
              <a:cxn ang="0">
                <a:pos x="192964" y="465138"/>
              </a:cxn>
              <a:cxn ang="0">
                <a:pos x="337481" y="440353"/>
              </a:cxn>
              <a:cxn ang="0">
                <a:pos x="304636" y="205718"/>
              </a:cxn>
              <a:cxn ang="0">
                <a:pos x="296425" y="432917"/>
              </a:cxn>
              <a:cxn ang="0">
                <a:pos x="196248" y="389956"/>
              </a:cxn>
              <a:cxn ang="0">
                <a:pos x="169972" y="271812"/>
              </a:cxn>
              <a:cxn ang="0">
                <a:pos x="35308" y="267682"/>
              </a:cxn>
              <a:cxn ang="0">
                <a:pos x="38593" y="85096"/>
              </a:cxn>
              <a:cxn ang="0">
                <a:pos x="196248" y="48744"/>
              </a:cxn>
              <a:cxn ang="0">
                <a:pos x="0" y="81792"/>
              </a:cxn>
              <a:cxn ang="0">
                <a:pos x="281645" y="95837"/>
              </a:cxn>
              <a:cxn ang="0">
                <a:pos x="264401" y="76835"/>
              </a:cxn>
              <a:cxn ang="0">
                <a:pos x="278360" y="65268"/>
              </a:cxn>
              <a:cxn ang="0">
                <a:pos x="312847" y="65268"/>
              </a:cxn>
              <a:cxn ang="0">
                <a:pos x="325985" y="76835"/>
              </a:cxn>
              <a:cxn ang="0">
                <a:pos x="308742" y="95837"/>
              </a:cxn>
              <a:cxn ang="0">
                <a:pos x="325985" y="115665"/>
              </a:cxn>
              <a:cxn ang="0">
                <a:pos x="312847" y="127231"/>
              </a:cxn>
              <a:cxn ang="0">
                <a:pos x="278360" y="127231"/>
              </a:cxn>
              <a:cxn ang="0">
                <a:pos x="264401" y="115665"/>
              </a:cxn>
              <a:cxn ang="0">
                <a:pos x="408097" y="175150"/>
              </a:cxn>
              <a:cxn ang="0">
                <a:pos x="493494" y="285857"/>
              </a:cxn>
              <a:cxn ang="0">
                <a:pos x="459007" y="295772"/>
              </a:cxn>
              <a:cxn ang="0">
                <a:pos x="408097" y="175150"/>
              </a:cxn>
              <a:cxn ang="0">
                <a:pos x="357188" y="34699"/>
              </a:cxn>
              <a:cxn ang="0">
                <a:pos x="394138" y="174323"/>
              </a:cxn>
              <a:cxn ang="0">
                <a:pos x="376895" y="195804"/>
              </a:cxn>
              <a:cxn ang="0">
                <a:pos x="345692" y="167714"/>
              </a:cxn>
              <a:cxn ang="0">
                <a:pos x="234020" y="34699"/>
              </a:cxn>
              <a:cxn ang="0">
                <a:pos x="336660" y="54528"/>
              </a:cxn>
              <a:cxn ang="0">
                <a:pos x="254548" y="137972"/>
              </a:cxn>
              <a:cxn ang="0">
                <a:pos x="160119" y="405653"/>
              </a:cxn>
              <a:cxn ang="0">
                <a:pos x="61584" y="304860"/>
              </a:cxn>
              <a:cxn ang="0">
                <a:pos x="160119" y="405653"/>
              </a:cxn>
              <a:cxn ang="0">
                <a:pos x="58300" y="132188"/>
              </a:cxn>
              <a:cxn ang="0">
                <a:pos x="196248" y="139624"/>
              </a:cxn>
              <a:cxn ang="0">
                <a:pos x="125632" y="112360"/>
              </a:cxn>
              <a:cxn ang="0">
                <a:pos x="58300" y="213154"/>
              </a:cxn>
              <a:cxn ang="0">
                <a:pos x="64047" y="237113"/>
              </a:cxn>
              <a:cxn ang="0">
                <a:pos x="198711" y="211501"/>
              </a:cxn>
              <a:cxn ang="0">
                <a:pos x="58300" y="213154"/>
              </a:cxn>
              <a:cxn ang="0">
                <a:pos x="58300" y="180107"/>
              </a:cxn>
              <a:cxn ang="0">
                <a:pos x="198711" y="188368"/>
              </a:cxn>
              <a:cxn ang="0">
                <a:pos x="206101" y="174323"/>
              </a:cxn>
              <a:cxn ang="0">
                <a:pos x="123168" y="162757"/>
              </a:cxn>
              <a:cxn ang="0">
                <a:pos x="58300" y="172671"/>
              </a:cxn>
            </a:cxnLst>
            <a:rect l="0" t="0" r="0" b="0"/>
            <a:pathLst>
              <a:path w="609" h="563">
                <a:moveTo>
                  <a:pt x="0" y="99"/>
                </a:moveTo>
                <a:cubicBezTo>
                  <a:pt x="0" y="177"/>
                  <a:pt x="0" y="255"/>
                  <a:pt x="0" y="333"/>
                </a:cubicBezTo>
                <a:cubicBezTo>
                  <a:pt x="0" y="339"/>
                  <a:pt x="103" y="438"/>
                  <a:pt x="116" y="450"/>
                </a:cubicBezTo>
                <a:cubicBezTo>
                  <a:pt x="129" y="464"/>
                  <a:pt x="226" y="563"/>
                  <a:pt x="235" y="563"/>
                </a:cubicBezTo>
                <a:cubicBezTo>
                  <a:pt x="282" y="563"/>
                  <a:pt x="329" y="563"/>
                  <a:pt x="375" y="563"/>
                </a:cubicBezTo>
                <a:cubicBezTo>
                  <a:pt x="395" y="563"/>
                  <a:pt x="402" y="545"/>
                  <a:pt x="411" y="533"/>
                </a:cubicBezTo>
                <a:cubicBezTo>
                  <a:pt x="411" y="436"/>
                  <a:pt x="411" y="339"/>
                  <a:pt x="411" y="242"/>
                </a:cubicBezTo>
                <a:cubicBezTo>
                  <a:pt x="402" y="246"/>
                  <a:pt x="376" y="235"/>
                  <a:pt x="371" y="249"/>
                </a:cubicBezTo>
                <a:cubicBezTo>
                  <a:pt x="368" y="256"/>
                  <a:pt x="371" y="365"/>
                  <a:pt x="371" y="387"/>
                </a:cubicBezTo>
                <a:cubicBezTo>
                  <a:pt x="371" y="410"/>
                  <a:pt x="377" y="524"/>
                  <a:pt x="361" y="524"/>
                </a:cubicBezTo>
                <a:cubicBezTo>
                  <a:pt x="323" y="524"/>
                  <a:pt x="285" y="524"/>
                  <a:pt x="247" y="524"/>
                </a:cubicBezTo>
                <a:cubicBezTo>
                  <a:pt x="234" y="524"/>
                  <a:pt x="239" y="484"/>
                  <a:pt x="239" y="472"/>
                </a:cubicBezTo>
                <a:cubicBezTo>
                  <a:pt x="239" y="452"/>
                  <a:pt x="239" y="433"/>
                  <a:pt x="239" y="413"/>
                </a:cubicBezTo>
                <a:cubicBezTo>
                  <a:pt x="239" y="360"/>
                  <a:pt x="240" y="351"/>
                  <a:pt x="207" y="329"/>
                </a:cubicBezTo>
                <a:cubicBezTo>
                  <a:pt x="191" y="329"/>
                  <a:pt x="192" y="324"/>
                  <a:pt x="179" y="324"/>
                </a:cubicBezTo>
                <a:cubicBezTo>
                  <a:pt x="133" y="324"/>
                  <a:pt x="88" y="324"/>
                  <a:pt x="43" y="324"/>
                </a:cubicBezTo>
                <a:cubicBezTo>
                  <a:pt x="43" y="254"/>
                  <a:pt x="43" y="183"/>
                  <a:pt x="43" y="113"/>
                </a:cubicBezTo>
                <a:cubicBezTo>
                  <a:pt x="43" y="108"/>
                  <a:pt x="44" y="108"/>
                  <a:pt x="47" y="103"/>
                </a:cubicBezTo>
                <a:cubicBezTo>
                  <a:pt x="99" y="103"/>
                  <a:pt x="150" y="103"/>
                  <a:pt x="202" y="103"/>
                </a:cubicBezTo>
                <a:cubicBezTo>
                  <a:pt x="212" y="97"/>
                  <a:pt x="239" y="74"/>
                  <a:pt x="239" y="59"/>
                </a:cubicBezTo>
                <a:cubicBezTo>
                  <a:pt x="175" y="59"/>
                  <a:pt x="110" y="59"/>
                  <a:pt x="45" y="59"/>
                </a:cubicBezTo>
                <a:cubicBezTo>
                  <a:pt x="27" y="59"/>
                  <a:pt x="0" y="84"/>
                  <a:pt x="0" y="99"/>
                </a:cubicBezTo>
                <a:close/>
                <a:moveTo>
                  <a:pt x="322" y="137"/>
                </a:moveTo>
                <a:lnTo>
                  <a:pt x="343" y="116"/>
                </a:lnTo>
                <a:lnTo>
                  <a:pt x="322" y="95"/>
                </a:lnTo>
                <a:cubicBezTo>
                  <a:pt x="321" y="95"/>
                  <a:pt x="321" y="93"/>
                  <a:pt x="322" y="93"/>
                </a:cubicBezTo>
                <a:lnTo>
                  <a:pt x="336" y="79"/>
                </a:lnTo>
                <a:cubicBezTo>
                  <a:pt x="337" y="78"/>
                  <a:pt x="338" y="78"/>
                  <a:pt x="339" y="79"/>
                </a:cubicBezTo>
                <a:lnTo>
                  <a:pt x="360" y="100"/>
                </a:lnTo>
                <a:lnTo>
                  <a:pt x="381" y="79"/>
                </a:lnTo>
                <a:cubicBezTo>
                  <a:pt x="381" y="78"/>
                  <a:pt x="383" y="78"/>
                  <a:pt x="383" y="79"/>
                </a:cubicBezTo>
                <a:lnTo>
                  <a:pt x="397" y="93"/>
                </a:lnTo>
                <a:cubicBezTo>
                  <a:pt x="398" y="93"/>
                  <a:pt x="398" y="95"/>
                  <a:pt x="397" y="95"/>
                </a:cubicBezTo>
                <a:lnTo>
                  <a:pt x="376" y="116"/>
                </a:lnTo>
                <a:lnTo>
                  <a:pt x="397" y="137"/>
                </a:lnTo>
                <a:cubicBezTo>
                  <a:pt x="398" y="138"/>
                  <a:pt x="398" y="139"/>
                  <a:pt x="397" y="140"/>
                </a:cubicBezTo>
                <a:lnTo>
                  <a:pt x="383" y="154"/>
                </a:lnTo>
                <a:cubicBezTo>
                  <a:pt x="383" y="155"/>
                  <a:pt x="381" y="155"/>
                  <a:pt x="381" y="154"/>
                </a:cubicBezTo>
                <a:lnTo>
                  <a:pt x="360" y="133"/>
                </a:lnTo>
                <a:lnTo>
                  <a:pt x="339" y="154"/>
                </a:lnTo>
                <a:cubicBezTo>
                  <a:pt x="338" y="155"/>
                  <a:pt x="337" y="155"/>
                  <a:pt x="336" y="154"/>
                </a:cubicBezTo>
                <a:lnTo>
                  <a:pt x="322" y="140"/>
                </a:lnTo>
                <a:cubicBezTo>
                  <a:pt x="321" y="139"/>
                  <a:pt x="321" y="138"/>
                  <a:pt x="322" y="137"/>
                </a:cubicBezTo>
                <a:close/>
                <a:moveTo>
                  <a:pt x="497" y="212"/>
                </a:moveTo>
                <a:lnTo>
                  <a:pt x="601" y="316"/>
                </a:lnTo>
                <a:cubicBezTo>
                  <a:pt x="609" y="324"/>
                  <a:pt x="609" y="338"/>
                  <a:pt x="601" y="346"/>
                </a:cubicBezTo>
                <a:lnTo>
                  <a:pt x="589" y="358"/>
                </a:lnTo>
                <a:cubicBezTo>
                  <a:pt x="581" y="366"/>
                  <a:pt x="567" y="366"/>
                  <a:pt x="559" y="358"/>
                </a:cubicBezTo>
                <a:lnTo>
                  <a:pt x="455" y="254"/>
                </a:lnTo>
                <a:lnTo>
                  <a:pt x="497" y="212"/>
                </a:lnTo>
                <a:close/>
                <a:moveTo>
                  <a:pt x="285" y="42"/>
                </a:moveTo>
                <a:cubicBezTo>
                  <a:pt x="326" y="0"/>
                  <a:pt x="393" y="0"/>
                  <a:pt x="435" y="42"/>
                </a:cubicBezTo>
                <a:cubicBezTo>
                  <a:pt x="472" y="78"/>
                  <a:pt x="476" y="136"/>
                  <a:pt x="446" y="177"/>
                </a:cubicBezTo>
                <a:lnTo>
                  <a:pt x="480" y="211"/>
                </a:lnTo>
                <a:cubicBezTo>
                  <a:pt x="482" y="212"/>
                  <a:pt x="482" y="215"/>
                  <a:pt x="480" y="216"/>
                </a:cubicBezTo>
                <a:lnTo>
                  <a:pt x="459" y="237"/>
                </a:lnTo>
                <a:cubicBezTo>
                  <a:pt x="458" y="238"/>
                  <a:pt x="456" y="238"/>
                  <a:pt x="454" y="237"/>
                </a:cubicBezTo>
                <a:lnTo>
                  <a:pt x="421" y="203"/>
                </a:lnTo>
                <a:cubicBezTo>
                  <a:pt x="379" y="232"/>
                  <a:pt x="322" y="228"/>
                  <a:pt x="285" y="191"/>
                </a:cubicBezTo>
                <a:cubicBezTo>
                  <a:pt x="243" y="150"/>
                  <a:pt x="243" y="83"/>
                  <a:pt x="285" y="42"/>
                </a:cubicBezTo>
                <a:close/>
                <a:moveTo>
                  <a:pt x="310" y="66"/>
                </a:moveTo>
                <a:cubicBezTo>
                  <a:pt x="337" y="39"/>
                  <a:pt x="382" y="39"/>
                  <a:pt x="410" y="66"/>
                </a:cubicBezTo>
                <a:cubicBezTo>
                  <a:pt x="437" y="94"/>
                  <a:pt x="437" y="139"/>
                  <a:pt x="410" y="167"/>
                </a:cubicBezTo>
                <a:cubicBezTo>
                  <a:pt x="382" y="194"/>
                  <a:pt x="337" y="194"/>
                  <a:pt x="310" y="167"/>
                </a:cubicBezTo>
                <a:cubicBezTo>
                  <a:pt x="282" y="139"/>
                  <a:pt x="282" y="94"/>
                  <a:pt x="310" y="66"/>
                </a:cubicBezTo>
                <a:close/>
                <a:moveTo>
                  <a:pt x="195" y="491"/>
                </a:moveTo>
                <a:cubicBezTo>
                  <a:pt x="194" y="450"/>
                  <a:pt x="193" y="409"/>
                  <a:pt x="193" y="369"/>
                </a:cubicBezTo>
                <a:cubicBezTo>
                  <a:pt x="154" y="369"/>
                  <a:pt x="114" y="369"/>
                  <a:pt x="75" y="369"/>
                </a:cubicBezTo>
                <a:cubicBezTo>
                  <a:pt x="75" y="369"/>
                  <a:pt x="74" y="370"/>
                  <a:pt x="74" y="370"/>
                </a:cubicBezTo>
                <a:cubicBezTo>
                  <a:pt x="114" y="410"/>
                  <a:pt x="155" y="451"/>
                  <a:pt x="195" y="491"/>
                </a:cubicBezTo>
                <a:close/>
                <a:moveTo>
                  <a:pt x="71" y="143"/>
                </a:moveTo>
                <a:cubicBezTo>
                  <a:pt x="71" y="149"/>
                  <a:pt x="71" y="154"/>
                  <a:pt x="71" y="160"/>
                </a:cubicBezTo>
                <a:cubicBezTo>
                  <a:pt x="71" y="165"/>
                  <a:pt x="75" y="169"/>
                  <a:pt x="80" y="169"/>
                </a:cubicBezTo>
                <a:cubicBezTo>
                  <a:pt x="133" y="169"/>
                  <a:pt x="186" y="169"/>
                  <a:pt x="239" y="169"/>
                </a:cubicBezTo>
                <a:cubicBezTo>
                  <a:pt x="254" y="169"/>
                  <a:pt x="251" y="146"/>
                  <a:pt x="247" y="136"/>
                </a:cubicBezTo>
                <a:cubicBezTo>
                  <a:pt x="215" y="136"/>
                  <a:pt x="184" y="136"/>
                  <a:pt x="153" y="136"/>
                </a:cubicBezTo>
                <a:cubicBezTo>
                  <a:pt x="133" y="136"/>
                  <a:pt x="71" y="131"/>
                  <a:pt x="71" y="143"/>
                </a:cubicBezTo>
                <a:close/>
                <a:moveTo>
                  <a:pt x="71" y="258"/>
                </a:moveTo>
                <a:cubicBezTo>
                  <a:pt x="71" y="265"/>
                  <a:pt x="71" y="272"/>
                  <a:pt x="71" y="279"/>
                </a:cubicBezTo>
                <a:cubicBezTo>
                  <a:pt x="71" y="285"/>
                  <a:pt x="72" y="287"/>
                  <a:pt x="78" y="287"/>
                </a:cubicBezTo>
                <a:cubicBezTo>
                  <a:pt x="135" y="287"/>
                  <a:pt x="192" y="287"/>
                  <a:pt x="249" y="287"/>
                </a:cubicBezTo>
                <a:cubicBezTo>
                  <a:pt x="250" y="281"/>
                  <a:pt x="255" y="256"/>
                  <a:pt x="242" y="256"/>
                </a:cubicBezTo>
                <a:cubicBezTo>
                  <a:pt x="189" y="256"/>
                  <a:pt x="136" y="256"/>
                  <a:pt x="82" y="256"/>
                </a:cubicBezTo>
                <a:cubicBezTo>
                  <a:pt x="79" y="256"/>
                  <a:pt x="74" y="257"/>
                  <a:pt x="71" y="258"/>
                </a:cubicBezTo>
                <a:close/>
                <a:moveTo>
                  <a:pt x="71" y="209"/>
                </a:moveTo>
                <a:cubicBezTo>
                  <a:pt x="71" y="212"/>
                  <a:pt x="71" y="215"/>
                  <a:pt x="71" y="218"/>
                </a:cubicBezTo>
                <a:cubicBezTo>
                  <a:pt x="71" y="224"/>
                  <a:pt x="73" y="224"/>
                  <a:pt x="75" y="228"/>
                </a:cubicBezTo>
                <a:cubicBezTo>
                  <a:pt x="131" y="228"/>
                  <a:pt x="186" y="228"/>
                  <a:pt x="242" y="228"/>
                </a:cubicBezTo>
                <a:cubicBezTo>
                  <a:pt x="245" y="226"/>
                  <a:pt x="248" y="225"/>
                  <a:pt x="251" y="223"/>
                </a:cubicBezTo>
                <a:cubicBezTo>
                  <a:pt x="251" y="219"/>
                  <a:pt x="251" y="215"/>
                  <a:pt x="251" y="211"/>
                </a:cubicBezTo>
                <a:cubicBezTo>
                  <a:pt x="251" y="204"/>
                  <a:pt x="249" y="202"/>
                  <a:pt x="247" y="197"/>
                </a:cubicBezTo>
                <a:cubicBezTo>
                  <a:pt x="214" y="197"/>
                  <a:pt x="182" y="197"/>
                  <a:pt x="150" y="197"/>
                </a:cubicBezTo>
                <a:cubicBezTo>
                  <a:pt x="135" y="197"/>
                  <a:pt x="119" y="197"/>
                  <a:pt x="104" y="197"/>
                </a:cubicBezTo>
                <a:cubicBezTo>
                  <a:pt x="84" y="197"/>
                  <a:pt x="71" y="191"/>
                  <a:pt x="71" y="209"/>
                </a:cubicBezTo>
                <a:close/>
              </a:path>
            </a:pathLst>
          </a:custGeom>
          <a:solidFill>
            <a:srgbClr val="FFFFFF">
              <a:alpha val="100000"/>
            </a:srgbClr>
          </a:solidFill>
          <a:ln w="9525">
            <a:noFill/>
          </a:ln>
        </p:spPr>
        <p:txBody>
          <a:bodyPr/>
          <a:lstStyle/>
          <a:p>
            <a:endParaRPr lang="zh-CN" altLang="en-US" sz="1600"/>
          </a:p>
        </p:txBody>
      </p:sp>
      <p:sp>
        <p:nvSpPr>
          <p:cNvPr id="46" name="TextBox 35"/>
          <p:cNvSpPr txBox="1"/>
          <p:nvPr/>
        </p:nvSpPr>
        <p:spPr>
          <a:xfrm>
            <a:off x="3671570" y="1496060"/>
            <a:ext cx="2809875" cy="352425"/>
          </a:xfrm>
          <a:prstGeom prst="rect">
            <a:avLst/>
          </a:prstGeom>
          <a:noFill/>
          <a:ln w="9525">
            <a:noFill/>
            <a:miter/>
          </a:ln>
        </p:spPr>
        <p:txBody>
          <a:bodyPr>
            <a:spAutoFit/>
          </a:bodyPr>
          <a:lstStyle/>
          <a:p>
            <a:pPr marL="0" marR="0" lvl="0" indent="0" algn="l" defTabSz="914400" rtl="0" eaLnBrk="1" fontAlgn="base" latinLnBrk="0" hangingPunct="1">
              <a:lnSpc>
                <a:spcPct val="100000"/>
              </a:lnSpc>
              <a:spcBef>
                <a:spcPct val="0"/>
              </a:spcBef>
              <a:spcAft>
                <a:spcPct val="0"/>
              </a:spcAft>
              <a:buClrTx/>
              <a:buSzTx/>
              <a:buFont typeface="Arial" pitchFamily="34" charset="0"/>
              <a:buNone/>
              <a:defRPr/>
            </a:pPr>
            <a:r>
              <a:rPr kumimoji="0" lang="zh-CN" altLang="en-US" sz="1600" b="1" i="0" u="none" strike="noStrike" kern="1200" cap="none" spc="0" normalizeH="0" baseline="0" noProof="1">
                <a:ln>
                  <a:noFill/>
                </a:ln>
                <a:solidFill>
                  <a:schemeClr val="bg1"/>
                </a:solidFill>
                <a:effectLst/>
                <a:uLnTx/>
                <a:uFillTx/>
                <a:latin typeface="微软雅黑" pitchFamily="34" charset="-122"/>
                <a:ea typeface="微软雅黑" pitchFamily="34" charset="-122"/>
                <a:cs typeface="+mn-ea"/>
              </a:rPr>
              <a:t>绪 论</a:t>
            </a:r>
          </a:p>
        </p:txBody>
      </p:sp>
      <p:sp>
        <p:nvSpPr>
          <p:cNvPr id="47" name="TextBox 38"/>
          <p:cNvSpPr txBox="1"/>
          <p:nvPr/>
        </p:nvSpPr>
        <p:spPr>
          <a:xfrm>
            <a:off x="3671570" y="2144395"/>
            <a:ext cx="2809875" cy="352425"/>
          </a:xfrm>
          <a:prstGeom prst="rect">
            <a:avLst/>
          </a:prstGeom>
          <a:noFill/>
          <a:ln w="9525">
            <a:noFill/>
            <a:miter/>
          </a:ln>
        </p:spPr>
        <p:txBody>
          <a:bodyPr>
            <a:spAutoFit/>
          </a:bodyPr>
          <a:lstStyle/>
          <a:p>
            <a:pPr marL="0" marR="0" lvl="0" indent="0" algn="l" defTabSz="914400" rtl="0" eaLnBrk="1" fontAlgn="base" latinLnBrk="0" hangingPunct="1">
              <a:lnSpc>
                <a:spcPct val="100000"/>
              </a:lnSpc>
              <a:spcBef>
                <a:spcPct val="0"/>
              </a:spcBef>
              <a:spcAft>
                <a:spcPct val="0"/>
              </a:spcAft>
              <a:buClrTx/>
              <a:buSzTx/>
              <a:buFont typeface="Arial" pitchFamily="34" charset="0"/>
              <a:buNone/>
              <a:defRPr/>
            </a:pPr>
            <a:r>
              <a:rPr kumimoji="0" lang="zh-CN" altLang="en-US" sz="1600" b="1" i="0" u="none" strike="noStrike" kern="1200" cap="none" spc="0" normalizeH="0" baseline="0" noProof="1">
                <a:ln>
                  <a:noFill/>
                </a:ln>
                <a:solidFill>
                  <a:schemeClr val="bg1"/>
                </a:solidFill>
                <a:effectLst/>
                <a:uLnTx/>
                <a:uFillTx/>
                <a:latin typeface="微软雅黑" pitchFamily="34" charset="-122"/>
                <a:ea typeface="微软雅黑" pitchFamily="34" charset="-122"/>
                <a:cs typeface="+mn-ea"/>
              </a:rPr>
              <a:t>研究思路与方法</a:t>
            </a:r>
          </a:p>
        </p:txBody>
      </p:sp>
      <p:sp>
        <p:nvSpPr>
          <p:cNvPr id="48" name="TextBox 39"/>
          <p:cNvSpPr txBox="1"/>
          <p:nvPr/>
        </p:nvSpPr>
        <p:spPr>
          <a:xfrm>
            <a:off x="3671570" y="2766060"/>
            <a:ext cx="2809875" cy="352425"/>
          </a:xfrm>
          <a:prstGeom prst="rect">
            <a:avLst/>
          </a:prstGeom>
          <a:noFill/>
          <a:ln w="9525">
            <a:noFill/>
            <a:miter/>
          </a:ln>
        </p:spPr>
        <p:txBody>
          <a:bodyPr>
            <a:spAutoFit/>
          </a:bodyPr>
          <a:lstStyle/>
          <a:p>
            <a:pPr marL="0" marR="0" lvl="0" indent="0" algn="l" defTabSz="914400" rtl="0" eaLnBrk="1" fontAlgn="base" latinLnBrk="0" hangingPunct="1">
              <a:lnSpc>
                <a:spcPct val="100000"/>
              </a:lnSpc>
              <a:spcBef>
                <a:spcPct val="0"/>
              </a:spcBef>
              <a:spcAft>
                <a:spcPct val="0"/>
              </a:spcAft>
              <a:buClrTx/>
              <a:buSzTx/>
              <a:buFont typeface="Arial" pitchFamily="34" charset="0"/>
              <a:buNone/>
              <a:defRPr/>
            </a:pPr>
            <a:r>
              <a:rPr kumimoji="0" lang="zh-CN" altLang="en-US" sz="1600" b="1" i="0" u="none" strike="noStrike" kern="1200" cap="none" spc="0" normalizeH="0" baseline="0" noProof="1">
                <a:ln>
                  <a:noFill/>
                </a:ln>
                <a:solidFill>
                  <a:schemeClr val="bg1"/>
                </a:solidFill>
                <a:effectLst/>
                <a:uLnTx/>
                <a:uFillTx/>
                <a:latin typeface="微软雅黑" pitchFamily="34" charset="-122"/>
                <a:ea typeface="微软雅黑" pitchFamily="34" charset="-122"/>
                <a:cs typeface="+mn-ea"/>
              </a:rPr>
              <a:t>关键技术和实践难点</a:t>
            </a:r>
          </a:p>
        </p:txBody>
      </p:sp>
      <p:sp>
        <p:nvSpPr>
          <p:cNvPr id="49" name="TextBox 49"/>
          <p:cNvSpPr txBox="1"/>
          <p:nvPr/>
        </p:nvSpPr>
        <p:spPr>
          <a:xfrm>
            <a:off x="3671570" y="3414395"/>
            <a:ext cx="2809875" cy="352425"/>
          </a:xfrm>
          <a:prstGeom prst="rect">
            <a:avLst/>
          </a:prstGeom>
          <a:noFill/>
          <a:ln w="9525">
            <a:noFill/>
            <a:miter/>
          </a:ln>
        </p:spPr>
        <p:txBody>
          <a:bodyPr>
            <a:spAutoFit/>
          </a:bodyPr>
          <a:lstStyle/>
          <a:p>
            <a:pPr marL="0" marR="0" lvl="0" indent="0" algn="l" defTabSz="914400" rtl="0" eaLnBrk="1" fontAlgn="base" latinLnBrk="0" hangingPunct="1">
              <a:lnSpc>
                <a:spcPct val="100000"/>
              </a:lnSpc>
              <a:spcBef>
                <a:spcPct val="0"/>
              </a:spcBef>
              <a:spcAft>
                <a:spcPct val="0"/>
              </a:spcAft>
              <a:buClrTx/>
              <a:buSzTx/>
              <a:buFont typeface="Arial" pitchFamily="34" charset="0"/>
              <a:buNone/>
              <a:defRPr/>
            </a:pPr>
            <a:r>
              <a:rPr kumimoji="0" lang="zh-CN" altLang="en-US" sz="1600" b="1" i="0" u="none" strike="noStrike" kern="1200" cap="none" spc="0" normalizeH="0" baseline="0" noProof="1">
                <a:ln>
                  <a:noFill/>
                </a:ln>
                <a:solidFill>
                  <a:schemeClr val="bg1"/>
                </a:solidFill>
                <a:effectLst/>
                <a:uLnTx/>
                <a:uFillTx/>
                <a:latin typeface="微软雅黑" pitchFamily="34" charset="-122"/>
                <a:ea typeface="微软雅黑" pitchFamily="34" charset="-122"/>
                <a:cs typeface="+mn-ea"/>
              </a:rPr>
              <a:t>研究成果与应用前景</a:t>
            </a:r>
          </a:p>
        </p:txBody>
      </p:sp>
      <p:sp>
        <p:nvSpPr>
          <p:cNvPr id="52" name="TextBox 50"/>
          <p:cNvSpPr txBox="1"/>
          <p:nvPr/>
        </p:nvSpPr>
        <p:spPr>
          <a:xfrm>
            <a:off x="3671570" y="4053840"/>
            <a:ext cx="2809875" cy="352425"/>
          </a:xfrm>
          <a:prstGeom prst="rect">
            <a:avLst/>
          </a:prstGeom>
          <a:noFill/>
          <a:ln w="9525">
            <a:noFill/>
            <a:miter/>
          </a:ln>
        </p:spPr>
        <p:txBody>
          <a:bodyPr>
            <a:spAutoFit/>
          </a:bodyPr>
          <a:lstStyle/>
          <a:p>
            <a:pPr marL="0" marR="0" lvl="0" indent="0" algn="l" defTabSz="914400" rtl="0" eaLnBrk="1" fontAlgn="base" latinLnBrk="0" hangingPunct="1">
              <a:lnSpc>
                <a:spcPct val="100000"/>
              </a:lnSpc>
              <a:spcBef>
                <a:spcPct val="0"/>
              </a:spcBef>
              <a:spcAft>
                <a:spcPct val="0"/>
              </a:spcAft>
              <a:buClrTx/>
              <a:buSzTx/>
              <a:buFont typeface="Arial" pitchFamily="34" charset="0"/>
              <a:buNone/>
              <a:defRPr/>
            </a:pPr>
            <a:r>
              <a:rPr kumimoji="0" lang="zh-CN" altLang="en-US" sz="1600" b="1" i="0" u="none" strike="noStrike" kern="1200" cap="none" spc="0" normalizeH="0" baseline="0" noProof="1">
                <a:ln>
                  <a:noFill/>
                </a:ln>
                <a:solidFill>
                  <a:schemeClr val="bg1"/>
                </a:solidFill>
                <a:effectLst/>
                <a:uLnTx/>
                <a:uFillTx/>
                <a:latin typeface="微软雅黑" pitchFamily="34" charset="-122"/>
                <a:ea typeface="微软雅黑" pitchFamily="34" charset="-122"/>
                <a:cs typeface="+mn-ea"/>
              </a:rPr>
              <a:t>相关建议与论文结论</a:t>
            </a:r>
          </a:p>
        </p:txBody>
      </p:sp>
    </p:spTree>
  </p:cSld>
  <p:clrMapOvr>
    <a:masterClrMapping/>
  </p:clrMapOvr>
  <mc:AlternateContent xmlns:mc="http://schemas.openxmlformats.org/markup-compatibility/2006" xmlns:p14="http://schemas.microsoft.com/office/powerpoint/2010/main">
    <mc:Choice Requires="p14">
      <p:transition spd="slow" p14:dur="1600" advClick="0" advTm="6000">
        <p14:prism isInverted="1"/>
      </p:transition>
    </mc:Choice>
    <mc:Fallback xmlns="">
      <p:transition spd="slow" advClick="0" advTm="6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1" presetClass="entr" presetSubtype="0" fill="hold" grpId="0" nodeType="clickEffect">
                                  <p:stCondLst>
                                    <p:cond delay="0"/>
                                  </p:stCondLst>
                                  <p:iterate type="lt">
                                    <p:tmPct val="10000"/>
                                  </p:iterate>
                                  <p:childTnLst>
                                    <p:set>
                                      <p:cBhvr>
                                        <p:cTn id="6" dur="1" fill="hold">
                                          <p:stCondLst>
                                            <p:cond delay="0"/>
                                          </p:stCondLst>
                                        </p:cTn>
                                        <p:tgtEl>
                                          <p:spTgt spid="6"/>
                                        </p:tgtEl>
                                        <p:attrNameLst>
                                          <p:attrName>style.visibility</p:attrName>
                                        </p:attrNameLst>
                                      </p:cBhvr>
                                      <p:to>
                                        <p:strVal val="visible"/>
                                      </p:to>
                                    </p:set>
                                    <p:anim calcmode="lin" valueType="num">
                                      <p:cBhvr>
                                        <p:cTn id="7" dur="500" fill="hold"/>
                                        <p:tgtEl>
                                          <p:spTgt spid="6"/>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6"/>
                                        </p:tgtEl>
                                        <p:attrNameLst>
                                          <p:attrName>ppt_y</p:attrName>
                                        </p:attrNameLst>
                                      </p:cBhvr>
                                      <p:tavLst>
                                        <p:tav tm="0">
                                          <p:val>
                                            <p:strVal val="#ppt_y"/>
                                          </p:val>
                                        </p:tav>
                                        <p:tav tm="100000">
                                          <p:val>
                                            <p:strVal val="#ppt_y"/>
                                          </p:val>
                                        </p:tav>
                                      </p:tavLst>
                                    </p:anim>
                                    <p:anim calcmode="lin" valueType="num">
                                      <p:cBhvr>
                                        <p:cTn id="9" dur="500" fill="hold"/>
                                        <p:tgtEl>
                                          <p:spTgt spid="6"/>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6"/>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6"/>
                                        </p:tgtEl>
                                      </p:cBhvr>
                                    </p:animEffect>
                                  </p:childTnLst>
                                </p:cTn>
                              </p:par>
                            </p:childTnLst>
                          </p:cTn>
                        </p:par>
                      </p:childTnLst>
                    </p:cTn>
                  </p:par>
                  <p:par>
                    <p:cTn id="12" fill="hold">
                      <p:stCondLst>
                        <p:cond delay="indefinite"/>
                      </p:stCondLst>
                      <p:childTnLst>
                        <p:par>
                          <p:cTn id="13" fill="hold">
                            <p:stCondLst>
                              <p:cond delay="0"/>
                            </p:stCondLst>
                            <p:childTnLst>
                              <p:par>
                                <p:cTn id="14" presetID="2" presetClass="entr" presetSubtype="8" fill="hold" grpId="0" nodeType="clickEffect">
                                  <p:stCondLst>
                                    <p:cond delay="0"/>
                                  </p:stCondLst>
                                  <p:childTnLst>
                                    <p:set>
                                      <p:cBhvr>
                                        <p:cTn id="15" dur="1" fill="hold">
                                          <p:stCondLst>
                                            <p:cond delay="0"/>
                                          </p:stCondLst>
                                        </p:cTn>
                                        <p:tgtEl>
                                          <p:spTgt spid="7"/>
                                        </p:tgtEl>
                                        <p:attrNameLst>
                                          <p:attrName>style.visibility</p:attrName>
                                        </p:attrNameLst>
                                      </p:cBhvr>
                                      <p:to>
                                        <p:strVal val="visible"/>
                                      </p:to>
                                    </p:set>
                                    <p:anim calcmode="lin" valueType="num">
                                      <p:cBhvr additive="base">
                                        <p:cTn id="16" dur="500" fill="hold"/>
                                        <p:tgtEl>
                                          <p:spTgt spid="7"/>
                                        </p:tgtEl>
                                        <p:attrNameLst>
                                          <p:attrName>ppt_x</p:attrName>
                                        </p:attrNameLst>
                                      </p:cBhvr>
                                      <p:tavLst>
                                        <p:tav tm="0">
                                          <p:val>
                                            <p:strVal val="0-#ppt_w/2"/>
                                          </p:val>
                                        </p:tav>
                                        <p:tav tm="100000">
                                          <p:val>
                                            <p:strVal val="#ppt_x"/>
                                          </p:val>
                                        </p:tav>
                                      </p:tavLst>
                                    </p:anim>
                                    <p:anim calcmode="lin" valueType="num">
                                      <p:cBhvr additive="base">
                                        <p:cTn id="17" dur="500" fill="hold"/>
                                        <p:tgtEl>
                                          <p:spTgt spid="7"/>
                                        </p:tgtEl>
                                        <p:attrNameLst>
                                          <p:attrName>ppt_y</p:attrName>
                                        </p:attrNameLst>
                                      </p:cBhvr>
                                      <p:tavLst>
                                        <p:tav tm="0">
                                          <p:val>
                                            <p:strVal val="#ppt_y"/>
                                          </p:val>
                                        </p:tav>
                                        <p:tav tm="100000">
                                          <p:val>
                                            <p:strVal val="#ppt_y"/>
                                          </p:val>
                                        </p:tav>
                                      </p:tavLst>
                                    </p:anim>
                                  </p:childTnLst>
                                </p:cTn>
                              </p:par>
                              <p:par>
                                <p:cTn id="18" presetID="2" presetClass="entr" presetSubtype="8" fill="hold" grpId="0" nodeType="withEffect">
                                  <p:stCondLst>
                                    <p:cond delay="0"/>
                                  </p:stCondLst>
                                  <p:childTnLst>
                                    <p:set>
                                      <p:cBhvr>
                                        <p:cTn id="19" dur="1" fill="hold">
                                          <p:stCondLst>
                                            <p:cond delay="0"/>
                                          </p:stCondLst>
                                        </p:cTn>
                                        <p:tgtEl>
                                          <p:spTgt spid="9"/>
                                        </p:tgtEl>
                                        <p:attrNameLst>
                                          <p:attrName>style.visibility</p:attrName>
                                        </p:attrNameLst>
                                      </p:cBhvr>
                                      <p:to>
                                        <p:strVal val="visible"/>
                                      </p:to>
                                    </p:set>
                                    <p:anim calcmode="lin" valueType="num">
                                      <p:cBhvr additive="base">
                                        <p:cTn id="20" dur="500" fill="hold"/>
                                        <p:tgtEl>
                                          <p:spTgt spid="9"/>
                                        </p:tgtEl>
                                        <p:attrNameLst>
                                          <p:attrName>ppt_x</p:attrName>
                                        </p:attrNameLst>
                                      </p:cBhvr>
                                      <p:tavLst>
                                        <p:tav tm="0">
                                          <p:val>
                                            <p:strVal val="0-#ppt_w/2"/>
                                          </p:val>
                                        </p:tav>
                                        <p:tav tm="100000">
                                          <p:val>
                                            <p:strVal val="#ppt_x"/>
                                          </p:val>
                                        </p:tav>
                                      </p:tavLst>
                                    </p:anim>
                                    <p:anim calcmode="lin" valueType="num">
                                      <p:cBhvr additive="base">
                                        <p:cTn id="21" dur="500" fill="hold"/>
                                        <p:tgtEl>
                                          <p:spTgt spid="9"/>
                                        </p:tgtEl>
                                        <p:attrNameLst>
                                          <p:attrName>ppt_y</p:attrName>
                                        </p:attrNameLst>
                                      </p:cBhvr>
                                      <p:tavLst>
                                        <p:tav tm="0">
                                          <p:val>
                                            <p:strVal val="#ppt_y"/>
                                          </p:val>
                                        </p:tav>
                                        <p:tav tm="100000">
                                          <p:val>
                                            <p:strVal val="#ppt_y"/>
                                          </p:val>
                                        </p:tav>
                                      </p:tavLst>
                                    </p:anim>
                                  </p:childTnLst>
                                </p:cTn>
                              </p:par>
                              <p:par>
                                <p:cTn id="22" presetID="2" presetClass="entr" presetSubtype="8" fill="hold" grpId="0" nodeType="withEffect">
                                  <p:stCondLst>
                                    <p:cond delay="0"/>
                                  </p:stCondLst>
                                  <p:childTnLst>
                                    <p:set>
                                      <p:cBhvr>
                                        <p:cTn id="23" dur="1" fill="hold">
                                          <p:stCondLst>
                                            <p:cond delay="0"/>
                                          </p:stCondLst>
                                        </p:cTn>
                                        <p:tgtEl>
                                          <p:spTgt spid="15"/>
                                        </p:tgtEl>
                                        <p:attrNameLst>
                                          <p:attrName>style.visibility</p:attrName>
                                        </p:attrNameLst>
                                      </p:cBhvr>
                                      <p:to>
                                        <p:strVal val="visible"/>
                                      </p:to>
                                    </p:set>
                                    <p:anim calcmode="lin" valueType="num">
                                      <p:cBhvr additive="base">
                                        <p:cTn id="24" dur="500" fill="hold"/>
                                        <p:tgtEl>
                                          <p:spTgt spid="15"/>
                                        </p:tgtEl>
                                        <p:attrNameLst>
                                          <p:attrName>ppt_x</p:attrName>
                                        </p:attrNameLst>
                                      </p:cBhvr>
                                      <p:tavLst>
                                        <p:tav tm="0">
                                          <p:val>
                                            <p:strVal val="0-#ppt_w/2"/>
                                          </p:val>
                                        </p:tav>
                                        <p:tav tm="100000">
                                          <p:val>
                                            <p:strVal val="#ppt_x"/>
                                          </p:val>
                                        </p:tav>
                                      </p:tavLst>
                                    </p:anim>
                                    <p:anim calcmode="lin" valueType="num">
                                      <p:cBhvr additive="base">
                                        <p:cTn id="25" dur="500" fill="hold"/>
                                        <p:tgtEl>
                                          <p:spTgt spid="15"/>
                                        </p:tgtEl>
                                        <p:attrNameLst>
                                          <p:attrName>ppt_y</p:attrName>
                                        </p:attrNameLst>
                                      </p:cBhvr>
                                      <p:tavLst>
                                        <p:tav tm="0">
                                          <p:val>
                                            <p:strVal val="#ppt_y"/>
                                          </p:val>
                                        </p:tav>
                                        <p:tav tm="100000">
                                          <p:val>
                                            <p:strVal val="#ppt_y"/>
                                          </p:val>
                                        </p:tav>
                                      </p:tavLst>
                                    </p:anim>
                                  </p:childTnLst>
                                </p:cTn>
                              </p:par>
                              <p:par>
                                <p:cTn id="26" presetID="2" presetClass="entr" presetSubtype="8" fill="hold" grpId="0" nodeType="withEffect">
                                  <p:stCondLst>
                                    <p:cond delay="0"/>
                                  </p:stCondLst>
                                  <p:childTnLst>
                                    <p:set>
                                      <p:cBhvr>
                                        <p:cTn id="27" dur="1" fill="hold">
                                          <p:stCondLst>
                                            <p:cond delay="0"/>
                                          </p:stCondLst>
                                        </p:cTn>
                                        <p:tgtEl>
                                          <p:spTgt spid="19"/>
                                        </p:tgtEl>
                                        <p:attrNameLst>
                                          <p:attrName>style.visibility</p:attrName>
                                        </p:attrNameLst>
                                      </p:cBhvr>
                                      <p:to>
                                        <p:strVal val="visible"/>
                                      </p:to>
                                    </p:set>
                                    <p:anim calcmode="lin" valueType="num">
                                      <p:cBhvr additive="base">
                                        <p:cTn id="28" dur="500" fill="hold"/>
                                        <p:tgtEl>
                                          <p:spTgt spid="19"/>
                                        </p:tgtEl>
                                        <p:attrNameLst>
                                          <p:attrName>ppt_x</p:attrName>
                                        </p:attrNameLst>
                                      </p:cBhvr>
                                      <p:tavLst>
                                        <p:tav tm="0">
                                          <p:val>
                                            <p:strVal val="0-#ppt_w/2"/>
                                          </p:val>
                                        </p:tav>
                                        <p:tav tm="100000">
                                          <p:val>
                                            <p:strVal val="#ppt_x"/>
                                          </p:val>
                                        </p:tav>
                                      </p:tavLst>
                                    </p:anim>
                                    <p:anim calcmode="lin" valueType="num">
                                      <p:cBhvr additive="base">
                                        <p:cTn id="29" dur="500" fill="hold"/>
                                        <p:tgtEl>
                                          <p:spTgt spid="19"/>
                                        </p:tgtEl>
                                        <p:attrNameLst>
                                          <p:attrName>ppt_y</p:attrName>
                                        </p:attrNameLst>
                                      </p:cBhvr>
                                      <p:tavLst>
                                        <p:tav tm="0">
                                          <p:val>
                                            <p:strVal val="#ppt_y"/>
                                          </p:val>
                                        </p:tav>
                                        <p:tav tm="100000">
                                          <p:val>
                                            <p:strVal val="#ppt_y"/>
                                          </p:val>
                                        </p:tav>
                                      </p:tavLst>
                                    </p:anim>
                                  </p:childTnLst>
                                </p:cTn>
                              </p:par>
                              <p:par>
                                <p:cTn id="30" presetID="2" presetClass="entr" presetSubtype="8" fill="hold" grpId="0" nodeType="withEffect">
                                  <p:stCondLst>
                                    <p:cond delay="0"/>
                                  </p:stCondLst>
                                  <p:childTnLst>
                                    <p:set>
                                      <p:cBhvr>
                                        <p:cTn id="31" dur="1" fill="hold">
                                          <p:stCondLst>
                                            <p:cond delay="0"/>
                                          </p:stCondLst>
                                        </p:cTn>
                                        <p:tgtEl>
                                          <p:spTgt spid="37"/>
                                        </p:tgtEl>
                                        <p:attrNameLst>
                                          <p:attrName>style.visibility</p:attrName>
                                        </p:attrNameLst>
                                      </p:cBhvr>
                                      <p:to>
                                        <p:strVal val="visible"/>
                                      </p:to>
                                    </p:set>
                                    <p:anim calcmode="lin" valueType="num">
                                      <p:cBhvr additive="base">
                                        <p:cTn id="32" dur="500" fill="hold"/>
                                        <p:tgtEl>
                                          <p:spTgt spid="37"/>
                                        </p:tgtEl>
                                        <p:attrNameLst>
                                          <p:attrName>ppt_x</p:attrName>
                                        </p:attrNameLst>
                                      </p:cBhvr>
                                      <p:tavLst>
                                        <p:tav tm="0">
                                          <p:val>
                                            <p:strVal val="0-#ppt_w/2"/>
                                          </p:val>
                                        </p:tav>
                                        <p:tav tm="100000">
                                          <p:val>
                                            <p:strVal val="#ppt_x"/>
                                          </p:val>
                                        </p:tav>
                                      </p:tavLst>
                                    </p:anim>
                                    <p:anim calcmode="lin" valueType="num">
                                      <p:cBhvr additive="base">
                                        <p:cTn id="33" dur="500" fill="hold"/>
                                        <p:tgtEl>
                                          <p:spTgt spid="37"/>
                                        </p:tgtEl>
                                        <p:attrNameLst>
                                          <p:attrName>ppt_y</p:attrName>
                                        </p:attrNameLst>
                                      </p:cBhvr>
                                      <p:tavLst>
                                        <p:tav tm="0">
                                          <p:val>
                                            <p:strVal val="#ppt_y"/>
                                          </p:val>
                                        </p:tav>
                                        <p:tav tm="100000">
                                          <p:val>
                                            <p:strVal val="#ppt_y"/>
                                          </p:val>
                                        </p:tav>
                                      </p:tavLst>
                                    </p:anim>
                                  </p:childTnLst>
                                </p:cTn>
                              </p:par>
                              <p:par>
                                <p:cTn id="34" presetID="2" presetClass="entr" presetSubtype="8" fill="hold" grpId="0" nodeType="withEffect">
                                  <p:stCondLst>
                                    <p:cond delay="0"/>
                                  </p:stCondLst>
                                  <p:childTnLst>
                                    <p:set>
                                      <p:cBhvr>
                                        <p:cTn id="35" dur="1" fill="hold">
                                          <p:stCondLst>
                                            <p:cond delay="0"/>
                                          </p:stCondLst>
                                        </p:cTn>
                                        <p:tgtEl>
                                          <p:spTgt spid="41"/>
                                        </p:tgtEl>
                                        <p:attrNameLst>
                                          <p:attrName>style.visibility</p:attrName>
                                        </p:attrNameLst>
                                      </p:cBhvr>
                                      <p:to>
                                        <p:strVal val="visible"/>
                                      </p:to>
                                    </p:set>
                                    <p:anim calcmode="lin" valueType="num">
                                      <p:cBhvr additive="base">
                                        <p:cTn id="36" dur="500" fill="hold"/>
                                        <p:tgtEl>
                                          <p:spTgt spid="41"/>
                                        </p:tgtEl>
                                        <p:attrNameLst>
                                          <p:attrName>ppt_x</p:attrName>
                                        </p:attrNameLst>
                                      </p:cBhvr>
                                      <p:tavLst>
                                        <p:tav tm="0">
                                          <p:val>
                                            <p:strVal val="0-#ppt_w/2"/>
                                          </p:val>
                                        </p:tav>
                                        <p:tav tm="100000">
                                          <p:val>
                                            <p:strVal val="#ppt_x"/>
                                          </p:val>
                                        </p:tav>
                                      </p:tavLst>
                                    </p:anim>
                                    <p:anim calcmode="lin" valueType="num">
                                      <p:cBhvr additive="base">
                                        <p:cTn id="37" dur="500" fill="hold"/>
                                        <p:tgtEl>
                                          <p:spTgt spid="41"/>
                                        </p:tgtEl>
                                        <p:attrNameLst>
                                          <p:attrName>ppt_y</p:attrName>
                                        </p:attrNameLst>
                                      </p:cBhvr>
                                      <p:tavLst>
                                        <p:tav tm="0">
                                          <p:val>
                                            <p:strVal val="#ppt_y"/>
                                          </p:val>
                                        </p:tav>
                                        <p:tav tm="100000">
                                          <p:val>
                                            <p:strVal val="#ppt_y"/>
                                          </p:val>
                                        </p:tav>
                                      </p:tavLst>
                                    </p:anim>
                                  </p:childTnLst>
                                </p:cTn>
                              </p:par>
                              <p:par>
                                <p:cTn id="38" presetID="2" presetClass="entr" presetSubtype="8" fill="hold" grpId="0" nodeType="withEffect">
                                  <p:stCondLst>
                                    <p:cond delay="0"/>
                                  </p:stCondLst>
                                  <p:childTnLst>
                                    <p:set>
                                      <p:cBhvr>
                                        <p:cTn id="39" dur="1" fill="hold">
                                          <p:stCondLst>
                                            <p:cond delay="0"/>
                                          </p:stCondLst>
                                        </p:cTn>
                                        <p:tgtEl>
                                          <p:spTgt spid="42"/>
                                        </p:tgtEl>
                                        <p:attrNameLst>
                                          <p:attrName>style.visibility</p:attrName>
                                        </p:attrNameLst>
                                      </p:cBhvr>
                                      <p:to>
                                        <p:strVal val="visible"/>
                                      </p:to>
                                    </p:set>
                                    <p:anim calcmode="lin" valueType="num">
                                      <p:cBhvr additive="base">
                                        <p:cTn id="40" dur="500" fill="hold"/>
                                        <p:tgtEl>
                                          <p:spTgt spid="42"/>
                                        </p:tgtEl>
                                        <p:attrNameLst>
                                          <p:attrName>ppt_x</p:attrName>
                                        </p:attrNameLst>
                                      </p:cBhvr>
                                      <p:tavLst>
                                        <p:tav tm="0">
                                          <p:val>
                                            <p:strVal val="0-#ppt_w/2"/>
                                          </p:val>
                                        </p:tav>
                                        <p:tav tm="100000">
                                          <p:val>
                                            <p:strVal val="#ppt_x"/>
                                          </p:val>
                                        </p:tav>
                                      </p:tavLst>
                                    </p:anim>
                                    <p:anim calcmode="lin" valueType="num">
                                      <p:cBhvr additive="base">
                                        <p:cTn id="41" dur="500" fill="hold"/>
                                        <p:tgtEl>
                                          <p:spTgt spid="42"/>
                                        </p:tgtEl>
                                        <p:attrNameLst>
                                          <p:attrName>ppt_y</p:attrName>
                                        </p:attrNameLst>
                                      </p:cBhvr>
                                      <p:tavLst>
                                        <p:tav tm="0">
                                          <p:val>
                                            <p:strVal val="#ppt_y"/>
                                          </p:val>
                                        </p:tav>
                                        <p:tav tm="100000">
                                          <p:val>
                                            <p:strVal val="#ppt_y"/>
                                          </p:val>
                                        </p:tav>
                                      </p:tavLst>
                                    </p:anim>
                                  </p:childTnLst>
                                </p:cTn>
                              </p:par>
                              <p:par>
                                <p:cTn id="42" presetID="2" presetClass="entr" presetSubtype="8" fill="hold" grpId="0" nodeType="withEffect">
                                  <p:stCondLst>
                                    <p:cond delay="0"/>
                                  </p:stCondLst>
                                  <p:childTnLst>
                                    <p:set>
                                      <p:cBhvr>
                                        <p:cTn id="43" dur="1" fill="hold">
                                          <p:stCondLst>
                                            <p:cond delay="0"/>
                                          </p:stCondLst>
                                        </p:cTn>
                                        <p:tgtEl>
                                          <p:spTgt spid="43"/>
                                        </p:tgtEl>
                                        <p:attrNameLst>
                                          <p:attrName>style.visibility</p:attrName>
                                        </p:attrNameLst>
                                      </p:cBhvr>
                                      <p:to>
                                        <p:strVal val="visible"/>
                                      </p:to>
                                    </p:set>
                                    <p:anim calcmode="lin" valueType="num">
                                      <p:cBhvr additive="base">
                                        <p:cTn id="44" dur="500" fill="hold"/>
                                        <p:tgtEl>
                                          <p:spTgt spid="43"/>
                                        </p:tgtEl>
                                        <p:attrNameLst>
                                          <p:attrName>ppt_x</p:attrName>
                                        </p:attrNameLst>
                                      </p:cBhvr>
                                      <p:tavLst>
                                        <p:tav tm="0">
                                          <p:val>
                                            <p:strVal val="0-#ppt_w/2"/>
                                          </p:val>
                                        </p:tav>
                                        <p:tav tm="100000">
                                          <p:val>
                                            <p:strVal val="#ppt_x"/>
                                          </p:val>
                                        </p:tav>
                                      </p:tavLst>
                                    </p:anim>
                                    <p:anim calcmode="lin" valueType="num">
                                      <p:cBhvr additive="base">
                                        <p:cTn id="45" dur="500" fill="hold"/>
                                        <p:tgtEl>
                                          <p:spTgt spid="43"/>
                                        </p:tgtEl>
                                        <p:attrNameLst>
                                          <p:attrName>ppt_y</p:attrName>
                                        </p:attrNameLst>
                                      </p:cBhvr>
                                      <p:tavLst>
                                        <p:tav tm="0">
                                          <p:val>
                                            <p:strVal val="#ppt_y"/>
                                          </p:val>
                                        </p:tav>
                                        <p:tav tm="100000">
                                          <p:val>
                                            <p:strVal val="#ppt_y"/>
                                          </p:val>
                                        </p:tav>
                                      </p:tavLst>
                                    </p:anim>
                                  </p:childTnLst>
                                </p:cTn>
                              </p:par>
                              <p:par>
                                <p:cTn id="46" presetID="2" presetClass="entr" presetSubtype="8" fill="hold" grpId="0" nodeType="withEffect">
                                  <p:stCondLst>
                                    <p:cond delay="0"/>
                                  </p:stCondLst>
                                  <p:childTnLst>
                                    <p:set>
                                      <p:cBhvr>
                                        <p:cTn id="47" dur="1" fill="hold">
                                          <p:stCondLst>
                                            <p:cond delay="0"/>
                                          </p:stCondLst>
                                        </p:cTn>
                                        <p:tgtEl>
                                          <p:spTgt spid="44"/>
                                        </p:tgtEl>
                                        <p:attrNameLst>
                                          <p:attrName>style.visibility</p:attrName>
                                        </p:attrNameLst>
                                      </p:cBhvr>
                                      <p:to>
                                        <p:strVal val="visible"/>
                                      </p:to>
                                    </p:set>
                                    <p:anim calcmode="lin" valueType="num">
                                      <p:cBhvr additive="base">
                                        <p:cTn id="48" dur="500" fill="hold"/>
                                        <p:tgtEl>
                                          <p:spTgt spid="44"/>
                                        </p:tgtEl>
                                        <p:attrNameLst>
                                          <p:attrName>ppt_x</p:attrName>
                                        </p:attrNameLst>
                                      </p:cBhvr>
                                      <p:tavLst>
                                        <p:tav tm="0">
                                          <p:val>
                                            <p:strVal val="0-#ppt_w/2"/>
                                          </p:val>
                                        </p:tav>
                                        <p:tav tm="100000">
                                          <p:val>
                                            <p:strVal val="#ppt_x"/>
                                          </p:val>
                                        </p:tav>
                                      </p:tavLst>
                                    </p:anim>
                                    <p:anim calcmode="lin" valueType="num">
                                      <p:cBhvr additive="base">
                                        <p:cTn id="49" dur="500" fill="hold"/>
                                        <p:tgtEl>
                                          <p:spTgt spid="44"/>
                                        </p:tgtEl>
                                        <p:attrNameLst>
                                          <p:attrName>ppt_y</p:attrName>
                                        </p:attrNameLst>
                                      </p:cBhvr>
                                      <p:tavLst>
                                        <p:tav tm="0">
                                          <p:val>
                                            <p:strVal val="#ppt_y"/>
                                          </p:val>
                                        </p:tav>
                                        <p:tav tm="100000">
                                          <p:val>
                                            <p:strVal val="#ppt_y"/>
                                          </p:val>
                                        </p:tav>
                                      </p:tavLst>
                                    </p:anim>
                                  </p:childTnLst>
                                </p:cTn>
                              </p:par>
                              <p:par>
                                <p:cTn id="50" presetID="2" presetClass="entr" presetSubtype="8" fill="hold" grpId="0" nodeType="withEffect">
                                  <p:stCondLst>
                                    <p:cond delay="0"/>
                                  </p:stCondLst>
                                  <p:childTnLst>
                                    <p:set>
                                      <p:cBhvr>
                                        <p:cTn id="51" dur="1" fill="hold">
                                          <p:stCondLst>
                                            <p:cond delay="0"/>
                                          </p:stCondLst>
                                        </p:cTn>
                                        <p:tgtEl>
                                          <p:spTgt spid="45"/>
                                        </p:tgtEl>
                                        <p:attrNameLst>
                                          <p:attrName>style.visibility</p:attrName>
                                        </p:attrNameLst>
                                      </p:cBhvr>
                                      <p:to>
                                        <p:strVal val="visible"/>
                                      </p:to>
                                    </p:set>
                                    <p:anim calcmode="lin" valueType="num">
                                      <p:cBhvr additive="base">
                                        <p:cTn id="52" dur="500" fill="hold"/>
                                        <p:tgtEl>
                                          <p:spTgt spid="45"/>
                                        </p:tgtEl>
                                        <p:attrNameLst>
                                          <p:attrName>ppt_x</p:attrName>
                                        </p:attrNameLst>
                                      </p:cBhvr>
                                      <p:tavLst>
                                        <p:tav tm="0">
                                          <p:val>
                                            <p:strVal val="0-#ppt_w/2"/>
                                          </p:val>
                                        </p:tav>
                                        <p:tav tm="100000">
                                          <p:val>
                                            <p:strVal val="#ppt_x"/>
                                          </p:val>
                                        </p:tav>
                                      </p:tavLst>
                                    </p:anim>
                                    <p:anim calcmode="lin" valueType="num">
                                      <p:cBhvr additive="base">
                                        <p:cTn id="53" dur="500" fill="hold"/>
                                        <p:tgtEl>
                                          <p:spTgt spid="45"/>
                                        </p:tgtEl>
                                        <p:attrNameLst>
                                          <p:attrName>ppt_y</p:attrName>
                                        </p:attrNameLst>
                                      </p:cBhvr>
                                      <p:tavLst>
                                        <p:tav tm="0">
                                          <p:val>
                                            <p:strVal val="#ppt_y"/>
                                          </p:val>
                                        </p:tav>
                                        <p:tav tm="100000">
                                          <p:val>
                                            <p:strVal val="#ppt_y"/>
                                          </p:val>
                                        </p:tav>
                                      </p:tavLst>
                                    </p:anim>
                                  </p:childTnLst>
                                </p:cTn>
                              </p:par>
                            </p:childTnLst>
                          </p:cTn>
                        </p:par>
                      </p:childTnLst>
                    </p:cTn>
                  </p:par>
                  <p:par>
                    <p:cTn id="54" fill="hold">
                      <p:stCondLst>
                        <p:cond delay="indefinite"/>
                      </p:stCondLst>
                      <p:childTnLst>
                        <p:par>
                          <p:cTn id="55" fill="hold">
                            <p:stCondLst>
                              <p:cond delay="0"/>
                            </p:stCondLst>
                            <p:childTnLst>
                              <p:par>
                                <p:cTn id="56" presetID="2" presetClass="entr" presetSubtype="2" fill="hold" grpId="0" nodeType="clickEffect">
                                  <p:stCondLst>
                                    <p:cond delay="0"/>
                                  </p:stCondLst>
                                  <p:childTnLst>
                                    <p:set>
                                      <p:cBhvr>
                                        <p:cTn id="57" dur="1" fill="hold">
                                          <p:stCondLst>
                                            <p:cond delay="0"/>
                                          </p:stCondLst>
                                        </p:cTn>
                                        <p:tgtEl>
                                          <p:spTgt spid="8"/>
                                        </p:tgtEl>
                                        <p:attrNameLst>
                                          <p:attrName>style.visibility</p:attrName>
                                        </p:attrNameLst>
                                      </p:cBhvr>
                                      <p:to>
                                        <p:strVal val="visible"/>
                                      </p:to>
                                    </p:set>
                                    <p:anim calcmode="lin" valueType="num">
                                      <p:cBhvr additive="base">
                                        <p:cTn id="58" dur="1000" fill="hold"/>
                                        <p:tgtEl>
                                          <p:spTgt spid="8"/>
                                        </p:tgtEl>
                                        <p:attrNameLst>
                                          <p:attrName>ppt_x</p:attrName>
                                        </p:attrNameLst>
                                      </p:cBhvr>
                                      <p:tavLst>
                                        <p:tav tm="0">
                                          <p:val>
                                            <p:strVal val="1+#ppt_w/2"/>
                                          </p:val>
                                        </p:tav>
                                        <p:tav tm="100000">
                                          <p:val>
                                            <p:strVal val="#ppt_x"/>
                                          </p:val>
                                        </p:tav>
                                      </p:tavLst>
                                    </p:anim>
                                    <p:anim calcmode="lin" valueType="num">
                                      <p:cBhvr additive="base">
                                        <p:cTn id="59" dur="1000" fill="hold"/>
                                        <p:tgtEl>
                                          <p:spTgt spid="8"/>
                                        </p:tgtEl>
                                        <p:attrNameLst>
                                          <p:attrName>ppt_y</p:attrName>
                                        </p:attrNameLst>
                                      </p:cBhvr>
                                      <p:tavLst>
                                        <p:tav tm="0">
                                          <p:val>
                                            <p:strVal val="#ppt_y"/>
                                          </p:val>
                                        </p:tav>
                                        <p:tav tm="100000">
                                          <p:val>
                                            <p:strVal val="#ppt_y"/>
                                          </p:val>
                                        </p:tav>
                                      </p:tavLst>
                                    </p:anim>
                                  </p:childTnLst>
                                </p:cTn>
                              </p:par>
                              <p:par>
                                <p:cTn id="60" presetID="2" presetClass="entr" presetSubtype="2" fill="hold" grpId="0" nodeType="withEffect">
                                  <p:stCondLst>
                                    <p:cond delay="0"/>
                                  </p:stCondLst>
                                  <p:childTnLst>
                                    <p:set>
                                      <p:cBhvr>
                                        <p:cTn id="61" dur="1" fill="hold">
                                          <p:stCondLst>
                                            <p:cond delay="0"/>
                                          </p:stCondLst>
                                        </p:cTn>
                                        <p:tgtEl>
                                          <p:spTgt spid="12"/>
                                        </p:tgtEl>
                                        <p:attrNameLst>
                                          <p:attrName>style.visibility</p:attrName>
                                        </p:attrNameLst>
                                      </p:cBhvr>
                                      <p:to>
                                        <p:strVal val="visible"/>
                                      </p:to>
                                    </p:set>
                                    <p:anim calcmode="lin" valueType="num">
                                      <p:cBhvr additive="base">
                                        <p:cTn id="62" dur="1000" fill="hold"/>
                                        <p:tgtEl>
                                          <p:spTgt spid="12"/>
                                        </p:tgtEl>
                                        <p:attrNameLst>
                                          <p:attrName>ppt_x</p:attrName>
                                        </p:attrNameLst>
                                      </p:cBhvr>
                                      <p:tavLst>
                                        <p:tav tm="0">
                                          <p:val>
                                            <p:strVal val="1+#ppt_w/2"/>
                                          </p:val>
                                        </p:tav>
                                        <p:tav tm="100000">
                                          <p:val>
                                            <p:strVal val="#ppt_x"/>
                                          </p:val>
                                        </p:tav>
                                      </p:tavLst>
                                    </p:anim>
                                    <p:anim calcmode="lin" valueType="num">
                                      <p:cBhvr additive="base">
                                        <p:cTn id="63" dur="1000" fill="hold"/>
                                        <p:tgtEl>
                                          <p:spTgt spid="12"/>
                                        </p:tgtEl>
                                        <p:attrNameLst>
                                          <p:attrName>ppt_y</p:attrName>
                                        </p:attrNameLst>
                                      </p:cBhvr>
                                      <p:tavLst>
                                        <p:tav tm="0">
                                          <p:val>
                                            <p:strVal val="#ppt_y"/>
                                          </p:val>
                                        </p:tav>
                                        <p:tav tm="100000">
                                          <p:val>
                                            <p:strVal val="#ppt_y"/>
                                          </p:val>
                                        </p:tav>
                                      </p:tavLst>
                                    </p:anim>
                                  </p:childTnLst>
                                </p:cTn>
                              </p:par>
                              <p:par>
                                <p:cTn id="64" presetID="2" presetClass="entr" presetSubtype="2" fill="hold" grpId="0" nodeType="withEffect">
                                  <p:stCondLst>
                                    <p:cond delay="0"/>
                                  </p:stCondLst>
                                  <p:childTnLst>
                                    <p:set>
                                      <p:cBhvr>
                                        <p:cTn id="65" dur="1" fill="hold">
                                          <p:stCondLst>
                                            <p:cond delay="0"/>
                                          </p:stCondLst>
                                        </p:cTn>
                                        <p:tgtEl>
                                          <p:spTgt spid="18"/>
                                        </p:tgtEl>
                                        <p:attrNameLst>
                                          <p:attrName>style.visibility</p:attrName>
                                        </p:attrNameLst>
                                      </p:cBhvr>
                                      <p:to>
                                        <p:strVal val="visible"/>
                                      </p:to>
                                    </p:set>
                                    <p:anim calcmode="lin" valueType="num">
                                      <p:cBhvr additive="base">
                                        <p:cTn id="66" dur="1000" fill="hold"/>
                                        <p:tgtEl>
                                          <p:spTgt spid="18"/>
                                        </p:tgtEl>
                                        <p:attrNameLst>
                                          <p:attrName>ppt_x</p:attrName>
                                        </p:attrNameLst>
                                      </p:cBhvr>
                                      <p:tavLst>
                                        <p:tav tm="0">
                                          <p:val>
                                            <p:strVal val="1+#ppt_w/2"/>
                                          </p:val>
                                        </p:tav>
                                        <p:tav tm="100000">
                                          <p:val>
                                            <p:strVal val="#ppt_x"/>
                                          </p:val>
                                        </p:tav>
                                      </p:tavLst>
                                    </p:anim>
                                    <p:anim calcmode="lin" valueType="num">
                                      <p:cBhvr additive="base">
                                        <p:cTn id="67" dur="1000" fill="hold"/>
                                        <p:tgtEl>
                                          <p:spTgt spid="18"/>
                                        </p:tgtEl>
                                        <p:attrNameLst>
                                          <p:attrName>ppt_y</p:attrName>
                                        </p:attrNameLst>
                                      </p:cBhvr>
                                      <p:tavLst>
                                        <p:tav tm="0">
                                          <p:val>
                                            <p:strVal val="#ppt_y"/>
                                          </p:val>
                                        </p:tav>
                                        <p:tav tm="100000">
                                          <p:val>
                                            <p:strVal val="#ppt_y"/>
                                          </p:val>
                                        </p:tav>
                                      </p:tavLst>
                                    </p:anim>
                                  </p:childTnLst>
                                </p:cTn>
                              </p:par>
                              <p:par>
                                <p:cTn id="68" presetID="2" presetClass="entr" presetSubtype="2" fill="hold" grpId="0" nodeType="withEffect">
                                  <p:stCondLst>
                                    <p:cond delay="0"/>
                                  </p:stCondLst>
                                  <p:childTnLst>
                                    <p:set>
                                      <p:cBhvr>
                                        <p:cTn id="69" dur="1" fill="hold">
                                          <p:stCondLst>
                                            <p:cond delay="0"/>
                                          </p:stCondLst>
                                        </p:cTn>
                                        <p:tgtEl>
                                          <p:spTgt spid="35"/>
                                        </p:tgtEl>
                                        <p:attrNameLst>
                                          <p:attrName>style.visibility</p:attrName>
                                        </p:attrNameLst>
                                      </p:cBhvr>
                                      <p:to>
                                        <p:strVal val="visible"/>
                                      </p:to>
                                    </p:set>
                                    <p:anim calcmode="lin" valueType="num">
                                      <p:cBhvr additive="base">
                                        <p:cTn id="70" dur="1000" fill="hold"/>
                                        <p:tgtEl>
                                          <p:spTgt spid="35"/>
                                        </p:tgtEl>
                                        <p:attrNameLst>
                                          <p:attrName>ppt_x</p:attrName>
                                        </p:attrNameLst>
                                      </p:cBhvr>
                                      <p:tavLst>
                                        <p:tav tm="0">
                                          <p:val>
                                            <p:strVal val="1+#ppt_w/2"/>
                                          </p:val>
                                        </p:tav>
                                        <p:tav tm="100000">
                                          <p:val>
                                            <p:strVal val="#ppt_x"/>
                                          </p:val>
                                        </p:tav>
                                      </p:tavLst>
                                    </p:anim>
                                    <p:anim calcmode="lin" valueType="num">
                                      <p:cBhvr additive="base">
                                        <p:cTn id="71" dur="1000" fill="hold"/>
                                        <p:tgtEl>
                                          <p:spTgt spid="35"/>
                                        </p:tgtEl>
                                        <p:attrNameLst>
                                          <p:attrName>ppt_y</p:attrName>
                                        </p:attrNameLst>
                                      </p:cBhvr>
                                      <p:tavLst>
                                        <p:tav tm="0">
                                          <p:val>
                                            <p:strVal val="#ppt_y"/>
                                          </p:val>
                                        </p:tav>
                                        <p:tav tm="100000">
                                          <p:val>
                                            <p:strVal val="#ppt_y"/>
                                          </p:val>
                                        </p:tav>
                                      </p:tavLst>
                                    </p:anim>
                                  </p:childTnLst>
                                </p:cTn>
                              </p:par>
                              <p:par>
                                <p:cTn id="72" presetID="2" presetClass="entr" presetSubtype="2" fill="hold" grpId="0" nodeType="withEffect">
                                  <p:stCondLst>
                                    <p:cond delay="0"/>
                                  </p:stCondLst>
                                  <p:childTnLst>
                                    <p:set>
                                      <p:cBhvr>
                                        <p:cTn id="73" dur="1" fill="hold">
                                          <p:stCondLst>
                                            <p:cond delay="0"/>
                                          </p:stCondLst>
                                        </p:cTn>
                                        <p:tgtEl>
                                          <p:spTgt spid="38"/>
                                        </p:tgtEl>
                                        <p:attrNameLst>
                                          <p:attrName>style.visibility</p:attrName>
                                        </p:attrNameLst>
                                      </p:cBhvr>
                                      <p:to>
                                        <p:strVal val="visible"/>
                                      </p:to>
                                    </p:set>
                                    <p:anim calcmode="lin" valueType="num">
                                      <p:cBhvr additive="base">
                                        <p:cTn id="74" dur="1000" fill="hold"/>
                                        <p:tgtEl>
                                          <p:spTgt spid="38"/>
                                        </p:tgtEl>
                                        <p:attrNameLst>
                                          <p:attrName>ppt_x</p:attrName>
                                        </p:attrNameLst>
                                      </p:cBhvr>
                                      <p:tavLst>
                                        <p:tav tm="0">
                                          <p:val>
                                            <p:strVal val="1+#ppt_w/2"/>
                                          </p:val>
                                        </p:tav>
                                        <p:tav tm="100000">
                                          <p:val>
                                            <p:strVal val="#ppt_x"/>
                                          </p:val>
                                        </p:tav>
                                      </p:tavLst>
                                    </p:anim>
                                    <p:anim calcmode="lin" valueType="num">
                                      <p:cBhvr additive="base">
                                        <p:cTn id="75" dur="1000" fill="hold"/>
                                        <p:tgtEl>
                                          <p:spTgt spid="38"/>
                                        </p:tgtEl>
                                        <p:attrNameLst>
                                          <p:attrName>ppt_y</p:attrName>
                                        </p:attrNameLst>
                                      </p:cBhvr>
                                      <p:tavLst>
                                        <p:tav tm="0">
                                          <p:val>
                                            <p:strVal val="#ppt_y"/>
                                          </p:val>
                                        </p:tav>
                                        <p:tav tm="100000">
                                          <p:val>
                                            <p:strVal val="#ppt_y"/>
                                          </p:val>
                                        </p:tav>
                                      </p:tavLst>
                                    </p:anim>
                                  </p:childTnLst>
                                </p:cTn>
                              </p:par>
                              <p:par>
                                <p:cTn id="76" presetID="2" presetClass="entr" presetSubtype="2" fill="hold" grpId="0" nodeType="withEffect">
                                  <p:stCondLst>
                                    <p:cond delay="0"/>
                                  </p:stCondLst>
                                  <p:childTnLst>
                                    <p:set>
                                      <p:cBhvr>
                                        <p:cTn id="77" dur="1" fill="hold">
                                          <p:stCondLst>
                                            <p:cond delay="0"/>
                                          </p:stCondLst>
                                        </p:cTn>
                                        <p:tgtEl>
                                          <p:spTgt spid="46"/>
                                        </p:tgtEl>
                                        <p:attrNameLst>
                                          <p:attrName>style.visibility</p:attrName>
                                        </p:attrNameLst>
                                      </p:cBhvr>
                                      <p:to>
                                        <p:strVal val="visible"/>
                                      </p:to>
                                    </p:set>
                                    <p:anim calcmode="lin" valueType="num">
                                      <p:cBhvr additive="base">
                                        <p:cTn id="78" dur="1000" fill="hold"/>
                                        <p:tgtEl>
                                          <p:spTgt spid="46"/>
                                        </p:tgtEl>
                                        <p:attrNameLst>
                                          <p:attrName>ppt_x</p:attrName>
                                        </p:attrNameLst>
                                      </p:cBhvr>
                                      <p:tavLst>
                                        <p:tav tm="0">
                                          <p:val>
                                            <p:strVal val="1+#ppt_w/2"/>
                                          </p:val>
                                        </p:tav>
                                        <p:tav tm="100000">
                                          <p:val>
                                            <p:strVal val="#ppt_x"/>
                                          </p:val>
                                        </p:tav>
                                      </p:tavLst>
                                    </p:anim>
                                    <p:anim calcmode="lin" valueType="num">
                                      <p:cBhvr additive="base">
                                        <p:cTn id="79" dur="1000" fill="hold"/>
                                        <p:tgtEl>
                                          <p:spTgt spid="46"/>
                                        </p:tgtEl>
                                        <p:attrNameLst>
                                          <p:attrName>ppt_y</p:attrName>
                                        </p:attrNameLst>
                                      </p:cBhvr>
                                      <p:tavLst>
                                        <p:tav tm="0">
                                          <p:val>
                                            <p:strVal val="#ppt_y"/>
                                          </p:val>
                                        </p:tav>
                                        <p:tav tm="100000">
                                          <p:val>
                                            <p:strVal val="#ppt_y"/>
                                          </p:val>
                                        </p:tav>
                                      </p:tavLst>
                                    </p:anim>
                                  </p:childTnLst>
                                </p:cTn>
                              </p:par>
                              <p:par>
                                <p:cTn id="80" presetID="2" presetClass="entr" presetSubtype="2" fill="hold" grpId="0" nodeType="withEffect">
                                  <p:stCondLst>
                                    <p:cond delay="0"/>
                                  </p:stCondLst>
                                  <p:childTnLst>
                                    <p:set>
                                      <p:cBhvr>
                                        <p:cTn id="81" dur="1" fill="hold">
                                          <p:stCondLst>
                                            <p:cond delay="0"/>
                                          </p:stCondLst>
                                        </p:cTn>
                                        <p:tgtEl>
                                          <p:spTgt spid="47"/>
                                        </p:tgtEl>
                                        <p:attrNameLst>
                                          <p:attrName>style.visibility</p:attrName>
                                        </p:attrNameLst>
                                      </p:cBhvr>
                                      <p:to>
                                        <p:strVal val="visible"/>
                                      </p:to>
                                    </p:set>
                                    <p:anim calcmode="lin" valueType="num">
                                      <p:cBhvr additive="base">
                                        <p:cTn id="82" dur="1000" fill="hold"/>
                                        <p:tgtEl>
                                          <p:spTgt spid="47"/>
                                        </p:tgtEl>
                                        <p:attrNameLst>
                                          <p:attrName>ppt_x</p:attrName>
                                        </p:attrNameLst>
                                      </p:cBhvr>
                                      <p:tavLst>
                                        <p:tav tm="0">
                                          <p:val>
                                            <p:strVal val="1+#ppt_w/2"/>
                                          </p:val>
                                        </p:tav>
                                        <p:tav tm="100000">
                                          <p:val>
                                            <p:strVal val="#ppt_x"/>
                                          </p:val>
                                        </p:tav>
                                      </p:tavLst>
                                    </p:anim>
                                    <p:anim calcmode="lin" valueType="num">
                                      <p:cBhvr additive="base">
                                        <p:cTn id="83" dur="1000" fill="hold"/>
                                        <p:tgtEl>
                                          <p:spTgt spid="47"/>
                                        </p:tgtEl>
                                        <p:attrNameLst>
                                          <p:attrName>ppt_y</p:attrName>
                                        </p:attrNameLst>
                                      </p:cBhvr>
                                      <p:tavLst>
                                        <p:tav tm="0">
                                          <p:val>
                                            <p:strVal val="#ppt_y"/>
                                          </p:val>
                                        </p:tav>
                                        <p:tav tm="100000">
                                          <p:val>
                                            <p:strVal val="#ppt_y"/>
                                          </p:val>
                                        </p:tav>
                                      </p:tavLst>
                                    </p:anim>
                                  </p:childTnLst>
                                </p:cTn>
                              </p:par>
                              <p:par>
                                <p:cTn id="84" presetID="2" presetClass="entr" presetSubtype="2" fill="hold" grpId="0" nodeType="withEffect">
                                  <p:stCondLst>
                                    <p:cond delay="0"/>
                                  </p:stCondLst>
                                  <p:childTnLst>
                                    <p:set>
                                      <p:cBhvr>
                                        <p:cTn id="85" dur="1" fill="hold">
                                          <p:stCondLst>
                                            <p:cond delay="0"/>
                                          </p:stCondLst>
                                        </p:cTn>
                                        <p:tgtEl>
                                          <p:spTgt spid="48"/>
                                        </p:tgtEl>
                                        <p:attrNameLst>
                                          <p:attrName>style.visibility</p:attrName>
                                        </p:attrNameLst>
                                      </p:cBhvr>
                                      <p:to>
                                        <p:strVal val="visible"/>
                                      </p:to>
                                    </p:set>
                                    <p:anim calcmode="lin" valueType="num">
                                      <p:cBhvr additive="base">
                                        <p:cTn id="86" dur="1000" fill="hold"/>
                                        <p:tgtEl>
                                          <p:spTgt spid="48"/>
                                        </p:tgtEl>
                                        <p:attrNameLst>
                                          <p:attrName>ppt_x</p:attrName>
                                        </p:attrNameLst>
                                      </p:cBhvr>
                                      <p:tavLst>
                                        <p:tav tm="0">
                                          <p:val>
                                            <p:strVal val="1+#ppt_w/2"/>
                                          </p:val>
                                        </p:tav>
                                        <p:tav tm="100000">
                                          <p:val>
                                            <p:strVal val="#ppt_x"/>
                                          </p:val>
                                        </p:tav>
                                      </p:tavLst>
                                    </p:anim>
                                    <p:anim calcmode="lin" valueType="num">
                                      <p:cBhvr additive="base">
                                        <p:cTn id="87" dur="1000" fill="hold"/>
                                        <p:tgtEl>
                                          <p:spTgt spid="48"/>
                                        </p:tgtEl>
                                        <p:attrNameLst>
                                          <p:attrName>ppt_y</p:attrName>
                                        </p:attrNameLst>
                                      </p:cBhvr>
                                      <p:tavLst>
                                        <p:tav tm="0">
                                          <p:val>
                                            <p:strVal val="#ppt_y"/>
                                          </p:val>
                                        </p:tav>
                                        <p:tav tm="100000">
                                          <p:val>
                                            <p:strVal val="#ppt_y"/>
                                          </p:val>
                                        </p:tav>
                                      </p:tavLst>
                                    </p:anim>
                                  </p:childTnLst>
                                </p:cTn>
                              </p:par>
                              <p:par>
                                <p:cTn id="88" presetID="2" presetClass="entr" presetSubtype="2" fill="hold" grpId="0" nodeType="withEffect">
                                  <p:stCondLst>
                                    <p:cond delay="0"/>
                                  </p:stCondLst>
                                  <p:childTnLst>
                                    <p:set>
                                      <p:cBhvr>
                                        <p:cTn id="89" dur="1" fill="hold">
                                          <p:stCondLst>
                                            <p:cond delay="0"/>
                                          </p:stCondLst>
                                        </p:cTn>
                                        <p:tgtEl>
                                          <p:spTgt spid="49"/>
                                        </p:tgtEl>
                                        <p:attrNameLst>
                                          <p:attrName>style.visibility</p:attrName>
                                        </p:attrNameLst>
                                      </p:cBhvr>
                                      <p:to>
                                        <p:strVal val="visible"/>
                                      </p:to>
                                    </p:set>
                                    <p:anim calcmode="lin" valueType="num">
                                      <p:cBhvr additive="base">
                                        <p:cTn id="90" dur="1000" fill="hold"/>
                                        <p:tgtEl>
                                          <p:spTgt spid="49"/>
                                        </p:tgtEl>
                                        <p:attrNameLst>
                                          <p:attrName>ppt_x</p:attrName>
                                        </p:attrNameLst>
                                      </p:cBhvr>
                                      <p:tavLst>
                                        <p:tav tm="0">
                                          <p:val>
                                            <p:strVal val="1+#ppt_w/2"/>
                                          </p:val>
                                        </p:tav>
                                        <p:tav tm="100000">
                                          <p:val>
                                            <p:strVal val="#ppt_x"/>
                                          </p:val>
                                        </p:tav>
                                      </p:tavLst>
                                    </p:anim>
                                    <p:anim calcmode="lin" valueType="num">
                                      <p:cBhvr additive="base">
                                        <p:cTn id="91" dur="1000" fill="hold"/>
                                        <p:tgtEl>
                                          <p:spTgt spid="49"/>
                                        </p:tgtEl>
                                        <p:attrNameLst>
                                          <p:attrName>ppt_y</p:attrName>
                                        </p:attrNameLst>
                                      </p:cBhvr>
                                      <p:tavLst>
                                        <p:tav tm="0">
                                          <p:val>
                                            <p:strVal val="#ppt_y"/>
                                          </p:val>
                                        </p:tav>
                                        <p:tav tm="100000">
                                          <p:val>
                                            <p:strVal val="#ppt_y"/>
                                          </p:val>
                                        </p:tav>
                                      </p:tavLst>
                                    </p:anim>
                                  </p:childTnLst>
                                </p:cTn>
                              </p:par>
                              <p:par>
                                <p:cTn id="92" presetID="2" presetClass="entr" presetSubtype="2" fill="hold" grpId="0" nodeType="withEffect">
                                  <p:stCondLst>
                                    <p:cond delay="0"/>
                                  </p:stCondLst>
                                  <p:childTnLst>
                                    <p:set>
                                      <p:cBhvr>
                                        <p:cTn id="93" dur="1" fill="hold">
                                          <p:stCondLst>
                                            <p:cond delay="0"/>
                                          </p:stCondLst>
                                        </p:cTn>
                                        <p:tgtEl>
                                          <p:spTgt spid="52"/>
                                        </p:tgtEl>
                                        <p:attrNameLst>
                                          <p:attrName>style.visibility</p:attrName>
                                        </p:attrNameLst>
                                      </p:cBhvr>
                                      <p:to>
                                        <p:strVal val="visible"/>
                                      </p:to>
                                    </p:set>
                                    <p:anim calcmode="lin" valueType="num">
                                      <p:cBhvr additive="base">
                                        <p:cTn id="94" dur="1000" fill="hold"/>
                                        <p:tgtEl>
                                          <p:spTgt spid="52"/>
                                        </p:tgtEl>
                                        <p:attrNameLst>
                                          <p:attrName>ppt_x</p:attrName>
                                        </p:attrNameLst>
                                      </p:cBhvr>
                                      <p:tavLst>
                                        <p:tav tm="0">
                                          <p:val>
                                            <p:strVal val="1+#ppt_w/2"/>
                                          </p:val>
                                        </p:tav>
                                        <p:tav tm="100000">
                                          <p:val>
                                            <p:strVal val="#ppt_x"/>
                                          </p:val>
                                        </p:tav>
                                      </p:tavLst>
                                    </p:anim>
                                    <p:anim calcmode="lin" valueType="num">
                                      <p:cBhvr additive="base">
                                        <p:cTn id="95" dur="1000" fill="hold"/>
                                        <p:tgtEl>
                                          <p:spTgt spid="5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animBg="1"/>
      <p:bldP spid="8" grpId="0" animBg="1"/>
      <p:bldP spid="9" grpId="0" animBg="1"/>
      <p:bldP spid="12" grpId="0" animBg="1"/>
      <p:bldP spid="15" grpId="0" animBg="1"/>
      <p:bldP spid="18" grpId="0" animBg="1"/>
      <p:bldP spid="19" grpId="0" animBg="1"/>
      <p:bldP spid="35" grpId="0" animBg="1"/>
      <p:bldP spid="37" grpId="0" animBg="1"/>
      <p:bldP spid="38" grpId="0" animBg="1"/>
      <p:bldP spid="41" grpId="0" animBg="1"/>
      <p:bldP spid="42" grpId="0" animBg="1"/>
      <p:bldP spid="43" grpId="0" animBg="1"/>
      <p:bldP spid="44" grpId="0" animBg="1"/>
      <p:bldP spid="45" grpId="0" animBg="1"/>
      <p:bldP spid="46" grpId="0"/>
      <p:bldP spid="47" grpId="0"/>
      <p:bldP spid="48" grpId="0"/>
      <p:bldP spid="49" grpId="0"/>
      <p:bldP spid="52" grpId="0"/>
    </p:bldLst>
  </p:timing>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矩形 1"/>
          <p:cNvSpPr/>
          <p:nvPr/>
        </p:nvSpPr>
        <p:spPr>
          <a:xfrm>
            <a:off x="-1" y="1995686"/>
            <a:ext cx="1295637" cy="1152127"/>
          </a:xfrm>
          <a:prstGeom prst="rect">
            <a:avLst/>
          </a:prstGeom>
          <a:solidFill>
            <a:srgbClr val="91D10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dirty="0"/>
          </a:p>
        </p:txBody>
      </p:sp>
      <p:sp>
        <p:nvSpPr>
          <p:cNvPr id="6" name="矩形 5"/>
          <p:cNvSpPr/>
          <p:nvPr/>
        </p:nvSpPr>
        <p:spPr>
          <a:xfrm>
            <a:off x="2736540" y="1995687"/>
            <a:ext cx="6407460" cy="1152126"/>
          </a:xfrm>
          <a:prstGeom prst="rect">
            <a:avLst/>
          </a:prstGeom>
          <a:solidFill>
            <a:srgbClr val="00C5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800" dirty="0"/>
          </a:p>
        </p:txBody>
      </p:sp>
      <p:sp>
        <p:nvSpPr>
          <p:cNvPr id="7" name="TextBox 6"/>
          <p:cNvSpPr txBox="1"/>
          <p:nvPr/>
        </p:nvSpPr>
        <p:spPr>
          <a:xfrm>
            <a:off x="2915816" y="2067694"/>
            <a:ext cx="1872208" cy="954107"/>
          </a:xfrm>
          <a:prstGeom prst="rect">
            <a:avLst/>
          </a:prstGeom>
          <a:noFill/>
        </p:spPr>
        <p:txBody>
          <a:bodyPr wrap="square" rtlCol="0">
            <a:spAutoFit/>
          </a:bodyPr>
          <a:lstStyle/>
          <a:p>
            <a:r>
              <a:rPr lang="en-US" altLang="zh-CN" sz="2800" dirty="0" smtClean="0">
                <a:solidFill>
                  <a:schemeClr val="bg1"/>
                </a:solidFill>
                <a:latin typeface="8Pin Matrix" pitchFamily="2" charset="0"/>
              </a:rPr>
              <a:t>PART ONE</a:t>
            </a:r>
            <a:endParaRPr lang="zh-CN" altLang="en-US" sz="2800" dirty="0">
              <a:solidFill>
                <a:schemeClr val="bg1"/>
              </a:solidFill>
              <a:latin typeface="8Pin Matrix" pitchFamily="2" charset="0"/>
            </a:endParaRPr>
          </a:p>
        </p:txBody>
      </p:sp>
      <p:sp>
        <p:nvSpPr>
          <p:cNvPr id="38" name="TextBox 37"/>
          <p:cNvSpPr txBox="1"/>
          <p:nvPr/>
        </p:nvSpPr>
        <p:spPr>
          <a:xfrm>
            <a:off x="4428490" y="1995805"/>
            <a:ext cx="4264660" cy="1168400"/>
          </a:xfrm>
          <a:prstGeom prst="rect">
            <a:avLst/>
          </a:prstGeom>
          <a:noFill/>
          <a:ln w="9525">
            <a:noFill/>
            <a:miter/>
          </a:ln>
        </p:spPr>
        <p:txBody>
          <a:bodyPr wrap="square">
            <a:spAutoFit/>
          </a:bodyPr>
          <a:lstStyle/>
          <a:p>
            <a:pPr lvl="0" algn="ctr" eaLnBrk="1" hangingPunct="1"/>
            <a:r>
              <a:rPr lang="zh-CN" altLang="en-US" sz="6600" b="1" dirty="0">
                <a:solidFill>
                  <a:schemeClr val="bg1"/>
                </a:solidFill>
                <a:latin typeface="微软雅黑" pitchFamily="34" charset="-122"/>
                <a:ea typeface="微软雅黑" pitchFamily="34" charset="-122"/>
              </a:rPr>
              <a:t>绪   论</a:t>
            </a:r>
          </a:p>
        </p:txBody>
      </p:sp>
      <p:sp>
        <p:nvSpPr>
          <p:cNvPr id="35" name="Freeform 33"/>
          <p:cNvSpPr>
            <a:spLocks noEditPoints="1"/>
          </p:cNvSpPr>
          <p:nvPr/>
        </p:nvSpPr>
        <p:spPr>
          <a:xfrm>
            <a:off x="1332230" y="1995488"/>
            <a:ext cx="1279525" cy="1362075"/>
          </a:xfrm>
          <a:custGeom>
            <a:avLst/>
            <a:gdLst/>
            <a:ahLst/>
            <a:cxnLst>
              <a:cxn ang="0">
                <a:pos x="975103" y="296832"/>
              </a:cxn>
              <a:cxn ang="0">
                <a:pos x="953698" y="146022"/>
              </a:cxn>
              <a:cxn ang="0">
                <a:pos x="1046452" y="390190"/>
              </a:cxn>
              <a:cxn ang="0">
                <a:pos x="520848" y="457217"/>
              </a:cxn>
              <a:cxn ang="0">
                <a:pos x="1046452" y="390190"/>
              </a:cxn>
              <a:cxn ang="0">
                <a:pos x="520848" y="536212"/>
              </a:cxn>
              <a:cxn ang="0">
                <a:pos x="1046452" y="605633"/>
              </a:cxn>
              <a:cxn ang="0">
                <a:pos x="1046452" y="694203"/>
              </a:cxn>
              <a:cxn ang="0">
                <a:pos x="875214" y="763624"/>
              </a:cxn>
              <a:cxn ang="0">
                <a:pos x="1046452" y="694203"/>
              </a:cxn>
              <a:cxn ang="0">
                <a:pos x="520848" y="239380"/>
              </a:cxn>
              <a:cxn ang="0">
                <a:pos x="818135" y="306407"/>
              </a:cxn>
              <a:cxn ang="0">
                <a:pos x="397176" y="1122695"/>
              </a:cxn>
              <a:cxn ang="0">
                <a:pos x="604088" y="1003004"/>
              </a:cxn>
              <a:cxn ang="0">
                <a:pos x="397176" y="1122695"/>
              </a:cxn>
              <a:cxn ang="0">
                <a:pos x="259235" y="919221"/>
              </a:cxn>
              <a:cxn ang="0">
                <a:pos x="473282" y="1024549"/>
              </a:cxn>
              <a:cxn ang="0">
                <a:pos x="499443" y="780380"/>
              </a:cxn>
              <a:cxn ang="0">
                <a:pos x="223560" y="576907"/>
              </a:cxn>
              <a:cxn ang="0">
                <a:pos x="145076" y="440460"/>
              </a:cxn>
              <a:cxn ang="0">
                <a:pos x="16648" y="569726"/>
              </a:cxn>
              <a:cxn ang="0">
                <a:pos x="166481" y="933584"/>
              </a:cxn>
              <a:cxn ang="0">
                <a:pos x="80862" y="655903"/>
              </a:cxn>
              <a:cxn ang="0">
                <a:pos x="111780" y="576907"/>
              </a:cxn>
              <a:cxn ang="0">
                <a:pos x="278261" y="481155"/>
              </a:cxn>
              <a:cxn ang="0">
                <a:pos x="998886" y="0"/>
              </a:cxn>
              <a:cxn ang="0">
                <a:pos x="304422" y="179535"/>
              </a:cxn>
              <a:cxn ang="0">
                <a:pos x="437607" y="567332"/>
              </a:cxn>
              <a:cxn ang="0">
                <a:pos x="480416" y="136447"/>
              </a:cxn>
              <a:cxn ang="0">
                <a:pos x="891862" y="325557"/>
              </a:cxn>
              <a:cxn ang="0">
                <a:pos x="1146340" y="359071"/>
              </a:cxn>
              <a:cxn ang="0">
                <a:pos x="1101153" y="1065243"/>
              </a:cxn>
              <a:cxn ang="0">
                <a:pos x="725381" y="1199296"/>
              </a:cxn>
              <a:cxn ang="0">
                <a:pos x="1279525" y="1019761"/>
              </a:cxn>
              <a:cxn ang="0">
                <a:pos x="998886" y="0"/>
              </a:cxn>
            </a:cxnLst>
            <a:rect l="0" t="0" r="0" b="0"/>
            <a:pathLst>
              <a:path w="538" h="569">
                <a:moveTo>
                  <a:pt x="465" y="124"/>
                </a:moveTo>
                <a:lnTo>
                  <a:pt x="410" y="124"/>
                </a:lnTo>
                <a:cubicBezTo>
                  <a:pt x="405" y="124"/>
                  <a:pt x="401" y="120"/>
                  <a:pt x="401" y="115"/>
                </a:cubicBezTo>
                <a:lnTo>
                  <a:pt x="401" y="61"/>
                </a:lnTo>
                <a:lnTo>
                  <a:pt x="465" y="124"/>
                </a:lnTo>
                <a:close/>
                <a:moveTo>
                  <a:pt x="440" y="163"/>
                </a:moveTo>
                <a:lnTo>
                  <a:pt x="219" y="163"/>
                </a:lnTo>
                <a:lnTo>
                  <a:pt x="219" y="191"/>
                </a:lnTo>
                <a:lnTo>
                  <a:pt x="440" y="191"/>
                </a:lnTo>
                <a:lnTo>
                  <a:pt x="440" y="163"/>
                </a:lnTo>
                <a:close/>
                <a:moveTo>
                  <a:pt x="440" y="224"/>
                </a:moveTo>
                <a:lnTo>
                  <a:pt x="219" y="224"/>
                </a:lnTo>
                <a:lnTo>
                  <a:pt x="219" y="253"/>
                </a:lnTo>
                <a:lnTo>
                  <a:pt x="440" y="253"/>
                </a:lnTo>
                <a:lnTo>
                  <a:pt x="440" y="224"/>
                </a:lnTo>
                <a:close/>
                <a:moveTo>
                  <a:pt x="440" y="290"/>
                </a:moveTo>
                <a:lnTo>
                  <a:pt x="368" y="290"/>
                </a:lnTo>
                <a:lnTo>
                  <a:pt x="368" y="319"/>
                </a:lnTo>
                <a:lnTo>
                  <a:pt x="440" y="319"/>
                </a:lnTo>
                <a:lnTo>
                  <a:pt x="440" y="290"/>
                </a:lnTo>
                <a:close/>
                <a:moveTo>
                  <a:pt x="344" y="100"/>
                </a:moveTo>
                <a:lnTo>
                  <a:pt x="219" y="100"/>
                </a:lnTo>
                <a:lnTo>
                  <a:pt x="219" y="128"/>
                </a:lnTo>
                <a:lnTo>
                  <a:pt x="344" y="128"/>
                </a:lnTo>
                <a:lnTo>
                  <a:pt x="344" y="100"/>
                </a:lnTo>
                <a:close/>
                <a:moveTo>
                  <a:pt x="167" y="469"/>
                </a:moveTo>
                <a:cubicBezTo>
                  <a:pt x="217" y="529"/>
                  <a:pt x="267" y="569"/>
                  <a:pt x="278" y="562"/>
                </a:cubicBezTo>
                <a:cubicBezTo>
                  <a:pt x="290" y="556"/>
                  <a:pt x="281" y="492"/>
                  <a:pt x="254" y="419"/>
                </a:cubicBezTo>
                <a:cubicBezTo>
                  <a:pt x="240" y="428"/>
                  <a:pt x="226" y="437"/>
                  <a:pt x="211" y="446"/>
                </a:cubicBezTo>
                <a:cubicBezTo>
                  <a:pt x="197" y="454"/>
                  <a:pt x="182" y="461"/>
                  <a:pt x="167" y="469"/>
                </a:cubicBezTo>
                <a:close/>
                <a:moveTo>
                  <a:pt x="52" y="262"/>
                </a:moveTo>
                <a:cubicBezTo>
                  <a:pt x="62" y="296"/>
                  <a:pt x="82" y="337"/>
                  <a:pt x="109" y="384"/>
                </a:cubicBezTo>
                <a:cubicBezTo>
                  <a:pt x="122" y="408"/>
                  <a:pt x="138" y="431"/>
                  <a:pt x="154" y="452"/>
                </a:cubicBezTo>
                <a:cubicBezTo>
                  <a:pt x="169" y="445"/>
                  <a:pt x="184" y="437"/>
                  <a:pt x="199" y="428"/>
                </a:cubicBezTo>
                <a:cubicBezTo>
                  <a:pt x="215" y="420"/>
                  <a:pt x="230" y="409"/>
                  <a:pt x="246" y="399"/>
                </a:cubicBezTo>
                <a:cubicBezTo>
                  <a:pt x="236" y="375"/>
                  <a:pt x="224" y="350"/>
                  <a:pt x="210" y="326"/>
                </a:cubicBezTo>
                <a:cubicBezTo>
                  <a:pt x="183" y="279"/>
                  <a:pt x="157" y="241"/>
                  <a:pt x="133" y="216"/>
                </a:cubicBezTo>
                <a:cubicBezTo>
                  <a:pt x="120" y="224"/>
                  <a:pt x="108" y="233"/>
                  <a:pt x="94" y="241"/>
                </a:cubicBezTo>
                <a:cubicBezTo>
                  <a:pt x="80" y="249"/>
                  <a:pt x="66" y="255"/>
                  <a:pt x="52" y="262"/>
                </a:cubicBezTo>
                <a:close/>
                <a:moveTo>
                  <a:pt x="61" y="184"/>
                </a:moveTo>
                <a:cubicBezTo>
                  <a:pt x="53" y="188"/>
                  <a:pt x="48" y="196"/>
                  <a:pt x="46" y="206"/>
                </a:cubicBezTo>
                <a:cubicBezTo>
                  <a:pt x="32" y="210"/>
                  <a:pt x="17" y="220"/>
                  <a:pt x="7" y="238"/>
                </a:cubicBezTo>
                <a:cubicBezTo>
                  <a:pt x="0" y="254"/>
                  <a:pt x="3" y="277"/>
                  <a:pt x="12" y="294"/>
                </a:cubicBezTo>
                <a:cubicBezTo>
                  <a:pt x="29" y="323"/>
                  <a:pt x="51" y="360"/>
                  <a:pt x="70" y="390"/>
                </a:cubicBezTo>
                <a:cubicBezTo>
                  <a:pt x="82" y="395"/>
                  <a:pt x="80" y="369"/>
                  <a:pt x="75" y="362"/>
                </a:cubicBezTo>
                <a:cubicBezTo>
                  <a:pt x="60" y="339"/>
                  <a:pt x="46" y="316"/>
                  <a:pt x="34" y="274"/>
                </a:cubicBezTo>
                <a:cubicBezTo>
                  <a:pt x="31" y="254"/>
                  <a:pt x="40" y="245"/>
                  <a:pt x="46" y="236"/>
                </a:cubicBezTo>
                <a:cubicBezTo>
                  <a:pt x="47" y="238"/>
                  <a:pt x="47" y="239"/>
                  <a:pt x="47" y="241"/>
                </a:cubicBezTo>
                <a:cubicBezTo>
                  <a:pt x="59" y="236"/>
                  <a:pt x="71" y="230"/>
                  <a:pt x="83" y="224"/>
                </a:cubicBezTo>
                <a:cubicBezTo>
                  <a:pt x="95" y="217"/>
                  <a:pt x="106" y="209"/>
                  <a:pt x="117" y="201"/>
                </a:cubicBezTo>
                <a:cubicBezTo>
                  <a:pt x="95" y="182"/>
                  <a:pt x="76" y="175"/>
                  <a:pt x="61" y="184"/>
                </a:cubicBezTo>
                <a:close/>
                <a:moveTo>
                  <a:pt x="420" y="0"/>
                </a:moveTo>
                <a:lnTo>
                  <a:pt x="202" y="0"/>
                </a:lnTo>
                <a:cubicBezTo>
                  <a:pt x="161" y="0"/>
                  <a:pt x="128" y="34"/>
                  <a:pt x="128" y="75"/>
                </a:cubicBezTo>
                <a:lnTo>
                  <a:pt x="128" y="175"/>
                </a:lnTo>
                <a:cubicBezTo>
                  <a:pt x="152" y="194"/>
                  <a:pt x="166" y="211"/>
                  <a:pt x="184" y="237"/>
                </a:cubicBezTo>
                <a:lnTo>
                  <a:pt x="184" y="75"/>
                </a:lnTo>
                <a:cubicBezTo>
                  <a:pt x="184" y="65"/>
                  <a:pt x="192" y="57"/>
                  <a:pt x="202" y="57"/>
                </a:cubicBezTo>
                <a:lnTo>
                  <a:pt x="375" y="57"/>
                </a:lnTo>
                <a:lnTo>
                  <a:pt x="375" y="136"/>
                </a:lnTo>
                <a:cubicBezTo>
                  <a:pt x="375" y="144"/>
                  <a:pt x="382" y="150"/>
                  <a:pt x="389" y="150"/>
                </a:cubicBezTo>
                <a:lnTo>
                  <a:pt x="482" y="150"/>
                </a:lnTo>
                <a:lnTo>
                  <a:pt x="482" y="426"/>
                </a:lnTo>
                <a:cubicBezTo>
                  <a:pt x="482" y="437"/>
                  <a:pt x="474" y="445"/>
                  <a:pt x="463" y="445"/>
                </a:cubicBezTo>
                <a:lnTo>
                  <a:pt x="290" y="445"/>
                </a:lnTo>
                <a:cubicBezTo>
                  <a:pt x="296" y="463"/>
                  <a:pt x="301" y="482"/>
                  <a:pt x="305" y="501"/>
                </a:cubicBezTo>
                <a:lnTo>
                  <a:pt x="463" y="501"/>
                </a:lnTo>
                <a:cubicBezTo>
                  <a:pt x="505" y="501"/>
                  <a:pt x="538" y="468"/>
                  <a:pt x="538" y="426"/>
                </a:cubicBezTo>
                <a:lnTo>
                  <a:pt x="538" y="119"/>
                </a:lnTo>
                <a:lnTo>
                  <a:pt x="420" y="0"/>
                </a:lnTo>
                <a:close/>
              </a:path>
            </a:pathLst>
          </a:custGeom>
          <a:solidFill>
            <a:schemeClr val="bg1"/>
          </a:solidFill>
          <a:ln w="9525">
            <a:noFill/>
          </a:ln>
        </p:spPr>
        <p:txBody>
          <a:bodyPr/>
          <a:lstStyle/>
          <a:p>
            <a:endParaRPr lang="zh-CN" altLang="en-US"/>
          </a:p>
        </p:txBody>
      </p:sp>
      <p:grpSp>
        <p:nvGrpSpPr>
          <p:cNvPr id="3" name="组合 2"/>
          <p:cNvGrpSpPr/>
          <p:nvPr/>
        </p:nvGrpSpPr>
        <p:grpSpPr>
          <a:xfrm>
            <a:off x="3773170" y="3220085"/>
            <a:ext cx="5245735" cy="1129665"/>
            <a:chOff x="5942" y="5071"/>
            <a:chExt cx="8261" cy="1779"/>
          </a:xfrm>
        </p:grpSpPr>
        <p:sp>
          <p:nvSpPr>
            <p:cNvPr id="37" name="Freeform 21"/>
            <p:cNvSpPr>
              <a:spLocks noEditPoints="1"/>
            </p:cNvSpPr>
            <p:nvPr/>
          </p:nvSpPr>
          <p:spPr bwMode="auto">
            <a:xfrm>
              <a:off x="5942" y="5151"/>
              <a:ext cx="420" cy="423"/>
            </a:xfrm>
            <a:custGeom>
              <a:avLst/>
              <a:gdLst>
                <a:gd name="T0" fmla="*/ 117 w 234"/>
                <a:gd name="T1" fmla="*/ 0 h 234"/>
                <a:gd name="T2" fmla="*/ 234 w 234"/>
                <a:gd name="T3" fmla="*/ 117 h 234"/>
                <a:gd name="T4" fmla="*/ 117 w 234"/>
                <a:gd name="T5" fmla="*/ 234 h 234"/>
                <a:gd name="T6" fmla="*/ 0 w 234"/>
                <a:gd name="T7" fmla="*/ 117 h 234"/>
                <a:gd name="T8" fmla="*/ 117 w 234"/>
                <a:gd name="T9" fmla="*/ 0 h 234"/>
                <a:gd name="T10" fmla="*/ 99 w 234"/>
                <a:gd name="T11" fmla="*/ 199 h 234"/>
                <a:gd name="T12" fmla="*/ 135 w 234"/>
                <a:gd name="T13" fmla="*/ 199 h 234"/>
                <a:gd name="T14" fmla="*/ 135 w 234"/>
                <a:gd name="T15" fmla="*/ 136 h 234"/>
                <a:gd name="T16" fmla="*/ 199 w 234"/>
                <a:gd name="T17" fmla="*/ 136 h 234"/>
                <a:gd name="T18" fmla="*/ 199 w 234"/>
                <a:gd name="T19" fmla="*/ 99 h 234"/>
                <a:gd name="T20" fmla="*/ 135 w 234"/>
                <a:gd name="T21" fmla="*/ 99 h 234"/>
                <a:gd name="T22" fmla="*/ 135 w 234"/>
                <a:gd name="T23" fmla="*/ 35 h 234"/>
                <a:gd name="T24" fmla="*/ 99 w 234"/>
                <a:gd name="T25" fmla="*/ 35 h 234"/>
                <a:gd name="T26" fmla="*/ 99 w 234"/>
                <a:gd name="T27" fmla="*/ 99 h 234"/>
                <a:gd name="T28" fmla="*/ 35 w 234"/>
                <a:gd name="T29" fmla="*/ 99 h 234"/>
                <a:gd name="T30" fmla="*/ 35 w 234"/>
                <a:gd name="T31" fmla="*/ 136 h 234"/>
                <a:gd name="T32" fmla="*/ 99 w 234"/>
                <a:gd name="T33" fmla="*/ 136 h 234"/>
                <a:gd name="T34" fmla="*/ 99 w 234"/>
                <a:gd name="T35" fmla="*/ 199 h 2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34" h="234">
                  <a:moveTo>
                    <a:pt x="117" y="0"/>
                  </a:moveTo>
                  <a:cubicBezTo>
                    <a:pt x="182" y="0"/>
                    <a:pt x="234" y="52"/>
                    <a:pt x="234" y="117"/>
                  </a:cubicBezTo>
                  <a:cubicBezTo>
                    <a:pt x="234" y="182"/>
                    <a:pt x="182" y="234"/>
                    <a:pt x="117" y="234"/>
                  </a:cubicBezTo>
                  <a:cubicBezTo>
                    <a:pt x="52" y="234"/>
                    <a:pt x="0" y="182"/>
                    <a:pt x="0" y="117"/>
                  </a:cubicBezTo>
                  <a:cubicBezTo>
                    <a:pt x="0" y="52"/>
                    <a:pt x="52" y="0"/>
                    <a:pt x="117" y="0"/>
                  </a:cubicBezTo>
                  <a:close/>
                  <a:moveTo>
                    <a:pt x="99" y="199"/>
                  </a:moveTo>
                  <a:lnTo>
                    <a:pt x="135" y="199"/>
                  </a:lnTo>
                  <a:lnTo>
                    <a:pt x="135" y="136"/>
                  </a:lnTo>
                  <a:lnTo>
                    <a:pt x="199" y="136"/>
                  </a:lnTo>
                  <a:lnTo>
                    <a:pt x="199" y="99"/>
                  </a:lnTo>
                  <a:lnTo>
                    <a:pt x="135" y="99"/>
                  </a:lnTo>
                  <a:lnTo>
                    <a:pt x="135" y="35"/>
                  </a:lnTo>
                  <a:lnTo>
                    <a:pt x="99" y="35"/>
                  </a:lnTo>
                  <a:lnTo>
                    <a:pt x="99" y="99"/>
                  </a:lnTo>
                  <a:lnTo>
                    <a:pt x="35" y="99"/>
                  </a:lnTo>
                  <a:lnTo>
                    <a:pt x="35" y="136"/>
                  </a:lnTo>
                  <a:lnTo>
                    <a:pt x="99" y="136"/>
                  </a:lnTo>
                  <a:lnTo>
                    <a:pt x="99" y="199"/>
                  </a:lnTo>
                  <a:close/>
                </a:path>
              </a:pathLst>
            </a:custGeom>
            <a:solidFill>
              <a:schemeClr val="bg1"/>
            </a:solidFill>
            <a:ln>
              <a:noFill/>
            </a:ln>
          </p:spPr>
          <p:txBody>
            <a:bodyPr/>
            <a:lstStyle/>
            <a:p>
              <a:pPr marL="0" marR="0" lvl="0" indent="0" algn="l" defTabSz="914400" rtl="0" eaLnBrk="1" fontAlgn="base" latinLnBrk="0" hangingPunct="1">
                <a:lnSpc>
                  <a:spcPct val="100000"/>
                </a:lnSpc>
                <a:spcBef>
                  <a:spcPct val="0"/>
                </a:spcBef>
                <a:spcAft>
                  <a:spcPct val="0"/>
                </a:spcAft>
                <a:buClrTx/>
                <a:buSzTx/>
                <a:buFont typeface="Arial" pitchFamily="34" charset="0"/>
                <a:buNone/>
                <a:defRPr/>
              </a:pPr>
              <a:endParaRPr kumimoji="0" lang="zh-CN" altLang="en-US" sz="1600" b="0" i="0" u="none" strike="noStrike" kern="1200" cap="none" spc="0" normalizeH="0" baseline="0" noProof="0">
                <a:ln>
                  <a:noFill/>
                </a:ln>
                <a:solidFill>
                  <a:schemeClr val="bg1"/>
                </a:solidFill>
                <a:effectLst/>
                <a:uLnTx/>
                <a:uFillTx/>
                <a:latin typeface="微软雅黑" charset="0"/>
                <a:ea typeface="微软雅黑" charset="0"/>
                <a:cs typeface="+mn-cs"/>
              </a:endParaRPr>
            </a:p>
          </p:txBody>
        </p:sp>
        <p:sp>
          <p:nvSpPr>
            <p:cNvPr id="41" name="TextBox 40"/>
            <p:cNvSpPr txBox="1"/>
            <p:nvPr/>
          </p:nvSpPr>
          <p:spPr>
            <a:xfrm>
              <a:off x="6407" y="5071"/>
              <a:ext cx="3585" cy="555"/>
            </a:xfrm>
            <a:prstGeom prst="rect">
              <a:avLst/>
            </a:prstGeom>
            <a:noFill/>
          </p:spPr>
          <p:txBody>
            <a:bodyPr>
              <a:spAutoFit/>
            </a:bodyPr>
            <a:lstStyle/>
            <a:p>
              <a:pPr marL="0" marR="0" lvl="0" indent="0" algn="l" defTabSz="914400" rtl="0" eaLnBrk="1" fontAlgn="base" latinLnBrk="0" hangingPunct="1">
                <a:lnSpc>
                  <a:spcPct val="100000"/>
                </a:lnSpc>
                <a:spcBef>
                  <a:spcPct val="0"/>
                </a:spcBef>
                <a:spcAft>
                  <a:spcPct val="0"/>
                </a:spcAft>
                <a:buClrTx/>
                <a:buSzTx/>
                <a:buFont typeface="Arial" pitchFamily="34" charset="0"/>
                <a:buNone/>
                <a:defRPr/>
              </a:pPr>
              <a:r>
                <a:rPr kumimoji="0" lang="zh-CN" altLang="en-US" sz="1600" b="0" i="0" u="none" strike="noStrike" kern="1200" cap="none" spc="0" normalizeH="0" baseline="0" noProof="0" dirty="0">
                  <a:ln>
                    <a:noFill/>
                  </a:ln>
                  <a:solidFill>
                    <a:schemeClr val="bg1"/>
                  </a:solidFill>
                  <a:effectLst/>
                  <a:uLnTx/>
                  <a:uFillTx/>
                  <a:latin typeface="微软雅黑" charset="0"/>
                  <a:ea typeface="微软雅黑" charset="0"/>
                  <a:cs typeface="+mn-cs"/>
                </a:rPr>
                <a:t>研究背景</a:t>
              </a:r>
            </a:p>
          </p:txBody>
        </p:sp>
        <p:sp>
          <p:nvSpPr>
            <p:cNvPr id="42" name="Freeform 21"/>
            <p:cNvSpPr>
              <a:spLocks noEditPoints="1"/>
            </p:cNvSpPr>
            <p:nvPr/>
          </p:nvSpPr>
          <p:spPr bwMode="auto">
            <a:xfrm>
              <a:off x="10154" y="5151"/>
              <a:ext cx="420" cy="423"/>
            </a:xfrm>
            <a:custGeom>
              <a:avLst/>
              <a:gdLst>
                <a:gd name="T0" fmla="*/ 117 w 234"/>
                <a:gd name="T1" fmla="*/ 0 h 234"/>
                <a:gd name="T2" fmla="*/ 234 w 234"/>
                <a:gd name="T3" fmla="*/ 117 h 234"/>
                <a:gd name="T4" fmla="*/ 117 w 234"/>
                <a:gd name="T5" fmla="*/ 234 h 234"/>
                <a:gd name="T6" fmla="*/ 0 w 234"/>
                <a:gd name="T7" fmla="*/ 117 h 234"/>
                <a:gd name="T8" fmla="*/ 117 w 234"/>
                <a:gd name="T9" fmla="*/ 0 h 234"/>
                <a:gd name="T10" fmla="*/ 99 w 234"/>
                <a:gd name="T11" fmla="*/ 199 h 234"/>
                <a:gd name="T12" fmla="*/ 135 w 234"/>
                <a:gd name="T13" fmla="*/ 199 h 234"/>
                <a:gd name="T14" fmla="*/ 135 w 234"/>
                <a:gd name="T15" fmla="*/ 136 h 234"/>
                <a:gd name="T16" fmla="*/ 199 w 234"/>
                <a:gd name="T17" fmla="*/ 136 h 234"/>
                <a:gd name="T18" fmla="*/ 199 w 234"/>
                <a:gd name="T19" fmla="*/ 99 h 234"/>
                <a:gd name="T20" fmla="*/ 135 w 234"/>
                <a:gd name="T21" fmla="*/ 99 h 234"/>
                <a:gd name="T22" fmla="*/ 135 w 234"/>
                <a:gd name="T23" fmla="*/ 35 h 234"/>
                <a:gd name="T24" fmla="*/ 99 w 234"/>
                <a:gd name="T25" fmla="*/ 35 h 234"/>
                <a:gd name="T26" fmla="*/ 99 w 234"/>
                <a:gd name="T27" fmla="*/ 99 h 234"/>
                <a:gd name="T28" fmla="*/ 35 w 234"/>
                <a:gd name="T29" fmla="*/ 99 h 234"/>
                <a:gd name="T30" fmla="*/ 35 w 234"/>
                <a:gd name="T31" fmla="*/ 136 h 234"/>
                <a:gd name="T32" fmla="*/ 99 w 234"/>
                <a:gd name="T33" fmla="*/ 136 h 234"/>
                <a:gd name="T34" fmla="*/ 99 w 234"/>
                <a:gd name="T35" fmla="*/ 199 h 2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34" h="234">
                  <a:moveTo>
                    <a:pt x="117" y="0"/>
                  </a:moveTo>
                  <a:cubicBezTo>
                    <a:pt x="182" y="0"/>
                    <a:pt x="234" y="52"/>
                    <a:pt x="234" y="117"/>
                  </a:cubicBezTo>
                  <a:cubicBezTo>
                    <a:pt x="234" y="182"/>
                    <a:pt x="182" y="234"/>
                    <a:pt x="117" y="234"/>
                  </a:cubicBezTo>
                  <a:cubicBezTo>
                    <a:pt x="52" y="234"/>
                    <a:pt x="0" y="182"/>
                    <a:pt x="0" y="117"/>
                  </a:cubicBezTo>
                  <a:cubicBezTo>
                    <a:pt x="0" y="52"/>
                    <a:pt x="52" y="0"/>
                    <a:pt x="117" y="0"/>
                  </a:cubicBezTo>
                  <a:close/>
                  <a:moveTo>
                    <a:pt x="99" y="199"/>
                  </a:moveTo>
                  <a:lnTo>
                    <a:pt x="135" y="199"/>
                  </a:lnTo>
                  <a:lnTo>
                    <a:pt x="135" y="136"/>
                  </a:lnTo>
                  <a:lnTo>
                    <a:pt x="199" y="136"/>
                  </a:lnTo>
                  <a:lnTo>
                    <a:pt x="199" y="99"/>
                  </a:lnTo>
                  <a:lnTo>
                    <a:pt x="135" y="99"/>
                  </a:lnTo>
                  <a:lnTo>
                    <a:pt x="135" y="35"/>
                  </a:lnTo>
                  <a:lnTo>
                    <a:pt x="99" y="35"/>
                  </a:lnTo>
                  <a:lnTo>
                    <a:pt x="99" y="99"/>
                  </a:lnTo>
                  <a:lnTo>
                    <a:pt x="35" y="99"/>
                  </a:lnTo>
                  <a:lnTo>
                    <a:pt x="35" y="136"/>
                  </a:lnTo>
                  <a:lnTo>
                    <a:pt x="99" y="136"/>
                  </a:lnTo>
                  <a:lnTo>
                    <a:pt x="99" y="199"/>
                  </a:lnTo>
                  <a:close/>
                </a:path>
              </a:pathLst>
            </a:custGeom>
            <a:solidFill>
              <a:schemeClr val="bg1"/>
            </a:solidFill>
            <a:ln>
              <a:noFill/>
            </a:ln>
          </p:spPr>
          <p:txBody>
            <a:bodyPr/>
            <a:lstStyle/>
            <a:p>
              <a:pPr marL="0" marR="0" lvl="0" indent="0" algn="l" defTabSz="914400" rtl="0" eaLnBrk="1" fontAlgn="base" latinLnBrk="0" hangingPunct="1">
                <a:lnSpc>
                  <a:spcPct val="100000"/>
                </a:lnSpc>
                <a:spcBef>
                  <a:spcPct val="0"/>
                </a:spcBef>
                <a:spcAft>
                  <a:spcPct val="0"/>
                </a:spcAft>
                <a:buClrTx/>
                <a:buSzTx/>
                <a:buFont typeface="Arial" pitchFamily="34" charset="0"/>
                <a:buNone/>
                <a:defRPr/>
              </a:pPr>
              <a:endParaRPr kumimoji="0" lang="zh-CN" altLang="en-US" sz="1600" b="0" i="0" u="none" strike="noStrike" kern="1200" cap="none" spc="0" normalizeH="0" baseline="0" noProof="0">
                <a:ln>
                  <a:noFill/>
                </a:ln>
                <a:solidFill>
                  <a:schemeClr val="bg1"/>
                </a:solidFill>
                <a:effectLst/>
                <a:uLnTx/>
                <a:uFillTx/>
                <a:latin typeface="微软雅黑" charset="0"/>
                <a:ea typeface="微软雅黑" charset="0"/>
                <a:cs typeface="+mn-cs"/>
              </a:endParaRPr>
            </a:p>
          </p:txBody>
        </p:sp>
        <p:sp>
          <p:nvSpPr>
            <p:cNvPr id="43" name="TextBox 42"/>
            <p:cNvSpPr txBox="1"/>
            <p:nvPr/>
          </p:nvSpPr>
          <p:spPr>
            <a:xfrm>
              <a:off x="10619" y="5071"/>
              <a:ext cx="3585" cy="555"/>
            </a:xfrm>
            <a:prstGeom prst="rect">
              <a:avLst/>
            </a:prstGeom>
            <a:noFill/>
          </p:spPr>
          <p:txBody>
            <a:bodyPr>
              <a:spAutoFit/>
            </a:bodyPr>
            <a:lstStyle/>
            <a:p>
              <a:pPr marL="0" marR="0" lvl="0" indent="0" algn="l" defTabSz="914400" rtl="0" eaLnBrk="1" fontAlgn="base" latinLnBrk="0" hangingPunct="1">
                <a:lnSpc>
                  <a:spcPct val="100000"/>
                </a:lnSpc>
                <a:spcBef>
                  <a:spcPct val="0"/>
                </a:spcBef>
                <a:spcAft>
                  <a:spcPct val="0"/>
                </a:spcAft>
                <a:buClrTx/>
                <a:buSzTx/>
                <a:buFont typeface="Arial" pitchFamily="34" charset="0"/>
                <a:buNone/>
                <a:defRPr/>
              </a:pPr>
              <a:r>
                <a:rPr kumimoji="0" lang="zh-CN" altLang="en-US" sz="1600" b="0" i="0" u="none" strike="noStrike" kern="1200" cap="none" spc="0" normalizeH="0" baseline="0" noProof="0" dirty="0">
                  <a:ln>
                    <a:noFill/>
                  </a:ln>
                  <a:solidFill>
                    <a:schemeClr val="bg1"/>
                  </a:solidFill>
                  <a:effectLst/>
                  <a:uLnTx/>
                  <a:uFillTx/>
                  <a:latin typeface="微软雅黑" charset="0"/>
                  <a:ea typeface="微软雅黑" charset="0"/>
                  <a:cs typeface="+mn-cs"/>
                </a:rPr>
                <a:t>参考文献</a:t>
              </a:r>
            </a:p>
          </p:txBody>
        </p:sp>
        <p:sp>
          <p:nvSpPr>
            <p:cNvPr id="44" name="Freeform 21"/>
            <p:cNvSpPr>
              <a:spLocks noEditPoints="1"/>
            </p:cNvSpPr>
            <p:nvPr/>
          </p:nvSpPr>
          <p:spPr bwMode="auto">
            <a:xfrm>
              <a:off x="5942" y="5731"/>
              <a:ext cx="420" cy="423"/>
            </a:xfrm>
            <a:custGeom>
              <a:avLst/>
              <a:gdLst>
                <a:gd name="T0" fmla="*/ 117 w 234"/>
                <a:gd name="T1" fmla="*/ 0 h 234"/>
                <a:gd name="T2" fmla="*/ 234 w 234"/>
                <a:gd name="T3" fmla="*/ 117 h 234"/>
                <a:gd name="T4" fmla="*/ 117 w 234"/>
                <a:gd name="T5" fmla="*/ 234 h 234"/>
                <a:gd name="T6" fmla="*/ 0 w 234"/>
                <a:gd name="T7" fmla="*/ 117 h 234"/>
                <a:gd name="T8" fmla="*/ 117 w 234"/>
                <a:gd name="T9" fmla="*/ 0 h 234"/>
                <a:gd name="T10" fmla="*/ 99 w 234"/>
                <a:gd name="T11" fmla="*/ 199 h 234"/>
                <a:gd name="T12" fmla="*/ 135 w 234"/>
                <a:gd name="T13" fmla="*/ 199 h 234"/>
                <a:gd name="T14" fmla="*/ 135 w 234"/>
                <a:gd name="T15" fmla="*/ 136 h 234"/>
                <a:gd name="T16" fmla="*/ 199 w 234"/>
                <a:gd name="T17" fmla="*/ 136 h 234"/>
                <a:gd name="T18" fmla="*/ 199 w 234"/>
                <a:gd name="T19" fmla="*/ 99 h 234"/>
                <a:gd name="T20" fmla="*/ 135 w 234"/>
                <a:gd name="T21" fmla="*/ 99 h 234"/>
                <a:gd name="T22" fmla="*/ 135 w 234"/>
                <a:gd name="T23" fmla="*/ 35 h 234"/>
                <a:gd name="T24" fmla="*/ 99 w 234"/>
                <a:gd name="T25" fmla="*/ 35 h 234"/>
                <a:gd name="T26" fmla="*/ 99 w 234"/>
                <a:gd name="T27" fmla="*/ 99 h 234"/>
                <a:gd name="T28" fmla="*/ 35 w 234"/>
                <a:gd name="T29" fmla="*/ 99 h 234"/>
                <a:gd name="T30" fmla="*/ 35 w 234"/>
                <a:gd name="T31" fmla="*/ 136 h 234"/>
                <a:gd name="T32" fmla="*/ 99 w 234"/>
                <a:gd name="T33" fmla="*/ 136 h 234"/>
                <a:gd name="T34" fmla="*/ 99 w 234"/>
                <a:gd name="T35" fmla="*/ 199 h 2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34" h="234">
                  <a:moveTo>
                    <a:pt x="117" y="0"/>
                  </a:moveTo>
                  <a:cubicBezTo>
                    <a:pt x="182" y="0"/>
                    <a:pt x="234" y="52"/>
                    <a:pt x="234" y="117"/>
                  </a:cubicBezTo>
                  <a:cubicBezTo>
                    <a:pt x="234" y="182"/>
                    <a:pt x="182" y="234"/>
                    <a:pt x="117" y="234"/>
                  </a:cubicBezTo>
                  <a:cubicBezTo>
                    <a:pt x="52" y="234"/>
                    <a:pt x="0" y="182"/>
                    <a:pt x="0" y="117"/>
                  </a:cubicBezTo>
                  <a:cubicBezTo>
                    <a:pt x="0" y="52"/>
                    <a:pt x="52" y="0"/>
                    <a:pt x="117" y="0"/>
                  </a:cubicBezTo>
                  <a:close/>
                  <a:moveTo>
                    <a:pt x="99" y="199"/>
                  </a:moveTo>
                  <a:lnTo>
                    <a:pt x="135" y="199"/>
                  </a:lnTo>
                  <a:lnTo>
                    <a:pt x="135" y="136"/>
                  </a:lnTo>
                  <a:lnTo>
                    <a:pt x="199" y="136"/>
                  </a:lnTo>
                  <a:lnTo>
                    <a:pt x="199" y="99"/>
                  </a:lnTo>
                  <a:lnTo>
                    <a:pt x="135" y="99"/>
                  </a:lnTo>
                  <a:lnTo>
                    <a:pt x="135" y="35"/>
                  </a:lnTo>
                  <a:lnTo>
                    <a:pt x="99" y="35"/>
                  </a:lnTo>
                  <a:lnTo>
                    <a:pt x="99" y="99"/>
                  </a:lnTo>
                  <a:lnTo>
                    <a:pt x="35" y="99"/>
                  </a:lnTo>
                  <a:lnTo>
                    <a:pt x="35" y="136"/>
                  </a:lnTo>
                  <a:lnTo>
                    <a:pt x="99" y="136"/>
                  </a:lnTo>
                  <a:lnTo>
                    <a:pt x="99" y="199"/>
                  </a:lnTo>
                  <a:close/>
                </a:path>
              </a:pathLst>
            </a:custGeom>
            <a:solidFill>
              <a:schemeClr val="bg1"/>
            </a:solidFill>
            <a:ln>
              <a:noFill/>
            </a:ln>
          </p:spPr>
          <p:txBody>
            <a:bodyPr/>
            <a:lstStyle/>
            <a:p>
              <a:pPr marL="0" marR="0" lvl="0" indent="0" algn="l" defTabSz="914400" rtl="0" eaLnBrk="1" fontAlgn="base" latinLnBrk="0" hangingPunct="1">
                <a:lnSpc>
                  <a:spcPct val="100000"/>
                </a:lnSpc>
                <a:spcBef>
                  <a:spcPct val="0"/>
                </a:spcBef>
                <a:spcAft>
                  <a:spcPct val="0"/>
                </a:spcAft>
                <a:buClrTx/>
                <a:buSzTx/>
                <a:buFont typeface="Arial" pitchFamily="34" charset="0"/>
                <a:buNone/>
                <a:defRPr/>
              </a:pPr>
              <a:endParaRPr kumimoji="0" lang="zh-CN" altLang="en-US" sz="1600" b="0" i="0" u="none" strike="noStrike" kern="1200" cap="none" spc="0" normalizeH="0" baseline="0" noProof="0">
                <a:ln>
                  <a:noFill/>
                </a:ln>
                <a:solidFill>
                  <a:schemeClr val="bg1"/>
                </a:solidFill>
                <a:effectLst/>
                <a:uLnTx/>
                <a:uFillTx/>
                <a:latin typeface="微软雅黑" charset="0"/>
                <a:ea typeface="微软雅黑" charset="0"/>
                <a:cs typeface="+mn-cs"/>
              </a:endParaRPr>
            </a:p>
          </p:txBody>
        </p:sp>
        <p:sp>
          <p:nvSpPr>
            <p:cNvPr id="45" name="TextBox 44"/>
            <p:cNvSpPr txBox="1"/>
            <p:nvPr/>
          </p:nvSpPr>
          <p:spPr>
            <a:xfrm>
              <a:off x="6407" y="5651"/>
              <a:ext cx="3585" cy="555"/>
            </a:xfrm>
            <a:prstGeom prst="rect">
              <a:avLst/>
            </a:prstGeom>
            <a:noFill/>
          </p:spPr>
          <p:txBody>
            <a:bodyPr>
              <a:spAutoFit/>
            </a:bodyPr>
            <a:lstStyle/>
            <a:p>
              <a:pPr marL="0" marR="0" lvl="0" indent="0" algn="l" defTabSz="914400" rtl="0" eaLnBrk="1" fontAlgn="base" latinLnBrk="0" hangingPunct="1">
                <a:lnSpc>
                  <a:spcPct val="100000"/>
                </a:lnSpc>
                <a:spcBef>
                  <a:spcPct val="0"/>
                </a:spcBef>
                <a:spcAft>
                  <a:spcPct val="0"/>
                </a:spcAft>
                <a:buClrTx/>
                <a:buSzTx/>
                <a:buFont typeface="Arial" pitchFamily="34" charset="0"/>
                <a:buNone/>
                <a:defRPr/>
              </a:pPr>
              <a:r>
                <a:rPr kumimoji="0" lang="zh-CN" altLang="en-US" sz="1600" b="0" i="0" u="none" strike="noStrike" kern="1200" cap="none" spc="0" normalizeH="0" baseline="0" noProof="0" dirty="0">
                  <a:ln>
                    <a:noFill/>
                  </a:ln>
                  <a:solidFill>
                    <a:schemeClr val="bg1"/>
                  </a:solidFill>
                  <a:effectLst/>
                  <a:uLnTx/>
                  <a:uFillTx/>
                  <a:latin typeface="微软雅黑" charset="0"/>
                  <a:ea typeface="微软雅黑" charset="0"/>
                  <a:cs typeface="+mn-cs"/>
                </a:rPr>
                <a:t>国内外相关研究状况</a:t>
              </a:r>
            </a:p>
          </p:txBody>
        </p:sp>
        <p:sp>
          <p:nvSpPr>
            <p:cNvPr id="46" name="Freeform 21"/>
            <p:cNvSpPr>
              <a:spLocks noEditPoints="1"/>
            </p:cNvSpPr>
            <p:nvPr/>
          </p:nvSpPr>
          <p:spPr bwMode="auto">
            <a:xfrm>
              <a:off x="10154" y="5731"/>
              <a:ext cx="420" cy="423"/>
            </a:xfrm>
            <a:custGeom>
              <a:avLst/>
              <a:gdLst>
                <a:gd name="T0" fmla="*/ 117 w 234"/>
                <a:gd name="T1" fmla="*/ 0 h 234"/>
                <a:gd name="T2" fmla="*/ 234 w 234"/>
                <a:gd name="T3" fmla="*/ 117 h 234"/>
                <a:gd name="T4" fmla="*/ 117 w 234"/>
                <a:gd name="T5" fmla="*/ 234 h 234"/>
                <a:gd name="T6" fmla="*/ 0 w 234"/>
                <a:gd name="T7" fmla="*/ 117 h 234"/>
                <a:gd name="T8" fmla="*/ 117 w 234"/>
                <a:gd name="T9" fmla="*/ 0 h 234"/>
                <a:gd name="T10" fmla="*/ 99 w 234"/>
                <a:gd name="T11" fmla="*/ 199 h 234"/>
                <a:gd name="T12" fmla="*/ 135 w 234"/>
                <a:gd name="T13" fmla="*/ 199 h 234"/>
                <a:gd name="T14" fmla="*/ 135 w 234"/>
                <a:gd name="T15" fmla="*/ 136 h 234"/>
                <a:gd name="T16" fmla="*/ 199 w 234"/>
                <a:gd name="T17" fmla="*/ 136 h 234"/>
                <a:gd name="T18" fmla="*/ 199 w 234"/>
                <a:gd name="T19" fmla="*/ 99 h 234"/>
                <a:gd name="T20" fmla="*/ 135 w 234"/>
                <a:gd name="T21" fmla="*/ 99 h 234"/>
                <a:gd name="T22" fmla="*/ 135 w 234"/>
                <a:gd name="T23" fmla="*/ 35 h 234"/>
                <a:gd name="T24" fmla="*/ 99 w 234"/>
                <a:gd name="T25" fmla="*/ 35 h 234"/>
                <a:gd name="T26" fmla="*/ 99 w 234"/>
                <a:gd name="T27" fmla="*/ 99 h 234"/>
                <a:gd name="T28" fmla="*/ 35 w 234"/>
                <a:gd name="T29" fmla="*/ 99 h 234"/>
                <a:gd name="T30" fmla="*/ 35 w 234"/>
                <a:gd name="T31" fmla="*/ 136 h 234"/>
                <a:gd name="T32" fmla="*/ 99 w 234"/>
                <a:gd name="T33" fmla="*/ 136 h 234"/>
                <a:gd name="T34" fmla="*/ 99 w 234"/>
                <a:gd name="T35" fmla="*/ 199 h 2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34" h="234">
                  <a:moveTo>
                    <a:pt x="117" y="0"/>
                  </a:moveTo>
                  <a:cubicBezTo>
                    <a:pt x="182" y="0"/>
                    <a:pt x="234" y="52"/>
                    <a:pt x="234" y="117"/>
                  </a:cubicBezTo>
                  <a:cubicBezTo>
                    <a:pt x="234" y="182"/>
                    <a:pt x="182" y="234"/>
                    <a:pt x="117" y="234"/>
                  </a:cubicBezTo>
                  <a:cubicBezTo>
                    <a:pt x="52" y="234"/>
                    <a:pt x="0" y="182"/>
                    <a:pt x="0" y="117"/>
                  </a:cubicBezTo>
                  <a:cubicBezTo>
                    <a:pt x="0" y="52"/>
                    <a:pt x="52" y="0"/>
                    <a:pt x="117" y="0"/>
                  </a:cubicBezTo>
                  <a:close/>
                  <a:moveTo>
                    <a:pt x="99" y="199"/>
                  </a:moveTo>
                  <a:lnTo>
                    <a:pt x="135" y="199"/>
                  </a:lnTo>
                  <a:lnTo>
                    <a:pt x="135" y="136"/>
                  </a:lnTo>
                  <a:lnTo>
                    <a:pt x="199" y="136"/>
                  </a:lnTo>
                  <a:lnTo>
                    <a:pt x="199" y="99"/>
                  </a:lnTo>
                  <a:lnTo>
                    <a:pt x="135" y="99"/>
                  </a:lnTo>
                  <a:lnTo>
                    <a:pt x="135" y="35"/>
                  </a:lnTo>
                  <a:lnTo>
                    <a:pt x="99" y="35"/>
                  </a:lnTo>
                  <a:lnTo>
                    <a:pt x="99" y="99"/>
                  </a:lnTo>
                  <a:lnTo>
                    <a:pt x="35" y="99"/>
                  </a:lnTo>
                  <a:lnTo>
                    <a:pt x="35" y="136"/>
                  </a:lnTo>
                  <a:lnTo>
                    <a:pt x="99" y="136"/>
                  </a:lnTo>
                  <a:lnTo>
                    <a:pt x="99" y="199"/>
                  </a:lnTo>
                  <a:close/>
                </a:path>
              </a:pathLst>
            </a:custGeom>
            <a:solidFill>
              <a:schemeClr val="bg1"/>
            </a:solidFill>
            <a:ln>
              <a:noFill/>
            </a:ln>
          </p:spPr>
          <p:txBody>
            <a:bodyPr/>
            <a:lstStyle/>
            <a:p>
              <a:pPr marL="0" marR="0" lvl="0" indent="0" algn="l" defTabSz="914400" rtl="0" eaLnBrk="1" fontAlgn="base" latinLnBrk="0" hangingPunct="1">
                <a:lnSpc>
                  <a:spcPct val="100000"/>
                </a:lnSpc>
                <a:spcBef>
                  <a:spcPct val="0"/>
                </a:spcBef>
                <a:spcAft>
                  <a:spcPct val="0"/>
                </a:spcAft>
                <a:buClrTx/>
                <a:buSzTx/>
                <a:buFont typeface="Arial" pitchFamily="34" charset="0"/>
                <a:buNone/>
                <a:defRPr/>
              </a:pPr>
              <a:endParaRPr kumimoji="0" lang="zh-CN" altLang="en-US" sz="1600" b="0" i="0" u="none" strike="noStrike" kern="1200" cap="none" spc="0" normalizeH="0" baseline="0" noProof="0">
                <a:ln>
                  <a:noFill/>
                </a:ln>
                <a:solidFill>
                  <a:schemeClr val="bg1"/>
                </a:solidFill>
                <a:effectLst/>
                <a:uLnTx/>
                <a:uFillTx/>
                <a:latin typeface="微软雅黑" charset="0"/>
                <a:ea typeface="微软雅黑" charset="0"/>
                <a:cs typeface="+mn-cs"/>
              </a:endParaRPr>
            </a:p>
          </p:txBody>
        </p:sp>
        <p:sp>
          <p:nvSpPr>
            <p:cNvPr id="47" name="TextBox 46"/>
            <p:cNvSpPr txBox="1"/>
            <p:nvPr/>
          </p:nvSpPr>
          <p:spPr>
            <a:xfrm>
              <a:off x="10619" y="5651"/>
              <a:ext cx="3585" cy="555"/>
            </a:xfrm>
            <a:prstGeom prst="rect">
              <a:avLst/>
            </a:prstGeom>
            <a:noFill/>
          </p:spPr>
          <p:txBody>
            <a:bodyPr>
              <a:spAutoFit/>
            </a:bodyPr>
            <a:lstStyle/>
            <a:p>
              <a:pPr marL="0" marR="0" lvl="0" indent="0" algn="l" defTabSz="914400" rtl="0" eaLnBrk="1" fontAlgn="base" latinLnBrk="0" hangingPunct="1">
                <a:lnSpc>
                  <a:spcPct val="100000"/>
                </a:lnSpc>
                <a:spcBef>
                  <a:spcPct val="0"/>
                </a:spcBef>
                <a:spcAft>
                  <a:spcPct val="0"/>
                </a:spcAft>
                <a:buClrTx/>
                <a:buSzTx/>
                <a:buFont typeface="Arial" pitchFamily="34" charset="0"/>
                <a:buNone/>
                <a:defRPr/>
              </a:pPr>
              <a:r>
                <a:rPr kumimoji="0" lang="zh-CN" altLang="en-US" sz="1600" b="0" i="0" u="none" strike="noStrike" kern="1200" cap="none" spc="0" normalizeH="0" baseline="0" noProof="0" dirty="0">
                  <a:ln>
                    <a:noFill/>
                  </a:ln>
                  <a:solidFill>
                    <a:schemeClr val="bg1"/>
                  </a:solidFill>
                  <a:effectLst/>
                  <a:uLnTx/>
                  <a:uFillTx/>
                  <a:latin typeface="微软雅黑" charset="0"/>
                  <a:ea typeface="微软雅黑" charset="0"/>
                  <a:cs typeface="+mn-cs"/>
                </a:rPr>
                <a:t>主要贡献与创新</a:t>
              </a:r>
            </a:p>
          </p:txBody>
        </p:sp>
        <p:sp>
          <p:nvSpPr>
            <p:cNvPr id="48" name="Freeform 21"/>
            <p:cNvSpPr>
              <a:spLocks noEditPoints="1"/>
            </p:cNvSpPr>
            <p:nvPr/>
          </p:nvSpPr>
          <p:spPr bwMode="auto">
            <a:xfrm>
              <a:off x="5942" y="6376"/>
              <a:ext cx="420" cy="423"/>
            </a:xfrm>
            <a:custGeom>
              <a:avLst/>
              <a:gdLst>
                <a:gd name="T0" fmla="*/ 117 w 234"/>
                <a:gd name="T1" fmla="*/ 0 h 234"/>
                <a:gd name="T2" fmla="*/ 234 w 234"/>
                <a:gd name="T3" fmla="*/ 117 h 234"/>
                <a:gd name="T4" fmla="*/ 117 w 234"/>
                <a:gd name="T5" fmla="*/ 234 h 234"/>
                <a:gd name="T6" fmla="*/ 0 w 234"/>
                <a:gd name="T7" fmla="*/ 117 h 234"/>
                <a:gd name="T8" fmla="*/ 117 w 234"/>
                <a:gd name="T9" fmla="*/ 0 h 234"/>
                <a:gd name="T10" fmla="*/ 99 w 234"/>
                <a:gd name="T11" fmla="*/ 199 h 234"/>
                <a:gd name="T12" fmla="*/ 135 w 234"/>
                <a:gd name="T13" fmla="*/ 199 h 234"/>
                <a:gd name="T14" fmla="*/ 135 w 234"/>
                <a:gd name="T15" fmla="*/ 136 h 234"/>
                <a:gd name="T16" fmla="*/ 199 w 234"/>
                <a:gd name="T17" fmla="*/ 136 h 234"/>
                <a:gd name="T18" fmla="*/ 199 w 234"/>
                <a:gd name="T19" fmla="*/ 99 h 234"/>
                <a:gd name="T20" fmla="*/ 135 w 234"/>
                <a:gd name="T21" fmla="*/ 99 h 234"/>
                <a:gd name="T22" fmla="*/ 135 w 234"/>
                <a:gd name="T23" fmla="*/ 35 h 234"/>
                <a:gd name="T24" fmla="*/ 99 w 234"/>
                <a:gd name="T25" fmla="*/ 35 h 234"/>
                <a:gd name="T26" fmla="*/ 99 w 234"/>
                <a:gd name="T27" fmla="*/ 99 h 234"/>
                <a:gd name="T28" fmla="*/ 35 w 234"/>
                <a:gd name="T29" fmla="*/ 99 h 234"/>
                <a:gd name="T30" fmla="*/ 35 w 234"/>
                <a:gd name="T31" fmla="*/ 136 h 234"/>
                <a:gd name="T32" fmla="*/ 99 w 234"/>
                <a:gd name="T33" fmla="*/ 136 h 234"/>
                <a:gd name="T34" fmla="*/ 99 w 234"/>
                <a:gd name="T35" fmla="*/ 199 h 2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34" h="234">
                  <a:moveTo>
                    <a:pt x="117" y="0"/>
                  </a:moveTo>
                  <a:cubicBezTo>
                    <a:pt x="182" y="0"/>
                    <a:pt x="234" y="52"/>
                    <a:pt x="234" y="117"/>
                  </a:cubicBezTo>
                  <a:cubicBezTo>
                    <a:pt x="234" y="182"/>
                    <a:pt x="182" y="234"/>
                    <a:pt x="117" y="234"/>
                  </a:cubicBezTo>
                  <a:cubicBezTo>
                    <a:pt x="52" y="234"/>
                    <a:pt x="0" y="182"/>
                    <a:pt x="0" y="117"/>
                  </a:cubicBezTo>
                  <a:cubicBezTo>
                    <a:pt x="0" y="52"/>
                    <a:pt x="52" y="0"/>
                    <a:pt x="117" y="0"/>
                  </a:cubicBezTo>
                  <a:close/>
                  <a:moveTo>
                    <a:pt x="99" y="199"/>
                  </a:moveTo>
                  <a:lnTo>
                    <a:pt x="135" y="199"/>
                  </a:lnTo>
                  <a:lnTo>
                    <a:pt x="135" y="136"/>
                  </a:lnTo>
                  <a:lnTo>
                    <a:pt x="199" y="136"/>
                  </a:lnTo>
                  <a:lnTo>
                    <a:pt x="199" y="99"/>
                  </a:lnTo>
                  <a:lnTo>
                    <a:pt x="135" y="99"/>
                  </a:lnTo>
                  <a:lnTo>
                    <a:pt x="135" y="35"/>
                  </a:lnTo>
                  <a:lnTo>
                    <a:pt x="99" y="35"/>
                  </a:lnTo>
                  <a:lnTo>
                    <a:pt x="99" y="99"/>
                  </a:lnTo>
                  <a:lnTo>
                    <a:pt x="35" y="99"/>
                  </a:lnTo>
                  <a:lnTo>
                    <a:pt x="35" y="136"/>
                  </a:lnTo>
                  <a:lnTo>
                    <a:pt x="99" y="136"/>
                  </a:lnTo>
                  <a:lnTo>
                    <a:pt x="99" y="199"/>
                  </a:lnTo>
                  <a:close/>
                </a:path>
              </a:pathLst>
            </a:custGeom>
            <a:solidFill>
              <a:schemeClr val="bg1"/>
            </a:solidFill>
            <a:ln>
              <a:noFill/>
            </a:ln>
          </p:spPr>
          <p:txBody>
            <a:bodyPr/>
            <a:lstStyle/>
            <a:p>
              <a:pPr marL="0" marR="0" lvl="0" indent="0" algn="l" defTabSz="914400" rtl="0" eaLnBrk="1" fontAlgn="base" latinLnBrk="0" hangingPunct="1">
                <a:lnSpc>
                  <a:spcPct val="100000"/>
                </a:lnSpc>
                <a:spcBef>
                  <a:spcPct val="0"/>
                </a:spcBef>
                <a:spcAft>
                  <a:spcPct val="0"/>
                </a:spcAft>
                <a:buClrTx/>
                <a:buSzTx/>
                <a:buFont typeface="Arial" pitchFamily="34" charset="0"/>
                <a:buNone/>
                <a:defRPr/>
              </a:pPr>
              <a:endParaRPr kumimoji="0" lang="zh-CN" altLang="en-US" sz="1600" b="0" i="0" u="none" strike="noStrike" kern="1200" cap="none" spc="0" normalizeH="0" baseline="0" noProof="0">
                <a:ln>
                  <a:noFill/>
                </a:ln>
                <a:solidFill>
                  <a:schemeClr val="bg1"/>
                </a:solidFill>
                <a:effectLst/>
                <a:uLnTx/>
                <a:uFillTx/>
                <a:latin typeface="微软雅黑" charset="0"/>
                <a:ea typeface="微软雅黑" charset="0"/>
                <a:cs typeface="+mn-cs"/>
              </a:endParaRPr>
            </a:p>
          </p:txBody>
        </p:sp>
        <p:sp>
          <p:nvSpPr>
            <p:cNvPr id="49" name="TextBox 48"/>
            <p:cNvSpPr txBox="1"/>
            <p:nvPr/>
          </p:nvSpPr>
          <p:spPr>
            <a:xfrm>
              <a:off x="6407" y="6296"/>
              <a:ext cx="3585" cy="555"/>
            </a:xfrm>
            <a:prstGeom prst="rect">
              <a:avLst/>
            </a:prstGeom>
            <a:noFill/>
          </p:spPr>
          <p:txBody>
            <a:bodyPr>
              <a:spAutoFit/>
            </a:bodyPr>
            <a:lstStyle/>
            <a:p>
              <a:pPr marL="0" marR="0" lvl="0" indent="0" algn="l" defTabSz="914400" rtl="0" eaLnBrk="1" fontAlgn="base" latinLnBrk="0" hangingPunct="1">
                <a:lnSpc>
                  <a:spcPct val="100000"/>
                </a:lnSpc>
                <a:spcBef>
                  <a:spcPct val="0"/>
                </a:spcBef>
                <a:spcAft>
                  <a:spcPct val="0"/>
                </a:spcAft>
                <a:buClrTx/>
                <a:buSzTx/>
                <a:buFont typeface="Arial" pitchFamily="34" charset="0"/>
                <a:buNone/>
                <a:defRPr/>
              </a:pPr>
              <a:r>
                <a:rPr kumimoji="0" lang="zh-CN" altLang="en-US" sz="1600" b="0" i="0" u="none" strike="noStrike" kern="1200" cap="none" spc="0" normalizeH="0" baseline="0" noProof="0" dirty="0">
                  <a:ln>
                    <a:noFill/>
                  </a:ln>
                  <a:solidFill>
                    <a:schemeClr val="bg1"/>
                  </a:solidFill>
                  <a:effectLst/>
                  <a:uLnTx/>
                  <a:uFillTx/>
                  <a:latin typeface="微软雅黑" charset="0"/>
                  <a:ea typeface="微软雅黑" charset="0"/>
                  <a:cs typeface="+mn-cs"/>
                </a:rPr>
                <a:t>研究意义</a:t>
              </a:r>
            </a:p>
          </p:txBody>
        </p:sp>
      </p:grpSp>
    </p:spTree>
  </p:cSld>
  <p:clrMapOvr>
    <a:masterClrMapping/>
  </p:clrMapOvr>
  <mc:AlternateContent xmlns:mc="http://schemas.openxmlformats.org/markup-compatibility/2006" xmlns:p14="http://schemas.microsoft.com/office/powerpoint/2010/main">
    <mc:Choice Requires="p14">
      <p:transition spd="slow" p14:dur="1600" advClick="0" advTm="6000">
        <p14:prism isInverted="1"/>
      </p:transition>
    </mc:Choice>
    <mc:Fallback xmlns="">
      <p:transition spd="slow" advClick="0" advTm="6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randombar(horizontal)">
                                      <p:cBhvr>
                                        <p:cTn id="7" dur="500"/>
                                        <p:tgtEl>
                                          <p:spTgt spid="2"/>
                                        </p:tgtEl>
                                      </p:cBhvr>
                                    </p:animEffect>
                                  </p:childTnLst>
                                </p:cTn>
                              </p:par>
                              <p:par>
                                <p:cTn id="8" presetID="14" presetClass="entr" presetSubtype="10" fill="hold" grpId="0"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randombar(horizontal)">
                                      <p:cBhvr>
                                        <p:cTn id="10" dur="500"/>
                                        <p:tgtEl>
                                          <p:spTgt spid="6"/>
                                        </p:tgtEl>
                                      </p:cBhvr>
                                    </p:animEffect>
                                  </p:childTnLst>
                                </p:cTn>
                              </p:par>
                            </p:childTnLst>
                          </p:cTn>
                        </p:par>
                        <p:par>
                          <p:cTn id="11" fill="hold">
                            <p:stCondLst>
                              <p:cond delay="500"/>
                            </p:stCondLst>
                            <p:childTnLst>
                              <p:par>
                                <p:cTn id="12" presetID="31" presetClass="entr" presetSubtype="0" fill="hold" nodeType="afterEffect">
                                  <p:stCondLst>
                                    <p:cond delay="0"/>
                                  </p:stCondLst>
                                  <p:childTnLst>
                                    <p:set>
                                      <p:cBhvr>
                                        <p:cTn id="13" dur="1" fill="hold">
                                          <p:stCondLst>
                                            <p:cond delay="0"/>
                                          </p:stCondLst>
                                        </p:cTn>
                                        <p:tgtEl>
                                          <p:spTgt spid="35"/>
                                        </p:tgtEl>
                                        <p:attrNameLst>
                                          <p:attrName>style.visibility</p:attrName>
                                        </p:attrNameLst>
                                      </p:cBhvr>
                                      <p:to>
                                        <p:strVal val="visible"/>
                                      </p:to>
                                    </p:set>
                                    <p:anim calcmode="lin" valueType="num">
                                      <p:cBhvr>
                                        <p:cTn id="14" dur="500" fill="hold"/>
                                        <p:tgtEl>
                                          <p:spTgt spid="35"/>
                                        </p:tgtEl>
                                        <p:attrNameLst>
                                          <p:attrName>ppt_w</p:attrName>
                                        </p:attrNameLst>
                                      </p:cBhvr>
                                      <p:tavLst>
                                        <p:tav tm="0">
                                          <p:val>
                                            <p:fltVal val="0"/>
                                          </p:val>
                                        </p:tav>
                                        <p:tav tm="100000">
                                          <p:val>
                                            <p:strVal val="#ppt_w"/>
                                          </p:val>
                                        </p:tav>
                                      </p:tavLst>
                                    </p:anim>
                                    <p:anim calcmode="lin" valueType="num">
                                      <p:cBhvr>
                                        <p:cTn id="15" dur="500" fill="hold"/>
                                        <p:tgtEl>
                                          <p:spTgt spid="35"/>
                                        </p:tgtEl>
                                        <p:attrNameLst>
                                          <p:attrName>ppt_h</p:attrName>
                                        </p:attrNameLst>
                                      </p:cBhvr>
                                      <p:tavLst>
                                        <p:tav tm="0">
                                          <p:val>
                                            <p:fltVal val="0"/>
                                          </p:val>
                                        </p:tav>
                                        <p:tav tm="100000">
                                          <p:val>
                                            <p:strVal val="#ppt_h"/>
                                          </p:val>
                                        </p:tav>
                                      </p:tavLst>
                                    </p:anim>
                                    <p:anim calcmode="lin" valueType="num">
                                      <p:cBhvr>
                                        <p:cTn id="16" dur="500" fill="hold"/>
                                        <p:tgtEl>
                                          <p:spTgt spid="35"/>
                                        </p:tgtEl>
                                        <p:attrNameLst>
                                          <p:attrName>style.rotation</p:attrName>
                                        </p:attrNameLst>
                                      </p:cBhvr>
                                      <p:tavLst>
                                        <p:tav tm="0">
                                          <p:val>
                                            <p:fltVal val="90"/>
                                          </p:val>
                                        </p:tav>
                                        <p:tav tm="100000">
                                          <p:val>
                                            <p:fltVal val="0"/>
                                          </p:val>
                                        </p:tav>
                                      </p:tavLst>
                                    </p:anim>
                                    <p:animEffect transition="in" filter="fade">
                                      <p:cBhvr>
                                        <p:cTn id="17" dur="500"/>
                                        <p:tgtEl>
                                          <p:spTgt spid="35"/>
                                        </p:tgtEl>
                                      </p:cBhvr>
                                    </p:animEffect>
                                  </p:childTnLst>
                                </p:cTn>
                              </p:par>
                            </p:childTnLst>
                          </p:cTn>
                        </p:par>
                        <p:par>
                          <p:cTn id="18" fill="hold">
                            <p:stCondLst>
                              <p:cond delay="1000"/>
                            </p:stCondLst>
                            <p:childTnLst>
                              <p:par>
                                <p:cTn id="19" presetID="56" presetClass="entr" presetSubtype="0" fill="hold" grpId="0" nodeType="afterEffect">
                                  <p:stCondLst>
                                    <p:cond delay="0"/>
                                  </p:stCondLst>
                                  <p:iterate type="lt">
                                    <p:tmPct val="10000"/>
                                  </p:iterate>
                                  <p:childTnLst>
                                    <p:set>
                                      <p:cBhvr>
                                        <p:cTn id="20" dur="1" fill="hold">
                                          <p:stCondLst>
                                            <p:cond delay="0"/>
                                          </p:stCondLst>
                                        </p:cTn>
                                        <p:tgtEl>
                                          <p:spTgt spid="38"/>
                                        </p:tgtEl>
                                        <p:attrNameLst>
                                          <p:attrName>style.visibility</p:attrName>
                                        </p:attrNameLst>
                                      </p:cBhvr>
                                      <p:to>
                                        <p:strVal val="visible"/>
                                      </p:to>
                                    </p:set>
                                    <p:anim by="(-#ppt_w*2)" calcmode="lin" valueType="num">
                                      <p:cBhvr rctx="PPT">
                                        <p:cTn id="21" dur="400" autoRev="1" fill="hold">
                                          <p:stCondLst>
                                            <p:cond delay="0"/>
                                          </p:stCondLst>
                                        </p:cTn>
                                        <p:tgtEl>
                                          <p:spTgt spid="38"/>
                                        </p:tgtEl>
                                        <p:attrNameLst>
                                          <p:attrName>ppt_w</p:attrName>
                                        </p:attrNameLst>
                                      </p:cBhvr>
                                    </p:anim>
                                    <p:anim by="(#ppt_w*0.50)" calcmode="lin" valueType="num">
                                      <p:cBhvr>
                                        <p:cTn id="22" dur="400" decel="50000" autoRev="1" fill="hold">
                                          <p:stCondLst>
                                            <p:cond delay="0"/>
                                          </p:stCondLst>
                                        </p:cTn>
                                        <p:tgtEl>
                                          <p:spTgt spid="38"/>
                                        </p:tgtEl>
                                        <p:attrNameLst>
                                          <p:attrName>ppt_x</p:attrName>
                                        </p:attrNameLst>
                                      </p:cBhvr>
                                    </p:anim>
                                    <p:anim from="(-#ppt_h/2)" to="(#ppt_y)" calcmode="lin" valueType="num">
                                      <p:cBhvr>
                                        <p:cTn id="23" dur="800" fill="hold">
                                          <p:stCondLst>
                                            <p:cond delay="0"/>
                                          </p:stCondLst>
                                        </p:cTn>
                                        <p:tgtEl>
                                          <p:spTgt spid="38"/>
                                        </p:tgtEl>
                                        <p:attrNameLst>
                                          <p:attrName>ppt_y</p:attrName>
                                        </p:attrNameLst>
                                      </p:cBhvr>
                                    </p:anim>
                                    <p:animRot by="21600000">
                                      <p:cBhvr>
                                        <p:cTn id="24" dur="800" fill="hold">
                                          <p:stCondLst>
                                            <p:cond delay="0"/>
                                          </p:stCondLst>
                                        </p:cTn>
                                        <p:tgtEl>
                                          <p:spTgt spid="38"/>
                                        </p:tgtEl>
                                        <p:attrNameLst>
                                          <p:attrName>r</p:attrName>
                                        </p:attrNameLst>
                                      </p:cBhvr>
                                    </p:animRot>
                                  </p:childTnLst>
                                </p:cTn>
                              </p:par>
                            </p:childTnLst>
                          </p:cTn>
                        </p:par>
                      </p:childTnLst>
                    </p:cTn>
                  </p:par>
                  <p:par>
                    <p:cTn id="25" fill="hold">
                      <p:stCondLst>
                        <p:cond delay="indefinite"/>
                      </p:stCondLst>
                      <p:childTnLst>
                        <p:par>
                          <p:cTn id="26" fill="hold">
                            <p:stCondLst>
                              <p:cond delay="0"/>
                            </p:stCondLst>
                            <p:childTnLst>
                              <p:par>
                                <p:cTn id="27" presetID="2" presetClass="entr" presetSubtype="4" fill="hold" grpId="0" nodeType="clickEffect">
                                  <p:stCondLst>
                                    <p:cond delay="0"/>
                                  </p:stCondLst>
                                  <p:childTnLst>
                                    <p:set>
                                      <p:cBhvr>
                                        <p:cTn id="28" dur="1" fill="hold">
                                          <p:stCondLst>
                                            <p:cond delay="0"/>
                                          </p:stCondLst>
                                        </p:cTn>
                                        <p:tgtEl>
                                          <p:spTgt spid="7"/>
                                        </p:tgtEl>
                                        <p:attrNameLst>
                                          <p:attrName>style.visibility</p:attrName>
                                        </p:attrNameLst>
                                      </p:cBhvr>
                                      <p:to>
                                        <p:strVal val="visible"/>
                                      </p:to>
                                    </p:set>
                                    <p:anim calcmode="lin" valueType="num">
                                      <p:cBhvr additive="base">
                                        <p:cTn id="29" dur="500" fill="hold"/>
                                        <p:tgtEl>
                                          <p:spTgt spid="7"/>
                                        </p:tgtEl>
                                        <p:attrNameLst>
                                          <p:attrName>ppt_x</p:attrName>
                                        </p:attrNameLst>
                                      </p:cBhvr>
                                      <p:tavLst>
                                        <p:tav tm="0">
                                          <p:val>
                                            <p:strVal val="#ppt_x"/>
                                          </p:val>
                                        </p:tav>
                                        <p:tav tm="100000">
                                          <p:val>
                                            <p:strVal val="#ppt_x"/>
                                          </p:val>
                                        </p:tav>
                                      </p:tavLst>
                                    </p:anim>
                                    <p:anim calcmode="lin" valueType="num">
                                      <p:cBhvr additive="base">
                                        <p:cTn id="30"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53" presetClass="entr" presetSubtype="16" fill="hold" nodeType="clickEffect">
                                  <p:stCondLst>
                                    <p:cond delay="0"/>
                                  </p:stCondLst>
                                  <p:childTnLst>
                                    <p:set>
                                      <p:cBhvr>
                                        <p:cTn id="34" dur="1" fill="hold">
                                          <p:stCondLst>
                                            <p:cond delay="0"/>
                                          </p:stCondLst>
                                        </p:cTn>
                                        <p:tgtEl>
                                          <p:spTgt spid="3"/>
                                        </p:tgtEl>
                                        <p:attrNameLst>
                                          <p:attrName>style.visibility</p:attrName>
                                        </p:attrNameLst>
                                      </p:cBhvr>
                                      <p:to>
                                        <p:strVal val="visible"/>
                                      </p:to>
                                    </p:set>
                                    <p:anim calcmode="lin" valueType="num">
                                      <p:cBhvr>
                                        <p:cTn id="35" dur="500" fill="hold"/>
                                        <p:tgtEl>
                                          <p:spTgt spid="3"/>
                                        </p:tgtEl>
                                        <p:attrNameLst>
                                          <p:attrName>ppt_w</p:attrName>
                                        </p:attrNameLst>
                                      </p:cBhvr>
                                      <p:tavLst>
                                        <p:tav tm="0">
                                          <p:val>
                                            <p:fltVal val="0"/>
                                          </p:val>
                                        </p:tav>
                                        <p:tav tm="100000">
                                          <p:val>
                                            <p:strVal val="#ppt_w"/>
                                          </p:val>
                                        </p:tav>
                                      </p:tavLst>
                                    </p:anim>
                                    <p:anim calcmode="lin" valueType="num">
                                      <p:cBhvr>
                                        <p:cTn id="36" dur="500" fill="hold"/>
                                        <p:tgtEl>
                                          <p:spTgt spid="3"/>
                                        </p:tgtEl>
                                        <p:attrNameLst>
                                          <p:attrName>ppt_h</p:attrName>
                                        </p:attrNameLst>
                                      </p:cBhvr>
                                      <p:tavLst>
                                        <p:tav tm="0">
                                          <p:val>
                                            <p:fltVal val="0"/>
                                          </p:val>
                                        </p:tav>
                                        <p:tav tm="100000">
                                          <p:val>
                                            <p:strVal val="#ppt_h"/>
                                          </p:val>
                                        </p:tav>
                                      </p:tavLst>
                                    </p:anim>
                                    <p:animEffect transition="in" filter="fade">
                                      <p:cBhvr>
                                        <p:cTn id="3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6" grpId="0" animBg="1"/>
      <p:bldP spid="7" grpId="0"/>
      <p:bldP spid="38" grpId="0"/>
    </p:bldLst>
  </p:timing>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7" name="矩形 26"/>
          <p:cNvSpPr/>
          <p:nvPr/>
        </p:nvSpPr>
        <p:spPr>
          <a:xfrm>
            <a:off x="0" y="51470"/>
            <a:ext cx="360000" cy="1080000"/>
          </a:xfrm>
          <a:prstGeom prst="rect">
            <a:avLst/>
          </a:prstGeom>
          <a:solidFill>
            <a:srgbClr val="91D10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dirty="0"/>
          </a:p>
        </p:txBody>
      </p:sp>
      <p:sp>
        <p:nvSpPr>
          <p:cNvPr id="28" name="矩形 27"/>
          <p:cNvSpPr/>
          <p:nvPr/>
        </p:nvSpPr>
        <p:spPr>
          <a:xfrm>
            <a:off x="0" y="1155593"/>
            <a:ext cx="180000" cy="1080000"/>
          </a:xfrm>
          <a:prstGeom prst="rect">
            <a:avLst/>
          </a:prstGeom>
          <a:solidFill>
            <a:srgbClr val="FFA01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dirty="0"/>
          </a:p>
        </p:txBody>
      </p:sp>
      <p:sp>
        <p:nvSpPr>
          <p:cNvPr id="29" name="矩形 28"/>
          <p:cNvSpPr/>
          <p:nvPr/>
        </p:nvSpPr>
        <p:spPr>
          <a:xfrm>
            <a:off x="0" y="2259716"/>
            <a:ext cx="180000" cy="1080000"/>
          </a:xfrm>
          <a:prstGeom prst="rect">
            <a:avLst/>
          </a:prstGeom>
          <a:solidFill>
            <a:srgbClr val="00C5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dirty="0"/>
          </a:p>
        </p:txBody>
      </p:sp>
      <p:sp>
        <p:nvSpPr>
          <p:cNvPr id="30" name="矩形 29"/>
          <p:cNvSpPr/>
          <p:nvPr/>
        </p:nvSpPr>
        <p:spPr>
          <a:xfrm>
            <a:off x="0" y="3363838"/>
            <a:ext cx="180000" cy="1080000"/>
          </a:xfrm>
          <a:prstGeom prst="rect">
            <a:avLst/>
          </a:prstGeom>
          <a:solidFill>
            <a:srgbClr val="FF474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dirty="0"/>
          </a:p>
        </p:txBody>
      </p:sp>
      <p:sp>
        <p:nvSpPr>
          <p:cNvPr id="4" name="TextBox 54"/>
          <p:cNvSpPr txBox="1"/>
          <p:nvPr/>
        </p:nvSpPr>
        <p:spPr>
          <a:xfrm>
            <a:off x="1597025" y="185738"/>
            <a:ext cx="1694815" cy="417830"/>
          </a:xfrm>
          <a:prstGeom prst="rect">
            <a:avLst/>
          </a:prstGeom>
          <a:noFill/>
          <a:ln w="9525">
            <a:noFill/>
            <a:miter/>
          </a:ln>
        </p:spPr>
        <p:txBody>
          <a:bodyPr wrap="square">
            <a:spAutoFit/>
          </a:bodyPr>
          <a:lstStyle/>
          <a:p>
            <a:pPr lvl="0" eaLnBrk="1" hangingPunct="1"/>
            <a:r>
              <a:rPr lang="en-US" altLang="zh-CN" sz="2000" dirty="0">
                <a:solidFill>
                  <a:schemeClr val="bg1"/>
                </a:solidFill>
                <a:latin typeface="微软雅黑" pitchFamily="34" charset="-122"/>
                <a:ea typeface="微软雅黑" pitchFamily="34" charset="-122"/>
              </a:rPr>
              <a:t>1.1 </a:t>
            </a:r>
            <a:r>
              <a:rPr lang="zh-CN" altLang="en-US" sz="2000" dirty="0">
                <a:solidFill>
                  <a:schemeClr val="bg1"/>
                </a:solidFill>
                <a:latin typeface="微软雅黑" pitchFamily="34" charset="-122"/>
                <a:ea typeface="微软雅黑" pitchFamily="34" charset="-122"/>
              </a:rPr>
              <a:t>研究背景</a:t>
            </a:r>
          </a:p>
        </p:txBody>
      </p:sp>
      <p:sp>
        <p:nvSpPr>
          <p:cNvPr id="5" name="Freeform 5"/>
          <p:cNvSpPr/>
          <p:nvPr/>
        </p:nvSpPr>
        <p:spPr>
          <a:xfrm>
            <a:off x="487363" y="221615"/>
            <a:ext cx="1092200" cy="373063"/>
          </a:xfrm>
          <a:custGeom>
            <a:avLst/>
            <a:gdLst/>
            <a:ahLst/>
            <a:cxnLst>
              <a:cxn ang="0">
                <a:pos x="35442" y="0"/>
              </a:cxn>
              <a:cxn ang="0">
                <a:pos x="950431" y="0"/>
              </a:cxn>
              <a:cxn ang="0">
                <a:pos x="985873" y="37004"/>
              </a:cxn>
              <a:cxn ang="0">
                <a:pos x="985873" y="94399"/>
              </a:cxn>
              <a:cxn ang="0">
                <a:pos x="1036505" y="138199"/>
              </a:cxn>
              <a:cxn ang="0">
                <a:pos x="1092200" y="186532"/>
              </a:cxn>
              <a:cxn ang="0">
                <a:pos x="1036505" y="234108"/>
              </a:cxn>
              <a:cxn ang="0">
                <a:pos x="985873" y="278664"/>
              </a:cxn>
              <a:cxn ang="0">
                <a:pos x="985873" y="335304"/>
              </a:cxn>
              <a:cxn ang="0">
                <a:pos x="950431" y="373063"/>
              </a:cxn>
              <a:cxn ang="0">
                <a:pos x="35442" y="373063"/>
              </a:cxn>
              <a:cxn ang="0">
                <a:pos x="0" y="335304"/>
              </a:cxn>
              <a:cxn ang="0">
                <a:pos x="0" y="37004"/>
              </a:cxn>
              <a:cxn ang="0">
                <a:pos x="35442" y="0"/>
              </a:cxn>
            </a:cxnLst>
            <a:rect l="0" t="0" r="0" b="0"/>
            <a:pathLst>
              <a:path w="1510" h="494">
                <a:moveTo>
                  <a:pt x="49" y="0"/>
                </a:moveTo>
                <a:lnTo>
                  <a:pt x="1314" y="0"/>
                </a:lnTo>
                <a:cubicBezTo>
                  <a:pt x="1341" y="0"/>
                  <a:pt x="1363" y="22"/>
                  <a:pt x="1363" y="49"/>
                </a:cubicBezTo>
                <a:lnTo>
                  <a:pt x="1363" y="125"/>
                </a:lnTo>
                <a:lnTo>
                  <a:pt x="1433" y="183"/>
                </a:lnTo>
                <a:lnTo>
                  <a:pt x="1510" y="247"/>
                </a:lnTo>
                <a:lnTo>
                  <a:pt x="1433" y="310"/>
                </a:lnTo>
                <a:lnTo>
                  <a:pt x="1363" y="369"/>
                </a:lnTo>
                <a:lnTo>
                  <a:pt x="1363" y="444"/>
                </a:lnTo>
                <a:cubicBezTo>
                  <a:pt x="1363" y="471"/>
                  <a:pt x="1341" y="494"/>
                  <a:pt x="1314" y="494"/>
                </a:cubicBezTo>
                <a:lnTo>
                  <a:pt x="49" y="494"/>
                </a:lnTo>
                <a:cubicBezTo>
                  <a:pt x="22" y="494"/>
                  <a:pt x="0" y="471"/>
                  <a:pt x="0" y="444"/>
                </a:cubicBezTo>
                <a:lnTo>
                  <a:pt x="0" y="49"/>
                </a:lnTo>
                <a:cubicBezTo>
                  <a:pt x="0" y="22"/>
                  <a:pt x="22" y="0"/>
                  <a:pt x="49" y="0"/>
                </a:cubicBezTo>
                <a:close/>
              </a:path>
            </a:pathLst>
          </a:custGeom>
          <a:solidFill>
            <a:schemeClr val="bg1">
              <a:alpha val="100000"/>
            </a:schemeClr>
          </a:solidFill>
          <a:ln w="9525">
            <a:noFill/>
          </a:ln>
        </p:spPr>
        <p:txBody>
          <a:bodyPr/>
          <a:lstStyle/>
          <a:p>
            <a:endParaRPr lang="zh-CN" altLang="en-US"/>
          </a:p>
        </p:txBody>
      </p:sp>
      <p:sp>
        <p:nvSpPr>
          <p:cNvPr id="9" name="TextBox 24"/>
          <p:cNvSpPr txBox="1"/>
          <p:nvPr/>
        </p:nvSpPr>
        <p:spPr>
          <a:xfrm>
            <a:off x="539750" y="194628"/>
            <a:ext cx="903288" cy="400050"/>
          </a:xfrm>
          <a:prstGeom prst="rect">
            <a:avLst/>
          </a:prstGeom>
          <a:noFill/>
          <a:ln w="9525">
            <a:noFill/>
            <a:miter/>
          </a:ln>
        </p:spPr>
        <p:txBody>
          <a:bodyPr>
            <a:spAutoFit/>
          </a:bodyPr>
          <a:lstStyle/>
          <a:p>
            <a:pPr lvl="0" algn="ctr" eaLnBrk="1" hangingPunct="1"/>
            <a:r>
              <a:rPr lang="en-US" altLang="zh-CN" sz="2000" dirty="0">
                <a:solidFill>
                  <a:schemeClr val="accent2"/>
                </a:solidFill>
                <a:latin typeface="Arial" pitchFamily="34" charset="0"/>
                <a:ea typeface="宋体" pitchFamily="2" charset="-122"/>
              </a:rPr>
              <a:t>Part</a:t>
            </a:r>
            <a:r>
              <a:rPr lang="en-US" altLang="zh-CN" dirty="0">
                <a:solidFill>
                  <a:schemeClr val="accent2"/>
                </a:solidFill>
                <a:latin typeface="Arial" pitchFamily="34" charset="0"/>
                <a:ea typeface="宋体" pitchFamily="2" charset="-122"/>
              </a:rPr>
              <a:t> 1</a:t>
            </a:r>
            <a:endParaRPr lang="zh-CN" altLang="en-US" dirty="0">
              <a:solidFill>
                <a:schemeClr val="accent2"/>
              </a:solidFill>
              <a:latin typeface="Arial" pitchFamily="34" charset="0"/>
              <a:ea typeface="宋体" pitchFamily="2" charset="-122"/>
            </a:endParaRPr>
          </a:p>
        </p:txBody>
      </p:sp>
      <p:sp>
        <p:nvSpPr>
          <p:cNvPr id="11" name="矩形 10"/>
          <p:cNvSpPr/>
          <p:nvPr/>
        </p:nvSpPr>
        <p:spPr>
          <a:xfrm>
            <a:off x="0" y="4516755"/>
            <a:ext cx="179705" cy="577215"/>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dirty="0"/>
          </a:p>
        </p:txBody>
      </p:sp>
      <p:sp>
        <p:nvSpPr>
          <p:cNvPr id="12" name="圆角矩形 11"/>
          <p:cNvSpPr/>
          <p:nvPr/>
        </p:nvSpPr>
        <p:spPr>
          <a:xfrm>
            <a:off x="1159708" y="1152550"/>
            <a:ext cx="7156708" cy="2801822"/>
          </a:xfrm>
          <a:prstGeom prst="roundRect">
            <a:avLst>
              <a:gd name="adj" fmla="val 11852"/>
            </a:avLst>
          </a:prstGeom>
          <a:solidFill>
            <a:srgbClr val="FFA013"/>
          </a:solidFill>
          <a:ln w="38100">
            <a:noFill/>
          </a:ln>
          <a:effectLst>
            <a:innerShdw blurRad="63500" dist="508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dirty="0">
              <a:ea typeface="微软雅黑" pitchFamily="34" charset="-122"/>
            </a:endParaRPr>
          </a:p>
        </p:txBody>
      </p:sp>
      <p:grpSp>
        <p:nvGrpSpPr>
          <p:cNvPr id="31" name="组合 30"/>
          <p:cNvGrpSpPr/>
          <p:nvPr/>
        </p:nvGrpSpPr>
        <p:grpSpPr>
          <a:xfrm>
            <a:off x="3755415" y="885825"/>
            <a:ext cx="1672843" cy="533448"/>
            <a:chOff x="4304043" y="1286668"/>
            <a:chExt cx="3837944" cy="2757793"/>
          </a:xfrm>
          <a:effectLst>
            <a:outerShdw blurRad="381000" dist="254000" dir="8100000" algn="tr" rotWithShape="0">
              <a:prstClr val="black">
                <a:alpha val="40000"/>
              </a:prstClr>
            </a:outerShdw>
          </a:effectLst>
        </p:grpSpPr>
        <p:sp>
          <p:nvSpPr>
            <p:cNvPr id="32" name="圆角矩形 31"/>
            <p:cNvSpPr/>
            <p:nvPr/>
          </p:nvSpPr>
          <p:spPr>
            <a:xfrm>
              <a:off x="4304043" y="1286668"/>
              <a:ext cx="3837944" cy="2757793"/>
            </a:xfrm>
            <a:prstGeom prst="roundRect">
              <a:avLst/>
            </a:pr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itchFamily="34" charset="-122"/>
              </a:endParaRPr>
            </a:p>
          </p:txBody>
        </p:sp>
        <p:sp>
          <p:nvSpPr>
            <p:cNvPr id="15" name="圆角矩形 14"/>
            <p:cNvSpPr/>
            <p:nvPr/>
          </p:nvSpPr>
          <p:spPr>
            <a:xfrm>
              <a:off x="4351930" y="1373339"/>
              <a:ext cx="3742172" cy="2584451"/>
            </a:xfrm>
            <a:prstGeom prst="roundRect">
              <a:avLst/>
            </a:prstGeom>
            <a:gradFill>
              <a:gsLst>
                <a:gs pos="42000">
                  <a:srgbClr val="F0F0F0"/>
                </a:gs>
                <a:gs pos="0">
                  <a:schemeClr val="bg1"/>
                </a:gs>
                <a:gs pos="100000">
                  <a:schemeClr val="bg1">
                    <a:lumMod val="8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700" b="1" dirty="0">
                  <a:solidFill>
                    <a:srgbClr val="FFC000"/>
                  </a:solidFill>
                  <a:ea typeface="微软雅黑" pitchFamily="34" charset="-122"/>
                </a:rPr>
                <a:t>背  景</a:t>
              </a:r>
            </a:p>
          </p:txBody>
        </p:sp>
      </p:grpSp>
      <p:grpSp>
        <p:nvGrpSpPr>
          <p:cNvPr id="33" name="组合 1"/>
          <p:cNvGrpSpPr/>
          <p:nvPr/>
        </p:nvGrpSpPr>
        <p:grpSpPr bwMode="auto">
          <a:xfrm>
            <a:off x="6426239" y="3683492"/>
            <a:ext cx="1073594" cy="1075209"/>
            <a:chOff x="0" y="-1"/>
            <a:chExt cx="1582738" cy="1584325"/>
          </a:xfrm>
        </p:grpSpPr>
        <p:sp>
          <p:nvSpPr>
            <p:cNvPr id="34" name="椭圆 9"/>
            <p:cNvSpPr>
              <a:spLocks noChangeArrowheads="1"/>
            </p:cNvSpPr>
            <p:nvPr/>
          </p:nvSpPr>
          <p:spPr bwMode="auto">
            <a:xfrm>
              <a:off x="0" y="-1"/>
              <a:ext cx="1582738" cy="1584325"/>
            </a:xfrm>
            <a:prstGeom prst="ellipse">
              <a:avLst/>
            </a:prstGeom>
            <a:gradFill>
              <a:gsLst>
                <a:gs pos="0">
                  <a:schemeClr val="bg1"/>
                </a:gs>
                <a:gs pos="50000">
                  <a:schemeClr val="bg1">
                    <a:lumMod val="75000"/>
                  </a:schemeClr>
                </a:gs>
                <a:gs pos="100000">
                  <a:schemeClr val="bg1"/>
                </a:gs>
              </a:gsLst>
              <a:lin ang="5400000" scaled="0"/>
            </a:gradFill>
            <a:ln w="57150" cmpd="sng">
              <a:solidFill>
                <a:srgbClr val="0070C0"/>
              </a:solidFill>
              <a:round/>
            </a:ln>
            <a:effectLst>
              <a:outerShdw blurRad="177800" dist="88900" dir="6360000" sx="105000" sy="105000" algn="tr" rotWithShape="0">
                <a:prstClr val="black">
                  <a:alpha val="61000"/>
                </a:prstClr>
              </a:outerShdw>
            </a:effectLst>
          </p:spPr>
          <p:txBody>
            <a:bodyPr anchor="ctr"/>
            <a:lstStyle/>
            <a:p>
              <a:pPr algn="ctr"/>
              <a:endParaRPr lang="zh-CN" altLang="zh-CN" dirty="0">
                <a:solidFill>
                  <a:srgbClr val="FFFFFF"/>
                </a:solidFill>
                <a:latin typeface="微软雅黑" pitchFamily="34" charset="-122"/>
                <a:ea typeface="微软雅黑" pitchFamily="34" charset="-122"/>
                <a:sym typeface="方正兰亭黑_GBK" panose="02000000000000000000" pitchFamily="2" charset="-122"/>
              </a:endParaRPr>
            </a:p>
          </p:txBody>
        </p:sp>
        <p:sp>
          <p:nvSpPr>
            <p:cNvPr id="35" name="椭圆 31"/>
            <p:cNvSpPr>
              <a:spLocks noChangeArrowheads="1"/>
            </p:cNvSpPr>
            <p:nvPr/>
          </p:nvSpPr>
          <p:spPr bwMode="auto">
            <a:xfrm flipH="1">
              <a:off x="107915" y="108022"/>
              <a:ext cx="1366909" cy="1368281"/>
            </a:xfrm>
            <a:prstGeom prst="ellipse">
              <a:avLst/>
            </a:prstGeom>
            <a:blipFill dpi="0" rotWithShape="1">
              <a:blip r:embed="rId3"/>
              <a:srcRect/>
              <a:stretch>
                <a:fillRect l="-3000" b="-18000"/>
              </a:stretch>
            </a:blipFill>
            <a:ln w="9525" cmpd="sng">
              <a:solidFill>
                <a:srgbClr val="000000"/>
              </a:solidFill>
              <a:bevel/>
            </a:ln>
          </p:spPr>
          <p:txBody>
            <a:bodyPr anchor="ctr"/>
            <a:lstStyle/>
            <a:p>
              <a:pPr algn="ctr"/>
              <a:endParaRPr lang="zh-CN" altLang="zh-CN" dirty="0">
                <a:solidFill>
                  <a:srgbClr val="FFFFFF"/>
                </a:solidFill>
                <a:latin typeface="微软雅黑" pitchFamily="34" charset="-122"/>
                <a:ea typeface="微软雅黑" pitchFamily="34" charset="-122"/>
                <a:sym typeface="方正兰亭黑_GBK" panose="02000000000000000000" pitchFamily="2" charset="-122"/>
              </a:endParaRPr>
            </a:p>
          </p:txBody>
        </p:sp>
      </p:grpSp>
      <p:grpSp>
        <p:nvGrpSpPr>
          <p:cNvPr id="60" name="组合 40"/>
          <p:cNvGrpSpPr/>
          <p:nvPr/>
        </p:nvGrpSpPr>
        <p:grpSpPr bwMode="auto">
          <a:xfrm>
            <a:off x="7530134" y="3912454"/>
            <a:ext cx="904214" cy="904214"/>
            <a:chOff x="0" y="0"/>
            <a:chExt cx="1584325" cy="1584325"/>
          </a:xfrm>
        </p:grpSpPr>
        <p:sp>
          <p:nvSpPr>
            <p:cNvPr id="61" name="椭圆 24"/>
            <p:cNvSpPr>
              <a:spLocks noChangeArrowheads="1"/>
            </p:cNvSpPr>
            <p:nvPr/>
          </p:nvSpPr>
          <p:spPr bwMode="auto">
            <a:xfrm>
              <a:off x="0" y="0"/>
              <a:ext cx="1584325" cy="1584325"/>
            </a:xfrm>
            <a:prstGeom prst="ellipse">
              <a:avLst/>
            </a:prstGeom>
            <a:gradFill>
              <a:gsLst>
                <a:gs pos="0">
                  <a:schemeClr val="bg1"/>
                </a:gs>
                <a:gs pos="50000">
                  <a:schemeClr val="bg1">
                    <a:lumMod val="71000"/>
                  </a:schemeClr>
                </a:gs>
                <a:gs pos="100000">
                  <a:schemeClr val="bg1"/>
                </a:gs>
              </a:gsLst>
              <a:lin ang="5400000" scaled="0"/>
            </a:gradFill>
            <a:ln w="57150" cmpd="sng">
              <a:solidFill>
                <a:srgbClr val="0070C0"/>
              </a:solidFill>
              <a:round/>
            </a:ln>
            <a:effectLst>
              <a:outerShdw blurRad="177800" dist="88900" dir="6360000" sx="105000" sy="105000" algn="tr" rotWithShape="0">
                <a:prstClr val="black">
                  <a:alpha val="61000"/>
                </a:prstClr>
              </a:outerShdw>
            </a:effectLst>
          </p:spPr>
          <p:txBody>
            <a:bodyPr anchor="ctr"/>
            <a:lstStyle/>
            <a:p>
              <a:pPr algn="ctr"/>
              <a:endParaRPr lang="zh-CN" altLang="zh-CN" dirty="0">
                <a:solidFill>
                  <a:srgbClr val="FFFFFF"/>
                </a:solidFill>
                <a:latin typeface="微软雅黑" pitchFamily="34" charset="-122"/>
                <a:ea typeface="微软雅黑" pitchFamily="34" charset="-122"/>
                <a:sym typeface="方正兰亭黑_GBK" panose="02000000000000000000" pitchFamily="2" charset="-122"/>
              </a:endParaRPr>
            </a:p>
          </p:txBody>
        </p:sp>
        <p:sp>
          <p:nvSpPr>
            <p:cNvPr id="62" name="椭圆 25"/>
            <p:cNvSpPr>
              <a:spLocks noChangeArrowheads="1"/>
            </p:cNvSpPr>
            <p:nvPr/>
          </p:nvSpPr>
          <p:spPr bwMode="auto">
            <a:xfrm>
              <a:off x="107950" y="107950"/>
              <a:ext cx="1368425" cy="1368425"/>
            </a:xfrm>
            <a:prstGeom prst="ellipse">
              <a:avLst/>
            </a:prstGeom>
            <a:blipFill dpi="0" rotWithShape="1">
              <a:blip r:embed="rId4"/>
              <a:srcRect/>
              <a:stretch>
                <a:fillRect l="-2000" r="-1000" b="-16000"/>
              </a:stretch>
            </a:blipFill>
            <a:ln w="9525" cmpd="sng">
              <a:solidFill>
                <a:srgbClr val="000000"/>
              </a:solidFill>
              <a:bevel/>
            </a:ln>
          </p:spPr>
          <p:txBody>
            <a:bodyPr anchor="ctr"/>
            <a:lstStyle/>
            <a:p>
              <a:pPr algn="ctr"/>
              <a:endParaRPr lang="zh-CN" altLang="zh-CN" dirty="0">
                <a:solidFill>
                  <a:srgbClr val="FFFFFF"/>
                </a:solidFill>
                <a:latin typeface="微软雅黑" pitchFamily="34" charset="-122"/>
                <a:ea typeface="微软雅黑" pitchFamily="34" charset="-122"/>
                <a:sym typeface="方正兰亭黑_GBK" panose="02000000000000000000" pitchFamily="2" charset="-122"/>
              </a:endParaRPr>
            </a:p>
          </p:txBody>
        </p:sp>
      </p:grpSp>
      <p:sp>
        <p:nvSpPr>
          <p:cNvPr id="63" name="TextBox 41"/>
          <p:cNvSpPr>
            <a:spLocks noChangeArrowheads="1"/>
          </p:cNvSpPr>
          <p:nvPr/>
        </p:nvSpPr>
        <p:spPr bwMode="auto">
          <a:xfrm>
            <a:off x="1440180" y="1610995"/>
            <a:ext cx="6591935" cy="23647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nSpc>
                <a:spcPct val="160000"/>
              </a:lnSpc>
            </a:pPr>
            <a:r>
              <a:rPr lang="zh-CN" altLang="en-US" sz="1200" dirty="0">
                <a:solidFill>
                  <a:schemeClr val="tx1">
                    <a:lumMod val="75000"/>
                    <a:lumOff val="25000"/>
                  </a:schemeClr>
                </a:solidFill>
                <a:latin typeface="微软雅黑" pitchFamily="34" charset="-122"/>
                <a:ea typeface="微软雅黑" pitchFamily="34" charset="-122"/>
                <a:sym typeface="微软雅黑" pitchFamily="34" charset="-122"/>
              </a:rPr>
              <a:t>毕业论文，泛指专科毕业论文、本科毕业论文（学士学位毕业论文）、硕士研究生毕业论文（硕士学位论文）、博士研究生毕业论文（博士学位论文）等，即需要在学业完成前写作并提交的论文，是教学或科研活动的重要组成部分之一。</a:t>
            </a:r>
          </a:p>
          <a:p>
            <a:pPr>
              <a:lnSpc>
                <a:spcPct val="160000"/>
              </a:lnSpc>
            </a:pPr>
            <a:r>
              <a:rPr lang="zh-CN" altLang="en-US" sz="1200" dirty="0">
                <a:solidFill>
                  <a:schemeClr val="tx1">
                    <a:lumMod val="75000"/>
                    <a:lumOff val="25000"/>
                  </a:schemeClr>
                </a:solidFill>
                <a:latin typeface="微软雅黑" pitchFamily="34" charset="-122"/>
                <a:ea typeface="微软雅黑" pitchFamily="34" charset="-122"/>
                <a:sym typeface="微软雅黑" pitchFamily="34" charset="-122"/>
              </a:rPr>
              <a:t>写毕业论文主要目的是培养学生综合运用所学知识和技能，理论联系实际，独立分析，解决实际问题的能力，使学生得到从事本专业工作和进行相关的基本训练。毕业论文应反映出作者能够准确地掌握所学的专业基础知识，基本学会综合运用所学知识进行科学研究的方法，对所研究的题目有一定的心得体会，论文题目的范围不宜过宽，一般选择本学科某一重要问题的一个侧面。</a:t>
            </a:r>
          </a:p>
          <a:p>
            <a:endParaRPr lang="zh-CN" altLang="en-US" sz="1000" dirty="0">
              <a:latin typeface="微软雅黑" pitchFamily="34" charset="-122"/>
              <a:ea typeface="微软雅黑" pitchFamily="34" charset="-122"/>
              <a:sym typeface="微软雅黑" pitchFamily="34" charset="-122"/>
            </a:endParaRPr>
          </a:p>
          <a:p>
            <a:endParaRPr lang="en-US" altLang="zh-CN" sz="1100" b="1" dirty="0">
              <a:solidFill>
                <a:srgbClr val="C00000"/>
              </a:solidFill>
              <a:latin typeface="微软雅黑" pitchFamily="34" charset="-122"/>
              <a:ea typeface="微软雅黑" pitchFamily="34" charset="-122"/>
              <a:sym typeface="微软雅黑" pitchFamily="34" charset="-122"/>
            </a:endParaRPr>
          </a:p>
        </p:txBody>
      </p:sp>
    </p:spTree>
  </p:cSld>
  <p:clrMapOvr>
    <a:masterClrMapping/>
  </p:clrMapOvr>
  <mc:AlternateContent xmlns:mc="http://schemas.openxmlformats.org/markup-compatibility/2006" xmlns:p14="http://schemas.microsoft.com/office/powerpoint/2010/main">
    <mc:Choice Requires="p14">
      <p:transition spd="slow" p14:dur="1600" advClick="0" advTm="6000">
        <p14:prism isInverted="1"/>
      </p:transition>
    </mc:Choice>
    <mc:Fallback xmlns="">
      <p:transition spd="slow" advClick="0" advTm="6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4"/>
                                        </p:tgtEl>
                                        <p:attrNameLst>
                                          <p:attrName>style.visibility</p:attrName>
                                        </p:attrNameLst>
                                      </p:cBhvr>
                                      <p:to>
                                        <p:strVal val="visible"/>
                                      </p:to>
                                    </p:set>
                                    <p:anim calcmode="lin" valueType="num">
                                      <p:cBhvr>
                                        <p:cTn id="7" dur="400" fill="hold"/>
                                        <p:tgtEl>
                                          <p:spTgt spid="4"/>
                                        </p:tgtEl>
                                        <p:attrNameLst>
                                          <p:attrName>ppt_x</p:attrName>
                                        </p:attrNameLst>
                                      </p:cBhvr>
                                      <p:tavLst>
                                        <p:tav tm="0">
                                          <p:val>
                                            <p:strVal val="#ppt_x"/>
                                          </p:val>
                                        </p:tav>
                                        <p:tav tm="50000">
                                          <p:val>
                                            <p:strVal val="#ppt_x+.1"/>
                                          </p:val>
                                        </p:tav>
                                        <p:tav tm="100000">
                                          <p:val>
                                            <p:strVal val="#ppt_x"/>
                                          </p:val>
                                        </p:tav>
                                      </p:tavLst>
                                    </p:anim>
                                    <p:anim calcmode="lin" valueType="num">
                                      <p:cBhvr>
                                        <p:cTn id="8" dur="400" fill="hold"/>
                                        <p:tgtEl>
                                          <p:spTgt spid="4"/>
                                        </p:tgtEl>
                                        <p:attrNameLst>
                                          <p:attrName>ppt_y</p:attrName>
                                        </p:attrNameLst>
                                      </p:cBhvr>
                                      <p:tavLst>
                                        <p:tav tm="0">
                                          <p:val>
                                            <p:strVal val="#ppt_y"/>
                                          </p:val>
                                        </p:tav>
                                        <p:tav tm="100000">
                                          <p:val>
                                            <p:strVal val="#ppt_y"/>
                                          </p:val>
                                        </p:tav>
                                      </p:tavLst>
                                    </p:anim>
                                    <p:anim calcmode="lin" valueType="num">
                                      <p:cBhvr>
                                        <p:cTn id="9" dur="400" fill="hold"/>
                                        <p:tgtEl>
                                          <p:spTgt spid="4"/>
                                        </p:tgtEl>
                                        <p:attrNameLst>
                                          <p:attrName>ppt_h</p:attrName>
                                        </p:attrNameLst>
                                      </p:cBhvr>
                                      <p:tavLst>
                                        <p:tav tm="0">
                                          <p:val>
                                            <p:strVal val="#ppt_h/10"/>
                                          </p:val>
                                        </p:tav>
                                        <p:tav tm="50000">
                                          <p:val>
                                            <p:strVal val="#ppt_h+.01"/>
                                          </p:val>
                                        </p:tav>
                                        <p:tav tm="100000">
                                          <p:val>
                                            <p:strVal val="#ppt_h"/>
                                          </p:val>
                                        </p:tav>
                                      </p:tavLst>
                                    </p:anim>
                                    <p:anim calcmode="lin" valueType="num">
                                      <p:cBhvr>
                                        <p:cTn id="10" dur="400" fill="hold"/>
                                        <p:tgtEl>
                                          <p:spTgt spid="4"/>
                                        </p:tgtEl>
                                        <p:attrNameLst>
                                          <p:attrName>ppt_w</p:attrName>
                                        </p:attrNameLst>
                                      </p:cBhvr>
                                      <p:tavLst>
                                        <p:tav tm="0">
                                          <p:val>
                                            <p:strVal val="#ppt_w/10"/>
                                          </p:val>
                                        </p:tav>
                                        <p:tav tm="50000">
                                          <p:val>
                                            <p:strVal val="#ppt_w+.01"/>
                                          </p:val>
                                        </p:tav>
                                        <p:tav tm="100000">
                                          <p:val>
                                            <p:strVal val="#ppt_w"/>
                                          </p:val>
                                        </p:tav>
                                      </p:tavLst>
                                    </p:anim>
                                    <p:animEffect transition="in" filter="fade">
                                      <p:cBhvr>
                                        <p:cTn id="11" dur="400" tmFilter="0,0; .5, 1; 1, 1"/>
                                        <p:tgtEl>
                                          <p:spTgt spid="4"/>
                                        </p:tgtEl>
                                      </p:cBhvr>
                                    </p:animEffect>
                                  </p:childTnLst>
                                </p:cTn>
                              </p:par>
                            </p:childTnLst>
                          </p:cTn>
                        </p:par>
                      </p:childTnLst>
                    </p:cTn>
                  </p:par>
                  <p:par>
                    <p:cTn id="12" fill="hold">
                      <p:stCondLst>
                        <p:cond delay="indefinite"/>
                      </p:stCondLst>
                      <p:childTnLst>
                        <p:par>
                          <p:cTn id="13" fill="hold">
                            <p:stCondLst>
                              <p:cond delay="0"/>
                            </p:stCondLst>
                            <p:childTnLst>
                              <p:par>
                                <p:cTn id="14" presetID="53" presetClass="entr" presetSubtype="16" fill="hold" nodeType="clickEffect">
                                  <p:stCondLst>
                                    <p:cond delay="0"/>
                                  </p:stCondLst>
                                  <p:childTnLst>
                                    <p:set>
                                      <p:cBhvr>
                                        <p:cTn id="15" dur="1" fill="hold">
                                          <p:stCondLst>
                                            <p:cond delay="0"/>
                                          </p:stCondLst>
                                        </p:cTn>
                                        <p:tgtEl>
                                          <p:spTgt spid="31"/>
                                        </p:tgtEl>
                                        <p:attrNameLst>
                                          <p:attrName>style.visibility</p:attrName>
                                        </p:attrNameLst>
                                      </p:cBhvr>
                                      <p:to>
                                        <p:strVal val="visible"/>
                                      </p:to>
                                    </p:set>
                                    <p:anim calcmode="lin" valueType="num">
                                      <p:cBhvr>
                                        <p:cTn id="16" dur="500" fill="hold"/>
                                        <p:tgtEl>
                                          <p:spTgt spid="31"/>
                                        </p:tgtEl>
                                        <p:attrNameLst>
                                          <p:attrName>ppt_w</p:attrName>
                                        </p:attrNameLst>
                                      </p:cBhvr>
                                      <p:tavLst>
                                        <p:tav tm="0">
                                          <p:val>
                                            <p:fltVal val="0"/>
                                          </p:val>
                                        </p:tav>
                                        <p:tav tm="100000">
                                          <p:val>
                                            <p:strVal val="#ppt_w"/>
                                          </p:val>
                                        </p:tav>
                                      </p:tavLst>
                                    </p:anim>
                                    <p:anim calcmode="lin" valueType="num">
                                      <p:cBhvr>
                                        <p:cTn id="17" dur="500" fill="hold"/>
                                        <p:tgtEl>
                                          <p:spTgt spid="31"/>
                                        </p:tgtEl>
                                        <p:attrNameLst>
                                          <p:attrName>ppt_h</p:attrName>
                                        </p:attrNameLst>
                                      </p:cBhvr>
                                      <p:tavLst>
                                        <p:tav tm="0">
                                          <p:val>
                                            <p:fltVal val="0"/>
                                          </p:val>
                                        </p:tav>
                                        <p:tav tm="100000">
                                          <p:val>
                                            <p:strVal val="#ppt_h"/>
                                          </p:val>
                                        </p:tav>
                                      </p:tavLst>
                                    </p:anim>
                                    <p:animEffect transition="in" filter="fade">
                                      <p:cBhvr>
                                        <p:cTn id="18" dur="500"/>
                                        <p:tgtEl>
                                          <p:spTgt spid="31"/>
                                        </p:tgtEl>
                                      </p:cBhvr>
                                    </p:animEffect>
                                  </p:childTnLst>
                                </p:cTn>
                              </p:par>
                            </p:childTnLst>
                          </p:cTn>
                        </p:par>
                      </p:childTnLst>
                    </p:cTn>
                  </p:par>
                  <p:par>
                    <p:cTn id="19" fill="hold">
                      <p:stCondLst>
                        <p:cond delay="indefinite"/>
                      </p:stCondLst>
                      <p:childTnLst>
                        <p:par>
                          <p:cTn id="20" fill="hold">
                            <p:stCondLst>
                              <p:cond delay="0"/>
                            </p:stCondLst>
                            <p:childTnLst>
                              <p:par>
                                <p:cTn id="21" presetID="14" presetClass="entr" presetSubtype="10" fill="hold" grpId="0" nodeType="clickEffect">
                                  <p:stCondLst>
                                    <p:cond delay="0"/>
                                  </p:stCondLst>
                                  <p:childTnLst>
                                    <p:set>
                                      <p:cBhvr>
                                        <p:cTn id="22" dur="1" fill="hold">
                                          <p:stCondLst>
                                            <p:cond delay="0"/>
                                          </p:stCondLst>
                                        </p:cTn>
                                        <p:tgtEl>
                                          <p:spTgt spid="12"/>
                                        </p:tgtEl>
                                        <p:attrNameLst>
                                          <p:attrName>style.visibility</p:attrName>
                                        </p:attrNameLst>
                                      </p:cBhvr>
                                      <p:to>
                                        <p:strVal val="visible"/>
                                      </p:to>
                                    </p:set>
                                    <p:animEffect transition="in" filter="randombar(horizontal)">
                                      <p:cBhvr>
                                        <p:cTn id="23" dur="500"/>
                                        <p:tgtEl>
                                          <p:spTgt spid="12"/>
                                        </p:tgtEl>
                                      </p:cBhvr>
                                    </p:animEffect>
                                  </p:childTnLst>
                                </p:cTn>
                              </p:par>
                            </p:childTnLst>
                          </p:cTn>
                        </p:par>
                      </p:childTnLst>
                    </p:cTn>
                  </p:par>
                  <p:par>
                    <p:cTn id="24" fill="hold">
                      <p:stCondLst>
                        <p:cond delay="indefinite"/>
                      </p:stCondLst>
                      <p:childTnLst>
                        <p:par>
                          <p:cTn id="25" fill="hold">
                            <p:stCondLst>
                              <p:cond delay="0"/>
                            </p:stCondLst>
                            <p:childTnLst>
                              <p:par>
                                <p:cTn id="26" presetID="14" presetClass="entr" presetSubtype="10" fill="hold" grpId="0" nodeType="clickEffect">
                                  <p:stCondLst>
                                    <p:cond delay="0"/>
                                  </p:stCondLst>
                                  <p:childTnLst>
                                    <p:set>
                                      <p:cBhvr>
                                        <p:cTn id="27" dur="1" fill="hold">
                                          <p:stCondLst>
                                            <p:cond delay="0"/>
                                          </p:stCondLst>
                                        </p:cTn>
                                        <p:tgtEl>
                                          <p:spTgt spid="63"/>
                                        </p:tgtEl>
                                        <p:attrNameLst>
                                          <p:attrName>style.visibility</p:attrName>
                                        </p:attrNameLst>
                                      </p:cBhvr>
                                      <p:to>
                                        <p:strVal val="visible"/>
                                      </p:to>
                                    </p:set>
                                    <p:animEffect transition="in" filter="randombar(horizontal)">
                                      <p:cBhvr>
                                        <p:cTn id="28" dur="500"/>
                                        <p:tgtEl>
                                          <p:spTgt spid="63"/>
                                        </p:tgtEl>
                                      </p:cBhvr>
                                    </p:animEffect>
                                  </p:childTnLst>
                                </p:cTn>
                              </p:par>
                            </p:childTnLst>
                          </p:cTn>
                        </p:par>
                      </p:childTnLst>
                    </p:cTn>
                  </p:par>
                  <p:par>
                    <p:cTn id="29" fill="hold">
                      <p:stCondLst>
                        <p:cond delay="indefinite"/>
                      </p:stCondLst>
                      <p:childTnLst>
                        <p:par>
                          <p:cTn id="30" fill="hold">
                            <p:stCondLst>
                              <p:cond delay="0"/>
                            </p:stCondLst>
                            <p:childTnLst>
                              <p:par>
                                <p:cTn id="31" presetID="31" presetClass="entr" presetSubtype="0" fill="hold" nodeType="clickEffect">
                                  <p:stCondLst>
                                    <p:cond delay="0"/>
                                  </p:stCondLst>
                                  <p:childTnLst>
                                    <p:set>
                                      <p:cBhvr>
                                        <p:cTn id="32" dur="1" fill="hold">
                                          <p:stCondLst>
                                            <p:cond delay="0"/>
                                          </p:stCondLst>
                                        </p:cTn>
                                        <p:tgtEl>
                                          <p:spTgt spid="33"/>
                                        </p:tgtEl>
                                        <p:attrNameLst>
                                          <p:attrName>style.visibility</p:attrName>
                                        </p:attrNameLst>
                                      </p:cBhvr>
                                      <p:to>
                                        <p:strVal val="visible"/>
                                      </p:to>
                                    </p:set>
                                    <p:anim calcmode="lin" valueType="num">
                                      <p:cBhvr>
                                        <p:cTn id="33" dur="1000" fill="hold"/>
                                        <p:tgtEl>
                                          <p:spTgt spid="33"/>
                                        </p:tgtEl>
                                        <p:attrNameLst>
                                          <p:attrName>ppt_w</p:attrName>
                                        </p:attrNameLst>
                                      </p:cBhvr>
                                      <p:tavLst>
                                        <p:tav tm="0">
                                          <p:val>
                                            <p:fltVal val="0"/>
                                          </p:val>
                                        </p:tav>
                                        <p:tav tm="100000">
                                          <p:val>
                                            <p:strVal val="#ppt_w"/>
                                          </p:val>
                                        </p:tav>
                                      </p:tavLst>
                                    </p:anim>
                                    <p:anim calcmode="lin" valueType="num">
                                      <p:cBhvr>
                                        <p:cTn id="34" dur="1000" fill="hold"/>
                                        <p:tgtEl>
                                          <p:spTgt spid="33"/>
                                        </p:tgtEl>
                                        <p:attrNameLst>
                                          <p:attrName>ppt_h</p:attrName>
                                        </p:attrNameLst>
                                      </p:cBhvr>
                                      <p:tavLst>
                                        <p:tav tm="0">
                                          <p:val>
                                            <p:fltVal val="0"/>
                                          </p:val>
                                        </p:tav>
                                        <p:tav tm="100000">
                                          <p:val>
                                            <p:strVal val="#ppt_h"/>
                                          </p:val>
                                        </p:tav>
                                      </p:tavLst>
                                    </p:anim>
                                    <p:anim calcmode="lin" valueType="num">
                                      <p:cBhvr>
                                        <p:cTn id="35" dur="1000" fill="hold"/>
                                        <p:tgtEl>
                                          <p:spTgt spid="33"/>
                                        </p:tgtEl>
                                        <p:attrNameLst>
                                          <p:attrName>style.rotation</p:attrName>
                                        </p:attrNameLst>
                                      </p:cBhvr>
                                      <p:tavLst>
                                        <p:tav tm="0">
                                          <p:val>
                                            <p:fltVal val="90"/>
                                          </p:val>
                                        </p:tav>
                                        <p:tav tm="100000">
                                          <p:val>
                                            <p:fltVal val="0"/>
                                          </p:val>
                                        </p:tav>
                                      </p:tavLst>
                                    </p:anim>
                                    <p:animEffect transition="in" filter="fade">
                                      <p:cBhvr>
                                        <p:cTn id="36" dur="1000"/>
                                        <p:tgtEl>
                                          <p:spTgt spid="33"/>
                                        </p:tgtEl>
                                      </p:cBhvr>
                                    </p:animEffect>
                                  </p:childTnLst>
                                </p:cTn>
                              </p:par>
                              <p:par>
                                <p:cTn id="37" presetID="31" presetClass="entr" presetSubtype="0" fill="hold" nodeType="withEffect">
                                  <p:stCondLst>
                                    <p:cond delay="0"/>
                                  </p:stCondLst>
                                  <p:childTnLst>
                                    <p:set>
                                      <p:cBhvr>
                                        <p:cTn id="38" dur="1" fill="hold">
                                          <p:stCondLst>
                                            <p:cond delay="0"/>
                                          </p:stCondLst>
                                        </p:cTn>
                                        <p:tgtEl>
                                          <p:spTgt spid="60"/>
                                        </p:tgtEl>
                                        <p:attrNameLst>
                                          <p:attrName>style.visibility</p:attrName>
                                        </p:attrNameLst>
                                      </p:cBhvr>
                                      <p:to>
                                        <p:strVal val="visible"/>
                                      </p:to>
                                    </p:set>
                                    <p:anim calcmode="lin" valueType="num">
                                      <p:cBhvr>
                                        <p:cTn id="39" dur="1000" fill="hold"/>
                                        <p:tgtEl>
                                          <p:spTgt spid="60"/>
                                        </p:tgtEl>
                                        <p:attrNameLst>
                                          <p:attrName>ppt_w</p:attrName>
                                        </p:attrNameLst>
                                      </p:cBhvr>
                                      <p:tavLst>
                                        <p:tav tm="0">
                                          <p:val>
                                            <p:fltVal val="0"/>
                                          </p:val>
                                        </p:tav>
                                        <p:tav tm="100000">
                                          <p:val>
                                            <p:strVal val="#ppt_w"/>
                                          </p:val>
                                        </p:tav>
                                      </p:tavLst>
                                    </p:anim>
                                    <p:anim calcmode="lin" valueType="num">
                                      <p:cBhvr>
                                        <p:cTn id="40" dur="1000" fill="hold"/>
                                        <p:tgtEl>
                                          <p:spTgt spid="60"/>
                                        </p:tgtEl>
                                        <p:attrNameLst>
                                          <p:attrName>ppt_h</p:attrName>
                                        </p:attrNameLst>
                                      </p:cBhvr>
                                      <p:tavLst>
                                        <p:tav tm="0">
                                          <p:val>
                                            <p:fltVal val="0"/>
                                          </p:val>
                                        </p:tav>
                                        <p:tav tm="100000">
                                          <p:val>
                                            <p:strVal val="#ppt_h"/>
                                          </p:val>
                                        </p:tav>
                                      </p:tavLst>
                                    </p:anim>
                                    <p:anim calcmode="lin" valueType="num">
                                      <p:cBhvr>
                                        <p:cTn id="41" dur="1000" fill="hold"/>
                                        <p:tgtEl>
                                          <p:spTgt spid="60"/>
                                        </p:tgtEl>
                                        <p:attrNameLst>
                                          <p:attrName>style.rotation</p:attrName>
                                        </p:attrNameLst>
                                      </p:cBhvr>
                                      <p:tavLst>
                                        <p:tav tm="0">
                                          <p:val>
                                            <p:fltVal val="90"/>
                                          </p:val>
                                        </p:tav>
                                        <p:tav tm="100000">
                                          <p:val>
                                            <p:fltVal val="0"/>
                                          </p:val>
                                        </p:tav>
                                      </p:tavLst>
                                    </p:anim>
                                    <p:animEffect transition="in" filter="fade">
                                      <p:cBhvr>
                                        <p:cTn id="42" dur="1000"/>
                                        <p:tgtEl>
                                          <p:spTgt spid="6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12" grpId="0" bldLvl="0" animBg="1"/>
      <p:bldP spid="63" grpId="0"/>
    </p:bldLst>
  </p:timing>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矩形 1"/>
          <p:cNvSpPr/>
          <p:nvPr/>
        </p:nvSpPr>
        <p:spPr>
          <a:xfrm>
            <a:off x="0" y="51470"/>
            <a:ext cx="360000" cy="1080000"/>
          </a:xfrm>
          <a:prstGeom prst="rect">
            <a:avLst/>
          </a:prstGeom>
          <a:solidFill>
            <a:srgbClr val="91D10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dirty="0"/>
          </a:p>
        </p:txBody>
      </p:sp>
      <p:sp>
        <p:nvSpPr>
          <p:cNvPr id="3" name="矩形 2"/>
          <p:cNvSpPr/>
          <p:nvPr/>
        </p:nvSpPr>
        <p:spPr>
          <a:xfrm>
            <a:off x="0" y="1155593"/>
            <a:ext cx="180000" cy="1080000"/>
          </a:xfrm>
          <a:prstGeom prst="rect">
            <a:avLst/>
          </a:prstGeom>
          <a:solidFill>
            <a:srgbClr val="FFA01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dirty="0"/>
          </a:p>
        </p:txBody>
      </p:sp>
      <p:sp>
        <p:nvSpPr>
          <p:cNvPr id="4" name="矩形 3"/>
          <p:cNvSpPr/>
          <p:nvPr/>
        </p:nvSpPr>
        <p:spPr>
          <a:xfrm>
            <a:off x="0" y="2259716"/>
            <a:ext cx="180000" cy="1080000"/>
          </a:xfrm>
          <a:prstGeom prst="rect">
            <a:avLst/>
          </a:prstGeom>
          <a:solidFill>
            <a:srgbClr val="00C5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dirty="0"/>
          </a:p>
        </p:txBody>
      </p:sp>
      <p:sp>
        <p:nvSpPr>
          <p:cNvPr id="5" name="矩形 4"/>
          <p:cNvSpPr/>
          <p:nvPr/>
        </p:nvSpPr>
        <p:spPr>
          <a:xfrm>
            <a:off x="0" y="3363838"/>
            <a:ext cx="180000" cy="1080000"/>
          </a:xfrm>
          <a:prstGeom prst="rect">
            <a:avLst/>
          </a:prstGeom>
          <a:solidFill>
            <a:srgbClr val="FF474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dirty="0"/>
          </a:p>
        </p:txBody>
      </p:sp>
      <p:sp>
        <p:nvSpPr>
          <p:cNvPr id="6" name="椭圆 5"/>
          <p:cNvSpPr/>
          <p:nvPr/>
        </p:nvSpPr>
        <p:spPr>
          <a:xfrm>
            <a:off x="539552" y="1523694"/>
            <a:ext cx="2544283" cy="2544283"/>
          </a:xfrm>
          <a:prstGeom prst="ellipse">
            <a:avLst/>
          </a:prstGeom>
          <a:solidFill>
            <a:srgbClr val="FFA013"/>
          </a:solidFill>
          <a:ln>
            <a:solidFill>
              <a:srgbClr val="FFA013"/>
            </a:solidFill>
          </a:ln>
          <a:effectLst>
            <a:innerShdw blurRad="63500" dist="508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椭圆 11"/>
          <p:cNvSpPr/>
          <p:nvPr/>
        </p:nvSpPr>
        <p:spPr>
          <a:xfrm>
            <a:off x="3419872" y="1523694"/>
            <a:ext cx="2544283" cy="2544283"/>
          </a:xfrm>
          <a:prstGeom prst="ellipse">
            <a:avLst/>
          </a:prstGeom>
          <a:solidFill>
            <a:srgbClr val="00C5BE"/>
          </a:solidFill>
          <a:ln>
            <a:solidFill>
              <a:srgbClr val="00C5BE"/>
            </a:solid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椭圆 12"/>
          <p:cNvSpPr/>
          <p:nvPr/>
        </p:nvSpPr>
        <p:spPr>
          <a:xfrm>
            <a:off x="6300192" y="1523694"/>
            <a:ext cx="2544283" cy="2544283"/>
          </a:xfrm>
          <a:prstGeom prst="ellipse">
            <a:avLst/>
          </a:prstGeom>
          <a:solidFill>
            <a:srgbClr val="FF4747"/>
          </a:solidFill>
          <a:ln>
            <a:solidFill>
              <a:srgbClr val="FF4747"/>
            </a:solid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0" name="图片 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339752" y="1547043"/>
            <a:ext cx="627534" cy="627534"/>
          </a:xfrm>
          <a:prstGeom prst="rect">
            <a:avLst/>
          </a:prstGeom>
        </p:spPr>
      </p:pic>
      <p:pic>
        <p:nvPicPr>
          <p:cNvPr id="11" name="图片 10"/>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220072" y="1547894"/>
            <a:ext cx="626400" cy="626400"/>
          </a:xfrm>
          <a:prstGeom prst="rect">
            <a:avLst/>
          </a:prstGeom>
        </p:spPr>
      </p:pic>
      <p:pic>
        <p:nvPicPr>
          <p:cNvPr id="18" name="图片 17"/>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8100392" y="1547610"/>
            <a:ext cx="626400" cy="626400"/>
          </a:xfrm>
          <a:prstGeom prst="rect">
            <a:avLst/>
          </a:prstGeom>
        </p:spPr>
      </p:pic>
      <p:sp>
        <p:nvSpPr>
          <p:cNvPr id="55" name="TextBox 54"/>
          <p:cNvSpPr txBox="1"/>
          <p:nvPr/>
        </p:nvSpPr>
        <p:spPr>
          <a:xfrm>
            <a:off x="1619885" y="174308"/>
            <a:ext cx="2673985" cy="417830"/>
          </a:xfrm>
          <a:prstGeom prst="rect">
            <a:avLst/>
          </a:prstGeom>
          <a:noFill/>
          <a:ln w="9525">
            <a:noFill/>
            <a:miter/>
          </a:ln>
        </p:spPr>
        <p:txBody>
          <a:bodyPr wrap="square">
            <a:spAutoFit/>
          </a:bodyPr>
          <a:lstStyle/>
          <a:p>
            <a:pPr lvl="0" eaLnBrk="1" hangingPunct="1"/>
            <a:r>
              <a:rPr lang="en-US" altLang="zh-CN" sz="2000" dirty="0">
                <a:solidFill>
                  <a:schemeClr val="bg1"/>
                </a:solidFill>
                <a:latin typeface="微软雅黑" pitchFamily="34" charset="-122"/>
                <a:ea typeface="微软雅黑" pitchFamily="34" charset="-122"/>
              </a:rPr>
              <a:t>1.2 </a:t>
            </a:r>
            <a:r>
              <a:rPr lang="zh-CN" altLang="en-US" sz="2000" dirty="0">
                <a:solidFill>
                  <a:schemeClr val="bg1"/>
                </a:solidFill>
                <a:latin typeface="微软雅黑" pitchFamily="34" charset="-122"/>
                <a:ea typeface="微软雅黑" pitchFamily="34" charset="-122"/>
              </a:rPr>
              <a:t>国内相关研究情况</a:t>
            </a:r>
          </a:p>
        </p:txBody>
      </p:sp>
      <p:sp>
        <p:nvSpPr>
          <p:cNvPr id="8195" name="Freeform 5"/>
          <p:cNvSpPr/>
          <p:nvPr/>
        </p:nvSpPr>
        <p:spPr>
          <a:xfrm>
            <a:off x="541973" y="210185"/>
            <a:ext cx="1092200" cy="373063"/>
          </a:xfrm>
          <a:custGeom>
            <a:avLst/>
            <a:gdLst/>
            <a:ahLst/>
            <a:cxnLst>
              <a:cxn ang="0">
                <a:pos x="35442" y="0"/>
              </a:cxn>
              <a:cxn ang="0">
                <a:pos x="950431" y="0"/>
              </a:cxn>
              <a:cxn ang="0">
                <a:pos x="985873" y="37004"/>
              </a:cxn>
              <a:cxn ang="0">
                <a:pos x="985873" y="94399"/>
              </a:cxn>
              <a:cxn ang="0">
                <a:pos x="1036505" y="138199"/>
              </a:cxn>
              <a:cxn ang="0">
                <a:pos x="1092200" y="186532"/>
              </a:cxn>
              <a:cxn ang="0">
                <a:pos x="1036505" y="234108"/>
              </a:cxn>
              <a:cxn ang="0">
                <a:pos x="985873" y="278664"/>
              </a:cxn>
              <a:cxn ang="0">
                <a:pos x="985873" y="335304"/>
              </a:cxn>
              <a:cxn ang="0">
                <a:pos x="950431" y="373063"/>
              </a:cxn>
              <a:cxn ang="0">
                <a:pos x="35442" y="373063"/>
              </a:cxn>
              <a:cxn ang="0">
                <a:pos x="0" y="335304"/>
              </a:cxn>
              <a:cxn ang="0">
                <a:pos x="0" y="37004"/>
              </a:cxn>
              <a:cxn ang="0">
                <a:pos x="35442" y="0"/>
              </a:cxn>
            </a:cxnLst>
            <a:rect l="0" t="0" r="0" b="0"/>
            <a:pathLst>
              <a:path w="1510" h="494">
                <a:moveTo>
                  <a:pt x="49" y="0"/>
                </a:moveTo>
                <a:lnTo>
                  <a:pt x="1314" y="0"/>
                </a:lnTo>
                <a:cubicBezTo>
                  <a:pt x="1341" y="0"/>
                  <a:pt x="1363" y="22"/>
                  <a:pt x="1363" y="49"/>
                </a:cubicBezTo>
                <a:lnTo>
                  <a:pt x="1363" y="125"/>
                </a:lnTo>
                <a:lnTo>
                  <a:pt x="1433" y="183"/>
                </a:lnTo>
                <a:lnTo>
                  <a:pt x="1510" y="247"/>
                </a:lnTo>
                <a:lnTo>
                  <a:pt x="1433" y="310"/>
                </a:lnTo>
                <a:lnTo>
                  <a:pt x="1363" y="369"/>
                </a:lnTo>
                <a:lnTo>
                  <a:pt x="1363" y="444"/>
                </a:lnTo>
                <a:cubicBezTo>
                  <a:pt x="1363" y="471"/>
                  <a:pt x="1341" y="494"/>
                  <a:pt x="1314" y="494"/>
                </a:cubicBezTo>
                <a:lnTo>
                  <a:pt x="49" y="494"/>
                </a:lnTo>
                <a:cubicBezTo>
                  <a:pt x="22" y="494"/>
                  <a:pt x="0" y="471"/>
                  <a:pt x="0" y="444"/>
                </a:cubicBezTo>
                <a:lnTo>
                  <a:pt x="0" y="49"/>
                </a:lnTo>
                <a:cubicBezTo>
                  <a:pt x="0" y="22"/>
                  <a:pt x="22" y="0"/>
                  <a:pt x="49" y="0"/>
                </a:cubicBezTo>
                <a:close/>
              </a:path>
            </a:pathLst>
          </a:custGeom>
          <a:solidFill>
            <a:schemeClr val="bg1">
              <a:alpha val="100000"/>
            </a:schemeClr>
          </a:solidFill>
          <a:ln w="9525">
            <a:noFill/>
          </a:ln>
        </p:spPr>
        <p:txBody>
          <a:bodyPr/>
          <a:lstStyle/>
          <a:p>
            <a:endParaRPr lang="zh-CN" altLang="en-US"/>
          </a:p>
        </p:txBody>
      </p:sp>
      <p:sp>
        <p:nvSpPr>
          <p:cNvPr id="8196" name="TextBox 23"/>
          <p:cNvSpPr txBox="1"/>
          <p:nvPr/>
        </p:nvSpPr>
        <p:spPr>
          <a:xfrm>
            <a:off x="594360" y="183198"/>
            <a:ext cx="903288" cy="400050"/>
          </a:xfrm>
          <a:prstGeom prst="rect">
            <a:avLst/>
          </a:prstGeom>
          <a:noFill/>
          <a:ln w="9525">
            <a:noFill/>
            <a:miter/>
          </a:ln>
        </p:spPr>
        <p:txBody>
          <a:bodyPr>
            <a:spAutoFit/>
          </a:bodyPr>
          <a:lstStyle/>
          <a:p>
            <a:pPr lvl="0" algn="ctr" eaLnBrk="1" hangingPunct="1"/>
            <a:r>
              <a:rPr lang="en-US" altLang="zh-CN" sz="2000" dirty="0">
                <a:solidFill>
                  <a:schemeClr val="accent2"/>
                </a:solidFill>
                <a:latin typeface="Arial" pitchFamily="34" charset="0"/>
                <a:ea typeface="宋体" pitchFamily="2" charset="-122"/>
              </a:rPr>
              <a:t>Part</a:t>
            </a:r>
            <a:r>
              <a:rPr lang="en-US" altLang="zh-CN" dirty="0">
                <a:solidFill>
                  <a:schemeClr val="accent2"/>
                </a:solidFill>
                <a:latin typeface="Arial" pitchFamily="34" charset="0"/>
                <a:ea typeface="宋体" pitchFamily="2" charset="-122"/>
              </a:rPr>
              <a:t> 1</a:t>
            </a:r>
            <a:endParaRPr lang="zh-CN" altLang="en-US" dirty="0">
              <a:solidFill>
                <a:schemeClr val="accent2"/>
              </a:solidFill>
              <a:latin typeface="Arial" pitchFamily="34" charset="0"/>
              <a:ea typeface="宋体" pitchFamily="2" charset="-122"/>
            </a:endParaRPr>
          </a:p>
        </p:txBody>
      </p:sp>
      <p:sp>
        <p:nvSpPr>
          <p:cNvPr id="19" name="矩形 18"/>
          <p:cNvSpPr/>
          <p:nvPr/>
        </p:nvSpPr>
        <p:spPr>
          <a:xfrm>
            <a:off x="0" y="4516755"/>
            <a:ext cx="179705" cy="577215"/>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dirty="0"/>
          </a:p>
        </p:txBody>
      </p:sp>
      <p:grpSp>
        <p:nvGrpSpPr>
          <p:cNvPr id="187" name="组合 186"/>
          <p:cNvGrpSpPr/>
          <p:nvPr/>
        </p:nvGrpSpPr>
        <p:grpSpPr>
          <a:xfrm>
            <a:off x="827427" y="2283246"/>
            <a:ext cx="1941851" cy="930573"/>
            <a:chOff x="689131" y="1318791"/>
            <a:chExt cx="1631535" cy="883413"/>
          </a:xfrm>
        </p:grpSpPr>
        <p:sp>
          <p:nvSpPr>
            <p:cNvPr id="188" name="TextBox 145"/>
            <p:cNvSpPr txBox="1"/>
            <p:nvPr/>
          </p:nvSpPr>
          <p:spPr>
            <a:xfrm>
              <a:off x="724689" y="1667530"/>
              <a:ext cx="1516141" cy="534674"/>
            </a:xfrm>
            <a:prstGeom prst="rect">
              <a:avLst/>
            </a:prstGeom>
            <a:noFill/>
          </p:spPr>
          <p:txBody>
            <a:bodyPr wrap="square" lIns="121908" tIns="60953" rIns="121908" bIns="60953" rtlCol="0">
              <a:spAutoFit/>
            </a:bodyPr>
            <a:lstStyle/>
            <a:p>
              <a:pPr algn="ctr">
                <a:lnSpc>
                  <a:spcPct val="130000"/>
                </a:lnSpc>
              </a:pPr>
              <a:r>
                <a:rPr lang="zh-CN" altLang="en-US" sz="1100" dirty="0">
                  <a:solidFill>
                    <a:schemeClr val="bg1"/>
                  </a:solidFill>
                  <a:latin typeface="微软雅黑" pitchFamily="34" charset="-122"/>
                  <a:ea typeface="微软雅黑" pitchFamily="34" charset="-122"/>
                </a:rPr>
                <a:t>您的内容打在这里，或者通过您的内容打在这里</a:t>
              </a:r>
            </a:p>
          </p:txBody>
        </p:sp>
        <p:sp>
          <p:nvSpPr>
            <p:cNvPr id="191" name="TextBox 148"/>
            <p:cNvSpPr txBox="1"/>
            <p:nvPr/>
          </p:nvSpPr>
          <p:spPr>
            <a:xfrm>
              <a:off x="689131" y="1318791"/>
              <a:ext cx="1631535" cy="350615"/>
            </a:xfrm>
            <a:prstGeom prst="rect">
              <a:avLst/>
            </a:prstGeom>
            <a:noFill/>
          </p:spPr>
          <p:txBody>
            <a:bodyPr wrap="square" lIns="121908" tIns="0" rIns="121908" bIns="0" rtlCol="0" anchor="t">
              <a:spAutoFit/>
            </a:bodyPr>
            <a:lstStyle/>
            <a:p>
              <a:pPr algn="ctr">
                <a:lnSpc>
                  <a:spcPct val="150000"/>
                </a:lnSpc>
              </a:pPr>
              <a:r>
                <a:rPr lang="zh-CN" altLang="en-US" sz="1600" dirty="0">
                  <a:solidFill>
                    <a:schemeClr val="bg1"/>
                  </a:solidFill>
                  <a:latin typeface="微软雅黑" pitchFamily="34" charset="-122"/>
                  <a:ea typeface="微软雅黑" pitchFamily="34" charset="-122"/>
                  <a:cs typeface="华文黑体" pitchFamily="2" charset="-122"/>
                </a:rPr>
                <a:t>添加标题</a:t>
              </a:r>
            </a:p>
          </p:txBody>
        </p:sp>
      </p:grpSp>
      <p:grpSp>
        <p:nvGrpSpPr>
          <p:cNvPr id="21" name="组合 20"/>
          <p:cNvGrpSpPr/>
          <p:nvPr/>
        </p:nvGrpSpPr>
        <p:grpSpPr>
          <a:xfrm>
            <a:off x="3780177" y="2283246"/>
            <a:ext cx="1941851" cy="930573"/>
            <a:chOff x="689131" y="1318791"/>
            <a:chExt cx="1631535" cy="883413"/>
          </a:xfrm>
        </p:grpSpPr>
        <p:sp>
          <p:nvSpPr>
            <p:cNvPr id="22" name="TextBox 145"/>
            <p:cNvSpPr txBox="1"/>
            <p:nvPr/>
          </p:nvSpPr>
          <p:spPr>
            <a:xfrm>
              <a:off x="724689" y="1667530"/>
              <a:ext cx="1516141" cy="534674"/>
            </a:xfrm>
            <a:prstGeom prst="rect">
              <a:avLst/>
            </a:prstGeom>
            <a:noFill/>
          </p:spPr>
          <p:txBody>
            <a:bodyPr wrap="square" lIns="121908" tIns="60953" rIns="121908" bIns="60953" rtlCol="0">
              <a:spAutoFit/>
            </a:bodyPr>
            <a:lstStyle/>
            <a:p>
              <a:pPr algn="ctr">
                <a:lnSpc>
                  <a:spcPct val="130000"/>
                </a:lnSpc>
              </a:pPr>
              <a:r>
                <a:rPr lang="zh-CN" altLang="en-US" sz="1100" dirty="0">
                  <a:solidFill>
                    <a:schemeClr val="bg1"/>
                  </a:solidFill>
                  <a:latin typeface="微软雅黑" pitchFamily="34" charset="-122"/>
                  <a:ea typeface="微软雅黑" pitchFamily="34" charset="-122"/>
                </a:rPr>
                <a:t>您的内容打在这里，或者通过您的内容打在这里</a:t>
              </a:r>
            </a:p>
          </p:txBody>
        </p:sp>
        <p:sp>
          <p:nvSpPr>
            <p:cNvPr id="23" name="TextBox 148"/>
            <p:cNvSpPr txBox="1"/>
            <p:nvPr/>
          </p:nvSpPr>
          <p:spPr>
            <a:xfrm>
              <a:off x="689131" y="1318791"/>
              <a:ext cx="1631535" cy="350615"/>
            </a:xfrm>
            <a:prstGeom prst="rect">
              <a:avLst/>
            </a:prstGeom>
            <a:noFill/>
          </p:spPr>
          <p:txBody>
            <a:bodyPr wrap="square" lIns="121908" tIns="0" rIns="121908" bIns="0" rtlCol="0" anchor="t">
              <a:spAutoFit/>
            </a:bodyPr>
            <a:lstStyle/>
            <a:p>
              <a:pPr algn="ctr">
                <a:lnSpc>
                  <a:spcPct val="150000"/>
                </a:lnSpc>
              </a:pPr>
              <a:r>
                <a:rPr lang="zh-CN" altLang="en-US" sz="1600" dirty="0">
                  <a:solidFill>
                    <a:schemeClr val="bg1"/>
                  </a:solidFill>
                  <a:latin typeface="微软雅黑" pitchFamily="34" charset="-122"/>
                  <a:ea typeface="微软雅黑" pitchFamily="34" charset="-122"/>
                  <a:cs typeface="华文黑体" pitchFamily="2" charset="-122"/>
                </a:rPr>
                <a:t>添加标题</a:t>
              </a:r>
            </a:p>
          </p:txBody>
        </p:sp>
      </p:grpSp>
      <p:grpSp>
        <p:nvGrpSpPr>
          <p:cNvPr id="24" name="组合 23"/>
          <p:cNvGrpSpPr/>
          <p:nvPr/>
        </p:nvGrpSpPr>
        <p:grpSpPr>
          <a:xfrm>
            <a:off x="6661172" y="2282611"/>
            <a:ext cx="1941851" cy="930573"/>
            <a:chOff x="689131" y="1318791"/>
            <a:chExt cx="1631535" cy="883413"/>
          </a:xfrm>
        </p:grpSpPr>
        <p:sp>
          <p:nvSpPr>
            <p:cNvPr id="25" name="TextBox 145"/>
            <p:cNvSpPr txBox="1"/>
            <p:nvPr/>
          </p:nvSpPr>
          <p:spPr>
            <a:xfrm>
              <a:off x="724689" y="1667530"/>
              <a:ext cx="1516141" cy="534674"/>
            </a:xfrm>
            <a:prstGeom prst="rect">
              <a:avLst/>
            </a:prstGeom>
            <a:noFill/>
          </p:spPr>
          <p:txBody>
            <a:bodyPr wrap="square" lIns="121908" tIns="60953" rIns="121908" bIns="60953" rtlCol="0">
              <a:spAutoFit/>
            </a:bodyPr>
            <a:lstStyle/>
            <a:p>
              <a:pPr algn="ctr">
                <a:lnSpc>
                  <a:spcPct val="130000"/>
                </a:lnSpc>
              </a:pPr>
              <a:r>
                <a:rPr lang="zh-CN" altLang="en-US" sz="1100" dirty="0">
                  <a:solidFill>
                    <a:schemeClr val="bg1"/>
                  </a:solidFill>
                  <a:latin typeface="微软雅黑" pitchFamily="34" charset="-122"/>
                  <a:ea typeface="微软雅黑" pitchFamily="34" charset="-122"/>
                </a:rPr>
                <a:t>您的内容打在这里，或者通过您的内容打在这里</a:t>
              </a:r>
            </a:p>
          </p:txBody>
        </p:sp>
        <p:sp>
          <p:nvSpPr>
            <p:cNvPr id="26" name="TextBox 148"/>
            <p:cNvSpPr txBox="1"/>
            <p:nvPr/>
          </p:nvSpPr>
          <p:spPr>
            <a:xfrm>
              <a:off x="689131" y="1318791"/>
              <a:ext cx="1631535" cy="350615"/>
            </a:xfrm>
            <a:prstGeom prst="rect">
              <a:avLst/>
            </a:prstGeom>
            <a:noFill/>
          </p:spPr>
          <p:txBody>
            <a:bodyPr wrap="square" lIns="121908" tIns="0" rIns="121908" bIns="0" rtlCol="0" anchor="t">
              <a:spAutoFit/>
            </a:bodyPr>
            <a:lstStyle/>
            <a:p>
              <a:pPr algn="ctr">
                <a:lnSpc>
                  <a:spcPct val="150000"/>
                </a:lnSpc>
              </a:pPr>
              <a:r>
                <a:rPr lang="zh-CN" altLang="en-US" sz="1600" dirty="0">
                  <a:solidFill>
                    <a:schemeClr val="bg1"/>
                  </a:solidFill>
                  <a:latin typeface="微软雅黑" pitchFamily="34" charset="-122"/>
                  <a:ea typeface="微软雅黑" pitchFamily="34" charset="-122"/>
                  <a:cs typeface="华文黑体" pitchFamily="2" charset="-122"/>
                </a:rPr>
                <a:t>添加标题</a:t>
              </a:r>
            </a:p>
          </p:txBody>
        </p:sp>
      </p:grpSp>
    </p:spTree>
  </p:cSld>
  <p:clrMapOvr>
    <a:masterClrMapping/>
  </p:clrMapOvr>
  <mc:AlternateContent xmlns:mc="http://schemas.openxmlformats.org/markup-compatibility/2006" xmlns:p14="http://schemas.microsoft.com/office/powerpoint/2010/main">
    <mc:Choice Requires="p14">
      <p:transition spd="slow" p14:dur="1600" advClick="0" advTm="6000">
        <p14:prism isInverted="1"/>
      </p:transition>
    </mc:Choice>
    <mc:Fallback xmlns="">
      <p:transition spd="slow" advClick="0" advTm="6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55"/>
                                        </p:tgtEl>
                                        <p:attrNameLst>
                                          <p:attrName>style.visibility</p:attrName>
                                        </p:attrNameLst>
                                      </p:cBhvr>
                                      <p:to>
                                        <p:strVal val="visible"/>
                                      </p:to>
                                    </p:set>
                                    <p:anim calcmode="lin" valueType="num">
                                      <p:cBhvr>
                                        <p:cTn id="7" dur="400" fill="hold"/>
                                        <p:tgtEl>
                                          <p:spTgt spid="55"/>
                                        </p:tgtEl>
                                        <p:attrNameLst>
                                          <p:attrName>ppt_x</p:attrName>
                                        </p:attrNameLst>
                                      </p:cBhvr>
                                      <p:tavLst>
                                        <p:tav tm="0">
                                          <p:val>
                                            <p:strVal val="#ppt_x"/>
                                          </p:val>
                                        </p:tav>
                                        <p:tav tm="50000">
                                          <p:val>
                                            <p:strVal val="#ppt_x+.1"/>
                                          </p:val>
                                        </p:tav>
                                        <p:tav tm="100000">
                                          <p:val>
                                            <p:strVal val="#ppt_x"/>
                                          </p:val>
                                        </p:tav>
                                      </p:tavLst>
                                    </p:anim>
                                    <p:anim calcmode="lin" valueType="num">
                                      <p:cBhvr>
                                        <p:cTn id="8" dur="400" fill="hold"/>
                                        <p:tgtEl>
                                          <p:spTgt spid="55"/>
                                        </p:tgtEl>
                                        <p:attrNameLst>
                                          <p:attrName>ppt_y</p:attrName>
                                        </p:attrNameLst>
                                      </p:cBhvr>
                                      <p:tavLst>
                                        <p:tav tm="0">
                                          <p:val>
                                            <p:strVal val="#ppt_y"/>
                                          </p:val>
                                        </p:tav>
                                        <p:tav tm="100000">
                                          <p:val>
                                            <p:strVal val="#ppt_y"/>
                                          </p:val>
                                        </p:tav>
                                      </p:tavLst>
                                    </p:anim>
                                    <p:anim calcmode="lin" valueType="num">
                                      <p:cBhvr>
                                        <p:cTn id="9" dur="400" fill="hold"/>
                                        <p:tgtEl>
                                          <p:spTgt spid="55"/>
                                        </p:tgtEl>
                                        <p:attrNameLst>
                                          <p:attrName>ppt_h</p:attrName>
                                        </p:attrNameLst>
                                      </p:cBhvr>
                                      <p:tavLst>
                                        <p:tav tm="0">
                                          <p:val>
                                            <p:strVal val="#ppt_h/10"/>
                                          </p:val>
                                        </p:tav>
                                        <p:tav tm="50000">
                                          <p:val>
                                            <p:strVal val="#ppt_h+.01"/>
                                          </p:val>
                                        </p:tav>
                                        <p:tav tm="100000">
                                          <p:val>
                                            <p:strVal val="#ppt_h"/>
                                          </p:val>
                                        </p:tav>
                                      </p:tavLst>
                                    </p:anim>
                                    <p:anim calcmode="lin" valueType="num">
                                      <p:cBhvr>
                                        <p:cTn id="10" dur="400" fill="hold"/>
                                        <p:tgtEl>
                                          <p:spTgt spid="55"/>
                                        </p:tgtEl>
                                        <p:attrNameLst>
                                          <p:attrName>ppt_w</p:attrName>
                                        </p:attrNameLst>
                                      </p:cBhvr>
                                      <p:tavLst>
                                        <p:tav tm="0">
                                          <p:val>
                                            <p:strVal val="#ppt_w/10"/>
                                          </p:val>
                                        </p:tav>
                                        <p:tav tm="50000">
                                          <p:val>
                                            <p:strVal val="#ppt_w+.01"/>
                                          </p:val>
                                        </p:tav>
                                        <p:tav tm="100000">
                                          <p:val>
                                            <p:strVal val="#ppt_w"/>
                                          </p:val>
                                        </p:tav>
                                      </p:tavLst>
                                    </p:anim>
                                    <p:animEffect transition="in" filter="fade">
                                      <p:cBhvr>
                                        <p:cTn id="11" dur="400" tmFilter="0,0; .5, 1; 1, 1"/>
                                        <p:tgtEl>
                                          <p:spTgt spid="55"/>
                                        </p:tgtEl>
                                      </p:cBhvr>
                                    </p:animEffect>
                                  </p:childTnLst>
                                </p:cTn>
                              </p:par>
                            </p:childTnLst>
                          </p:cTn>
                        </p:par>
                      </p:childTnLst>
                    </p:cTn>
                  </p:par>
                  <p:par>
                    <p:cTn id="12" fill="hold">
                      <p:stCondLst>
                        <p:cond delay="indefinite"/>
                      </p:stCondLst>
                      <p:childTnLst>
                        <p:par>
                          <p:cTn id="13" fill="hold">
                            <p:stCondLst>
                              <p:cond delay="0"/>
                            </p:stCondLst>
                            <p:childTnLst>
                              <p:par>
                                <p:cTn id="14" presetID="53" presetClass="entr" presetSubtype="16" fill="hold" grpId="0" nodeType="clickEffect">
                                  <p:stCondLst>
                                    <p:cond delay="0"/>
                                  </p:stCondLst>
                                  <p:childTnLst>
                                    <p:set>
                                      <p:cBhvr>
                                        <p:cTn id="15" dur="1" fill="hold">
                                          <p:stCondLst>
                                            <p:cond delay="0"/>
                                          </p:stCondLst>
                                        </p:cTn>
                                        <p:tgtEl>
                                          <p:spTgt spid="6"/>
                                        </p:tgtEl>
                                        <p:attrNameLst>
                                          <p:attrName>style.visibility</p:attrName>
                                        </p:attrNameLst>
                                      </p:cBhvr>
                                      <p:to>
                                        <p:strVal val="visible"/>
                                      </p:to>
                                    </p:set>
                                    <p:anim calcmode="lin" valueType="num">
                                      <p:cBhvr>
                                        <p:cTn id="16" dur="500" fill="hold"/>
                                        <p:tgtEl>
                                          <p:spTgt spid="6"/>
                                        </p:tgtEl>
                                        <p:attrNameLst>
                                          <p:attrName>ppt_w</p:attrName>
                                        </p:attrNameLst>
                                      </p:cBhvr>
                                      <p:tavLst>
                                        <p:tav tm="0">
                                          <p:val>
                                            <p:fltVal val="0"/>
                                          </p:val>
                                        </p:tav>
                                        <p:tav tm="100000">
                                          <p:val>
                                            <p:strVal val="#ppt_w"/>
                                          </p:val>
                                        </p:tav>
                                      </p:tavLst>
                                    </p:anim>
                                    <p:anim calcmode="lin" valueType="num">
                                      <p:cBhvr>
                                        <p:cTn id="17" dur="500" fill="hold"/>
                                        <p:tgtEl>
                                          <p:spTgt spid="6"/>
                                        </p:tgtEl>
                                        <p:attrNameLst>
                                          <p:attrName>ppt_h</p:attrName>
                                        </p:attrNameLst>
                                      </p:cBhvr>
                                      <p:tavLst>
                                        <p:tav tm="0">
                                          <p:val>
                                            <p:fltVal val="0"/>
                                          </p:val>
                                        </p:tav>
                                        <p:tav tm="100000">
                                          <p:val>
                                            <p:strVal val="#ppt_h"/>
                                          </p:val>
                                        </p:tav>
                                      </p:tavLst>
                                    </p:anim>
                                    <p:animEffect transition="in" filter="fade">
                                      <p:cBhvr>
                                        <p:cTn id="18" dur="500"/>
                                        <p:tgtEl>
                                          <p:spTgt spid="6"/>
                                        </p:tgtEl>
                                      </p:cBhvr>
                                    </p:animEffect>
                                  </p:childTnLst>
                                </p:cTn>
                              </p:par>
                            </p:childTnLst>
                          </p:cTn>
                        </p:par>
                      </p:childTnLst>
                    </p:cTn>
                  </p:par>
                  <p:par>
                    <p:cTn id="19" fill="hold">
                      <p:stCondLst>
                        <p:cond delay="indefinite"/>
                      </p:stCondLst>
                      <p:childTnLst>
                        <p:par>
                          <p:cTn id="20" fill="hold">
                            <p:stCondLst>
                              <p:cond delay="0"/>
                            </p:stCondLst>
                            <p:childTnLst>
                              <p:par>
                                <p:cTn id="21" presetID="14" presetClass="entr" presetSubtype="10" fill="hold" nodeType="clickEffect">
                                  <p:stCondLst>
                                    <p:cond delay="0"/>
                                  </p:stCondLst>
                                  <p:childTnLst>
                                    <p:set>
                                      <p:cBhvr>
                                        <p:cTn id="22" dur="1" fill="hold">
                                          <p:stCondLst>
                                            <p:cond delay="0"/>
                                          </p:stCondLst>
                                        </p:cTn>
                                        <p:tgtEl>
                                          <p:spTgt spid="10"/>
                                        </p:tgtEl>
                                        <p:attrNameLst>
                                          <p:attrName>style.visibility</p:attrName>
                                        </p:attrNameLst>
                                      </p:cBhvr>
                                      <p:to>
                                        <p:strVal val="visible"/>
                                      </p:to>
                                    </p:set>
                                    <p:animEffect transition="in" filter="randombar(horizontal)">
                                      <p:cBhvr>
                                        <p:cTn id="23" dur="500"/>
                                        <p:tgtEl>
                                          <p:spTgt spid="10"/>
                                        </p:tgtEl>
                                      </p:cBhvr>
                                    </p:animEffect>
                                  </p:childTnLst>
                                </p:cTn>
                              </p:par>
                            </p:childTnLst>
                          </p:cTn>
                        </p:par>
                      </p:childTnLst>
                    </p:cTn>
                  </p:par>
                  <p:par>
                    <p:cTn id="24" fill="hold">
                      <p:stCondLst>
                        <p:cond delay="indefinite"/>
                      </p:stCondLst>
                      <p:childTnLst>
                        <p:par>
                          <p:cTn id="25" fill="hold">
                            <p:stCondLst>
                              <p:cond delay="0"/>
                            </p:stCondLst>
                            <p:childTnLst>
                              <p:par>
                                <p:cTn id="26" presetID="53" presetClass="entr" presetSubtype="16" fill="hold" grpId="0" nodeType="clickEffect">
                                  <p:stCondLst>
                                    <p:cond delay="0"/>
                                  </p:stCondLst>
                                  <p:childTnLst>
                                    <p:set>
                                      <p:cBhvr>
                                        <p:cTn id="27" dur="1" fill="hold">
                                          <p:stCondLst>
                                            <p:cond delay="0"/>
                                          </p:stCondLst>
                                        </p:cTn>
                                        <p:tgtEl>
                                          <p:spTgt spid="12"/>
                                        </p:tgtEl>
                                        <p:attrNameLst>
                                          <p:attrName>style.visibility</p:attrName>
                                        </p:attrNameLst>
                                      </p:cBhvr>
                                      <p:to>
                                        <p:strVal val="visible"/>
                                      </p:to>
                                    </p:set>
                                    <p:anim calcmode="lin" valueType="num">
                                      <p:cBhvr>
                                        <p:cTn id="28" dur="500" fill="hold"/>
                                        <p:tgtEl>
                                          <p:spTgt spid="12"/>
                                        </p:tgtEl>
                                        <p:attrNameLst>
                                          <p:attrName>ppt_w</p:attrName>
                                        </p:attrNameLst>
                                      </p:cBhvr>
                                      <p:tavLst>
                                        <p:tav tm="0">
                                          <p:val>
                                            <p:fltVal val="0"/>
                                          </p:val>
                                        </p:tav>
                                        <p:tav tm="100000">
                                          <p:val>
                                            <p:strVal val="#ppt_w"/>
                                          </p:val>
                                        </p:tav>
                                      </p:tavLst>
                                    </p:anim>
                                    <p:anim calcmode="lin" valueType="num">
                                      <p:cBhvr>
                                        <p:cTn id="29" dur="500" fill="hold"/>
                                        <p:tgtEl>
                                          <p:spTgt spid="12"/>
                                        </p:tgtEl>
                                        <p:attrNameLst>
                                          <p:attrName>ppt_h</p:attrName>
                                        </p:attrNameLst>
                                      </p:cBhvr>
                                      <p:tavLst>
                                        <p:tav tm="0">
                                          <p:val>
                                            <p:fltVal val="0"/>
                                          </p:val>
                                        </p:tav>
                                        <p:tav tm="100000">
                                          <p:val>
                                            <p:strVal val="#ppt_h"/>
                                          </p:val>
                                        </p:tav>
                                      </p:tavLst>
                                    </p:anim>
                                    <p:animEffect transition="in" filter="fade">
                                      <p:cBhvr>
                                        <p:cTn id="30" dur="500"/>
                                        <p:tgtEl>
                                          <p:spTgt spid="12"/>
                                        </p:tgtEl>
                                      </p:cBhvr>
                                    </p:animEffect>
                                  </p:childTnLst>
                                </p:cTn>
                              </p:par>
                            </p:childTnLst>
                          </p:cTn>
                        </p:par>
                      </p:childTnLst>
                    </p:cTn>
                  </p:par>
                  <p:par>
                    <p:cTn id="31" fill="hold">
                      <p:stCondLst>
                        <p:cond delay="indefinite"/>
                      </p:stCondLst>
                      <p:childTnLst>
                        <p:par>
                          <p:cTn id="32" fill="hold">
                            <p:stCondLst>
                              <p:cond delay="0"/>
                            </p:stCondLst>
                            <p:childTnLst>
                              <p:par>
                                <p:cTn id="33" presetID="14" presetClass="entr" presetSubtype="10" fill="hold" nodeType="clickEffect">
                                  <p:stCondLst>
                                    <p:cond delay="0"/>
                                  </p:stCondLst>
                                  <p:childTnLst>
                                    <p:set>
                                      <p:cBhvr>
                                        <p:cTn id="34" dur="1" fill="hold">
                                          <p:stCondLst>
                                            <p:cond delay="0"/>
                                          </p:stCondLst>
                                        </p:cTn>
                                        <p:tgtEl>
                                          <p:spTgt spid="11"/>
                                        </p:tgtEl>
                                        <p:attrNameLst>
                                          <p:attrName>style.visibility</p:attrName>
                                        </p:attrNameLst>
                                      </p:cBhvr>
                                      <p:to>
                                        <p:strVal val="visible"/>
                                      </p:to>
                                    </p:set>
                                    <p:animEffect transition="in" filter="randombar(horizontal)">
                                      <p:cBhvr>
                                        <p:cTn id="35" dur="500"/>
                                        <p:tgtEl>
                                          <p:spTgt spid="11"/>
                                        </p:tgtEl>
                                      </p:cBhvr>
                                    </p:animEffect>
                                  </p:childTnLst>
                                </p:cTn>
                              </p:par>
                            </p:childTnLst>
                          </p:cTn>
                        </p:par>
                      </p:childTnLst>
                    </p:cTn>
                  </p:par>
                  <p:par>
                    <p:cTn id="36" fill="hold">
                      <p:stCondLst>
                        <p:cond delay="indefinite"/>
                      </p:stCondLst>
                      <p:childTnLst>
                        <p:par>
                          <p:cTn id="37" fill="hold">
                            <p:stCondLst>
                              <p:cond delay="0"/>
                            </p:stCondLst>
                            <p:childTnLst>
                              <p:par>
                                <p:cTn id="38" presetID="53" presetClass="entr" presetSubtype="16" fill="hold" grpId="0" nodeType="clickEffect">
                                  <p:stCondLst>
                                    <p:cond delay="0"/>
                                  </p:stCondLst>
                                  <p:childTnLst>
                                    <p:set>
                                      <p:cBhvr>
                                        <p:cTn id="39" dur="1" fill="hold">
                                          <p:stCondLst>
                                            <p:cond delay="0"/>
                                          </p:stCondLst>
                                        </p:cTn>
                                        <p:tgtEl>
                                          <p:spTgt spid="13"/>
                                        </p:tgtEl>
                                        <p:attrNameLst>
                                          <p:attrName>style.visibility</p:attrName>
                                        </p:attrNameLst>
                                      </p:cBhvr>
                                      <p:to>
                                        <p:strVal val="visible"/>
                                      </p:to>
                                    </p:set>
                                    <p:anim calcmode="lin" valueType="num">
                                      <p:cBhvr>
                                        <p:cTn id="40" dur="500" fill="hold"/>
                                        <p:tgtEl>
                                          <p:spTgt spid="13"/>
                                        </p:tgtEl>
                                        <p:attrNameLst>
                                          <p:attrName>ppt_w</p:attrName>
                                        </p:attrNameLst>
                                      </p:cBhvr>
                                      <p:tavLst>
                                        <p:tav tm="0">
                                          <p:val>
                                            <p:fltVal val="0"/>
                                          </p:val>
                                        </p:tav>
                                        <p:tav tm="100000">
                                          <p:val>
                                            <p:strVal val="#ppt_w"/>
                                          </p:val>
                                        </p:tav>
                                      </p:tavLst>
                                    </p:anim>
                                    <p:anim calcmode="lin" valueType="num">
                                      <p:cBhvr>
                                        <p:cTn id="41" dur="500" fill="hold"/>
                                        <p:tgtEl>
                                          <p:spTgt spid="13"/>
                                        </p:tgtEl>
                                        <p:attrNameLst>
                                          <p:attrName>ppt_h</p:attrName>
                                        </p:attrNameLst>
                                      </p:cBhvr>
                                      <p:tavLst>
                                        <p:tav tm="0">
                                          <p:val>
                                            <p:fltVal val="0"/>
                                          </p:val>
                                        </p:tav>
                                        <p:tav tm="100000">
                                          <p:val>
                                            <p:strVal val="#ppt_h"/>
                                          </p:val>
                                        </p:tav>
                                      </p:tavLst>
                                    </p:anim>
                                    <p:animEffect transition="in" filter="fade">
                                      <p:cBhvr>
                                        <p:cTn id="42" dur="500"/>
                                        <p:tgtEl>
                                          <p:spTgt spid="13"/>
                                        </p:tgtEl>
                                      </p:cBhvr>
                                    </p:animEffect>
                                  </p:childTnLst>
                                </p:cTn>
                              </p:par>
                            </p:childTnLst>
                          </p:cTn>
                        </p:par>
                      </p:childTnLst>
                    </p:cTn>
                  </p:par>
                  <p:par>
                    <p:cTn id="43" fill="hold">
                      <p:stCondLst>
                        <p:cond delay="indefinite"/>
                      </p:stCondLst>
                      <p:childTnLst>
                        <p:par>
                          <p:cTn id="44" fill="hold">
                            <p:stCondLst>
                              <p:cond delay="0"/>
                            </p:stCondLst>
                            <p:childTnLst>
                              <p:par>
                                <p:cTn id="45" presetID="14" presetClass="entr" presetSubtype="10" fill="hold" nodeType="clickEffect">
                                  <p:stCondLst>
                                    <p:cond delay="0"/>
                                  </p:stCondLst>
                                  <p:childTnLst>
                                    <p:set>
                                      <p:cBhvr>
                                        <p:cTn id="46" dur="1" fill="hold">
                                          <p:stCondLst>
                                            <p:cond delay="0"/>
                                          </p:stCondLst>
                                        </p:cTn>
                                        <p:tgtEl>
                                          <p:spTgt spid="18"/>
                                        </p:tgtEl>
                                        <p:attrNameLst>
                                          <p:attrName>style.visibility</p:attrName>
                                        </p:attrNameLst>
                                      </p:cBhvr>
                                      <p:to>
                                        <p:strVal val="visible"/>
                                      </p:to>
                                    </p:set>
                                    <p:animEffect transition="in" filter="randombar(horizontal)">
                                      <p:cBhvr>
                                        <p:cTn id="47" dur="500"/>
                                        <p:tgtEl>
                                          <p:spTgt spid="18"/>
                                        </p:tgtEl>
                                      </p:cBhvr>
                                    </p:animEffect>
                                  </p:childTnLst>
                                </p:cTn>
                              </p:par>
                            </p:childTnLst>
                          </p:cTn>
                        </p:par>
                      </p:childTnLst>
                    </p:cTn>
                  </p:par>
                  <p:par>
                    <p:cTn id="48" fill="hold">
                      <p:stCondLst>
                        <p:cond delay="indefinite"/>
                      </p:stCondLst>
                      <p:childTnLst>
                        <p:par>
                          <p:cTn id="49" fill="hold">
                            <p:stCondLst>
                              <p:cond delay="0"/>
                            </p:stCondLst>
                            <p:childTnLst>
                              <p:par>
                                <p:cTn id="50" presetID="53" presetClass="entr" presetSubtype="16" fill="hold" nodeType="clickEffect">
                                  <p:stCondLst>
                                    <p:cond delay="0"/>
                                  </p:stCondLst>
                                  <p:childTnLst>
                                    <p:set>
                                      <p:cBhvr>
                                        <p:cTn id="51" dur="1" fill="hold">
                                          <p:stCondLst>
                                            <p:cond delay="0"/>
                                          </p:stCondLst>
                                        </p:cTn>
                                        <p:tgtEl>
                                          <p:spTgt spid="187"/>
                                        </p:tgtEl>
                                        <p:attrNameLst>
                                          <p:attrName>style.visibility</p:attrName>
                                        </p:attrNameLst>
                                      </p:cBhvr>
                                      <p:to>
                                        <p:strVal val="visible"/>
                                      </p:to>
                                    </p:set>
                                    <p:anim calcmode="lin" valueType="num">
                                      <p:cBhvr>
                                        <p:cTn id="52" dur="500" fill="hold"/>
                                        <p:tgtEl>
                                          <p:spTgt spid="187"/>
                                        </p:tgtEl>
                                        <p:attrNameLst>
                                          <p:attrName>ppt_w</p:attrName>
                                        </p:attrNameLst>
                                      </p:cBhvr>
                                      <p:tavLst>
                                        <p:tav tm="0">
                                          <p:val>
                                            <p:fltVal val="0"/>
                                          </p:val>
                                        </p:tav>
                                        <p:tav tm="100000">
                                          <p:val>
                                            <p:strVal val="#ppt_w"/>
                                          </p:val>
                                        </p:tav>
                                      </p:tavLst>
                                    </p:anim>
                                    <p:anim calcmode="lin" valueType="num">
                                      <p:cBhvr>
                                        <p:cTn id="53" dur="500" fill="hold"/>
                                        <p:tgtEl>
                                          <p:spTgt spid="187"/>
                                        </p:tgtEl>
                                        <p:attrNameLst>
                                          <p:attrName>ppt_h</p:attrName>
                                        </p:attrNameLst>
                                      </p:cBhvr>
                                      <p:tavLst>
                                        <p:tav tm="0">
                                          <p:val>
                                            <p:fltVal val="0"/>
                                          </p:val>
                                        </p:tav>
                                        <p:tav tm="100000">
                                          <p:val>
                                            <p:strVal val="#ppt_h"/>
                                          </p:val>
                                        </p:tav>
                                      </p:tavLst>
                                    </p:anim>
                                    <p:animEffect transition="in" filter="fade">
                                      <p:cBhvr>
                                        <p:cTn id="54" dur="500"/>
                                        <p:tgtEl>
                                          <p:spTgt spid="187"/>
                                        </p:tgtEl>
                                      </p:cBhvr>
                                    </p:animEffect>
                                  </p:childTnLst>
                                </p:cTn>
                              </p:par>
                            </p:childTnLst>
                          </p:cTn>
                        </p:par>
                      </p:childTnLst>
                    </p:cTn>
                  </p:par>
                  <p:par>
                    <p:cTn id="55" fill="hold">
                      <p:stCondLst>
                        <p:cond delay="indefinite"/>
                      </p:stCondLst>
                      <p:childTnLst>
                        <p:par>
                          <p:cTn id="56" fill="hold">
                            <p:stCondLst>
                              <p:cond delay="0"/>
                            </p:stCondLst>
                            <p:childTnLst>
                              <p:par>
                                <p:cTn id="57" presetID="53" presetClass="entr" presetSubtype="16" fill="hold" nodeType="clickEffect">
                                  <p:stCondLst>
                                    <p:cond delay="0"/>
                                  </p:stCondLst>
                                  <p:childTnLst>
                                    <p:set>
                                      <p:cBhvr>
                                        <p:cTn id="58" dur="1" fill="hold">
                                          <p:stCondLst>
                                            <p:cond delay="0"/>
                                          </p:stCondLst>
                                        </p:cTn>
                                        <p:tgtEl>
                                          <p:spTgt spid="21"/>
                                        </p:tgtEl>
                                        <p:attrNameLst>
                                          <p:attrName>style.visibility</p:attrName>
                                        </p:attrNameLst>
                                      </p:cBhvr>
                                      <p:to>
                                        <p:strVal val="visible"/>
                                      </p:to>
                                    </p:set>
                                    <p:anim calcmode="lin" valueType="num">
                                      <p:cBhvr>
                                        <p:cTn id="59" dur="500" fill="hold"/>
                                        <p:tgtEl>
                                          <p:spTgt spid="21"/>
                                        </p:tgtEl>
                                        <p:attrNameLst>
                                          <p:attrName>ppt_w</p:attrName>
                                        </p:attrNameLst>
                                      </p:cBhvr>
                                      <p:tavLst>
                                        <p:tav tm="0">
                                          <p:val>
                                            <p:fltVal val="0"/>
                                          </p:val>
                                        </p:tav>
                                        <p:tav tm="100000">
                                          <p:val>
                                            <p:strVal val="#ppt_w"/>
                                          </p:val>
                                        </p:tav>
                                      </p:tavLst>
                                    </p:anim>
                                    <p:anim calcmode="lin" valueType="num">
                                      <p:cBhvr>
                                        <p:cTn id="60" dur="500" fill="hold"/>
                                        <p:tgtEl>
                                          <p:spTgt spid="21"/>
                                        </p:tgtEl>
                                        <p:attrNameLst>
                                          <p:attrName>ppt_h</p:attrName>
                                        </p:attrNameLst>
                                      </p:cBhvr>
                                      <p:tavLst>
                                        <p:tav tm="0">
                                          <p:val>
                                            <p:fltVal val="0"/>
                                          </p:val>
                                        </p:tav>
                                        <p:tav tm="100000">
                                          <p:val>
                                            <p:strVal val="#ppt_h"/>
                                          </p:val>
                                        </p:tav>
                                      </p:tavLst>
                                    </p:anim>
                                    <p:animEffect transition="in" filter="fade">
                                      <p:cBhvr>
                                        <p:cTn id="61" dur="500"/>
                                        <p:tgtEl>
                                          <p:spTgt spid="21"/>
                                        </p:tgtEl>
                                      </p:cBhvr>
                                    </p:animEffect>
                                  </p:childTnLst>
                                </p:cTn>
                              </p:par>
                            </p:childTnLst>
                          </p:cTn>
                        </p:par>
                      </p:childTnLst>
                    </p:cTn>
                  </p:par>
                  <p:par>
                    <p:cTn id="62" fill="hold">
                      <p:stCondLst>
                        <p:cond delay="indefinite"/>
                      </p:stCondLst>
                      <p:childTnLst>
                        <p:par>
                          <p:cTn id="63" fill="hold">
                            <p:stCondLst>
                              <p:cond delay="0"/>
                            </p:stCondLst>
                            <p:childTnLst>
                              <p:par>
                                <p:cTn id="64" presetID="53" presetClass="entr" presetSubtype="16" fill="hold" nodeType="clickEffect">
                                  <p:stCondLst>
                                    <p:cond delay="0"/>
                                  </p:stCondLst>
                                  <p:childTnLst>
                                    <p:set>
                                      <p:cBhvr>
                                        <p:cTn id="65" dur="1" fill="hold">
                                          <p:stCondLst>
                                            <p:cond delay="0"/>
                                          </p:stCondLst>
                                        </p:cTn>
                                        <p:tgtEl>
                                          <p:spTgt spid="24"/>
                                        </p:tgtEl>
                                        <p:attrNameLst>
                                          <p:attrName>style.visibility</p:attrName>
                                        </p:attrNameLst>
                                      </p:cBhvr>
                                      <p:to>
                                        <p:strVal val="visible"/>
                                      </p:to>
                                    </p:set>
                                    <p:anim calcmode="lin" valueType="num">
                                      <p:cBhvr>
                                        <p:cTn id="66" dur="500" fill="hold"/>
                                        <p:tgtEl>
                                          <p:spTgt spid="24"/>
                                        </p:tgtEl>
                                        <p:attrNameLst>
                                          <p:attrName>ppt_w</p:attrName>
                                        </p:attrNameLst>
                                      </p:cBhvr>
                                      <p:tavLst>
                                        <p:tav tm="0">
                                          <p:val>
                                            <p:fltVal val="0"/>
                                          </p:val>
                                        </p:tav>
                                        <p:tav tm="100000">
                                          <p:val>
                                            <p:strVal val="#ppt_w"/>
                                          </p:val>
                                        </p:tav>
                                      </p:tavLst>
                                    </p:anim>
                                    <p:anim calcmode="lin" valueType="num">
                                      <p:cBhvr>
                                        <p:cTn id="67" dur="500" fill="hold"/>
                                        <p:tgtEl>
                                          <p:spTgt spid="24"/>
                                        </p:tgtEl>
                                        <p:attrNameLst>
                                          <p:attrName>ppt_h</p:attrName>
                                        </p:attrNameLst>
                                      </p:cBhvr>
                                      <p:tavLst>
                                        <p:tav tm="0">
                                          <p:val>
                                            <p:fltVal val="0"/>
                                          </p:val>
                                        </p:tav>
                                        <p:tav tm="100000">
                                          <p:val>
                                            <p:strVal val="#ppt_h"/>
                                          </p:val>
                                        </p:tav>
                                      </p:tavLst>
                                    </p:anim>
                                    <p:animEffect transition="in" filter="fade">
                                      <p:cBhvr>
                                        <p:cTn id="68"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12" grpId="0" animBg="1"/>
      <p:bldP spid="13" grpId="0" animBg="1"/>
      <p:bldP spid="55" grpId="0"/>
    </p:bldLst>
  </p:timing>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矩形 1"/>
          <p:cNvSpPr/>
          <p:nvPr/>
        </p:nvSpPr>
        <p:spPr>
          <a:xfrm>
            <a:off x="0" y="51470"/>
            <a:ext cx="360000" cy="1080000"/>
          </a:xfrm>
          <a:prstGeom prst="rect">
            <a:avLst/>
          </a:prstGeom>
          <a:solidFill>
            <a:srgbClr val="91D10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dirty="0"/>
          </a:p>
        </p:txBody>
      </p:sp>
      <p:sp>
        <p:nvSpPr>
          <p:cNvPr id="3" name="矩形 2"/>
          <p:cNvSpPr/>
          <p:nvPr/>
        </p:nvSpPr>
        <p:spPr>
          <a:xfrm>
            <a:off x="0" y="1155593"/>
            <a:ext cx="180000" cy="1080000"/>
          </a:xfrm>
          <a:prstGeom prst="rect">
            <a:avLst/>
          </a:prstGeom>
          <a:solidFill>
            <a:srgbClr val="FFA01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dirty="0"/>
          </a:p>
        </p:txBody>
      </p:sp>
      <p:sp>
        <p:nvSpPr>
          <p:cNvPr id="4" name="矩形 3"/>
          <p:cNvSpPr/>
          <p:nvPr/>
        </p:nvSpPr>
        <p:spPr>
          <a:xfrm>
            <a:off x="0" y="2259716"/>
            <a:ext cx="180000" cy="1080000"/>
          </a:xfrm>
          <a:prstGeom prst="rect">
            <a:avLst/>
          </a:prstGeom>
          <a:solidFill>
            <a:srgbClr val="00C5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dirty="0"/>
          </a:p>
        </p:txBody>
      </p:sp>
      <p:sp>
        <p:nvSpPr>
          <p:cNvPr id="5" name="矩形 4"/>
          <p:cNvSpPr/>
          <p:nvPr/>
        </p:nvSpPr>
        <p:spPr>
          <a:xfrm>
            <a:off x="0" y="3363838"/>
            <a:ext cx="180000" cy="1080000"/>
          </a:xfrm>
          <a:prstGeom prst="rect">
            <a:avLst/>
          </a:prstGeom>
          <a:solidFill>
            <a:srgbClr val="FF474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dirty="0"/>
          </a:p>
        </p:txBody>
      </p:sp>
      <p:sp>
        <p:nvSpPr>
          <p:cNvPr id="7" name="TextBox 54"/>
          <p:cNvSpPr txBox="1"/>
          <p:nvPr/>
        </p:nvSpPr>
        <p:spPr>
          <a:xfrm>
            <a:off x="1619885" y="174308"/>
            <a:ext cx="2673985" cy="417830"/>
          </a:xfrm>
          <a:prstGeom prst="rect">
            <a:avLst/>
          </a:prstGeom>
          <a:noFill/>
          <a:ln w="9525">
            <a:noFill/>
            <a:miter/>
          </a:ln>
        </p:spPr>
        <p:txBody>
          <a:bodyPr wrap="square">
            <a:spAutoFit/>
          </a:bodyPr>
          <a:lstStyle/>
          <a:p>
            <a:pPr lvl="0" eaLnBrk="1" hangingPunct="1"/>
            <a:r>
              <a:rPr lang="en-US" altLang="zh-CN" sz="2000" dirty="0">
                <a:solidFill>
                  <a:schemeClr val="bg1"/>
                </a:solidFill>
                <a:latin typeface="微软雅黑" pitchFamily="34" charset="-122"/>
                <a:ea typeface="微软雅黑" pitchFamily="34" charset="-122"/>
              </a:rPr>
              <a:t>1.3 </a:t>
            </a:r>
            <a:r>
              <a:rPr lang="zh-CN" altLang="en-US" sz="2000" dirty="0">
                <a:solidFill>
                  <a:schemeClr val="bg1"/>
                </a:solidFill>
                <a:latin typeface="微软雅黑" pitchFamily="34" charset="-122"/>
                <a:ea typeface="微软雅黑" pitchFamily="34" charset="-122"/>
              </a:rPr>
              <a:t>研究意义</a:t>
            </a:r>
          </a:p>
        </p:txBody>
      </p:sp>
      <p:sp>
        <p:nvSpPr>
          <p:cNvPr id="8195" name="Freeform 5"/>
          <p:cNvSpPr/>
          <p:nvPr/>
        </p:nvSpPr>
        <p:spPr>
          <a:xfrm>
            <a:off x="541973" y="210185"/>
            <a:ext cx="1092200" cy="373063"/>
          </a:xfrm>
          <a:custGeom>
            <a:avLst/>
            <a:gdLst/>
            <a:ahLst/>
            <a:cxnLst>
              <a:cxn ang="0">
                <a:pos x="35442" y="0"/>
              </a:cxn>
              <a:cxn ang="0">
                <a:pos x="950431" y="0"/>
              </a:cxn>
              <a:cxn ang="0">
                <a:pos x="985873" y="37004"/>
              </a:cxn>
              <a:cxn ang="0">
                <a:pos x="985873" y="94399"/>
              </a:cxn>
              <a:cxn ang="0">
                <a:pos x="1036505" y="138199"/>
              </a:cxn>
              <a:cxn ang="0">
                <a:pos x="1092200" y="186532"/>
              </a:cxn>
              <a:cxn ang="0">
                <a:pos x="1036505" y="234108"/>
              </a:cxn>
              <a:cxn ang="0">
                <a:pos x="985873" y="278664"/>
              </a:cxn>
              <a:cxn ang="0">
                <a:pos x="985873" y="335304"/>
              </a:cxn>
              <a:cxn ang="0">
                <a:pos x="950431" y="373063"/>
              </a:cxn>
              <a:cxn ang="0">
                <a:pos x="35442" y="373063"/>
              </a:cxn>
              <a:cxn ang="0">
                <a:pos x="0" y="335304"/>
              </a:cxn>
              <a:cxn ang="0">
                <a:pos x="0" y="37004"/>
              </a:cxn>
              <a:cxn ang="0">
                <a:pos x="35442" y="0"/>
              </a:cxn>
            </a:cxnLst>
            <a:rect l="0" t="0" r="0" b="0"/>
            <a:pathLst>
              <a:path w="1510" h="494">
                <a:moveTo>
                  <a:pt x="49" y="0"/>
                </a:moveTo>
                <a:lnTo>
                  <a:pt x="1314" y="0"/>
                </a:lnTo>
                <a:cubicBezTo>
                  <a:pt x="1341" y="0"/>
                  <a:pt x="1363" y="22"/>
                  <a:pt x="1363" y="49"/>
                </a:cubicBezTo>
                <a:lnTo>
                  <a:pt x="1363" y="125"/>
                </a:lnTo>
                <a:lnTo>
                  <a:pt x="1433" y="183"/>
                </a:lnTo>
                <a:lnTo>
                  <a:pt x="1510" y="247"/>
                </a:lnTo>
                <a:lnTo>
                  <a:pt x="1433" y="310"/>
                </a:lnTo>
                <a:lnTo>
                  <a:pt x="1363" y="369"/>
                </a:lnTo>
                <a:lnTo>
                  <a:pt x="1363" y="444"/>
                </a:lnTo>
                <a:cubicBezTo>
                  <a:pt x="1363" y="471"/>
                  <a:pt x="1341" y="494"/>
                  <a:pt x="1314" y="494"/>
                </a:cubicBezTo>
                <a:lnTo>
                  <a:pt x="49" y="494"/>
                </a:lnTo>
                <a:cubicBezTo>
                  <a:pt x="22" y="494"/>
                  <a:pt x="0" y="471"/>
                  <a:pt x="0" y="444"/>
                </a:cubicBezTo>
                <a:lnTo>
                  <a:pt x="0" y="49"/>
                </a:lnTo>
                <a:cubicBezTo>
                  <a:pt x="0" y="22"/>
                  <a:pt x="22" y="0"/>
                  <a:pt x="49" y="0"/>
                </a:cubicBezTo>
                <a:close/>
              </a:path>
            </a:pathLst>
          </a:custGeom>
          <a:solidFill>
            <a:schemeClr val="bg1">
              <a:alpha val="100000"/>
            </a:schemeClr>
          </a:solidFill>
          <a:ln w="9525">
            <a:noFill/>
          </a:ln>
        </p:spPr>
        <p:txBody>
          <a:bodyPr/>
          <a:lstStyle/>
          <a:p>
            <a:endParaRPr lang="zh-CN" altLang="en-US"/>
          </a:p>
        </p:txBody>
      </p:sp>
      <p:sp>
        <p:nvSpPr>
          <p:cNvPr id="8196" name="TextBox 23"/>
          <p:cNvSpPr txBox="1"/>
          <p:nvPr/>
        </p:nvSpPr>
        <p:spPr>
          <a:xfrm>
            <a:off x="594360" y="183198"/>
            <a:ext cx="903288" cy="400050"/>
          </a:xfrm>
          <a:prstGeom prst="rect">
            <a:avLst/>
          </a:prstGeom>
          <a:noFill/>
          <a:ln w="9525">
            <a:noFill/>
            <a:miter/>
          </a:ln>
        </p:spPr>
        <p:txBody>
          <a:bodyPr>
            <a:spAutoFit/>
          </a:bodyPr>
          <a:lstStyle/>
          <a:p>
            <a:pPr lvl="0" algn="ctr" eaLnBrk="1" hangingPunct="1"/>
            <a:r>
              <a:rPr lang="en-US" altLang="zh-CN" sz="2000" dirty="0">
                <a:solidFill>
                  <a:schemeClr val="accent2"/>
                </a:solidFill>
                <a:latin typeface="Arial" pitchFamily="34" charset="0"/>
                <a:ea typeface="宋体" pitchFamily="2" charset="-122"/>
              </a:rPr>
              <a:t>Part</a:t>
            </a:r>
            <a:r>
              <a:rPr lang="en-US" altLang="zh-CN" dirty="0">
                <a:solidFill>
                  <a:schemeClr val="accent2"/>
                </a:solidFill>
                <a:latin typeface="Arial" pitchFamily="34" charset="0"/>
                <a:ea typeface="宋体" pitchFamily="2" charset="-122"/>
              </a:rPr>
              <a:t> 1</a:t>
            </a:r>
            <a:endParaRPr lang="zh-CN" altLang="en-US" dirty="0">
              <a:solidFill>
                <a:schemeClr val="accent2"/>
              </a:solidFill>
              <a:latin typeface="Arial" pitchFamily="34" charset="0"/>
              <a:ea typeface="宋体" pitchFamily="2" charset="-122"/>
            </a:endParaRPr>
          </a:p>
        </p:txBody>
      </p:sp>
      <p:sp>
        <p:nvSpPr>
          <p:cNvPr id="32" name="矩形 31"/>
          <p:cNvSpPr/>
          <p:nvPr/>
        </p:nvSpPr>
        <p:spPr>
          <a:xfrm>
            <a:off x="0" y="4516755"/>
            <a:ext cx="179705" cy="577215"/>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dirty="0"/>
          </a:p>
        </p:txBody>
      </p:sp>
      <p:grpSp>
        <p:nvGrpSpPr>
          <p:cNvPr id="33" name="组合 32"/>
          <p:cNvGrpSpPr/>
          <p:nvPr/>
        </p:nvGrpSpPr>
        <p:grpSpPr>
          <a:xfrm>
            <a:off x="683895" y="1059815"/>
            <a:ext cx="2034540" cy="2032635"/>
            <a:chOff x="2470" y="3143"/>
            <a:chExt cx="1860" cy="1858"/>
          </a:xfrm>
        </p:grpSpPr>
        <p:sp>
          <p:nvSpPr>
            <p:cNvPr id="37" name="Freeform 12"/>
            <p:cNvSpPr/>
            <p:nvPr/>
          </p:nvSpPr>
          <p:spPr bwMode="auto">
            <a:xfrm>
              <a:off x="3118" y="3143"/>
              <a:ext cx="1212" cy="1211"/>
            </a:xfrm>
            <a:custGeom>
              <a:avLst/>
              <a:gdLst>
                <a:gd name="T0" fmla="*/ 0 w 242"/>
                <a:gd name="T1" fmla="*/ 0 h 242"/>
                <a:gd name="T2" fmla="*/ 171 w 242"/>
                <a:gd name="T3" fmla="*/ 71 h 242"/>
                <a:gd name="T4" fmla="*/ 242 w 242"/>
                <a:gd name="T5" fmla="*/ 242 h 242"/>
                <a:gd name="T6" fmla="*/ 149 w 242"/>
                <a:gd name="T7" fmla="*/ 242 h 242"/>
                <a:gd name="T8" fmla="*/ 105 w 242"/>
                <a:gd name="T9" fmla="*/ 137 h 242"/>
                <a:gd name="T10" fmla="*/ 0 w 242"/>
                <a:gd name="T11" fmla="*/ 94 h 242"/>
                <a:gd name="T12" fmla="*/ 0 w 242"/>
                <a:gd name="T13" fmla="*/ 0 h 242"/>
              </a:gdLst>
              <a:ahLst/>
              <a:cxnLst>
                <a:cxn ang="0">
                  <a:pos x="T0" y="T1"/>
                </a:cxn>
                <a:cxn ang="0">
                  <a:pos x="T2" y="T3"/>
                </a:cxn>
                <a:cxn ang="0">
                  <a:pos x="T4" y="T5"/>
                </a:cxn>
                <a:cxn ang="0">
                  <a:pos x="T6" y="T7"/>
                </a:cxn>
                <a:cxn ang="0">
                  <a:pos x="T8" y="T9"/>
                </a:cxn>
                <a:cxn ang="0">
                  <a:pos x="T10" y="T11"/>
                </a:cxn>
                <a:cxn ang="0">
                  <a:pos x="T12" y="T13"/>
                </a:cxn>
              </a:cxnLst>
              <a:rect l="0" t="0" r="r" b="b"/>
              <a:pathLst>
                <a:path w="242" h="242">
                  <a:moveTo>
                    <a:pt x="0" y="0"/>
                  </a:moveTo>
                  <a:cubicBezTo>
                    <a:pt x="67" y="0"/>
                    <a:pt x="127" y="27"/>
                    <a:pt x="171" y="71"/>
                  </a:cubicBezTo>
                  <a:cubicBezTo>
                    <a:pt x="215" y="115"/>
                    <a:pt x="242" y="175"/>
                    <a:pt x="242" y="242"/>
                  </a:cubicBezTo>
                  <a:cubicBezTo>
                    <a:pt x="149" y="242"/>
                    <a:pt x="149" y="242"/>
                    <a:pt x="149" y="242"/>
                  </a:cubicBezTo>
                  <a:cubicBezTo>
                    <a:pt x="149" y="201"/>
                    <a:pt x="132" y="164"/>
                    <a:pt x="105" y="137"/>
                  </a:cubicBezTo>
                  <a:cubicBezTo>
                    <a:pt x="78" y="110"/>
                    <a:pt x="41" y="94"/>
                    <a:pt x="0" y="94"/>
                  </a:cubicBezTo>
                  <a:lnTo>
                    <a:pt x="0" y="0"/>
                  </a:lnTo>
                  <a:close/>
                </a:path>
              </a:pathLst>
            </a:custGeom>
            <a:solidFill>
              <a:srgbClr val="0070C0"/>
            </a:solidFill>
            <a:ln>
              <a:noFill/>
            </a:ln>
          </p:spPr>
          <p:txBody>
            <a:bodyPr vert="horz" wrap="square" lIns="62995" tIns="31498" rIns="62995" bIns="31498" numCol="1" anchor="t" anchorCtr="0" compatLnSpc="1"/>
            <a:lstStyle/>
            <a:p>
              <a:endParaRPr lang="zh-CN" altLang="en-US"/>
            </a:p>
          </p:txBody>
        </p:sp>
        <p:sp>
          <p:nvSpPr>
            <p:cNvPr id="72" name="椭圆 71"/>
            <p:cNvSpPr/>
            <p:nvPr/>
          </p:nvSpPr>
          <p:spPr>
            <a:xfrm>
              <a:off x="2470" y="3703"/>
              <a:ext cx="1299" cy="1299"/>
            </a:xfrm>
            <a:prstGeom prst="ellipse">
              <a:avLst/>
            </a:prstGeom>
            <a:gradFill flip="none" rotWithShape="1">
              <a:gsLst>
                <a:gs pos="49000">
                  <a:schemeClr val="bg1">
                    <a:lumMod val="93000"/>
                  </a:schemeClr>
                </a:gs>
                <a:gs pos="0">
                  <a:srgbClr val="E2E2E2">
                    <a:lumMod val="85000"/>
                  </a:srgbClr>
                </a:gs>
                <a:gs pos="100000">
                  <a:schemeClr val="bg1"/>
                </a:gs>
              </a:gsLst>
              <a:lin ang="2700000" scaled="1"/>
              <a:tileRect/>
            </a:gradFill>
            <a:ln w="38100">
              <a:gradFill flip="none" rotWithShape="1">
                <a:gsLst>
                  <a:gs pos="100000">
                    <a:srgbClr val="E0E0E0"/>
                  </a:gs>
                  <a:gs pos="0">
                    <a:schemeClr val="bg1"/>
                  </a:gs>
                </a:gsLst>
                <a:lin ang="0" scaled="0"/>
                <a:tileRect/>
              </a:gradFill>
            </a:ln>
            <a:effectLst>
              <a:outerShdw blurRad="368300" dist="368300" dir="2700000" algn="tr" rotWithShape="0">
                <a:prstClr val="black">
                  <a:alpha val="20000"/>
                </a:prstClr>
              </a:outerShdw>
            </a:effectLst>
            <a:scene3d>
              <a:camera prst="orthographicFront"/>
              <a:lightRig rig="threePt" dir="t"/>
            </a:scene3d>
            <a:sp3d prstMaterial="metal"/>
          </p:spPr>
          <p:style>
            <a:lnRef idx="2">
              <a:schemeClr val="accent1">
                <a:shade val="50000"/>
              </a:schemeClr>
            </a:lnRef>
            <a:fillRef idx="1">
              <a:schemeClr val="accent1"/>
            </a:fillRef>
            <a:effectRef idx="0">
              <a:schemeClr val="accent1"/>
            </a:effectRef>
            <a:fontRef idx="minor">
              <a:schemeClr val="lt1"/>
            </a:fontRef>
          </p:style>
          <p:txBody>
            <a:bodyPr lIns="0" tIns="34290" rIns="0" bIns="34290" rtlCol="0" anchor="ctr"/>
            <a:lstStyle/>
            <a:p>
              <a:pPr algn="ctr"/>
              <a:endParaRPr lang="zh-CN" altLang="en-US">
                <a:solidFill>
                  <a:schemeClr val="tx1">
                    <a:lumMod val="75000"/>
                    <a:lumOff val="25000"/>
                  </a:schemeClr>
                </a:solidFill>
                <a:latin typeface="微软雅黑" pitchFamily="34" charset="-122"/>
                <a:ea typeface="微软雅黑" pitchFamily="34" charset="-122"/>
              </a:endParaRPr>
            </a:p>
          </p:txBody>
        </p:sp>
        <p:sp>
          <p:nvSpPr>
            <p:cNvPr id="75" name="Freeform 7"/>
            <p:cNvSpPr>
              <a:spLocks noEditPoints="1"/>
            </p:cNvSpPr>
            <p:nvPr/>
          </p:nvSpPr>
          <p:spPr bwMode="auto">
            <a:xfrm>
              <a:off x="2910" y="4072"/>
              <a:ext cx="420" cy="561"/>
            </a:xfrm>
            <a:custGeom>
              <a:avLst/>
              <a:gdLst>
                <a:gd name="T0" fmla="*/ 173 w 188"/>
                <a:gd name="T1" fmla="*/ 16 h 251"/>
                <a:gd name="T2" fmla="*/ 188 w 188"/>
                <a:gd name="T3" fmla="*/ 16 h 251"/>
                <a:gd name="T4" fmla="*/ 188 w 188"/>
                <a:gd name="T5" fmla="*/ 0 h 251"/>
                <a:gd name="T6" fmla="*/ 0 w 188"/>
                <a:gd name="T7" fmla="*/ 0 h 251"/>
                <a:gd name="T8" fmla="*/ 0 w 188"/>
                <a:gd name="T9" fmla="*/ 16 h 251"/>
                <a:gd name="T10" fmla="*/ 15 w 188"/>
                <a:gd name="T11" fmla="*/ 16 h 251"/>
                <a:gd name="T12" fmla="*/ 15 w 188"/>
                <a:gd name="T13" fmla="*/ 31 h 251"/>
                <a:gd name="T14" fmla="*/ 23 w 188"/>
                <a:gd name="T15" fmla="*/ 31 h 251"/>
                <a:gd name="T16" fmla="*/ 48 w 188"/>
                <a:gd name="T17" fmla="*/ 118 h 251"/>
                <a:gd name="T18" fmla="*/ 61 w 188"/>
                <a:gd name="T19" fmla="*/ 126 h 251"/>
                <a:gd name="T20" fmla="*/ 48 w 188"/>
                <a:gd name="T21" fmla="*/ 134 h 251"/>
                <a:gd name="T22" fmla="*/ 23 w 188"/>
                <a:gd name="T23" fmla="*/ 220 h 251"/>
                <a:gd name="T24" fmla="*/ 15 w 188"/>
                <a:gd name="T25" fmla="*/ 220 h 251"/>
                <a:gd name="T26" fmla="*/ 15 w 188"/>
                <a:gd name="T27" fmla="*/ 236 h 251"/>
                <a:gd name="T28" fmla="*/ 0 w 188"/>
                <a:gd name="T29" fmla="*/ 236 h 251"/>
                <a:gd name="T30" fmla="*/ 0 w 188"/>
                <a:gd name="T31" fmla="*/ 251 h 251"/>
                <a:gd name="T32" fmla="*/ 188 w 188"/>
                <a:gd name="T33" fmla="*/ 251 h 251"/>
                <a:gd name="T34" fmla="*/ 188 w 188"/>
                <a:gd name="T35" fmla="*/ 236 h 251"/>
                <a:gd name="T36" fmla="*/ 173 w 188"/>
                <a:gd name="T37" fmla="*/ 236 h 251"/>
                <a:gd name="T38" fmla="*/ 173 w 188"/>
                <a:gd name="T39" fmla="*/ 220 h 251"/>
                <a:gd name="T40" fmla="*/ 165 w 188"/>
                <a:gd name="T41" fmla="*/ 220 h 251"/>
                <a:gd name="T42" fmla="*/ 140 w 188"/>
                <a:gd name="T43" fmla="*/ 134 h 251"/>
                <a:gd name="T44" fmla="*/ 127 w 188"/>
                <a:gd name="T45" fmla="*/ 126 h 251"/>
                <a:gd name="T46" fmla="*/ 140 w 188"/>
                <a:gd name="T47" fmla="*/ 118 h 251"/>
                <a:gd name="T48" fmla="*/ 165 w 188"/>
                <a:gd name="T49" fmla="*/ 31 h 251"/>
                <a:gd name="T50" fmla="*/ 173 w 188"/>
                <a:gd name="T51" fmla="*/ 31 h 251"/>
                <a:gd name="T52" fmla="*/ 173 w 188"/>
                <a:gd name="T53" fmla="*/ 16 h 251"/>
                <a:gd name="T54" fmla="*/ 131 w 188"/>
                <a:gd name="T55" fmla="*/ 105 h 251"/>
                <a:gd name="T56" fmla="*/ 110 w 188"/>
                <a:gd name="T57" fmla="*/ 116 h 251"/>
                <a:gd name="T58" fmla="*/ 110 w 188"/>
                <a:gd name="T59" fmla="*/ 136 h 251"/>
                <a:gd name="T60" fmla="*/ 131 w 188"/>
                <a:gd name="T61" fmla="*/ 146 h 251"/>
                <a:gd name="T62" fmla="*/ 150 w 188"/>
                <a:gd name="T63" fmla="*/ 217 h 251"/>
                <a:gd name="T64" fmla="*/ 148 w 188"/>
                <a:gd name="T65" fmla="*/ 220 h 251"/>
                <a:gd name="T66" fmla="*/ 132 w 188"/>
                <a:gd name="T67" fmla="*/ 220 h 251"/>
                <a:gd name="T68" fmla="*/ 120 w 188"/>
                <a:gd name="T69" fmla="*/ 183 h 251"/>
                <a:gd name="T70" fmla="*/ 102 w 188"/>
                <a:gd name="T71" fmla="*/ 174 h 251"/>
                <a:gd name="T72" fmla="*/ 102 w 188"/>
                <a:gd name="T73" fmla="*/ 109 h 251"/>
                <a:gd name="T74" fmla="*/ 128 w 188"/>
                <a:gd name="T75" fmla="*/ 98 h 251"/>
                <a:gd name="T76" fmla="*/ 143 w 188"/>
                <a:gd name="T77" fmla="*/ 79 h 251"/>
                <a:gd name="T78" fmla="*/ 46 w 188"/>
                <a:gd name="T79" fmla="*/ 79 h 251"/>
                <a:gd name="T80" fmla="*/ 60 w 188"/>
                <a:gd name="T81" fmla="*/ 98 h 251"/>
                <a:gd name="T82" fmla="*/ 86 w 188"/>
                <a:gd name="T83" fmla="*/ 109 h 251"/>
                <a:gd name="T84" fmla="*/ 86 w 188"/>
                <a:gd name="T85" fmla="*/ 174 h 251"/>
                <a:gd name="T86" fmla="*/ 68 w 188"/>
                <a:gd name="T87" fmla="*/ 183 h 251"/>
                <a:gd name="T88" fmla="*/ 56 w 188"/>
                <a:gd name="T89" fmla="*/ 220 h 251"/>
                <a:gd name="T90" fmla="*/ 40 w 188"/>
                <a:gd name="T91" fmla="*/ 220 h 251"/>
                <a:gd name="T92" fmla="*/ 38 w 188"/>
                <a:gd name="T93" fmla="*/ 217 h 251"/>
                <a:gd name="T94" fmla="*/ 57 w 188"/>
                <a:gd name="T95" fmla="*/ 146 h 251"/>
                <a:gd name="T96" fmla="*/ 78 w 188"/>
                <a:gd name="T97" fmla="*/ 136 h 251"/>
                <a:gd name="T98" fmla="*/ 78 w 188"/>
                <a:gd name="T99" fmla="*/ 116 h 251"/>
                <a:gd name="T100" fmla="*/ 57 w 188"/>
                <a:gd name="T101" fmla="*/ 105 h 251"/>
                <a:gd name="T102" fmla="*/ 38 w 188"/>
                <a:gd name="T103" fmla="*/ 34 h 251"/>
                <a:gd name="T104" fmla="*/ 40 w 188"/>
                <a:gd name="T105" fmla="*/ 31 h 251"/>
                <a:gd name="T106" fmla="*/ 148 w 188"/>
                <a:gd name="T107" fmla="*/ 31 h 251"/>
                <a:gd name="T108" fmla="*/ 150 w 188"/>
                <a:gd name="T109" fmla="*/ 34 h 251"/>
                <a:gd name="T110" fmla="*/ 131 w 188"/>
                <a:gd name="T111" fmla="*/ 105 h 2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88" h="251">
                  <a:moveTo>
                    <a:pt x="173" y="16"/>
                  </a:moveTo>
                  <a:cubicBezTo>
                    <a:pt x="188" y="16"/>
                    <a:pt x="188" y="16"/>
                    <a:pt x="188" y="16"/>
                  </a:cubicBezTo>
                  <a:cubicBezTo>
                    <a:pt x="188" y="0"/>
                    <a:pt x="188" y="0"/>
                    <a:pt x="188" y="0"/>
                  </a:cubicBezTo>
                  <a:cubicBezTo>
                    <a:pt x="0" y="0"/>
                    <a:pt x="0" y="0"/>
                    <a:pt x="0" y="0"/>
                  </a:cubicBezTo>
                  <a:cubicBezTo>
                    <a:pt x="0" y="16"/>
                    <a:pt x="0" y="16"/>
                    <a:pt x="0" y="16"/>
                  </a:cubicBezTo>
                  <a:cubicBezTo>
                    <a:pt x="15" y="16"/>
                    <a:pt x="15" y="16"/>
                    <a:pt x="15" y="16"/>
                  </a:cubicBezTo>
                  <a:cubicBezTo>
                    <a:pt x="15" y="31"/>
                    <a:pt x="15" y="31"/>
                    <a:pt x="15" y="31"/>
                  </a:cubicBezTo>
                  <a:cubicBezTo>
                    <a:pt x="23" y="31"/>
                    <a:pt x="23" y="31"/>
                    <a:pt x="23" y="31"/>
                  </a:cubicBezTo>
                  <a:cubicBezTo>
                    <a:pt x="12" y="62"/>
                    <a:pt x="21" y="98"/>
                    <a:pt x="48" y="118"/>
                  </a:cubicBezTo>
                  <a:cubicBezTo>
                    <a:pt x="52" y="121"/>
                    <a:pt x="56" y="123"/>
                    <a:pt x="61" y="126"/>
                  </a:cubicBezTo>
                  <a:cubicBezTo>
                    <a:pt x="56" y="128"/>
                    <a:pt x="52" y="130"/>
                    <a:pt x="48" y="134"/>
                  </a:cubicBezTo>
                  <a:cubicBezTo>
                    <a:pt x="21" y="154"/>
                    <a:pt x="12" y="189"/>
                    <a:pt x="23" y="220"/>
                  </a:cubicBezTo>
                  <a:cubicBezTo>
                    <a:pt x="15" y="220"/>
                    <a:pt x="15" y="220"/>
                    <a:pt x="15" y="220"/>
                  </a:cubicBezTo>
                  <a:cubicBezTo>
                    <a:pt x="15" y="236"/>
                    <a:pt x="15" y="236"/>
                    <a:pt x="15" y="236"/>
                  </a:cubicBezTo>
                  <a:cubicBezTo>
                    <a:pt x="0" y="236"/>
                    <a:pt x="0" y="236"/>
                    <a:pt x="0" y="236"/>
                  </a:cubicBezTo>
                  <a:cubicBezTo>
                    <a:pt x="0" y="251"/>
                    <a:pt x="0" y="251"/>
                    <a:pt x="0" y="251"/>
                  </a:cubicBezTo>
                  <a:cubicBezTo>
                    <a:pt x="188" y="251"/>
                    <a:pt x="188" y="251"/>
                    <a:pt x="188" y="251"/>
                  </a:cubicBezTo>
                  <a:cubicBezTo>
                    <a:pt x="188" y="236"/>
                    <a:pt x="188" y="236"/>
                    <a:pt x="188" y="236"/>
                  </a:cubicBezTo>
                  <a:cubicBezTo>
                    <a:pt x="173" y="236"/>
                    <a:pt x="173" y="236"/>
                    <a:pt x="173" y="236"/>
                  </a:cubicBezTo>
                  <a:cubicBezTo>
                    <a:pt x="173" y="220"/>
                    <a:pt x="173" y="220"/>
                    <a:pt x="173" y="220"/>
                  </a:cubicBezTo>
                  <a:cubicBezTo>
                    <a:pt x="165" y="220"/>
                    <a:pt x="165" y="220"/>
                    <a:pt x="165" y="220"/>
                  </a:cubicBezTo>
                  <a:cubicBezTo>
                    <a:pt x="177" y="189"/>
                    <a:pt x="167" y="154"/>
                    <a:pt x="140" y="134"/>
                  </a:cubicBezTo>
                  <a:cubicBezTo>
                    <a:pt x="136" y="130"/>
                    <a:pt x="132" y="128"/>
                    <a:pt x="127" y="126"/>
                  </a:cubicBezTo>
                  <a:cubicBezTo>
                    <a:pt x="132" y="123"/>
                    <a:pt x="136" y="121"/>
                    <a:pt x="140" y="118"/>
                  </a:cubicBezTo>
                  <a:cubicBezTo>
                    <a:pt x="167" y="98"/>
                    <a:pt x="177" y="62"/>
                    <a:pt x="165" y="31"/>
                  </a:cubicBezTo>
                  <a:cubicBezTo>
                    <a:pt x="173" y="31"/>
                    <a:pt x="173" y="31"/>
                    <a:pt x="173" y="31"/>
                  </a:cubicBezTo>
                  <a:lnTo>
                    <a:pt x="173" y="16"/>
                  </a:lnTo>
                  <a:close/>
                  <a:moveTo>
                    <a:pt x="131" y="105"/>
                  </a:moveTo>
                  <a:cubicBezTo>
                    <a:pt x="124" y="110"/>
                    <a:pt x="117" y="114"/>
                    <a:pt x="110" y="116"/>
                  </a:cubicBezTo>
                  <a:cubicBezTo>
                    <a:pt x="110" y="136"/>
                    <a:pt x="110" y="136"/>
                    <a:pt x="110" y="136"/>
                  </a:cubicBezTo>
                  <a:cubicBezTo>
                    <a:pt x="117" y="138"/>
                    <a:pt x="124" y="141"/>
                    <a:pt x="131" y="146"/>
                  </a:cubicBezTo>
                  <a:cubicBezTo>
                    <a:pt x="152" y="163"/>
                    <a:pt x="160" y="192"/>
                    <a:pt x="150" y="217"/>
                  </a:cubicBezTo>
                  <a:cubicBezTo>
                    <a:pt x="148" y="220"/>
                    <a:pt x="148" y="220"/>
                    <a:pt x="148" y="220"/>
                  </a:cubicBezTo>
                  <a:cubicBezTo>
                    <a:pt x="132" y="220"/>
                    <a:pt x="132" y="220"/>
                    <a:pt x="132" y="220"/>
                  </a:cubicBezTo>
                  <a:cubicBezTo>
                    <a:pt x="135" y="207"/>
                    <a:pt x="131" y="193"/>
                    <a:pt x="120" y="183"/>
                  </a:cubicBezTo>
                  <a:cubicBezTo>
                    <a:pt x="115" y="178"/>
                    <a:pt x="109" y="175"/>
                    <a:pt x="102" y="174"/>
                  </a:cubicBezTo>
                  <a:cubicBezTo>
                    <a:pt x="102" y="109"/>
                    <a:pt x="102" y="109"/>
                    <a:pt x="102" y="109"/>
                  </a:cubicBezTo>
                  <a:cubicBezTo>
                    <a:pt x="111" y="108"/>
                    <a:pt x="120" y="104"/>
                    <a:pt x="128" y="98"/>
                  </a:cubicBezTo>
                  <a:cubicBezTo>
                    <a:pt x="134" y="93"/>
                    <a:pt x="139" y="86"/>
                    <a:pt x="143" y="79"/>
                  </a:cubicBezTo>
                  <a:cubicBezTo>
                    <a:pt x="46" y="79"/>
                    <a:pt x="46" y="79"/>
                    <a:pt x="46" y="79"/>
                  </a:cubicBezTo>
                  <a:cubicBezTo>
                    <a:pt x="49" y="86"/>
                    <a:pt x="54" y="93"/>
                    <a:pt x="60" y="98"/>
                  </a:cubicBezTo>
                  <a:cubicBezTo>
                    <a:pt x="68" y="104"/>
                    <a:pt x="77" y="108"/>
                    <a:pt x="86" y="109"/>
                  </a:cubicBezTo>
                  <a:cubicBezTo>
                    <a:pt x="86" y="174"/>
                    <a:pt x="86" y="174"/>
                    <a:pt x="86" y="174"/>
                  </a:cubicBezTo>
                  <a:cubicBezTo>
                    <a:pt x="79" y="175"/>
                    <a:pt x="73" y="178"/>
                    <a:pt x="68" y="183"/>
                  </a:cubicBezTo>
                  <a:cubicBezTo>
                    <a:pt x="57" y="193"/>
                    <a:pt x="53" y="207"/>
                    <a:pt x="56" y="220"/>
                  </a:cubicBezTo>
                  <a:cubicBezTo>
                    <a:pt x="40" y="220"/>
                    <a:pt x="40" y="220"/>
                    <a:pt x="40" y="220"/>
                  </a:cubicBezTo>
                  <a:cubicBezTo>
                    <a:pt x="38" y="217"/>
                    <a:pt x="38" y="217"/>
                    <a:pt x="38" y="217"/>
                  </a:cubicBezTo>
                  <a:cubicBezTo>
                    <a:pt x="28" y="192"/>
                    <a:pt x="36" y="163"/>
                    <a:pt x="57" y="146"/>
                  </a:cubicBezTo>
                  <a:cubicBezTo>
                    <a:pt x="64" y="141"/>
                    <a:pt x="71" y="138"/>
                    <a:pt x="78" y="136"/>
                  </a:cubicBezTo>
                  <a:cubicBezTo>
                    <a:pt x="78" y="116"/>
                    <a:pt x="78" y="116"/>
                    <a:pt x="78" y="116"/>
                  </a:cubicBezTo>
                  <a:cubicBezTo>
                    <a:pt x="71" y="114"/>
                    <a:pt x="64" y="110"/>
                    <a:pt x="57" y="105"/>
                  </a:cubicBezTo>
                  <a:cubicBezTo>
                    <a:pt x="36" y="89"/>
                    <a:pt x="28" y="60"/>
                    <a:pt x="38" y="34"/>
                  </a:cubicBezTo>
                  <a:cubicBezTo>
                    <a:pt x="40" y="31"/>
                    <a:pt x="40" y="31"/>
                    <a:pt x="40" y="31"/>
                  </a:cubicBezTo>
                  <a:cubicBezTo>
                    <a:pt x="148" y="31"/>
                    <a:pt x="148" y="31"/>
                    <a:pt x="148" y="31"/>
                  </a:cubicBezTo>
                  <a:cubicBezTo>
                    <a:pt x="150" y="34"/>
                    <a:pt x="150" y="34"/>
                    <a:pt x="150" y="34"/>
                  </a:cubicBezTo>
                  <a:cubicBezTo>
                    <a:pt x="160" y="60"/>
                    <a:pt x="152" y="89"/>
                    <a:pt x="131" y="105"/>
                  </a:cubicBezTo>
                  <a:close/>
                </a:path>
              </a:pathLst>
            </a:custGeom>
            <a:solidFill>
              <a:srgbClr val="0070C0"/>
            </a:solidFill>
            <a:ln>
              <a:noFill/>
            </a:ln>
          </p:spPr>
          <p:txBody>
            <a:bodyPr vert="horz" wrap="square" lIns="68580" tIns="34290" rIns="68580" bIns="34290" numCol="1" anchor="t" anchorCtr="0" compatLnSpc="1"/>
            <a:lstStyle/>
            <a:p>
              <a:endParaRPr lang="zh-CN" altLang="en-US"/>
            </a:p>
          </p:txBody>
        </p:sp>
      </p:grpSp>
      <p:grpSp>
        <p:nvGrpSpPr>
          <p:cNvPr id="8" name="组合 7"/>
          <p:cNvGrpSpPr/>
          <p:nvPr/>
        </p:nvGrpSpPr>
        <p:grpSpPr>
          <a:xfrm>
            <a:off x="3672205" y="1059815"/>
            <a:ext cx="2034540" cy="2033729"/>
            <a:chOff x="3672205" y="1059815"/>
            <a:chExt cx="2034540" cy="2033729"/>
          </a:xfrm>
        </p:grpSpPr>
        <p:grpSp>
          <p:nvGrpSpPr>
            <p:cNvPr id="34" name="组合 33"/>
            <p:cNvGrpSpPr/>
            <p:nvPr/>
          </p:nvGrpSpPr>
          <p:grpSpPr>
            <a:xfrm>
              <a:off x="3672205" y="1059815"/>
              <a:ext cx="2034540" cy="2033729"/>
              <a:chOff x="2470" y="3143"/>
              <a:chExt cx="1860" cy="1859"/>
            </a:xfrm>
          </p:grpSpPr>
          <p:sp>
            <p:nvSpPr>
              <p:cNvPr id="35" name="Freeform 12"/>
              <p:cNvSpPr/>
              <p:nvPr/>
            </p:nvSpPr>
            <p:spPr bwMode="auto">
              <a:xfrm>
                <a:off x="3118" y="3143"/>
                <a:ext cx="1212" cy="1211"/>
              </a:xfrm>
              <a:custGeom>
                <a:avLst/>
                <a:gdLst>
                  <a:gd name="T0" fmla="*/ 0 w 242"/>
                  <a:gd name="T1" fmla="*/ 0 h 242"/>
                  <a:gd name="T2" fmla="*/ 171 w 242"/>
                  <a:gd name="T3" fmla="*/ 71 h 242"/>
                  <a:gd name="T4" fmla="*/ 242 w 242"/>
                  <a:gd name="T5" fmla="*/ 242 h 242"/>
                  <a:gd name="T6" fmla="*/ 149 w 242"/>
                  <a:gd name="T7" fmla="*/ 242 h 242"/>
                  <a:gd name="T8" fmla="*/ 105 w 242"/>
                  <a:gd name="T9" fmla="*/ 137 h 242"/>
                  <a:gd name="T10" fmla="*/ 0 w 242"/>
                  <a:gd name="T11" fmla="*/ 94 h 242"/>
                  <a:gd name="T12" fmla="*/ 0 w 242"/>
                  <a:gd name="T13" fmla="*/ 0 h 242"/>
                </a:gdLst>
                <a:ahLst/>
                <a:cxnLst>
                  <a:cxn ang="0">
                    <a:pos x="T0" y="T1"/>
                  </a:cxn>
                  <a:cxn ang="0">
                    <a:pos x="T2" y="T3"/>
                  </a:cxn>
                  <a:cxn ang="0">
                    <a:pos x="T4" y="T5"/>
                  </a:cxn>
                  <a:cxn ang="0">
                    <a:pos x="T6" y="T7"/>
                  </a:cxn>
                  <a:cxn ang="0">
                    <a:pos x="T8" y="T9"/>
                  </a:cxn>
                  <a:cxn ang="0">
                    <a:pos x="T10" y="T11"/>
                  </a:cxn>
                  <a:cxn ang="0">
                    <a:pos x="T12" y="T13"/>
                  </a:cxn>
                </a:cxnLst>
                <a:rect l="0" t="0" r="r" b="b"/>
                <a:pathLst>
                  <a:path w="242" h="242">
                    <a:moveTo>
                      <a:pt x="0" y="0"/>
                    </a:moveTo>
                    <a:cubicBezTo>
                      <a:pt x="67" y="0"/>
                      <a:pt x="127" y="27"/>
                      <a:pt x="171" y="71"/>
                    </a:cubicBezTo>
                    <a:cubicBezTo>
                      <a:pt x="215" y="115"/>
                      <a:pt x="242" y="175"/>
                      <a:pt x="242" y="242"/>
                    </a:cubicBezTo>
                    <a:cubicBezTo>
                      <a:pt x="149" y="242"/>
                      <a:pt x="149" y="242"/>
                      <a:pt x="149" y="242"/>
                    </a:cubicBezTo>
                    <a:cubicBezTo>
                      <a:pt x="149" y="201"/>
                      <a:pt x="132" y="164"/>
                      <a:pt x="105" y="137"/>
                    </a:cubicBezTo>
                    <a:cubicBezTo>
                      <a:pt x="78" y="110"/>
                      <a:pt x="41" y="94"/>
                      <a:pt x="0" y="94"/>
                    </a:cubicBezTo>
                    <a:lnTo>
                      <a:pt x="0" y="0"/>
                    </a:lnTo>
                    <a:close/>
                  </a:path>
                </a:pathLst>
              </a:custGeom>
              <a:solidFill>
                <a:srgbClr val="9A3E7F"/>
              </a:solidFill>
              <a:ln>
                <a:noFill/>
              </a:ln>
            </p:spPr>
            <p:txBody>
              <a:bodyPr vert="horz" wrap="square" lIns="62995" tIns="31498" rIns="62995" bIns="31498" numCol="1" anchor="t" anchorCtr="0" compatLnSpc="1"/>
              <a:lstStyle/>
              <a:p>
                <a:endParaRPr lang="zh-CN" altLang="en-US"/>
              </a:p>
            </p:txBody>
          </p:sp>
          <p:sp>
            <p:nvSpPr>
              <p:cNvPr id="36" name="椭圆 35"/>
              <p:cNvSpPr/>
              <p:nvPr/>
            </p:nvSpPr>
            <p:spPr>
              <a:xfrm>
                <a:off x="2470" y="3703"/>
                <a:ext cx="1299" cy="1299"/>
              </a:xfrm>
              <a:prstGeom prst="ellipse">
                <a:avLst/>
              </a:prstGeom>
              <a:gradFill flip="none" rotWithShape="1">
                <a:gsLst>
                  <a:gs pos="49000">
                    <a:schemeClr val="bg1">
                      <a:lumMod val="93000"/>
                    </a:schemeClr>
                  </a:gs>
                  <a:gs pos="0">
                    <a:srgbClr val="E2E2E2">
                      <a:lumMod val="85000"/>
                    </a:srgbClr>
                  </a:gs>
                  <a:gs pos="100000">
                    <a:schemeClr val="bg1"/>
                  </a:gs>
                </a:gsLst>
                <a:lin ang="2700000" scaled="1"/>
                <a:tileRect/>
              </a:gradFill>
              <a:ln w="38100">
                <a:gradFill flip="none" rotWithShape="1">
                  <a:gsLst>
                    <a:gs pos="100000">
                      <a:srgbClr val="E0E0E0"/>
                    </a:gs>
                    <a:gs pos="0">
                      <a:schemeClr val="bg1"/>
                    </a:gs>
                  </a:gsLst>
                  <a:lin ang="0" scaled="0"/>
                  <a:tileRect/>
                </a:gradFill>
              </a:ln>
              <a:effectLst>
                <a:outerShdw blurRad="368300" dist="368300" dir="2700000" algn="tr" rotWithShape="0">
                  <a:prstClr val="black">
                    <a:alpha val="20000"/>
                  </a:prstClr>
                </a:outerShdw>
              </a:effectLst>
              <a:scene3d>
                <a:camera prst="orthographicFront"/>
                <a:lightRig rig="threePt" dir="t"/>
              </a:scene3d>
              <a:sp3d prstMaterial="metal"/>
            </p:spPr>
            <p:style>
              <a:lnRef idx="2">
                <a:schemeClr val="accent1">
                  <a:shade val="50000"/>
                </a:schemeClr>
              </a:lnRef>
              <a:fillRef idx="1">
                <a:schemeClr val="accent1"/>
              </a:fillRef>
              <a:effectRef idx="0">
                <a:schemeClr val="accent1"/>
              </a:effectRef>
              <a:fontRef idx="minor">
                <a:schemeClr val="lt1"/>
              </a:fontRef>
            </p:style>
            <p:txBody>
              <a:bodyPr lIns="0" tIns="34290" rIns="0" bIns="34290" rtlCol="0" anchor="ctr"/>
              <a:lstStyle/>
              <a:p>
                <a:pPr algn="ctr"/>
                <a:endParaRPr lang="zh-CN" altLang="en-US">
                  <a:solidFill>
                    <a:schemeClr val="tx1">
                      <a:lumMod val="75000"/>
                      <a:lumOff val="25000"/>
                    </a:schemeClr>
                  </a:solidFill>
                  <a:latin typeface="微软雅黑" pitchFamily="34" charset="-122"/>
                  <a:ea typeface="微软雅黑" pitchFamily="34" charset="-122"/>
                </a:endParaRPr>
              </a:p>
            </p:txBody>
          </p:sp>
        </p:grpSp>
        <p:sp>
          <p:nvSpPr>
            <p:cNvPr id="76" name="Freeform 8"/>
            <p:cNvSpPr>
              <a:spLocks noEditPoints="1"/>
            </p:cNvSpPr>
            <p:nvPr/>
          </p:nvSpPr>
          <p:spPr bwMode="auto">
            <a:xfrm>
              <a:off x="4211955" y="2067560"/>
              <a:ext cx="427990" cy="680720"/>
            </a:xfrm>
            <a:custGeom>
              <a:avLst/>
              <a:gdLst>
                <a:gd name="T0" fmla="*/ 110 w 158"/>
                <a:gd name="T1" fmla="*/ 204 h 251"/>
                <a:gd name="T2" fmla="*/ 103 w 158"/>
                <a:gd name="T3" fmla="*/ 212 h 251"/>
                <a:gd name="T4" fmla="*/ 55 w 158"/>
                <a:gd name="T5" fmla="*/ 212 h 251"/>
                <a:gd name="T6" fmla="*/ 48 w 158"/>
                <a:gd name="T7" fmla="*/ 204 h 251"/>
                <a:gd name="T8" fmla="*/ 55 w 158"/>
                <a:gd name="T9" fmla="*/ 196 h 251"/>
                <a:gd name="T10" fmla="*/ 103 w 158"/>
                <a:gd name="T11" fmla="*/ 196 h 251"/>
                <a:gd name="T12" fmla="*/ 110 w 158"/>
                <a:gd name="T13" fmla="*/ 204 h 251"/>
                <a:gd name="T14" fmla="*/ 103 w 158"/>
                <a:gd name="T15" fmla="*/ 220 h 251"/>
                <a:gd name="T16" fmla="*/ 55 w 158"/>
                <a:gd name="T17" fmla="*/ 220 h 251"/>
                <a:gd name="T18" fmla="*/ 48 w 158"/>
                <a:gd name="T19" fmla="*/ 228 h 251"/>
                <a:gd name="T20" fmla="*/ 55 w 158"/>
                <a:gd name="T21" fmla="*/ 236 h 251"/>
                <a:gd name="T22" fmla="*/ 71 w 158"/>
                <a:gd name="T23" fmla="*/ 251 h 251"/>
                <a:gd name="T24" fmla="*/ 87 w 158"/>
                <a:gd name="T25" fmla="*/ 251 h 251"/>
                <a:gd name="T26" fmla="*/ 103 w 158"/>
                <a:gd name="T27" fmla="*/ 236 h 251"/>
                <a:gd name="T28" fmla="*/ 110 w 158"/>
                <a:gd name="T29" fmla="*/ 228 h 251"/>
                <a:gd name="T30" fmla="*/ 103 w 158"/>
                <a:gd name="T31" fmla="*/ 220 h 251"/>
                <a:gd name="T32" fmla="*/ 158 w 158"/>
                <a:gd name="T33" fmla="*/ 78 h 251"/>
                <a:gd name="T34" fmla="*/ 118 w 158"/>
                <a:gd name="T35" fmla="*/ 146 h 251"/>
                <a:gd name="T36" fmla="*/ 118 w 158"/>
                <a:gd name="T37" fmla="*/ 173 h 251"/>
                <a:gd name="T38" fmla="*/ 103 w 158"/>
                <a:gd name="T39" fmla="*/ 188 h 251"/>
                <a:gd name="T40" fmla="*/ 55 w 158"/>
                <a:gd name="T41" fmla="*/ 188 h 251"/>
                <a:gd name="T42" fmla="*/ 40 w 158"/>
                <a:gd name="T43" fmla="*/ 173 h 251"/>
                <a:gd name="T44" fmla="*/ 40 w 158"/>
                <a:gd name="T45" fmla="*/ 146 h 251"/>
                <a:gd name="T46" fmla="*/ 0 w 158"/>
                <a:gd name="T47" fmla="*/ 78 h 251"/>
                <a:gd name="T48" fmla="*/ 79 w 158"/>
                <a:gd name="T49" fmla="*/ 0 h 251"/>
                <a:gd name="T50" fmla="*/ 158 w 158"/>
                <a:gd name="T51" fmla="*/ 78 h 251"/>
                <a:gd name="T52" fmla="*/ 142 w 158"/>
                <a:gd name="T53" fmla="*/ 78 h 251"/>
                <a:gd name="T54" fmla="*/ 79 w 158"/>
                <a:gd name="T55" fmla="*/ 16 h 251"/>
                <a:gd name="T56" fmla="*/ 16 w 158"/>
                <a:gd name="T57" fmla="*/ 78 h 251"/>
                <a:gd name="T58" fmla="*/ 48 w 158"/>
                <a:gd name="T59" fmla="*/ 132 h 251"/>
                <a:gd name="T60" fmla="*/ 55 w 158"/>
                <a:gd name="T61" fmla="*/ 137 h 251"/>
                <a:gd name="T62" fmla="*/ 55 w 158"/>
                <a:gd name="T63" fmla="*/ 173 h 251"/>
                <a:gd name="T64" fmla="*/ 103 w 158"/>
                <a:gd name="T65" fmla="*/ 173 h 251"/>
                <a:gd name="T66" fmla="*/ 103 w 158"/>
                <a:gd name="T67" fmla="*/ 137 h 251"/>
                <a:gd name="T68" fmla="*/ 110 w 158"/>
                <a:gd name="T69" fmla="*/ 132 h 251"/>
                <a:gd name="T70" fmla="*/ 142 w 158"/>
                <a:gd name="T71" fmla="*/ 78 h 2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58" h="251">
                  <a:moveTo>
                    <a:pt x="110" y="204"/>
                  </a:moveTo>
                  <a:cubicBezTo>
                    <a:pt x="110" y="208"/>
                    <a:pt x="107" y="212"/>
                    <a:pt x="103" y="212"/>
                  </a:cubicBezTo>
                  <a:cubicBezTo>
                    <a:pt x="55" y="212"/>
                    <a:pt x="55" y="212"/>
                    <a:pt x="55" y="212"/>
                  </a:cubicBezTo>
                  <a:cubicBezTo>
                    <a:pt x="51" y="212"/>
                    <a:pt x="48" y="208"/>
                    <a:pt x="48" y="204"/>
                  </a:cubicBezTo>
                  <a:cubicBezTo>
                    <a:pt x="48" y="200"/>
                    <a:pt x="51" y="196"/>
                    <a:pt x="55" y="196"/>
                  </a:cubicBezTo>
                  <a:cubicBezTo>
                    <a:pt x="103" y="196"/>
                    <a:pt x="103" y="196"/>
                    <a:pt x="103" y="196"/>
                  </a:cubicBezTo>
                  <a:cubicBezTo>
                    <a:pt x="107" y="196"/>
                    <a:pt x="110" y="200"/>
                    <a:pt x="110" y="204"/>
                  </a:cubicBezTo>
                  <a:close/>
                  <a:moveTo>
                    <a:pt x="103" y="220"/>
                  </a:moveTo>
                  <a:cubicBezTo>
                    <a:pt x="55" y="220"/>
                    <a:pt x="55" y="220"/>
                    <a:pt x="55" y="220"/>
                  </a:cubicBezTo>
                  <a:cubicBezTo>
                    <a:pt x="51" y="220"/>
                    <a:pt x="48" y="223"/>
                    <a:pt x="48" y="228"/>
                  </a:cubicBezTo>
                  <a:cubicBezTo>
                    <a:pt x="48" y="232"/>
                    <a:pt x="51" y="236"/>
                    <a:pt x="55" y="236"/>
                  </a:cubicBezTo>
                  <a:cubicBezTo>
                    <a:pt x="55" y="244"/>
                    <a:pt x="62" y="251"/>
                    <a:pt x="71" y="251"/>
                  </a:cubicBezTo>
                  <a:cubicBezTo>
                    <a:pt x="87" y="251"/>
                    <a:pt x="87" y="251"/>
                    <a:pt x="87" y="251"/>
                  </a:cubicBezTo>
                  <a:cubicBezTo>
                    <a:pt x="96" y="251"/>
                    <a:pt x="103" y="244"/>
                    <a:pt x="103" y="236"/>
                  </a:cubicBezTo>
                  <a:cubicBezTo>
                    <a:pt x="107" y="236"/>
                    <a:pt x="110" y="232"/>
                    <a:pt x="110" y="228"/>
                  </a:cubicBezTo>
                  <a:cubicBezTo>
                    <a:pt x="110" y="223"/>
                    <a:pt x="107" y="220"/>
                    <a:pt x="103" y="220"/>
                  </a:cubicBezTo>
                  <a:close/>
                  <a:moveTo>
                    <a:pt x="158" y="78"/>
                  </a:moveTo>
                  <a:cubicBezTo>
                    <a:pt x="158" y="107"/>
                    <a:pt x="142" y="132"/>
                    <a:pt x="118" y="146"/>
                  </a:cubicBezTo>
                  <a:cubicBezTo>
                    <a:pt x="118" y="173"/>
                    <a:pt x="118" y="173"/>
                    <a:pt x="118" y="173"/>
                  </a:cubicBezTo>
                  <a:cubicBezTo>
                    <a:pt x="118" y="181"/>
                    <a:pt x="111" y="188"/>
                    <a:pt x="103" y="188"/>
                  </a:cubicBezTo>
                  <a:cubicBezTo>
                    <a:pt x="55" y="188"/>
                    <a:pt x="55" y="188"/>
                    <a:pt x="55" y="188"/>
                  </a:cubicBezTo>
                  <a:cubicBezTo>
                    <a:pt x="47" y="188"/>
                    <a:pt x="40" y="181"/>
                    <a:pt x="40" y="173"/>
                  </a:cubicBezTo>
                  <a:cubicBezTo>
                    <a:pt x="40" y="146"/>
                    <a:pt x="40" y="146"/>
                    <a:pt x="40" y="146"/>
                  </a:cubicBezTo>
                  <a:cubicBezTo>
                    <a:pt x="16" y="132"/>
                    <a:pt x="0" y="107"/>
                    <a:pt x="0" y="78"/>
                  </a:cubicBezTo>
                  <a:cubicBezTo>
                    <a:pt x="0" y="35"/>
                    <a:pt x="36" y="0"/>
                    <a:pt x="79" y="0"/>
                  </a:cubicBezTo>
                  <a:cubicBezTo>
                    <a:pt x="122" y="0"/>
                    <a:pt x="158" y="35"/>
                    <a:pt x="158" y="78"/>
                  </a:cubicBezTo>
                  <a:close/>
                  <a:moveTo>
                    <a:pt x="142" y="78"/>
                  </a:moveTo>
                  <a:cubicBezTo>
                    <a:pt x="142" y="44"/>
                    <a:pt x="114" y="16"/>
                    <a:pt x="79" y="16"/>
                  </a:cubicBezTo>
                  <a:cubicBezTo>
                    <a:pt x="44" y="16"/>
                    <a:pt x="16" y="44"/>
                    <a:pt x="16" y="78"/>
                  </a:cubicBezTo>
                  <a:cubicBezTo>
                    <a:pt x="16" y="101"/>
                    <a:pt x="28" y="121"/>
                    <a:pt x="48" y="132"/>
                  </a:cubicBezTo>
                  <a:cubicBezTo>
                    <a:pt x="55" y="137"/>
                    <a:pt x="55" y="137"/>
                    <a:pt x="55" y="137"/>
                  </a:cubicBezTo>
                  <a:cubicBezTo>
                    <a:pt x="55" y="173"/>
                    <a:pt x="55" y="173"/>
                    <a:pt x="55" y="173"/>
                  </a:cubicBezTo>
                  <a:cubicBezTo>
                    <a:pt x="103" y="173"/>
                    <a:pt x="103" y="173"/>
                    <a:pt x="103" y="173"/>
                  </a:cubicBezTo>
                  <a:cubicBezTo>
                    <a:pt x="103" y="137"/>
                    <a:pt x="103" y="137"/>
                    <a:pt x="103" y="137"/>
                  </a:cubicBezTo>
                  <a:cubicBezTo>
                    <a:pt x="110" y="132"/>
                    <a:pt x="110" y="132"/>
                    <a:pt x="110" y="132"/>
                  </a:cubicBezTo>
                  <a:cubicBezTo>
                    <a:pt x="130" y="121"/>
                    <a:pt x="142" y="101"/>
                    <a:pt x="142" y="78"/>
                  </a:cubicBezTo>
                  <a:close/>
                </a:path>
              </a:pathLst>
            </a:custGeom>
            <a:solidFill>
              <a:srgbClr val="0070C0"/>
            </a:solidFill>
            <a:ln>
              <a:noFill/>
            </a:ln>
          </p:spPr>
          <p:txBody>
            <a:bodyPr vert="horz" wrap="square" lIns="68580" tIns="34290" rIns="68580" bIns="34290" numCol="1" anchor="t" anchorCtr="0" compatLnSpc="1"/>
            <a:lstStyle/>
            <a:p>
              <a:endParaRPr lang="zh-CN" altLang="en-US"/>
            </a:p>
          </p:txBody>
        </p:sp>
      </p:grpSp>
      <p:grpSp>
        <p:nvGrpSpPr>
          <p:cNvPr id="6" name="组合 5"/>
          <p:cNvGrpSpPr/>
          <p:nvPr/>
        </p:nvGrpSpPr>
        <p:grpSpPr>
          <a:xfrm>
            <a:off x="6660515" y="1059815"/>
            <a:ext cx="2034540" cy="2033729"/>
            <a:chOff x="6660515" y="1059815"/>
            <a:chExt cx="2034540" cy="2033729"/>
          </a:xfrm>
        </p:grpSpPr>
        <p:grpSp>
          <p:nvGrpSpPr>
            <p:cNvPr id="39" name="组合 38"/>
            <p:cNvGrpSpPr/>
            <p:nvPr/>
          </p:nvGrpSpPr>
          <p:grpSpPr>
            <a:xfrm>
              <a:off x="6660515" y="1059815"/>
              <a:ext cx="2034540" cy="2033729"/>
              <a:chOff x="2470" y="3143"/>
              <a:chExt cx="1860" cy="1859"/>
            </a:xfrm>
          </p:grpSpPr>
          <p:sp>
            <p:nvSpPr>
              <p:cNvPr id="40" name="Freeform 12"/>
              <p:cNvSpPr/>
              <p:nvPr/>
            </p:nvSpPr>
            <p:spPr bwMode="auto">
              <a:xfrm>
                <a:off x="3118" y="3143"/>
                <a:ext cx="1212" cy="1211"/>
              </a:xfrm>
              <a:custGeom>
                <a:avLst/>
                <a:gdLst>
                  <a:gd name="T0" fmla="*/ 0 w 242"/>
                  <a:gd name="T1" fmla="*/ 0 h 242"/>
                  <a:gd name="T2" fmla="*/ 171 w 242"/>
                  <a:gd name="T3" fmla="*/ 71 h 242"/>
                  <a:gd name="T4" fmla="*/ 242 w 242"/>
                  <a:gd name="T5" fmla="*/ 242 h 242"/>
                  <a:gd name="T6" fmla="*/ 149 w 242"/>
                  <a:gd name="T7" fmla="*/ 242 h 242"/>
                  <a:gd name="T8" fmla="*/ 105 w 242"/>
                  <a:gd name="T9" fmla="*/ 137 h 242"/>
                  <a:gd name="T10" fmla="*/ 0 w 242"/>
                  <a:gd name="T11" fmla="*/ 94 h 242"/>
                  <a:gd name="T12" fmla="*/ 0 w 242"/>
                  <a:gd name="T13" fmla="*/ 0 h 242"/>
                </a:gdLst>
                <a:ahLst/>
                <a:cxnLst>
                  <a:cxn ang="0">
                    <a:pos x="T0" y="T1"/>
                  </a:cxn>
                  <a:cxn ang="0">
                    <a:pos x="T2" y="T3"/>
                  </a:cxn>
                  <a:cxn ang="0">
                    <a:pos x="T4" y="T5"/>
                  </a:cxn>
                  <a:cxn ang="0">
                    <a:pos x="T6" y="T7"/>
                  </a:cxn>
                  <a:cxn ang="0">
                    <a:pos x="T8" y="T9"/>
                  </a:cxn>
                  <a:cxn ang="0">
                    <a:pos x="T10" y="T11"/>
                  </a:cxn>
                  <a:cxn ang="0">
                    <a:pos x="T12" y="T13"/>
                  </a:cxn>
                </a:cxnLst>
                <a:rect l="0" t="0" r="r" b="b"/>
                <a:pathLst>
                  <a:path w="242" h="242">
                    <a:moveTo>
                      <a:pt x="0" y="0"/>
                    </a:moveTo>
                    <a:cubicBezTo>
                      <a:pt x="67" y="0"/>
                      <a:pt x="127" y="27"/>
                      <a:pt x="171" y="71"/>
                    </a:cubicBezTo>
                    <a:cubicBezTo>
                      <a:pt x="215" y="115"/>
                      <a:pt x="242" y="175"/>
                      <a:pt x="242" y="242"/>
                    </a:cubicBezTo>
                    <a:cubicBezTo>
                      <a:pt x="149" y="242"/>
                      <a:pt x="149" y="242"/>
                      <a:pt x="149" y="242"/>
                    </a:cubicBezTo>
                    <a:cubicBezTo>
                      <a:pt x="149" y="201"/>
                      <a:pt x="132" y="164"/>
                      <a:pt x="105" y="137"/>
                    </a:cubicBezTo>
                    <a:cubicBezTo>
                      <a:pt x="78" y="110"/>
                      <a:pt x="41" y="94"/>
                      <a:pt x="0" y="94"/>
                    </a:cubicBezTo>
                    <a:lnTo>
                      <a:pt x="0" y="0"/>
                    </a:lnTo>
                    <a:close/>
                  </a:path>
                </a:pathLst>
              </a:custGeom>
              <a:solidFill>
                <a:srgbClr val="00B050"/>
              </a:solidFill>
              <a:ln>
                <a:noFill/>
              </a:ln>
            </p:spPr>
            <p:txBody>
              <a:bodyPr vert="horz" wrap="square" lIns="62995" tIns="31498" rIns="62995" bIns="31498" numCol="1" anchor="t" anchorCtr="0" compatLnSpc="1"/>
              <a:lstStyle/>
              <a:p>
                <a:endParaRPr lang="zh-CN" altLang="en-US"/>
              </a:p>
            </p:txBody>
          </p:sp>
          <p:sp>
            <p:nvSpPr>
              <p:cNvPr id="41" name="椭圆 40"/>
              <p:cNvSpPr/>
              <p:nvPr/>
            </p:nvSpPr>
            <p:spPr>
              <a:xfrm>
                <a:off x="2470" y="3703"/>
                <a:ext cx="1299" cy="1299"/>
              </a:xfrm>
              <a:prstGeom prst="ellipse">
                <a:avLst/>
              </a:prstGeom>
              <a:gradFill flip="none" rotWithShape="1">
                <a:gsLst>
                  <a:gs pos="49000">
                    <a:schemeClr val="bg1">
                      <a:lumMod val="93000"/>
                    </a:schemeClr>
                  </a:gs>
                  <a:gs pos="0">
                    <a:srgbClr val="E2E2E2">
                      <a:lumMod val="85000"/>
                    </a:srgbClr>
                  </a:gs>
                  <a:gs pos="100000">
                    <a:schemeClr val="bg1"/>
                  </a:gs>
                </a:gsLst>
                <a:lin ang="2700000" scaled="1"/>
                <a:tileRect/>
              </a:gradFill>
              <a:ln w="38100">
                <a:gradFill flip="none" rotWithShape="1">
                  <a:gsLst>
                    <a:gs pos="100000">
                      <a:srgbClr val="E0E0E0"/>
                    </a:gs>
                    <a:gs pos="0">
                      <a:schemeClr val="bg1"/>
                    </a:gs>
                  </a:gsLst>
                  <a:lin ang="0" scaled="0"/>
                  <a:tileRect/>
                </a:gradFill>
              </a:ln>
              <a:effectLst>
                <a:outerShdw blurRad="368300" dist="368300" dir="2700000" algn="tr" rotWithShape="0">
                  <a:prstClr val="black">
                    <a:alpha val="20000"/>
                  </a:prstClr>
                </a:outerShdw>
              </a:effectLst>
              <a:scene3d>
                <a:camera prst="orthographicFront"/>
                <a:lightRig rig="threePt" dir="t"/>
              </a:scene3d>
              <a:sp3d prstMaterial="metal"/>
            </p:spPr>
            <p:style>
              <a:lnRef idx="2">
                <a:schemeClr val="accent1">
                  <a:shade val="50000"/>
                </a:schemeClr>
              </a:lnRef>
              <a:fillRef idx="1">
                <a:schemeClr val="accent1"/>
              </a:fillRef>
              <a:effectRef idx="0">
                <a:schemeClr val="accent1"/>
              </a:effectRef>
              <a:fontRef idx="minor">
                <a:schemeClr val="lt1"/>
              </a:fontRef>
            </p:style>
            <p:txBody>
              <a:bodyPr lIns="0" tIns="34290" rIns="0" bIns="34290" rtlCol="0" anchor="ctr"/>
              <a:lstStyle/>
              <a:p>
                <a:pPr algn="ctr"/>
                <a:endParaRPr lang="zh-CN" altLang="en-US">
                  <a:solidFill>
                    <a:schemeClr val="tx1">
                      <a:lumMod val="75000"/>
                      <a:lumOff val="25000"/>
                    </a:schemeClr>
                  </a:solidFill>
                  <a:latin typeface="微软雅黑" pitchFamily="34" charset="-122"/>
                  <a:ea typeface="微软雅黑" pitchFamily="34" charset="-122"/>
                </a:endParaRPr>
              </a:p>
            </p:txBody>
          </p:sp>
        </p:grpSp>
        <p:sp>
          <p:nvSpPr>
            <p:cNvPr id="77" name="Freeform 9"/>
            <p:cNvSpPr>
              <a:spLocks noEditPoints="1"/>
            </p:cNvSpPr>
            <p:nvPr/>
          </p:nvSpPr>
          <p:spPr bwMode="auto">
            <a:xfrm>
              <a:off x="7075805" y="2051050"/>
              <a:ext cx="652780" cy="652780"/>
            </a:xfrm>
            <a:custGeom>
              <a:avLst/>
              <a:gdLst>
                <a:gd name="T0" fmla="*/ 201 w 206"/>
                <a:gd name="T1" fmla="*/ 35 h 206"/>
                <a:gd name="T2" fmla="*/ 179 w 206"/>
                <a:gd name="T3" fmla="*/ 57 h 206"/>
                <a:gd name="T4" fmla="*/ 157 w 206"/>
                <a:gd name="T5" fmla="*/ 57 h 206"/>
                <a:gd name="T6" fmla="*/ 148 w 206"/>
                <a:gd name="T7" fmla="*/ 49 h 206"/>
                <a:gd name="T8" fmla="*/ 148 w 206"/>
                <a:gd name="T9" fmla="*/ 27 h 206"/>
                <a:gd name="T10" fmla="*/ 171 w 206"/>
                <a:gd name="T11" fmla="*/ 4 h 206"/>
                <a:gd name="T12" fmla="*/ 128 w 206"/>
                <a:gd name="T13" fmla="*/ 16 h 206"/>
                <a:gd name="T14" fmla="*/ 117 w 206"/>
                <a:gd name="T15" fmla="*/ 58 h 206"/>
                <a:gd name="T16" fmla="*/ 58 w 206"/>
                <a:gd name="T17" fmla="*/ 118 h 206"/>
                <a:gd name="T18" fmla="*/ 15 w 206"/>
                <a:gd name="T19" fmla="*/ 129 h 206"/>
                <a:gd name="T20" fmla="*/ 4 w 206"/>
                <a:gd name="T21" fmla="*/ 171 h 206"/>
                <a:gd name="T22" fmla="*/ 27 w 206"/>
                <a:gd name="T23" fmla="*/ 149 h 206"/>
                <a:gd name="T24" fmla="*/ 49 w 206"/>
                <a:gd name="T25" fmla="*/ 149 h 206"/>
                <a:gd name="T26" fmla="*/ 57 w 206"/>
                <a:gd name="T27" fmla="*/ 157 h 206"/>
                <a:gd name="T28" fmla="*/ 57 w 206"/>
                <a:gd name="T29" fmla="*/ 179 h 206"/>
                <a:gd name="T30" fmla="*/ 34 w 206"/>
                <a:gd name="T31" fmla="*/ 202 h 206"/>
                <a:gd name="T32" fmla="*/ 77 w 206"/>
                <a:gd name="T33" fmla="*/ 191 h 206"/>
                <a:gd name="T34" fmla="*/ 88 w 206"/>
                <a:gd name="T35" fmla="*/ 148 h 206"/>
                <a:gd name="T36" fmla="*/ 148 w 206"/>
                <a:gd name="T37" fmla="*/ 89 h 206"/>
                <a:gd name="T38" fmla="*/ 190 w 206"/>
                <a:gd name="T39" fmla="*/ 77 h 206"/>
                <a:gd name="T40" fmla="*/ 201 w 206"/>
                <a:gd name="T41" fmla="*/ 35 h 206"/>
                <a:gd name="T42" fmla="*/ 127 w 206"/>
                <a:gd name="T43" fmla="*/ 89 h 206"/>
                <a:gd name="T44" fmla="*/ 89 w 206"/>
                <a:gd name="T45" fmla="*/ 127 h 206"/>
                <a:gd name="T46" fmla="*/ 79 w 206"/>
                <a:gd name="T47" fmla="*/ 127 h 206"/>
                <a:gd name="T48" fmla="*/ 79 w 206"/>
                <a:gd name="T49" fmla="*/ 117 h 206"/>
                <a:gd name="T50" fmla="*/ 117 w 206"/>
                <a:gd name="T51" fmla="*/ 78 h 206"/>
                <a:gd name="T52" fmla="*/ 127 w 206"/>
                <a:gd name="T53" fmla="*/ 78 h 206"/>
                <a:gd name="T54" fmla="*/ 127 w 206"/>
                <a:gd name="T55" fmla="*/ 89 h 2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206" h="206">
                  <a:moveTo>
                    <a:pt x="201" y="35"/>
                  </a:moveTo>
                  <a:cubicBezTo>
                    <a:pt x="179" y="57"/>
                    <a:pt x="179" y="57"/>
                    <a:pt x="179" y="57"/>
                  </a:cubicBezTo>
                  <a:cubicBezTo>
                    <a:pt x="173" y="63"/>
                    <a:pt x="163" y="63"/>
                    <a:pt x="157" y="57"/>
                  </a:cubicBezTo>
                  <a:cubicBezTo>
                    <a:pt x="148" y="49"/>
                    <a:pt x="148" y="49"/>
                    <a:pt x="148" y="49"/>
                  </a:cubicBezTo>
                  <a:cubicBezTo>
                    <a:pt x="142" y="43"/>
                    <a:pt x="142" y="33"/>
                    <a:pt x="148" y="27"/>
                  </a:cubicBezTo>
                  <a:cubicBezTo>
                    <a:pt x="171" y="4"/>
                    <a:pt x="171" y="4"/>
                    <a:pt x="171" y="4"/>
                  </a:cubicBezTo>
                  <a:cubicBezTo>
                    <a:pt x="156" y="0"/>
                    <a:pt x="140" y="4"/>
                    <a:pt x="128" y="16"/>
                  </a:cubicBezTo>
                  <a:cubicBezTo>
                    <a:pt x="117" y="27"/>
                    <a:pt x="113" y="44"/>
                    <a:pt x="117" y="58"/>
                  </a:cubicBezTo>
                  <a:cubicBezTo>
                    <a:pt x="58" y="118"/>
                    <a:pt x="58" y="118"/>
                    <a:pt x="58" y="118"/>
                  </a:cubicBezTo>
                  <a:cubicBezTo>
                    <a:pt x="43" y="114"/>
                    <a:pt x="27" y="117"/>
                    <a:pt x="15" y="129"/>
                  </a:cubicBezTo>
                  <a:cubicBezTo>
                    <a:pt x="4" y="140"/>
                    <a:pt x="0" y="157"/>
                    <a:pt x="4" y="171"/>
                  </a:cubicBezTo>
                  <a:cubicBezTo>
                    <a:pt x="27" y="149"/>
                    <a:pt x="27" y="149"/>
                    <a:pt x="27" y="149"/>
                  </a:cubicBezTo>
                  <a:cubicBezTo>
                    <a:pt x="33" y="143"/>
                    <a:pt x="43" y="143"/>
                    <a:pt x="49" y="149"/>
                  </a:cubicBezTo>
                  <a:cubicBezTo>
                    <a:pt x="57" y="157"/>
                    <a:pt x="57" y="157"/>
                    <a:pt x="57" y="157"/>
                  </a:cubicBezTo>
                  <a:cubicBezTo>
                    <a:pt x="63" y="163"/>
                    <a:pt x="63" y="173"/>
                    <a:pt x="57" y="179"/>
                  </a:cubicBezTo>
                  <a:cubicBezTo>
                    <a:pt x="34" y="202"/>
                    <a:pt x="34" y="202"/>
                    <a:pt x="34" y="202"/>
                  </a:cubicBezTo>
                  <a:cubicBezTo>
                    <a:pt x="49" y="206"/>
                    <a:pt x="65" y="202"/>
                    <a:pt x="77" y="191"/>
                  </a:cubicBezTo>
                  <a:cubicBezTo>
                    <a:pt x="89" y="179"/>
                    <a:pt x="92" y="163"/>
                    <a:pt x="88" y="148"/>
                  </a:cubicBezTo>
                  <a:cubicBezTo>
                    <a:pt x="148" y="89"/>
                    <a:pt x="148" y="89"/>
                    <a:pt x="148" y="89"/>
                  </a:cubicBezTo>
                  <a:cubicBezTo>
                    <a:pt x="162" y="93"/>
                    <a:pt x="179" y="89"/>
                    <a:pt x="190" y="77"/>
                  </a:cubicBezTo>
                  <a:cubicBezTo>
                    <a:pt x="202" y="66"/>
                    <a:pt x="206" y="49"/>
                    <a:pt x="201" y="35"/>
                  </a:cubicBezTo>
                  <a:close/>
                  <a:moveTo>
                    <a:pt x="127" y="89"/>
                  </a:moveTo>
                  <a:cubicBezTo>
                    <a:pt x="89" y="127"/>
                    <a:pt x="89" y="127"/>
                    <a:pt x="89" y="127"/>
                  </a:cubicBezTo>
                  <a:cubicBezTo>
                    <a:pt x="86" y="130"/>
                    <a:pt x="82" y="130"/>
                    <a:pt x="79" y="127"/>
                  </a:cubicBezTo>
                  <a:cubicBezTo>
                    <a:pt x="76" y="124"/>
                    <a:pt x="76" y="120"/>
                    <a:pt x="79" y="117"/>
                  </a:cubicBezTo>
                  <a:cubicBezTo>
                    <a:pt x="117" y="78"/>
                    <a:pt x="117" y="78"/>
                    <a:pt x="117" y="78"/>
                  </a:cubicBezTo>
                  <a:cubicBezTo>
                    <a:pt x="120" y="76"/>
                    <a:pt x="124" y="76"/>
                    <a:pt x="127" y="78"/>
                  </a:cubicBezTo>
                  <a:cubicBezTo>
                    <a:pt x="130" y="81"/>
                    <a:pt x="130" y="86"/>
                    <a:pt x="127" y="89"/>
                  </a:cubicBezTo>
                  <a:close/>
                </a:path>
              </a:pathLst>
            </a:custGeom>
            <a:solidFill>
              <a:srgbClr val="0070C0"/>
            </a:solidFill>
            <a:ln>
              <a:noFill/>
            </a:ln>
          </p:spPr>
          <p:txBody>
            <a:bodyPr vert="horz" wrap="square" lIns="68580" tIns="34290" rIns="68580" bIns="34290" numCol="1" anchor="t" anchorCtr="0" compatLnSpc="1"/>
            <a:lstStyle/>
            <a:p>
              <a:endParaRPr lang="zh-CN" altLang="en-US"/>
            </a:p>
          </p:txBody>
        </p:sp>
      </p:grpSp>
      <p:grpSp>
        <p:nvGrpSpPr>
          <p:cNvPr id="43" name="组合 42"/>
          <p:cNvGrpSpPr/>
          <p:nvPr/>
        </p:nvGrpSpPr>
        <p:grpSpPr>
          <a:xfrm>
            <a:off x="730240" y="3291626"/>
            <a:ext cx="1941851" cy="930573"/>
            <a:chOff x="689131" y="1318791"/>
            <a:chExt cx="1631535" cy="883413"/>
          </a:xfrm>
        </p:grpSpPr>
        <p:sp>
          <p:nvSpPr>
            <p:cNvPr id="44" name="TextBox 145"/>
            <p:cNvSpPr txBox="1"/>
            <p:nvPr/>
          </p:nvSpPr>
          <p:spPr>
            <a:xfrm>
              <a:off x="724689" y="1667530"/>
              <a:ext cx="1516141" cy="534674"/>
            </a:xfrm>
            <a:prstGeom prst="rect">
              <a:avLst/>
            </a:prstGeom>
            <a:noFill/>
          </p:spPr>
          <p:txBody>
            <a:bodyPr wrap="square" lIns="121908" tIns="60953" rIns="121908" bIns="60953" rtlCol="0">
              <a:spAutoFit/>
            </a:bodyPr>
            <a:lstStyle/>
            <a:p>
              <a:pPr algn="ctr">
                <a:lnSpc>
                  <a:spcPct val="130000"/>
                </a:lnSpc>
              </a:pPr>
              <a:r>
                <a:rPr lang="zh-CN" altLang="en-US" sz="1100" dirty="0">
                  <a:solidFill>
                    <a:schemeClr val="bg1"/>
                  </a:solidFill>
                  <a:latin typeface="微软雅黑" pitchFamily="34" charset="-122"/>
                  <a:ea typeface="微软雅黑" pitchFamily="34" charset="-122"/>
                </a:rPr>
                <a:t>您的内容打在这里，或者通过您的内容打在这里</a:t>
              </a:r>
            </a:p>
          </p:txBody>
        </p:sp>
        <p:sp>
          <p:nvSpPr>
            <p:cNvPr id="45" name="TextBox 148"/>
            <p:cNvSpPr txBox="1"/>
            <p:nvPr/>
          </p:nvSpPr>
          <p:spPr>
            <a:xfrm>
              <a:off x="689131" y="1318791"/>
              <a:ext cx="1631535" cy="350615"/>
            </a:xfrm>
            <a:prstGeom prst="rect">
              <a:avLst/>
            </a:prstGeom>
            <a:noFill/>
          </p:spPr>
          <p:txBody>
            <a:bodyPr wrap="square" lIns="121908" tIns="0" rIns="121908" bIns="0" rtlCol="0" anchor="t">
              <a:spAutoFit/>
            </a:bodyPr>
            <a:lstStyle/>
            <a:p>
              <a:pPr algn="ctr">
                <a:lnSpc>
                  <a:spcPct val="150000"/>
                </a:lnSpc>
              </a:pPr>
              <a:r>
                <a:rPr lang="zh-CN" altLang="en-US" sz="1600" dirty="0">
                  <a:solidFill>
                    <a:schemeClr val="bg1"/>
                  </a:solidFill>
                  <a:latin typeface="微软雅黑" pitchFamily="34" charset="-122"/>
                  <a:ea typeface="微软雅黑" pitchFamily="34" charset="-122"/>
                  <a:cs typeface="华文黑体" pitchFamily="2" charset="-122"/>
                </a:rPr>
                <a:t>添加标题</a:t>
              </a:r>
            </a:p>
          </p:txBody>
        </p:sp>
      </p:grpSp>
      <p:grpSp>
        <p:nvGrpSpPr>
          <p:cNvPr id="46" name="组合 45"/>
          <p:cNvGrpSpPr/>
          <p:nvPr/>
        </p:nvGrpSpPr>
        <p:grpSpPr>
          <a:xfrm>
            <a:off x="3851900" y="3291626"/>
            <a:ext cx="1941851" cy="930573"/>
            <a:chOff x="689131" y="1318791"/>
            <a:chExt cx="1631535" cy="883413"/>
          </a:xfrm>
        </p:grpSpPr>
        <p:sp>
          <p:nvSpPr>
            <p:cNvPr id="47" name="TextBox 145"/>
            <p:cNvSpPr txBox="1"/>
            <p:nvPr/>
          </p:nvSpPr>
          <p:spPr>
            <a:xfrm>
              <a:off x="724689" y="1667530"/>
              <a:ext cx="1516141" cy="534674"/>
            </a:xfrm>
            <a:prstGeom prst="rect">
              <a:avLst/>
            </a:prstGeom>
            <a:noFill/>
          </p:spPr>
          <p:txBody>
            <a:bodyPr wrap="square" lIns="121908" tIns="60953" rIns="121908" bIns="60953" rtlCol="0">
              <a:spAutoFit/>
            </a:bodyPr>
            <a:lstStyle/>
            <a:p>
              <a:pPr algn="ctr">
                <a:lnSpc>
                  <a:spcPct val="130000"/>
                </a:lnSpc>
              </a:pPr>
              <a:r>
                <a:rPr lang="zh-CN" altLang="en-US" sz="1100" dirty="0">
                  <a:solidFill>
                    <a:schemeClr val="bg1"/>
                  </a:solidFill>
                  <a:latin typeface="微软雅黑" pitchFamily="34" charset="-122"/>
                  <a:ea typeface="微软雅黑" pitchFamily="34" charset="-122"/>
                </a:rPr>
                <a:t>您的内容打在这里，或者通过您的内容打在这里</a:t>
              </a:r>
            </a:p>
          </p:txBody>
        </p:sp>
        <p:sp>
          <p:nvSpPr>
            <p:cNvPr id="48" name="TextBox 148"/>
            <p:cNvSpPr txBox="1"/>
            <p:nvPr/>
          </p:nvSpPr>
          <p:spPr>
            <a:xfrm>
              <a:off x="689131" y="1318791"/>
              <a:ext cx="1631535" cy="350615"/>
            </a:xfrm>
            <a:prstGeom prst="rect">
              <a:avLst/>
            </a:prstGeom>
            <a:noFill/>
          </p:spPr>
          <p:txBody>
            <a:bodyPr wrap="square" lIns="121908" tIns="0" rIns="121908" bIns="0" rtlCol="0" anchor="t">
              <a:spAutoFit/>
            </a:bodyPr>
            <a:lstStyle/>
            <a:p>
              <a:pPr algn="ctr">
                <a:lnSpc>
                  <a:spcPct val="150000"/>
                </a:lnSpc>
              </a:pPr>
              <a:r>
                <a:rPr lang="zh-CN" altLang="en-US" sz="1600" dirty="0">
                  <a:solidFill>
                    <a:schemeClr val="bg1"/>
                  </a:solidFill>
                  <a:latin typeface="微软雅黑" pitchFamily="34" charset="-122"/>
                  <a:ea typeface="微软雅黑" pitchFamily="34" charset="-122"/>
                  <a:cs typeface="华文黑体" pitchFamily="2" charset="-122"/>
                </a:rPr>
                <a:t>添加标题</a:t>
              </a:r>
            </a:p>
          </p:txBody>
        </p:sp>
      </p:grpSp>
      <p:grpSp>
        <p:nvGrpSpPr>
          <p:cNvPr id="49" name="组合 48"/>
          <p:cNvGrpSpPr/>
          <p:nvPr/>
        </p:nvGrpSpPr>
        <p:grpSpPr>
          <a:xfrm>
            <a:off x="6732260" y="3291626"/>
            <a:ext cx="1941851" cy="930573"/>
            <a:chOff x="689131" y="1318791"/>
            <a:chExt cx="1631535" cy="883413"/>
          </a:xfrm>
        </p:grpSpPr>
        <p:sp>
          <p:nvSpPr>
            <p:cNvPr id="50" name="TextBox 145"/>
            <p:cNvSpPr txBox="1"/>
            <p:nvPr/>
          </p:nvSpPr>
          <p:spPr>
            <a:xfrm>
              <a:off x="724689" y="1667530"/>
              <a:ext cx="1516141" cy="534674"/>
            </a:xfrm>
            <a:prstGeom prst="rect">
              <a:avLst/>
            </a:prstGeom>
            <a:noFill/>
          </p:spPr>
          <p:txBody>
            <a:bodyPr wrap="square" lIns="121908" tIns="60953" rIns="121908" bIns="60953" rtlCol="0">
              <a:spAutoFit/>
            </a:bodyPr>
            <a:lstStyle/>
            <a:p>
              <a:pPr algn="ctr">
                <a:lnSpc>
                  <a:spcPct val="130000"/>
                </a:lnSpc>
              </a:pPr>
              <a:r>
                <a:rPr lang="zh-CN" altLang="en-US" sz="1100" dirty="0">
                  <a:solidFill>
                    <a:schemeClr val="bg1"/>
                  </a:solidFill>
                  <a:latin typeface="微软雅黑" pitchFamily="34" charset="-122"/>
                  <a:ea typeface="微软雅黑" pitchFamily="34" charset="-122"/>
                </a:rPr>
                <a:t>您的内容打在这里，或者通过您的内容打在这里</a:t>
              </a:r>
            </a:p>
          </p:txBody>
        </p:sp>
        <p:sp>
          <p:nvSpPr>
            <p:cNvPr id="51" name="TextBox 148"/>
            <p:cNvSpPr txBox="1"/>
            <p:nvPr/>
          </p:nvSpPr>
          <p:spPr>
            <a:xfrm>
              <a:off x="689131" y="1318791"/>
              <a:ext cx="1631535" cy="350615"/>
            </a:xfrm>
            <a:prstGeom prst="rect">
              <a:avLst/>
            </a:prstGeom>
            <a:noFill/>
          </p:spPr>
          <p:txBody>
            <a:bodyPr wrap="square" lIns="121908" tIns="0" rIns="121908" bIns="0" rtlCol="0" anchor="t">
              <a:spAutoFit/>
            </a:bodyPr>
            <a:lstStyle/>
            <a:p>
              <a:pPr algn="ctr">
                <a:lnSpc>
                  <a:spcPct val="150000"/>
                </a:lnSpc>
              </a:pPr>
              <a:r>
                <a:rPr lang="zh-CN" altLang="en-US" sz="1600" dirty="0">
                  <a:solidFill>
                    <a:schemeClr val="bg1"/>
                  </a:solidFill>
                  <a:latin typeface="微软雅黑" pitchFamily="34" charset="-122"/>
                  <a:ea typeface="微软雅黑" pitchFamily="34" charset="-122"/>
                  <a:cs typeface="华文黑体" pitchFamily="2" charset="-122"/>
                </a:rPr>
                <a:t>添加标题</a:t>
              </a:r>
            </a:p>
          </p:txBody>
        </p:sp>
      </p:grpSp>
    </p:spTree>
  </p:cSld>
  <p:clrMapOvr>
    <a:masterClrMapping/>
  </p:clrMapOvr>
  <mc:AlternateContent xmlns:mc="http://schemas.openxmlformats.org/markup-compatibility/2006" xmlns:p14="http://schemas.microsoft.com/office/powerpoint/2010/main">
    <mc:Choice Requires="p14">
      <p:transition spd="slow" p14:dur="1600" advClick="0" advTm="6000">
        <p14:prism isInverted="1"/>
      </p:transition>
    </mc:Choice>
    <mc:Fallback xmlns="">
      <p:transition spd="slow" advClick="0" advTm="6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7"/>
                                        </p:tgtEl>
                                        <p:attrNameLst>
                                          <p:attrName>style.visibility</p:attrName>
                                        </p:attrNameLst>
                                      </p:cBhvr>
                                      <p:to>
                                        <p:strVal val="visible"/>
                                      </p:to>
                                    </p:set>
                                    <p:anim calcmode="lin" valueType="num">
                                      <p:cBhvr>
                                        <p:cTn id="7" dur="400" fill="hold"/>
                                        <p:tgtEl>
                                          <p:spTgt spid="7"/>
                                        </p:tgtEl>
                                        <p:attrNameLst>
                                          <p:attrName>ppt_x</p:attrName>
                                        </p:attrNameLst>
                                      </p:cBhvr>
                                      <p:tavLst>
                                        <p:tav tm="0">
                                          <p:val>
                                            <p:strVal val="#ppt_x"/>
                                          </p:val>
                                        </p:tav>
                                        <p:tav tm="50000">
                                          <p:val>
                                            <p:strVal val="#ppt_x+.1"/>
                                          </p:val>
                                        </p:tav>
                                        <p:tav tm="100000">
                                          <p:val>
                                            <p:strVal val="#ppt_x"/>
                                          </p:val>
                                        </p:tav>
                                      </p:tavLst>
                                    </p:anim>
                                    <p:anim calcmode="lin" valueType="num">
                                      <p:cBhvr>
                                        <p:cTn id="8" dur="400" fill="hold"/>
                                        <p:tgtEl>
                                          <p:spTgt spid="7"/>
                                        </p:tgtEl>
                                        <p:attrNameLst>
                                          <p:attrName>ppt_y</p:attrName>
                                        </p:attrNameLst>
                                      </p:cBhvr>
                                      <p:tavLst>
                                        <p:tav tm="0">
                                          <p:val>
                                            <p:strVal val="#ppt_y"/>
                                          </p:val>
                                        </p:tav>
                                        <p:tav tm="100000">
                                          <p:val>
                                            <p:strVal val="#ppt_y"/>
                                          </p:val>
                                        </p:tav>
                                      </p:tavLst>
                                    </p:anim>
                                    <p:anim calcmode="lin" valueType="num">
                                      <p:cBhvr>
                                        <p:cTn id="9" dur="400" fill="hold"/>
                                        <p:tgtEl>
                                          <p:spTgt spid="7"/>
                                        </p:tgtEl>
                                        <p:attrNameLst>
                                          <p:attrName>ppt_h</p:attrName>
                                        </p:attrNameLst>
                                      </p:cBhvr>
                                      <p:tavLst>
                                        <p:tav tm="0">
                                          <p:val>
                                            <p:strVal val="#ppt_h/10"/>
                                          </p:val>
                                        </p:tav>
                                        <p:tav tm="50000">
                                          <p:val>
                                            <p:strVal val="#ppt_h+.01"/>
                                          </p:val>
                                        </p:tav>
                                        <p:tav tm="100000">
                                          <p:val>
                                            <p:strVal val="#ppt_h"/>
                                          </p:val>
                                        </p:tav>
                                      </p:tavLst>
                                    </p:anim>
                                    <p:anim calcmode="lin" valueType="num">
                                      <p:cBhvr>
                                        <p:cTn id="10" dur="400" fill="hold"/>
                                        <p:tgtEl>
                                          <p:spTgt spid="7"/>
                                        </p:tgtEl>
                                        <p:attrNameLst>
                                          <p:attrName>ppt_w</p:attrName>
                                        </p:attrNameLst>
                                      </p:cBhvr>
                                      <p:tavLst>
                                        <p:tav tm="0">
                                          <p:val>
                                            <p:strVal val="#ppt_w/10"/>
                                          </p:val>
                                        </p:tav>
                                        <p:tav tm="50000">
                                          <p:val>
                                            <p:strVal val="#ppt_w+.01"/>
                                          </p:val>
                                        </p:tav>
                                        <p:tav tm="100000">
                                          <p:val>
                                            <p:strVal val="#ppt_w"/>
                                          </p:val>
                                        </p:tav>
                                      </p:tavLst>
                                    </p:anim>
                                    <p:animEffect transition="in" filter="fade">
                                      <p:cBhvr>
                                        <p:cTn id="11" dur="400" tmFilter="0,0; .5, 1; 1, 1"/>
                                        <p:tgtEl>
                                          <p:spTgt spid="7"/>
                                        </p:tgtEl>
                                      </p:cBhvr>
                                    </p:animEffect>
                                  </p:childTnLst>
                                </p:cTn>
                              </p:par>
                            </p:childTnLst>
                          </p:cTn>
                        </p:par>
                        <p:par>
                          <p:cTn id="12" fill="hold">
                            <p:stCondLst>
                              <p:cond delay="680"/>
                            </p:stCondLst>
                            <p:childTnLst>
                              <p:par>
                                <p:cTn id="13" presetID="21" presetClass="entr" presetSubtype="1" fill="hold" nodeType="afterEffect">
                                  <p:stCondLst>
                                    <p:cond delay="0"/>
                                  </p:stCondLst>
                                  <p:childTnLst>
                                    <p:set>
                                      <p:cBhvr>
                                        <p:cTn id="14" dur="1" fill="hold">
                                          <p:stCondLst>
                                            <p:cond delay="0"/>
                                          </p:stCondLst>
                                        </p:cTn>
                                        <p:tgtEl>
                                          <p:spTgt spid="33"/>
                                        </p:tgtEl>
                                        <p:attrNameLst>
                                          <p:attrName>style.visibility</p:attrName>
                                        </p:attrNameLst>
                                      </p:cBhvr>
                                      <p:to>
                                        <p:strVal val="visible"/>
                                      </p:to>
                                    </p:set>
                                    <p:animEffect transition="in" filter="wheel(1)">
                                      <p:cBhvr>
                                        <p:cTn id="15" dur="2000"/>
                                        <p:tgtEl>
                                          <p:spTgt spid="33"/>
                                        </p:tgtEl>
                                      </p:cBhvr>
                                    </p:animEffect>
                                  </p:childTnLst>
                                </p:cTn>
                              </p:par>
                            </p:childTnLst>
                          </p:cTn>
                        </p:par>
                        <p:par>
                          <p:cTn id="16" fill="hold">
                            <p:stCondLst>
                              <p:cond delay="2680"/>
                            </p:stCondLst>
                            <p:childTnLst>
                              <p:par>
                                <p:cTn id="17" presetID="21" presetClass="entr" presetSubtype="1" fill="hold" nodeType="afterEffect">
                                  <p:stCondLst>
                                    <p:cond delay="0"/>
                                  </p:stCondLst>
                                  <p:childTnLst>
                                    <p:set>
                                      <p:cBhvr>
                                        <p:cTn id="18" dur="1" fill="hold">
                                          <p:stCondLst>
                                            <p:cond delay="0"/>
                                          </p:stCondLst>
                                        </p:cTn>
                                        <p:tgtEl>
                                          <p:spTgt spid="8"/>
                                        </p:tgtEl>
                                        <p:attrNameLst>
                                          <p:attrName>style.visibility</p:attrName>
                                        </p:attrNameLst>
                                      </p:cBhvr>
                                      <p:to>
                                        <p:strVal val="visible"/>
                                      </p:to>
                                    </p:set>
                                    <p:animEffect transition="in" filter="wheel(1)">
                                      <p:cBhvr>
                                        <p:cTn id="19" dur="2000"/>
                                        <p:tgtEl>
                                          <p:spTgt spid="8"/>
                                        </p:tgtEl>
                                      </p:cBhvr>
                                    </p:animEffect>
                                  </p:childTnLst>
                                </p:cTn>
                              </p:par>
                            </p:childTnLst>
                          </p:cTn>
                        </p:par>
                        <p:par>
                          <p:cTn id="20" fill="hold">
                            <p:stCondLst>
                              <p:cond delay="4680"/>
                            </p:stCondLst>
                            <p:childTnLst>
                              <p:par>
                                <p:cTn id="21" presetID="21" presetClass="entr" presetSubtype="1" fill="hold" nodeType="afterEffect">
                                  <p:stCondLst>
                                    <p:cond delay="0"/>
                                  </p:stCondLst>
                                  <p:childTnLst>
                                    <p:set>
                                      <p:cBhvr>
                                        <p:cTn id="22" dur="1" fill="hold">
                                          <p:stCondLst>
                                            <p:cond delay="0"/>
                                          </p:stCondLst>
                                        </p:cTn>
                                        <p:tgtEl>
                                          <p:spTgt spid="6"/>
                                        </p:tgtEl>
                                        <p:attrNameLst>
                                          <p:attrName>style.visibility</p:attrName>
                                        </p:attrNameLst>
                                      </p:cBhvr>
                                      <p:to>
                                        <p:strVal val="visible"/>
                                      </p:to>
                                    </p:set>
                                    <p:animEffect transition="in" filter="wheel(1)">
                                      <p:cBhvr>
                                        <p:cTn id="23" dur="2000"/>
                                        <p:tgtEl>
                                          <p:spTgt spid="6"/>
                                        </p:tgtEl>
                                      </p:cBhvr>
                                    </p:animEffect>
                                  </p:childTnLst>
                                </p:cTn>
                              </p:par>
                            </p:childTnLst>
                          </p:cTn>
                        </p:par>
                      </p:childTnLst>
                    </p:cTn>
                  </p:par>
                  <p:par>
                    <p:cTn id="24" fill="hold">
                      <p:stCondLst>
                        <p:cond delay="indefinite"/>
                      </p:stCondLst>
                      <p:childTnLst>
                        <p:par>
                          <p:cTn id="25" fill="hold">
                            <p:stCondLst>
                              <p:cond delay="0"/>
                            </p:stCondLst>
                            <p:childTnLst>
                              <p:par>
                                <p:cTn id="26" presetID="14" presetClass="entr" presetSubtype="10" fill="hold" nodeType="clickEffect">
                                  <p:stCondLst>
                                    <p:cond delay="0"/>
                                  </p:stCondLst>
                                  <p:childTnLst>
                                    <p:set>
                                      <p:cBhvr>
                                        <p:cTn id="27" dur="1" fill="hold">
                                          <p:stCondLst>
                                            <p:cond delay="0"/>
                                          </p:stCondLst>
                                        </p:cTn>
                                        <p:tgtEl>
                                          <p:spTgt spid="43"/>
                                        </p:tgtEl>
                                        <p:attrNameLst>
                                          <p:attrName>style.visibility</p:attrName>
                                        </p:attrNameLst>
                                      </p:cBhvr>
                                      <p:to>
                                        <p:strVal val="visible"/>
                                      </p:to>
                                    </p:set>
                                    <p:animEffect transition="in" filter="randombar(horizontal)">
                                      <p:cBhvr>
                                        <p:cTn id="28" dur="500"/>
                                        <p:tgtEl>
                                          <p:spTgt spid="43"/>
                                        </p:tgtEl>
                                      </p:cBhvr>
                                    </p:animEffect>
                                  </p:childTnLst>
                                </p:cTn>
                              </p:par>
                              <p:par>
                                <p:cTn id="29" presetID="14" presetClass="entr" presetSubtype="10" fill="hold" nodeType="withEffect">
                                  <p:stCondLst>
                                    <p:cond delay="0"/>
                                  </p:stCondLst>
                                  <p:childTnLst>
                                    <p:set>
                                      <p:cBhvr>
                                        <p:cTn id="30" dur="1" fill="hold">
                                          <p:stCondLst>
                                            <p:cond delay="0"/>
                                          </p:stCondLst>
                                        </p:cTn>
                                        <p:tgtEl>
                                          <p:spTgt spid="46"/>
                                        </p:tgtEl>
                                        <p:attrNameLst>
                                          <p:attrName>style.visibility</p:attrName>
                                        </p:attrNameLst>
                                      </p:cBhvr>
                                      <p:to>
                                        <p:strVal val="visible"/>
                                      </p:to>
                                    </p:set>
                                    <p:animEffect transition="in" filter="randombar(horizontal)">
                                      <p:cBhvr>
                                        <p:cTn id="31" dur="500"/>
                                        <p:tgtEl>
                                          <p:spTgt spid="46"/>
                                        </p:tgtEl>
                                      </p:cBhvr>
                                    </p:animEffect>
                                  </p:childTnLst>
                                </p:cTn>
                              </p:par>
                              <p:par>
                                <p:cTn id="32" presetID="14" presetClass="entr" presetSubtype="10" fill="hold" nodeType="withEffect">
                                  <p:stCondLst>
                                    <p:cond delay="0"/>
                                  </p:stCondLst>
                                  <p:childTnLst>
                                    <p:set>
                                      <p:cBhvr>
                                        <p:cTn id="33" dur="1" fill="hold">
                                          <p:stCondLst>
                                            <p:cond delay="0"/>
                                          </p:stCondLst>
                                        </p:cTn>
                                        <p:tgtEl>
                                          <p:spTgt spid="49"/>
                                        </p:tgtEl>
                                        <p:attrNameLst>
                                          <p:attrName>style.visibility</p:attrName>
                                        </p:attrNameLst>
                                      </p:cBhvr>
                                      <p:to>
                                        <p:strVal val="visible"/>
                                      </p:to>
                                    </p:set>
                                    <p:animEffect transition="in" filter="randombar(horizontal)">
                                      <p:cBhvr>
                                        <p:cTn id="34" dur="500"/>
                                        <p:tgtEl>
                                          <p:spTgt spid="4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矩形 1"/>
          <p:cNvSpPr/>
          <p:nvPr/>
        </p:nvSpPr>
        <p:spPr>
          <a:xfrm>
            <a:off x="0" y="51470"/>
            <a:ext cx="360000" cy="1080000"/>
          </a:xfrm>
          <a:prstGeom prst="rect">
            <a:avLst/>
          </a:prstGeom>
          <a:solidFill>
            <a:srgbClr val="91D10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dirty="0"/>
          </a:p>
        </p:txBody>
      </p:sp>
      <p:sp>
        <p:nvSpPr>
          <p:cNvPr id="3" name="矩形 2"/>
          <p:cNvSpPr/>
          <p:nvPr/>
        </p:nvSpPr>
        <p:spPr>
          <a:xfrm>
            <a:off x="0" y="1155593"/>
            <a:ext cx="180000" cy="1080000"/>
          </a:xfrm>
          <a:prstGeom prst="rect">
            <a:avLst/>
          </a:prstGeom>
          <a:solidFill>
            <a:srgbClr val="FFA01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dirty="0"/>
          </a:p>
        </p:txBody>
      </p:sp>
      <p:sp>
        <p:nvSpPr>
          <p:cNvPr id="4" name="矩形 3"/>
          <p:cNvSpPr/>
          <p:nvPr/>
        </p:nvSpPr>
        <p:spPr>
          <a:xfrm>
            <a:off x="0" y="2259716"/>
            <a:ext cx="180000" cy="1080000"/>
          </a:xfrm>
          <a:prstGeom prst="rect">
            <a:avLst/>
          </a:prstGeom>
          <a:solidFill>
            <a:srgbClr val="00C5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dirty="0"/>
          </a:p>
        </p:txBody>
      </p:sp>
      <p:sp>
        <p:nvSpPr>
          <p:cNvPr id="5" name="矩形 4"/>
          <p:cNvSpPr/>
          <p:nvPr/>
        </p:nvSpPr>
        <p:spPr>
          <a:xfrm>
            <a:off x="0" y="3363838"/>
            <a:ext cx="180000" cy="1080000"/>
          </a:xfrm>
          <a:prstGeom prst="rect">
            <a:avLst/>
          </a:prstGeom>
          <a:solidFill>
            <a:srgbClr val="FF474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dirty="0"/>
          </a:p>
        </p:txBody>
      </p:sp>
      <p:sp>
        <p:nvSpPr>
          <p:cNvPr id="8" name="TextBox 54"/>
          <p:cNvSpPr txBox="1"/>
          <p:nvPr/>
        </p:nvSpPr>
        <p:spPr>
          <a:xfrm>
            <a:off x="1619885" y="174308"/>
            <a:ext cx="2673985" cy="417830"/>
          </a:xfrm>
          <a:prstGeom prst="rect">
            <a:avLst/>
          </a:prstGeom>
          <a:noFill/>
          <a:ln w="9525">
            <a:noFill/>
            <a:miter/>
          </a:ln>
        </p:spPr>
        <p:txBody>
          <a:bodyPr wrap="square">
            <a:spAutoFit/>
          </a:bodyPr>
          <a:lstStyle/>
          <a:p>
            <a:pPr lvl="0" eaLnBrk="1" hangingPunct="1"/>
            <a:r>
              <a:rPr lang="en-US" altLang="zh-CN" sz="2000" dirty="0">
                <a:solidFill>
                  <a:schemeClr val="bg1"/>
                </a:solidFill>
                <a:latin typeface="微软雅黑" pitchFamily="34" charset="-122"/>
                <a:ea typeface="微软雅黑" pitchFamily="34" charset="-122"/>
              </a:rPr>
              <a:t>1.</a:t>
            </a:r>
            <a:r>
              <a:rPr lang="en-US" sz="2000" dirty="0">
                <a:solidFill>
                  <a:schemeClr val="bg1"/>
                </a:solidFill>
                <a:latin typeface="微软雅黑" pitchFamily="34" charset="-122"/>
                <a:ea typeface="微软雅黑" pitchFamily="34" charset="-122"/>
              </a:rPr>
              <a:t>4 </a:t>
            </a:r>
            <a:r>
              <a:rPr lang="zh-CN" altLang="en-US" sz="2000" dirty="0">
                <a:solidFill>
                  <a:schemeClr val="bg1"/>
                </a:solidFill>
                <a:latin typeface="微软雅黑" pitchFamily="34" charset="-122"/>
                <a:ea typeface="微软雅黑" pitchFamily="34" charset="-122"/>
              </a:rPr>
              <a:t>参考文献</a:t>
            </a:r>
          </a:p>
        </p:txBody>
      </p:sp>
      <p:sp>
        <p:nvSpPr>
          <p:cNvPr id="8195" name="Freeform 5"/>
          <p:cNvSpPr/>
          <p:nvPr/>
        </p:nvSpPr>
        <p:spPr>
          <a:xfrm>
            <a:off x="541973" y="210185"/>
            <a:ext cx="1092200" cy="373063"/>
          </a:xfrm>
          <a:custGeom>
            <a:avLst/>
            <a:gdLst/>
            <a:ahLst/>
            <a:cxnLst>
              <a:cxn ang="0">
                <a:pos x="35442" y="0"/>
              </a:cxn>
              <a:cxn ang="0">
                <a:pos x="950431" y="0"/>
              </a:cxn>
              <a:cxn ang="0">
                <a:pos x="985873" y="37004"/>
              </a:cxn>
              <a:cxn ang="0">
                <a:pos x="985873" y="94399"/>
              </a:cxn>
              <a:cxn ang="0">
                <a:pos x="1036505" y="138199"/>
              </a:cxn>
              <a:cxn ang="0">
                <a:pos x="1092200" y="186532"/>
              </a:cxn>
              <a:cxn ang="0">
                <a:pos x="1036505" y="234108"/>
              </a:cxn>
              <a:cxn ang="0">
                <a:pos x="985873" y="278664"/>
              </a:cxn>
              <a:cxn ang="0">
                <a:pos x="985873" y="335304"/>
              </a:cxn>
              <a:cxn ang="0">
                <a:pos x="950431" y="373063"/>
              </a:cxn>
              <a:cxn ang="0">
                <a:pos x="35442" y="373063"/>
              </a:cxn>
              <a:cxn ang="0">
                <a:pos x="0" y="335304"/>
              </a:cxn>
              <a:cxn ang="0">
                <a:pos x="0" y="37004"/>
              </a:cxn>
              <a:cxn ang="0">
                <a:pos x="35442" y="0"/>
              </a:cxn>
            </a:cxnLst>
            <a:rect l="0" t="0" r="0" b="0"/>
            <a:pathLst>
              <a:path w="1510" h="494">
                <a:moveTo>
                  <a:pt x="49" y="0"/>
                </a:moveTo>
                <a:lnTo>
                  <a:pt x="1314" y="0"/>
                </a:lnTo>
                <a:cubicBezTo>
                  <a:pt x="1341" y="0"/>
                  <a:pt x="1363" y="22"/>
                  <a:pt x="1363" y="49"/>
                </a:cubicBezTo>
                <a:lnTo>
                  <a:pt x="1363" y="125"/>
                </a:lnTo>
                <a:lnTo>
                  <a:pt x="1433" y="183"/>
                </a:lnTo>
                <a:lnTo>
                  <a:pt x="1510" y="247"/>
                </a:lnTo>
                <a:lnTo>
                  <a:pt x="1433" y="310"/>
                </a:lnTo>
                <a:lnTo>
                  <a:pt x="1363" y="369"/>
                </a:lnTo>
                <a:lnTo>
                  <a:pt x="1363" y="444"/>
                </a:lnTo>
                <a:cubicBezTo>
                  <a:pt x="1363" y="471"/>
                  <a:pt x="1341" y="494"/>
                  <a:pt x="1314" y="494"/>
                </a:cubicBezTo>
                <a:lnTo>
                  <a:pt x="49" y="494"/>
                </a:lnTo>
                <a:cubicBezTo>
                  <a:pt x="22" y="494"/>
                  <a:pt x="0" y="471"/>
                  <a:pt x="0" y="444"/>
                </a:cubicBezTo>
                <a:lnTo>
                  <a:pt x="0" y="49"/>
                </a:lnTo>
                <a:cubicBezTo>
                  <a:pt x="0" y="22"/>
                  <a:pt x="22" y="0"/>
                  <a:pt x="49" y="0"/>
                </a:cubicBezTo>
                <a:close/>
              </a:path>
            </a:pathLst>
          </a:custGeom>
          <a:solidFill>
            <a:schemeClr val="bg1">
              <a:alpha val="100000"/>
            </a:schemeClr>
          </a:solidFill>
          <a:ln w="9525">
            <a:noFill/>
          </a:ln>
        </p:spPr>
        <p:txBody>
          <a:bodyPr/>
          <a:lstStyle/>
          <a:p>
            <a:endParaRPr lang="zh-CN" altLang="en-US"/>
          </a:p>
        </p:txBody>
      </p:sp>
      <p:sp>
        <p:nvSpPr>
          <p:cNvPr id="8196" name="TextBox 23"/>
          <p:cNvSpPr txBox="1"/>
          <p:nvPr/>
        </p:nvSpPr>
        <p:spPr>
          <a:xfrm>
            <a:off x="594360" y="183198"/>
            <a:ext cx="903288" cy="400050"/>
          </a:xfrm>
          <a:prstGeom prst="rect">
            <a:avLst/>
          </a:prstGeom>
          <a:noFill/>
          <a:ln w="9525">
            <a:noFill/>
            <a:miter/>
          </a:ln>
        </p:spPr>
        <p:txBody>
          <a:bodyPr>
            <a:spAutoFit/>
          </a:bodyPr>
          <a:lstStyle/>
          <a:p>
            <a:pPr lvl="0" algn="ctr" eaLnBrk="1" hangingPunct="1"/>
            <a:r>
              <a:rPr lang="en-US" altLang="zh-CN" sz="2000" dirty="0">
                <a:solidFill>
                  <a:schemeClr val="accent2"/>
                </a:solidFill>
                <a:latin typeface="Arial" pitchFamily="34" charset="0"/>
                <a:ea typeface="宋体" pitchFamily="2" charset="-122"/>
              </a:rPr>
              <a:t>Part</a:t>
            </a:r>
            <a:r>
              <a:rPr lang="en-US" altLang="zh-CN" dirty="0">
                <a:solidFill>
                  <a:schemeClr val="accent2"/>
                </a:solidFill>
                <a:latin typeface="Arial" pitchFamily="34" charset="0"/>
                <a:ea typeface="宋体" pitchFamily="2" charset="-122"/>
              </a:rPr>
              <a:t> 1</a:t>
            </a:r>
            <a:endParaRPr lang="zh-CN" altLang="en-US" dirty="0">
              <a:solidFill>
                <a:schemeClr val="accent2"/>
              </a:solidFill>
              <a:latin typeface="Arial" pitchFamily="34" charset="0"/>
              <a:ea typeface="宋体" pitchFamily="2" charset="-122"/>
            </a:endParaRPr>
          </a:p>
        </p:txBody>
      </p:sp>
      <p:sp>
        <p:nvSpPr>
          <p:cNvPr id="15" name="矩形 14"/>
          <p:cNvSpPr/>
          <p:nvPr/>
        </p:nvSpPr>
        <p:spPr>
          <a:xfrm>
            <a:off x="0" y="4516755"/>
            <a:ext cx="179705" cy="577215"/>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dirty="0"/>
          </a:p>
        </p:txBody>
      </p:sp>
      <p:sp>
        <p:nvSpPr>
          <p:cNvPr id="16" name="Freeform 25"/>
          <p:cNvSpPr>
            <a:spLocks noEditPoints="1"/>
          </p:cNvSpPr>
          <p:nvPr/>
        </p:nvSpPr>
        <p:spPr bwMode="auto">
          <a:xfrm>
            <a:off x="611505" y="1347470"/>
            <a:ext cx="2867025" cy="2659063"/>
          </a:xfrm>
          <a:custGeom>
            <a:avLst/>
            <a:gdLst>
              <a:gd name="T0" fmla="*/ 74 w 373"/>
              <a:gd name="T1" fmla="*/ 104 h 346"/>
              <a:gd name="T2" fmla="*/ 57 w 373"/>
              <a:gd name="T3" fmla="*/ 75 h 346"/>
              <a:gd name="T4" fmla="*/ 30 w 373"/>
              <a:gd name="T5" fmla="*/ 257 h 346"/>
              <a:gd name="T6" fmla="*/ 50 w 373"/>
              <a:gd name="T7" fmla="*/ 283 h 346"/>
              <a:gd name="T8" fmla="*/ 0 w 373"/>
              <a:gd name="T9" fmla="*/ 346 h 346"/>
              <a:gd name="T10" fmla="*/ 373 w 373"/>
              <a:gd name="T11" fmla="*/ 322 h 346"/>
              <a:gd name="T12" fmla="*/ 342 w 373"/>
              <a:gd name="T13" fmla="*/ 257 h 346"/>
              <a:gd name="T14" fmla="*/ 314 w 373"/>
              <a:gd name="T15" fmla="*/ 75 h 346"/>
              <a:gd name="T16" fmla="*/ 298 w 373"/>
              <a:gd name="T17" fmla="*/ 104 h 346"/>
              <a:gd name="T18" fmla="*/ 315 w 373"/>
              <a:gd name="T19" fmla="*/ 261 h 346"/>
              <a:gd name="T20" fmla="*/ 56 w 373"/>
              <a:gd name="T21" fmla="*/ 104 h 346"/>
              <a:gd name="T22" fmla="*/ 212 w 373"/>
              <a:gd name="T23" fmla="*/ 19 h 346"/>
              <a:gd name="T24" fmla="*/ 226 w 373"/>
              <a:gd name="T25" fmla="*/ 35 h 346"/>
              <a:gd name="T26" fmla="*/ 132 w 373"/>
              <a:gd name="T27" fmla="*/ 59 h 346"/>
              <a:gd name="T28" fmla="*/ 122 w 373"/>
              <a:gd name="T29" fmla="*/ 186 h 346"/>
              <a:gd name="T30" fmla="*/ 195 w 373"/>
              <a:gd name="T31" fmla="*/ 101 h 346"/>
              <a:gd name="T32" fmla="*/ 265 w 373"/>
              <a:gd name="T33" fmla="*/ 123 h 346"/>
              <a:gd name="T34" fmla="*/ 195 w 373"/>
              <a:gd name="T35" fmla="*/ 101 h 346"/>
              <a:gd name="T36" fmla="*/ 267 w 373"/>
              <a:gd name="T37" fmla="*/ 68 h 346"/>
              <a:gd name="T38" fmla="*/ 281 w 373"/>
              <a:gd name="T39" fmla="*/ 208 h 346"/>
              <a:gd name="T40" fmla="*/ 178 w 373"/>
              <a:gd name="T41" fmla="*/ 235 h 346"/>
              <a:gd name="T42" fmla="*/ 149 w 373"/>
              <a:gd name="T43" fmla="*/ 63 h 346"/>
              <a:gd name="T44" fmla="*/ 170 w 373"/>
              <a:gd name="T45" fmla="*/ 83 h 346"/>
              <a:gd name="T46" fmla="*/ 165 w 373"/>
              <a:gd name="T47" fmla="*/ 236 h 346"/>
              <a:gd name="T48" fmla="*/ 145 w 373"/>
              <a:gd name="T49" fmla="*/ 216 h 346"/>
              <a:gd name="T50" fmla="*/ 149 w 373"/>
              <a:gd name="T51" fmla="*/ 63 h 346"/>
              <a:gd name="T52" fmla="*/ 170 w 373"/>
              <a:gd name="T53" fmla="*/ 66 h 346"/>
              <a:gd name="T54" fmla="*/ 257 w 373"/>
              <a:gd name="T55" fmla="*/ 56 h 346"/>
              <a:gd name="T56" fmla="*/ 160 w 373"/>
              <a:gd name="T57" fmla="*/ 60 h 346"/>
              <a:gd name="T58" fmla="*/ 110 w 373"/>
              <a:gd name="T59" fmla="*/ 24 h 346"/>
              <a:gd name="T60" fmla="*/ 114 w 373"/>
              <a:gd name="T61" fmla="*/ 183 h 346"/>
              <a:gd name="T62" fmla="*/ 93 w 373"/>
              <a:gd name="T63" fmla="*/ 177 h 346"/>
              <a:gd name="T64" fmla="*/ 89 w 373"/>
              <a:gd name="T65" fmla="*/ 18 h 346"/>
              <a:gd name="T66" fmla="*/ 105 w 373"/>
              <a:gd name="T67" fmla="*/ 12 h 346"/>
              <a:gd name="T68" fmla="*/ 116 w 373"/>
              <a:gd name="T69" fmla="*/ 19 h 346"/>
              <a:gd name="T70" fmla="*/ 188 w 373"/>
              <a:gd name="T71" fmla="*/ 1 h 346"/>
              <a:gd name="T72" fmla="*/ 166 w 373"/>
              <a:gd name="T73" fmla="*/ 303 h 346"/>
              <a:gd name="T74" fmla="*/ 219 w 373"/>
              <a:gd name="T75" fmla="*/ 326 h 346"/>
              <a:gd name="T76" fmla="*/ 166 w 373"/>
              <a:gd name="T77" fmla="*/ 303 h 3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73" h="346">
                <a:moveTo>
                  <a:pt x="56" y="104"/>
                </a:moveTo>
                <a:cubicBezTo>
                  <a:pt x="74" y="104"/>
                  <a:pt x="74" y="104"/>
                  <a:pt x="74" y="104"/>
                </a:cubicBezTo>
                <a:cubicBezTo>
                  <a:pt x="74" y="75"/>
                  <a:pt x="74" y="75"/>
                  <a:pt x="74" y="75"/>
                </a:cubicBezTo>
                <a:cubicBezTo>
                  <a:pt x="57" y="75"/>
                  <a:pt x="57" y="75"/>
                  <a:pt x="57" y="75"/>
                </a:cubicBezTo>
                <a:cubicBezTo>
                  <a:pt x="42" y="75"/>
                  <a:pt x="30" y="87"/>
                  <a:pt x="30" y="102"/>
                </a:cubicBezTo>
                <a:cubicBezTo>
                  <a:pt x="30" y="257"/>
                  <a:pt x="30" y="257"/>
                  <a:pt x="30" y="257"/>
                </a:cubicBezTo>
                <a:cubicBezTo>
                  <a:pt x="30" y="269"/>
                  <a:pt x="38" y="280"/>
                  <a:pt x="50" y="283"/>
                </a:cubicBezTo>
                <a:cubicBezTo>
                  <a:pt x="50" y="283"/>
                  <a:pt x="50" y="283"/>
                  <a:pt x="50" y="283"/>
                </a:cubicBezTo>
                <a:cubicBezTo>
                  <a:pt x="0" y="322"/>
                  <a:pt x="0" y="322"/>
                  <a:pt x="0" y="322"/>
                </a:cubicBezTo>
                <a:cubicBezTo>
                  <a:pt x="0" y="346"/>
                  <a:pt x="0" y="346"/>
                  <a:pt x="0" y="346"/>
                </a:cubicBezTo>
                <a:cubicBezTo>
                  <a:pt x="373" y="346"/>
                  <a:pt x="373" y="346"/>
                  <a:pt x="373" y="346"/>
                </a:cubicBezTo>
                <a:cubicBezTo>
                  <a:pt x="373" y="322"/>
                  <a:pt x="373" y="322"/>
                  <a:pt x="373" y="322"/>
                </a:cubicBezTo>
                <a:cubicBezTo>
                  <a:pt x="320" y="284"/>
                  <a:pt x="320" y="284"/>
                  <a:pt x="320" y="284"/>
                </a:cubicBezTo>
                <a:cubicBezTo>
                  <a:pt x="332" y="281"/>
                  <a:pt x="342" y="270"/>
                  <a:pt x="342" y="257"/>
                </a:cubicBezTo>
                <a:cubicBezTo>
                  <a:pt x="342" y="102"/>
                  <a:pt x="342" y="102"/>
                  <a:pt x="342" y="102"/>
                </a:cubicBezTo>
                <a:cubicBezTo>
                  <a:pt x="342" y="87"/>
                  <a:pt x="329" y="75"/>
                  <a:pt x="314" y="75"/>
                </a:cubicBezTo>
                <a:cubicBezTo>
                  <a:pt x="298" y="75"/>
                  <a:pt x="298" y="75"/>
                  <a:pt x="298" y="75"/>
                </a:cubicBezTo>
                <a:cubicBezTo>
                  <a:pt x="298" y="104"/>
                  <a:pt x="298" y="104"/>
                  <a:pt x="298" y="104"/>
                </a:cubicBezTo>
                <a:cubicBezTo>
                  <a:pt x="315" y="104"/>
                  <a:pt x="315" y="104"/>
                  <a:pt x="315" y="104"/>
                </a:cubicBezTo>
                <a:cubicBezTo>
                  <a:pt x="315" y="261"/>
                  <a:pt x="315" y="261"/>
                  <a:pt x="315" y="261"/>
                </a:cubicBezTo>
                <a:cubicBezTo>
                  <a:pt x="56" y="261"/>
                  <a:pt x="56" y="261"/>
                  <a:pt x="56" y="261"/>
                </a:cubicBezTo>
                <a:cubicBezTo>
                  <a:pt x="56" y="104"/>
                  <a:pt x="56" y="104"/>
                  <a:pt x="56" y="104"/>
                </a:cubicBezTo>
                <a:close/>
                <a:moveTo>
                  <a:pt x="122" y="31"/>
                </a:moveTo>
                <a:cubicBezTo>
                  <a:pt x="212" y="19"/>
                  <a:pt x="212" y="19"/>
                  <a:pt x="212" y="19"/>
                </a:cubicBezTo>
                <a:cubicBezTo>
                  <a:pt x="219" y="18"/>
                  <a:pt x="226" y="24"/>
                  <a:pt x="226" y="31"/>
                </a:cubicBezTo>
                <a:cubicBezTo>
                  <a:pt x="226" y="35"/>
                  <a:pt x="226" y="35"/>
                  <a:pt x="226" y="35"/>
                </a:cubicBezTo>
                <a:cubicBezTo>
                  <a:pt x="141" y="46"/>
                  <a:pt x="141" y="46"/>
                  <a:pt x="141" y="46"/>
                </a:cubicBezTo>
                <a:cubicBezTo>
                  <a:pt x="135" y="47"/>
                  <a:pt x="132" y="51"/>
                  <a:pt x="132" y="59"/>
                </a:cubicBezTo>
                <a:cubicBezTo>
                  <a:pt x="132" y="184"/>
                  <a:pt x="132" y="184"/>
                  <a:pt x="132" y="184"/>
                </a:cubicBezTo>
                <a:cubicBezTo>
                  <a:pt x="122" y="186"/>
                  <a:pt x="122" y="186"/>
                  <a:pt x="122" y="186"/>
                </a:cubicBezTo>
                <a:cubicBezTo>
                  <a:pt x="122" y="31"/>
                  <a:pt x="122" y="31"/>
                  <a:pt x="122" y="31"/>
                </a:cubicBezTo>
                <a:close/>
                <a:moveTo>
                  <a:pt x="195" y="101"/>
                </a:moveTo>
                <a:cubicBezTo>
                  <a:pt x="265" y="92"/>
                  <a:pt x="265" y="92"/>
                  <a:pt x="265" y="92"/>
                </a:cubicBezTo>
                <a:cubicBezTo>
                  <a:pt x="265" y="123"/>
                  <a:pt x="265" y="123"/>
                  <a:pt x="265" y="123"/>
                </a:cubicBezTo>
                <a:cubicBezTo>
                  <a:pt x="195" y="132"/>
                  <a:pt x="195" y="132"/>
                  <a:pt x="195" y="132"/>
                </a:cubicBezTo>
                <a:cubicBezTo>
                  <a:pt x="195" y="101"/>
                  <a:pt x="195" y="101"/>
                  <a:pt x="195" y="101"/>
                </a:cubicBezTo>
                <a:close/>
                <a:moveTo>
                  <a:pt x="178" y="80"/>
                </a:moveTo>
                <a:cubicBezTo>
                  <a:pt x="267" y="68"/>
                  <a:pt x="267" y="68"/>
                  <a:pt x="267" y="68"/>
                </a:cubicBezTo>
                <a:cubicBezTo>
                  <a:pt x="275" y="67"/>
                  <a:pt x="281" y="72"/>
                  <a:pt x="281" y="80"/>
                </a:cubicBezTo>
                <a:cubicBezTo>
                  <a:pt x="281" y="208"/>
                  <a:pt x="281" y="208"/>
                  <a:pt x="281" y="208"/>
                </a:cubicBezTo>
                <a:cubicBezTo>
                  <a:pt x="281" y="215"/>
                  <a:pt x="275" y="222"/>
                  <a:pt x="267" y="223"/>
                </a:cubicBezTo>
                <a:cubicBezTo>
                  <a:pt x="178" y="235"/>
                  <a:pt x="178" y="235"/>
                  <a:pt x="178" y="235"/>
                </a:cubicBezTo>
                <a:cubicBezTo>
                  <a:pt x="178" y="80"/>
                  <a:pt x="178" y="80"/>
                  <a:pt x="178" y="80"/>
                </a:cubicBezTo>
                <a:close/>
                <a:moveTo>
                  <a:pt x="149" y="63"/>
                </a:moveTo>
                <a:cubicBezTo>
                  <a:pt x="165" y="73"/>
                  <a:pt x="165" y="73"/>
                  <a:pt x="165" y="73"/>
                </a:cubicBezTo>
                <a:cubicBezTo>
                  <a:pt x="168" y="75"/>
                  <a:pt x="170" y="79"/>
                  <a:pt x="170" y="83"/>
                </a:cubicBezTo>
                <a:cubicBezTo>
                  <a:pt x="170" y="232"/>
                  <a:pt x="170" y="232"/>
                  <a:pt x="170" y="232"/>
                </a:cubicBezTo>
                <a:cubicBezTo>
                  <a:pt x="170" y="236"/>
                  <a:pt x="168" y="238"/>
                  <a:pt x="165" y="236"/>
                </a:cubicBezTo>
                <a:cubicBezTo>
                  <a:pt x="149" y="226"/>
                  <a:pt x="149" y="226"/>
                  <a:pt x="149" y="226"/>
                </a:cubicBezTo>
                <a:cubicBezTo>
                  <a:pt x="147" y="224"/>
                  <a:pt x="145" y="220"/>
                  <a:pt x="145" y="216"/>
                </a:cubicBezTo>
                <a:cubicBezTo>
                  <a:pt x="145" y="67"/>
                  <a:pt x="145" y="67"/>
                  <a:pt x="145" y="67"/>
                </a:cubicBezTo>
                <a:cubicBezTo>
                  <a:pt x="145" y="63"/>
                  <a:pt x="147" y="61"/>
                  <a:pt x="149" y="63"/>
                </a:cubicBezTo>
                <a:close/>
                <a:moveTo>
                  <a:pt x="160" y="60"/>
                </a:moveTo>
                <a:cubicBezTo>
                  <a:pt x="170" y="66"/>
                  <a:pt x="170" y="66"/>
                  <a:pt x="170" y="66"/>
                </a:cubicBezTo>
                <a:cubicBezTo>
                  <a:pt x="171" y="67"/>
                  <a:pt x="171" y="67"/>
                  <a:pt x="171" y="67"/>
                </a:cubicBezTo>
                <a:cubicBezTo>
                  <a:pt x="257" y="56"/>
                  <a:pt x="257" y="56"/>
                  <a:pt x="257" y="56"/>
                </a:cubicBezTo>
                <a:cubicBezTo>
                  <a:pt x="255" y="52"/>
                  <a:pt x="250" y="49"/>
                  <a:pt x="244" y="50"/>
                </a:cubicBezTo>
                <a:cubicBezTo>
                  <a:pt x="160" y="60"/>
                  <a:pt x="160" y="60"/>
                  <a:pt x="160" y="60"/>
                </a:cubicBezTo>
                <a:close/>
                <a:moveTo>
                  <a:pt x="93" y="14"/>
                </a:moveTo>
                <a:cubicBezTo>
                  <a:pt x="110" y="24"/>
                  <a:pt x="110" y="24"/>
                  <a:pt x="110" y="24"/>
                </a:cubicBezTo>
                <a:cubicBezTo>
                  <a:pt x="112" y="26"/>
                  <a:pt x="114" y="30"/>
                  <a:pt x="114" y="34"/>
                </a:cubicBezTo>
                <a:cubicBezTo>
                  <a:pt x="114" y="183"/>
                  <a:pt x="114" y="183"/>
                  <a:pt x="114" y="183"/>
                </a:cubicBezTo>
                <a:cubicBezTo>
                  <a:pt x="114" y="187"/>
                  <a:pt x="112" y="189"/>
                  <a:pt x="110" y="187"/>
                </a:cubicBezTo>
                <a:cubicBezTo>
                  <a:pt x="93" y="177"/>
                  <a:pt x="93" y="177"/>
                  <a:pt x="93" y="177"/>
                </a:cubicBezTo>
                <a:cubicBezTo>
                  <a:pt x="91" y="175"/>
                  <a:pt x="89" y="171"/>
                  <a:pt x="89" y="167"/>
                </a:cubicBezTo>
                <a:cubicBezTo>
                  <a:pt x="89" y="18"/>
                  <a:pt x="89" y="18"/>
                  <a:pt x="89" y="18"/>
                </a:cubicBezTo>
                <a:cubicBezTo>
                  <a:pt x="89" y="14"/>
                  <a:pt x="91" y="13"/>
                  <a:pt x="93" y="14"/>
                </a:cubicBezTo>
                <a:close/>
                <a:moveTo>
                  <a:pt x="105" y="12"/>
                </a:moveTo>
                <a:cubicBezTo>
                  <a:pt x="114" y="18"/>
                  <a:pt x="114" y="18"/>
                  <a:pt x="114" y="18"/>
                </a:cubicBezTo>
                <a:cubicBezTo>
                  <a:pt x="115" y="18"/>
                  <a:pt x="115" y="18"/>
                  <a:pt x="116" y="19"/>
                </a:cubicBezTo>
                <a:cubicBezTo>
                  <a:pt x="202" y="8"/>
                  <a:pt x="202" y="8"/>
                  <a:pt x="202" y="8"/>
                </a:cubicBezTo>
                <a:cubicBezTo>
                  <a:pt x="199" y="3"/>
                  <a:pt x="194" y="0"/>
                  <a:pt x="188" y="1"/>
                </a:cubicBezTo>
                <a:cubicBezTo>
                  <a:pt x="105" y="12"/>
                  <a:pt x="105" y="12"/>
                  <a:pt x="105" y="12"/>
                </a:cubicBezTo>
                <a:close/>
                <a:moveTo>
                  <a:pt x="166" y="303"/>
                </a:moveTo>
                <a:cubicBezTo>
                  <a:pt x="206" y="303"/>
                  <a:pt x="206" y="303"/>
                  <a:pt x="206" y="303"/>
                </a:cubicBezTo>
                <a:cubicBezTo>
                  <a:pt x="219" y="326"/>
                  <a:pt x="219" y="326"/>
                  <a:pt x="219" y="326"/>
                </a:cubicBezTo>
                <a:cubicBezTo>
                  <a:pt x="154" y="326"/>
                  <a:pt x="154" y="326"/>
                  <a:pt x="154" y="326"/>
                </a:cubicBezTo>
                <a:lnTo>
                  <a:pt x="166" y="303"/>
                </a:lnTo>
                <a:close/>
              </a:path>
            </a:pathLst>
          </a:custGeom>
          <a:solidFill>
            <a:srgbClr val="00FF00"/>
          </a:solidFill>
          <a:ln>
            <a:noFill/>
          </a:ln>
          <a:effectLst>
            <a:innerShdw blurRad="63500" dist="50800" dir="14760000">
              <a:prstClr val="black">
                <a:alpha val="26000"/>
              </a:prstClr>
            </a:innerShdw>
          </a:effectLst>
          <a:extLst>
            <a:ext uri="{91240B29-F687-4F45-9708-019B960494DF}">
              <a14:hiddenLine xmlns:a14="http://schemas.microsoft.com/office/drawing/2010/main" w="9525">
                <a:solidFill>
                  <a:srgbClr val="000000"/>
                </a:solidFill>
                <a:round/>
              </a14:hiddenLine>
            </a:ext>
          </a:extLst>
        </p:spPr>
        <p:txBody>
          <a:bodyPr/>
          <a:lstStyle/>
          <a:p>
            <a:pPr marL="0" marR="0" lvl="0" indent="0" algn="l" defTabSz="914400" rtl="0" eaLnBrk="1" fontAlgn="base" latinLnBrk="0" hangingPunct="1">
              <a:lnSpc>
                <a:spcPct val="100000"/>
              </a:lnSpc>
              <a:spcBef>
                <a:spcPct val="0"/>
              </a:spcBef>
              <a:spcAft>
                <a:spcPct val="0"/>
              </a:spcAft>
              <a:buClrTx/>
              <a:buSzTx/>
              <a:buFont typeface="Arial" pitchFamily="34" charset="0"/>
              <a:buNone/>
              <a:defRPr/>
            </a:pPr>
            <a:endParaRPr kumimoji="0" lang="zh-CN" altLang="en-US" sz="1800" b="0" i="0" u="none" strike="noStrike" kern="1200" cap="none" spc="0" normalizeH="0" baseline="0" noProof="1">
              <a:ln>
                <a:noFill/>
              </a:ln>
              <a:solidFill>
                <a:schemeClr val="tx1"/>
              </a:solidFill>
              <a:effectLst/>
              <a:uLnTx/>
              <a:uFillTx/>
              <a:latin typeface="Arial" pitchFamily="34" charset="0"/>
              <a:ea typeface="微软雅黑" pitchFamily="34" charset="-122"/>
              <a:cs typeface="+mn-cs"/>
            </a:endParaRPr>
          </a:p>
        </p:txBody>
      </p:sp>
      <p:sp>
        <p:nvSpPr>
          <p:cNvPr id="31" name="文本框 30"/>
          <p:cNvSpPr txBox="1"/>
          <p:nvPr/>
        </p:nvSpPr>
        <p:spPr>
          <a:xfrm>
            <a:off x="3851910" y="987425"/>
            <a:ext cx="4660900" cy="3566160"/>
          </a:xfrm>
          <a:prstGeom prst="rect">
            <a:avLst/>
          </a:prstGeom>
          <a:noFill/>
          <a:ln>
            <a:solidFill>
              <a:srgbClr val="00FF00"/>
            </a:solidFill>
          </a:ln>
        </p:spPr>
        <p:txBody>
          <a:bodyPr wrap="square">
            <a:spAutoFit/>
          </a:bodyPr>
          <a:lstStyle/>
          <a:p>
            <a:pPr marL="0" marR="0" lvl="0" indent="0" algn="just" defTabSz="914400" rtl="0" eaLnBrk="1" fontAlgn="base" latinLnBrk="0" hangingPunct="1">
              <a:lnSpc>
                <a:spcPct val="150000"/>
              </a:lnSpc>
              <a:spcBef>
                <a:spcPts val="0"/>
              </a:spcBef>
              <a:spcAft>
                <a:spcPts val="0"/>
              </a:spcAft>
              <a:buClrTx/>
              <a:buSzTx/>
              <a:buFontTx/>
              <a:buNone/>
              <a:defRPr/>
            </a:pPr>
            <a:r>
              <a:rPr kumimoji="0" lang="zh-CN" altLang="en-US" sz="1200" b="0" i="0" u="none" strike="noStrike" kern="1200" cap="none" spc="0" normalizeH="0" baseline="0" noProof="0" dirty="0">
                <a:ln>
                  <a:noFill/>
                </a:ln>
                <a:solidFill>
                  <a:schemeClr val="bg1"/>
                </a:solidFill>
                <a:effectLst/>
                <a:uLnTx/>
                <a:uFillTx/>
                <a:latin typeface="微软雅黑" pitchFamily="34" charset="-122"/>
                <a:ea typeface="微软雅黑" pitchFamily="34" charset="-122"/>
                <a:cs typeface="+mn-cs"/>
              </a:rPr>
              <a:t>单击此处添加您的文字内容。本模板的所有素材和逻辑图表，均可自由编辑替换和移动。单击此处添加您的文字内容。本模板的所有素材和逻辑图表，均可自由编辑替换和移动。</a:t>
            </a:r>
            <a:r>
              <a:rPr kumimoji="0" lang="zh-CN" altLang="en-US" sz="1200" b="0" i="0" u="none" strike="noStrike" kern="1200" cap="none" spc="0" normalizeH="0" baseline="0" noProof="0" dirty="0">
                <a:ln>
                  <a:noFill/>
                </a:ln>
                <a:solidFill>
                  <a:schemeClr val="bg1"/>
                </a:solidFill>
                <a:effectLst/>
                <a:uLnTx/>
                <a:uFillTx/>
                <a:latin typeface="微软雅黑" pitchFamily="34" charset="-122"/>
                <a:ea typeface="微软雅黑" pitchFamily="34" charset="-122"/>
                <a:cs typeface="+mn-ea"/>
                <a:sym typeface="+mn-ea"/>
              </a:rPr>
              <a:t>单击此处添加您的文字内容。本模板的所有素材和逻辑图表，均可自由编辑替换和移动。单击此处添加您的文字内容。本模板的所有素材和逻辑图表，均可自由编辑替换和移动。</a:t>
            </a:r>
          </a:p>
          <a:p>
            <a:pPr marL="0" marR="0" lvl="0" indent="0" algn="just" defTabSz="914400" rtl="0" eaLnBrk="1" fontAlgn="base" latinLnBrk="0" hangingPunct="1">
              <a:lnSpc>
                <a:spcPct val="150000"/>
              </a:lnSpc>
              <a:spcBef>
                <a:spcPts val="0"/>
              </a:spcBef>
              <a:spcAft>
                <a:spcPts val="0"/>
              </a:spcAft>
              <a:buClrTx/>
              <a:buSzTx/>
              <a:buFontTx/>
              <a:buNone/>
              <a:defRPr/>
            </a:pPr>
            <a:r>
              <a:rPr kumimoji="0" lang="zh-CN" altLang="en-US" sz="1200" b="0" i="0" u="none" strike="noStrike" kern="1200" cap="none" spc="0" normalizeH="0" baseline="0" noProof="0" dirty="0">
                <a:ln>
                  <a:noFill/>
                </a:ln>
                <a:solidFill>
                  <a:schemeClr val="bg1"/>
                </a:solidFill>
                <a:effectLst/>
                <a:uLnTx/>
                <a:uFillTx/>
                <a:latin typeface="微软雅黑" pitchFamily="34" charset="-122"/>
                <a:ea typeface="微软雅黑" pitchFamily="34" charset="-122"/>
                <a:cs typeface="+mn-ea"/>
                <a:sym typeface="+mn-ea"/>
              </a:rPr>
              <a:t>单击此处添加您的文字内容。本模板的所有素材和逻辑图表，均可自由编辑替换和移动。单击此处添加您的文字内容。本模板的所有素材和逻辑图表，均可自由编辑替换和移动。</a:t>
            </a:r>
          </a:p>
          <a:p>
            <a:pPr marL="0" marR="0" lvl="0" indent="0" algn="just" defTabSz="914400" rtl="0" eaLnBrk="1" fontAlgn="base" latinLnBrk="0" hangingPunct="1">
              <a:lnSpc>
                <a:spcPct val="150000"/>
              </a:lnSpc>
              <a:spcBef>
                <a:spcPts val="0"/>
              </a:spcBef>
              <a:spcAft>
                <a:spcPts val="0"/>
              </a:spcAft>
              <a:buClrTx/>
              <a:buSzTx/>
              <a:buFontTx/>
              <a:buNone/>
              <a:defRPr/>
            </a:pPr>
            <a:r>
              <a:rPr kumimoji="0" lang="zh-CN" altLang="en-US" sz="1200" b="0" i="0" u="none" strike="noStrike" kern="1200" cap="none" spc="0" normalizeH="0" baseline="0" noProof="0" dirty="0">
                <a:ln>
                  <a:noFill/>
                </a:ln>
                <a:solidFill>
                  <a:schemeClr val="bg1"/>
                </a:solidFill>
                <a:effectLst/>
                <a:uLnTx/>
                <a:uFillTx/>
                <a:latin typeface="微软雅黑" pitchFamily="34" charset="-122"/>
                <a:ea typeface="微软雅黑" pitchFamily="34" charset="-122"/>
                <a:cs typeface="+mn-ea"/>
                <a:sym typeface="+mn-ea"/>
              </a:rPr>
              <a:t>单击此处添加您的文字内容。本模板的所有素材和逻辑图表，均可自由编辑替换和移动。单击此处添加您的文字内容。本模板的所有素材和逻辑图表，均可自由编辑替换和移动。</a:t>
            </a:r>
          </a:p>
          <a:p>
            <a:pPr marL="0" marR="0" lvl="0" indent="0" algn="just" defTabSz="914400" rtl="0" eaLnBrk="1" fontAlgn="base"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dirty="0">
              <a:ln>
                <a:noFill/>
              </a:ln>
              <a:solidFill>
                <a:schemeClr val="bg1"/>
              </a:solidFill>
              <a:effectLst/>
              <a:uLnTx/>
              <a:uFillTx/>
              <a:latin typeface="微软雅黑" pitchFamily="34" charset="-122"/>
              <a:ea typeface="微软雅黑" pitchFamily="34" charset="-122"/>
              <a:cs typeface="+mn-ea"/>
              <a:sym typeface="+mn-ea"/>
            </a:endParaRPr>
          </a:p>
        </p:txBody>
      </p:sp>
    </p:spTree>
  </p:cSld>
  <p:clrMapOvr>
    <a:masterClrMapping/>
  </p:clrMapOvr>
  <mc:AlternateContent xmlns:mc="http://schemas.openxmlformats.org/markup-compatibility/2006" xmlns:p14="http://schemas.microsoft.com/office/powerpoint/2010/main">
    <mc:Choice Requires="p14">
      <p:transition spd="slow" p14:dur="1600" advClick="0" advTm="6000">
        <p14:prism isInverted="1"/>
      </p:transition>
    </mc:Choice>
    <mc:Fallback xmlns="">
      <p:transition spd="slow" advClick="0" advTm="6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8"/>
                                        </p:tgtEl>
                                        <p:attrNameLst>
                                          <p:attrName>style.visibility</p:attrName>
                                        </p:attrNameLst>
                                      </p:cBhvr>
                                      <p:to>
                                        <p:strVal val="visible"/>
                                      </p:to>
                                    </p:set>
                                    <p:anim calcmode="lin" valueType="num">
                                      <p:cBhvr>
                                        <p:cTn id="7" dur="400" fill="hold"/>
                                        <p:tgtEl>
                                          <p:spTgt spid="8"/>
                                        </p:tgtEl>
                                        <p:attrNameLst>
                                          <p:attrName>ppt_x</p:attrName>
                                        </p:attrNameLst>
                                      </p:cBhvr>
                                      <p:tavLst>
                                        <p:tav tm="0">
                                          <p:val>
                                            <p:strVal val="#ppt_x"/>
                                          </p:val>
                                        </p:tav>
                                        <p:tav tm="50000">
                                          <p:val>
                                            <p:strVal val="#ppt_x+.1"/>
                                          </p:val>
                                        </p:tav>
                                        <p:tav tm="100000">
                                          <p:val>
                                            <p:strVal val="#ppt_x"/>
                                          </p:val>
                                        </p:tav>
                                      </p:tavLst>
                                    </p:anim>
                                    <p:anim calcmode="lin" valueType="num">
                                      <p:cBhvr>
                                        <p:cTn id="8" dur="400" fill="hold"/>
                                        <p:tgtEl>
                                          <p:spTgt spid="8"/>
                                        </p:tgtEl>
                                        <p:attrNameLst>
                                          <p:attrName>ppt_y</p:attrName>
                                        </p:attrNameLst>
                                      </p:cBhvr>
                                      <p:tavLst>
                                        <p:tav tm="0">
                                          <p:val>
                                            <p:strVal val="#ppt_y"/>
                                          </p:val>
                                        </p:tav>
                                        <p:tav tm="100000">
                                          <p:val>
                                            <p:strVal val="#ppt_y"/>
                                          </p:val>
                                        </p:tav>
                                      </p:tavLst>
                                    </p:anim>
                                    <p:anim calcmode="lin" valueType="num">
                                      <p:cBhvr>
                                        <p:cTn id="9" dur="400" fill="hold"/>
                                        <p:tgtEl>
                                          <p:spTgt spid="8"/>
                                        </p:tgtEl>
                                        <p:attrNameLst>
                                          <p:attrName>ppt_h</p:attrName>
                                        </p:attrNameLst>
                                      </p:cBhvr>
                                      <p:tavLst>
                                        <p:tav tm="0">
                                          <p:val>
                                            <p:strVal val="#ppt_h/10"/>
                                          </p:val>
                                        </p:tav>
                                        <p:tav tm="50000">
                                          <p:val>
                                            <p:strVal val="#ppt_h+.01"/>
                                          </p:val>
                                        </p:tav>
                                        <p:tav tm="100000">
                                          <p:val>
                                            <p:strVal val="#ppt_h"/>
                                          </p:val>
                                        </p:tav>
                                      </p:tavLst>
                                    </p:anim>
                                    <p:anim calcmode="lin" valueType="num">
                                      <p:cBhvr>
                                        <p:cTn id="10" dur="400" fill="hold"/>
                                        <p:tgtEl>
                                          <p:spTgt spid="8"/>
                                        </p:tgtEl>
                                        <p:attrNameLst>
                                          <p:attrName>ppt_w</p:attrName>
                                        </p:attrNameLst>
                                      </p:cBhvr>
                                      <p:tavLst>
                                        <p:tav tm="0">
                                          <p:val>
                                            <p:strVal val="#ppt_w/10"/>
                                          </p:val>
                                        </p:tav>
                                        <p:tav tm="50000">
                                          <p:val>
                                            <p:strVal val="#ppt_w+.01"/>
                                          </p:val>
                                        </p:tav>
                                        <p:tav tm="100000">
                                          <p:val>
                                            <p:strVal val="#ppt_w"/>
                                          </p:val>
                                        </p:tav>
                                      </p:tavLst>
                                    </p:anim>
                                    <p:animEffect transition="in" filter="fade">
                                      <p:cBhvr>
                                        <p:cTn id="11" dur="400" tmFilter="0,0; .5, 1; 1, 1"/>
                                        <p:tgtEl>
                                          <p:spTgt spid="8"/>
                                        </p:tgtEl>
                                      </p:cBhvr>
                                    </p:animEffect>
                                  </p:childTnLst>
                                </p:cTn>
                              </p:par>
                            </p:childTnLst>
                          </p:cTn>
                        </p:par>
                        <p:par>
                          <p:cTn id="12" fill="hold">
                            <p:stCondLst>
                              <p:cond delay="680"/>
                            </p:stCondLst>
                            <p:childTnLst>
                              <p:par>
                                <p:cTn id="13" presetID="30" presetClass="entr" presetSubtype="0" fill="hold" nodeType="afterEffect">
                                  <p:stCondLst>
                                    <p:cond delay="0"/>
                                  </p:stCondLst>
                                  <p:childTnLst>
                                    <p:set>
                                      <p:cBhvr>
                                        <p:cTn id="14" dur="1" fill="hold">
                                          <p:stCondLst>
                                            <p:cond delay="0"/>
                                          </p:stCondLst>
                                        </p:cTn>
                                        <p:tgtEl>
                                          <p:spTgt spid="16"/>
                                        </p:tgtEl>
                                        <p:attrNameLst>
                                          <p:attrName>style.visibility</p:attrName>
                                        </p:attrNameLst>
                                      </p:cBhvr>
                                      <p:to>
                                        <p:strVal val="visible"/>
                                      </p:to>
                                    </p:set>
                                    <p:animEffect transition="in" filter="fade">
                                      <p:cBhvr>
                                        <p:cTn id="15" dur="800" decel="100000"/>
                                        <p:tgtEl>
                                          <p:spTgt spid="16"/>
                                        </p:tgtEl>
                                      </p:cBhvr>
                                    </p:animEffect>
                                    <p:anim calcmode="lin" valueType="num">
                                      <p:cBhvr>
                                        <p:cTn id="16" dur="800" decel="100000" fill="hold"/>
                                        <p:tgtEl>
                                          <p:spTgt spid="16"/>
                                        </p:tgtEl>
                                        <p:attrNameLst>
                                          <p:attrName>style.rotation</p:attrName>
                                        </p:attrNameLst>
                                      </p:cBhvr>
                                      <p:tavLst>
                                        <p:tav tm="0">
                                          <p:val>
                                            <p:fltVal val="-90"/>
                                          </p:val>
                                        </p:tav>
                                        <p:tav tm="100000">
                                          <p:val>
                                            <p:fltVal val="0"/>
                                          </p:val>
                                        </p:tav>
                                      </p:tavLst>
                                    </p:anim>
                                    <p:anim calcmode="lin" valueType="num">
                                      <p:cBhvr>
                                        <p:cTn id="17" dur="800" decel="100000" fill="hold"/>
                                        <p:tgtEl>
                                          <p:spTgt spid="16"/>
                                        </p:tgtEl>
                                        <p:attrNameLst>
                                          <p:attrName>ppt_x</p:attrName>
                                        </p:attrNameLst>
                                      </p:cBhvr>
                                      <p:tavLst>
                                        <p:tav tm="0">
                                          <p:val>
                                            <p:strVal val="#ppt_x+0.4"/>
                                          </p:val>
                                        </p:tav>
                                        <p:tav tm="100000">
                                          <p:val>
                                            <p:strVal val="#ppt_x-0.05"/>
                                          </p:val>
                                        </p:tav>
                                      </p:tavLst>
                                    </p:anim>
                                    <p:anim calcmode="lin" valueType="num">
                                      <p:cBhvr>
                                        <p:cTn id="18" dur="800" decel="100000" fill="hold"/>
                                        <p:tgtEl>
                                          <p:spTgt spid="16"/>
                                        </p:tgtEl>
                                        <p:attrNameLst>
                                          <p:attrName>ppt_y</p:attrName>
                                        </p:attrNameLst>
                                      </p:cBhvr>
                                      <p:tavLst>
                                        <p:tav tm="0">
                                          <p:val>
                                            <p:strVal val="#ppt_y-0.4"/>
                                          </p:val>
                                        </p:tav>
                                        <p:tav tm="100000">
                                          <p:val>
                                            <p:strVal val="#ppt_y+0.1"/>
                                          </p:val>
                                        </p:tav>
                                      </p:tavLst>
                                    </p:anim>
                                    <p:anim calcmode="lin" valueType="num">
                                      <p:cBhvr>
                                        <p:cTn id="19" dur="200" accel="100000" fill="hold">
                                          <p:stCondLst>
                                            <p:cond delay="800"/>
                                          </p:stCondLst>
                                        </p:cTn>
                                        <p:tgtEl>
                                          <p:spTgt spid="16"/>
                                        </p:tgtEl>
                                        <p:attrNameLst>
                                          <p:attrName>ppt_x</p:attrName>
                                        </p:attrNameLst>
                                      </p:cBhvr>
                                      <p:tavLst>
                                        <p:tav tm="0">
                                          <p:val>
                                            <p:strVal val="#ppt_x-0.05"/>
                                          </p:val>
                                        </p:tav>
                                        <p:tav tm="100000">
                                          <p:val>
                                            <p:strVal val="#ppt_x"/>
                                          </p:val>
                                        </p:tav>
                                      </p:tavLst>
                                    </p:anim>
                                    <p:anim calcmode="lin" valueType="num">
                                      <p:cBhvr>
                                        <p:cTn id="20" dur="200" accel="100000" fill="hold">
                                          <p:stCondLst>
                                            <p:cond delay="800"/>
                                          </p:stCondLst>
                                        </p:cTn>
                                        <p:tgtEl>
                                          <p:spTgt spid="16"/>
                                        </p:tgtEl>
                                        <p:attrNameLst>
                                          <p:attrName>ppt_y</p:attrName>
                                        </p:attrNameLst>
                                      </p:cBhvr>
                                      <p:tavLst>
                                        <p:tav tm="0">
                                          <p:val>
                                            <p:strVal val="#ppt_y+0.1"/>
                                          </p:val>
                                        </p:tav>
                                        <p:tav tm="100000">
                                          <p:val>
                                            <p:strVal val="#ppt_y"/>
                                          </p:val>
                                        </p:tav>
                                      </p:tavLst>
                                    </p:anim>
                                  </p:childTnLst>
                                </p:cTn>
                              </p:par>
                            </p:childTnLst>
                          </p:cTn>
                        </p:par>
                        <p:par>
                          <p:cTn id="21" fill="hold">
                            <p:stCondLst>
                              <p:cond delay="1680"/>
                            </p:stCondLst>
                            <p:childTnLst>
                              <p:par>
                                <p:cTn id="22" presetID="18" presetClass="entr" presetSubtype="12" fill="hold" grpId="0" nodeType="afterEffect">
                                  <p:stCondLst>
                                    <p:cond delay="0"/>
                                  </p:stCondLst>
                                  <p:childTnLst>
                                    <p:set>
                                      <p:cBhvr>
                                        <p:cTn id="23" dur="1" fill="hold">
                                          <p:stCondLst>
                                            <p:cond delay="0"/>
                                          </p:stCondLst>
                                        </p:cTn>
                                        <p:tgtEl>
                                          <p:spTgt spid="31"/>
                                        </p:tgtEl>
                                        <p:attrNameLst>
                                          <p:attrName>style.visibility</p:attrName>
                                        </p:attrNameLst>
                                      </p:cBhvr>
                                      <p:to>
                                        <p:strVal val="visible"/>
                                      </p:to>
                                    </p:set>
                                    <p:animEffect transition="in" filter="strips(downLeft)">
                                      <p:cBhvr>
                                        <p:cTn id="24" dur="10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31" grpId="0" bldLvl="0" animBg="1"/>
    </p:bldLst>
  </p:timing>
</p:sld>
</file>

<file path=ppt/slides/slide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7" name="矩形 26"/>
          <p:cNvSpPr/>
          <p:nvPr/>
        </p:nvSpPr>
        <p:spPr>
          <a:xfrm>
            <a:off x="0" y="51470"/>
            <a:ext cx="360000" cy="1080000"/>
          </a:xfrm>
          <a:prstGeom prst="rect">
            <a:avLst/>
          </a:prstGeom>
          <a:solidFill>
            <a:srgbClr val="91D10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dirty="0"/>
          </a:p>
        </p:txBody>
      </p:sp>
      <p:sp>
        <p:nvSpPr>
          <p:cNvPr id="28" name="矩形 27"/>
          <p:cNvSpPr/>
          <p:nvPr/>
        </p:nvSpPr>
        <p:spPr>
          <a:xfrm>
            <a:off x="0" y="1155593"/>
            <a:ext cx="180000" cy="1080000"/>
          </a:xfrm>
          <a:prstGeom prst="rect">
            <a:avLst/>
          </a:prstGeom>
          <a:solidFill>
            <a:srgbClr val="FFA01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dirty="0"/>
          </a:p>
        </p:txBody>
      </p:sp>
      <p:sp>
        <p:nvSpPr>
          <p:cNvPr id="29" name="矩形 28"/>
          <p:cNvSpPr/>
          <p:nvPr/>
        </p:nvSpPr>
        <p:spPr>
          <a:xfrm>
            <a:off x="0" y="2259716"/>
            <a:ext cx="180000" cy="1080000"/>
          </a:xfrm>
          <a:prstGeom prst="rect">
            <a:avLst/>
          </a:prstGeom>
          <a:solidFill>
            <a:srgbClr val="00C5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dirty="0"/>
          </a:p>
        </p:txBody>
      </p:sp>
      <p:sp>
        <p:nvSpPr>
          <p:cNvPr id="30" name="矩形 29"/>
          <p:cNvSpPr/>
          <p:nvPr/>
        </p:nvSpPr>
        <p:spPr>
          <a:xfrm>
            <a:off x="0" y="3363838"/>
            <a:ext cx="180000" cy="1080000"/>
          </a:xfrm>
          <a:prstGeom prst="rect">
            <a:avLst/>
          </a:prstGeom>
          <a:solidFill>
            <a:srgbClr val="FF474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dirty="0"/>
          </a:p>
        </p:txBody>
      </p:sp>
      <p:sp>
        <p:nvSpPr>
          <p:cNvPr id="4" name="TextBox 54"/>
          <p:cNvSpPr txBox="1"/>
          <p:nvPr/>
        </p:nvSpPr>
        <p:spPr>
          <a:xfrm>
            <a:off x="1597025" y="186055"/>
            <a:ext cx="2829560" cy="417830"/>
          </a:xfrm>
          <a:prstGeom prst="rect">
            <a:avLst/>
          </a:prstGeom>
          <a:noFill/>
          <a:ln w="9525">
            <a:noFill/>
            <a:miter/>
          </a:ln>
        </p:spPr>
        <p:txBody>
          <a:bodyPr wrap="square">
            <a:spAutoFit/>
          </a:bodyPr>
          <a:lstStyle/>
          <a:p>
            <a:pPr lvl="0" eaLnBrk="1" hangingPunct="1"/>
            <a:r>
              <a:rPr lang="en-US" altLang="zh-CN" sz="2000" dirty="0">
                <a:solidFill>
                  <a:schemeClr val="bg1"/>
                </a:solidFill>
                <a:latin typeface="微软雅黑" pitchFamily="34" charset="-122"/>
                <a:ea typeface="微软雅黑" pitchFamily="34" charset="-122"/>
              </a:rPr>
              <a:t>1.</a:t>
            </a:r>
            <a:r>
              <a:rPr lang="en-US" sz="2000" dirty="0">
                <a:solidFill>
                  <a:schemeClr val="bg1"/>
                </a:solidFill>
                <a:latin typeface="微软雅黑" pitchFamily="34" charset="-122"/>
                <a:ea typeface="微软雅黑" pitchFamily="34" charset="-122"/>
              </a:rPr>
              <a:t>5 </a:t>
            </a:r>
            <a:r>
              <a:rPr lang="zh-CN" altLang="en-US" sz="2000" dirty="0">
                <a:solidFill>
                  <a:schemeClr val="bg1"/>
                </a:solidFill>
                <a:latin typeface="微软雅黑" pitchFamily="34" charset="-122"/>
                <a:ea typeface="微软雅黑" pitchFamily="34" charset="-122"/>
              </a:rPr>
              <a:t>主要贡献与创新</a:t>
            </a:r>
          </a:p>
        </p:txBody>
      </p:sp>
      <p:sp>
        <p:nvSpPr>
          <p:cNvPr id="5" name="Freeform 5"/>
          <p:cNvSpPr/>
          <p:nvPr/>
        </p:nvSpPr>
        <p:spPr>
          <a:xfrm>
            <a:off x="487363" y="221615"/>
            <a:ext cx="1092200" cy="373063"/>
          </a:xfrm>
          <a:custGeom>
            <a:avLst/>
            <a:gdLst/>
            <a:ahLst/>
            <a:cxnLst>
              <a:cxn ang="0">
                <a:pos x="35442" y="0"/>
              </a:cxn>
              <a:cxn ang="0">
                <a:pos x="950431" y="0"/>
              </a:cxn>
              <a:cxn ang="0">
                <a:pos x="985873" y="37004"/>
              </a:cxn>
              <a:cxn ang="0">
                <a:pos x="985873" y="94399"/>
              </a:cxn>
              <a:cxn ang="0">
                <a:pos x="1036505" y="138199"/>
              </a:cxn>
              <a:cxn ang="0">
                <a:pos x="1092200" y="186532"/>
              </a:cxn>
              <a:cxn ang="0">
                <a:pos x="1036505" y="234108"/>
              </a:cxn>
              <a:cxn ang="0">
                <a:pos x="985873" y="278664"/>
              </a:cxn>
              <a:cxn ang="0">
                <a:pos x="985873" y="335304"/>
              </a:cxn>
              <a:cxn ang="0">
                <a:pos x="950431" y="373063"/>
              </a:cxn>
              <a:cxn ang="0">
                <a:pos x="35442" y="373063"/>
              </a:cxn>
              <a:cxn ang="0">
                <a:pos x="0" y="335304"/>
              </a:cxn>
              <a:cxn ang="0">
                <a:pos x="0" y="37004"/>
              </a:cxn>
              <a:cxn ang="0">
                <a:pos x="35442" y="0"/>
              </a:cxn>
            </a:cxnLst>
            <a:rect l="0" t="0" r="0" b="0"/>
            <a:pathLst>
              <a:path w="1510" h="494">
                <a:moveTo>
                  <a:pt x="49" y="0"/>
                </a:moveTo>
                <a:lnTo>
                  <a:pt x="1314" y="0"/>
                </a:lnTo>
                <a:cubicBezTo>
                  <a:pt x="1341" y="0"/>
                  <a:pt x="1363" y="22"/>
                  <a:pt x="1363" y="49"/>
                </a:cubicBezTo>
                <a:lnTo>
                  <a:pt x="1363" y="125"/>
                </a:lnTo>
                <a:lnTo>
                  <a:pt x="1433" y="183"/>
                </a:lnTo>
                <a:lnTo>
                  <a:pt x="1510" y="247"/>
                </a:lnTo>
                <a:lnTo>
                  <a:pt x="1433" y="310"/>
                </a:lnTo>
                <a:lnTo>
                  <a:pt x="1363" y="369"/>
                </a:lnTo>
                <a:lnTo>
                  <a:pt x="1363" y="444"/>
                </a:lnTo>
                <a:cubicBezTo>
                  <a:pt x="1363" y="471"/>
                  <a:pt x="1341" y="494"/>
                  <a:pt x="1314" y="494"/>
                </a:cubicBezTo>
                <a:lnTo>
                  <a:pt x="49" y="494"/>
                </a:lnTo>
                <a:cubicBezTo>
                  <a:pt x="22" y="494"/>
                  <a:pt x="0" y="471"/>
                  <a:pt x="0" y="444"/>
                </a:cubicBezTo>
                <a:lnTo>
                  <a:pt x="0" y="49"/>
                </a:lnTo>
                <a:cubicBezTo>
                  <a:pt x="0" y="22"/>
                  <a:pt x="22" y="0"/>
                  <a:pt x="49" y="0"/>
                </a:cubicBezTo>
                <a:close/>
              </a:path>
            </a:pathLst>
          </a:custGeom>
          <a:solidFill>
            <a:schemeClr val="bg1">
              <a:alpha val="100000"/>
            </a:schemeClr>
          </a:solidFill>
          <a:ln w="9525">
            <a:noFill/>
          </a:ln>
        </p:spPr>
        <p:txBody>
          <a:bodyPr/>
          <a:lstStyle/>
          <a:p>
            <a:endParaRPr lang="zh-CN" altLang="en-US"/>
          </a:p>
        </p:txBody>
      </p:sp>
      <p:sp>
        <p:nvSpPr>
          <p:cNvPr id="9" name="TextBox 24"/>
          <p:cNvSpPr txBox="1"/>
          <p:nvPr/>
        </p:nvSpPr>
        <p:spPr>
          <a:xfrm>
            <a:off x="539750" y="194628"/>
            <a:ext cx="903288" cy="400050"/>
          </a:xfrm>
          <a:prstGeom prst="rect">
            <a:avLst/>
          </a:prstGeom>
          <a:noFill/>
          <a:ln w="9525">
            <a:noFill/>
            <a:miter/>
          </a:ln>
        </p:spPr>
        <p:txBody>
          <a:bodyPr>
            <a:spAutoFit/>
          </a:bodyPr>
          <a:lstStyle/>
          <a:p>
            <a:pPr lvl="0" algn="ctr" eaLnBrk="1" hangingPunct="1"/>
            <a:r>
              <a:rPr lang="en-US" altLang="zh-CN" sz="2000" dirty="0">
                <a:solidFill>
                  <a:schemeClr val="accent2"/>
                </a:solidFill>
                <a:latin typeface="Arial" pitchFamily="34" charset="0"/>
                <a:ea typeface="宋体" pitchFamily="2" charset="-122"/>
              </a:rPr>
              <a:t>Part</a:t>
            </a:r>
            <a:r>
              <a:rPr lang="en-US" altLang="zh-CN" dirty="0">
                <a:solidFill>
                  <a:schemeClr val="accent2"/>
                </a:solidFill>
                <a:latin typeface="Arial" pitchFamily="34" charset="0"/>
                <a:ea typeface="宋体" pitchFamily="2" charset="-122"/>
              </a:rPr>
              <a:t> 1</a:t>
            </a:r>
            <a:endParaRPr lang="zh-CN" altLang="en-US" dirty="0">
              <a:solidFill>
                <a:schemeClr val="accent2"/>
              </a:solidFill>
              <a:latin typeface="Arial" pitchFamily="34" charset="0"/>
              <a:ea typeface="宋体" pitchFamily="2" charset="-122"/>
            </a:endParaRPr>
          </a:p>
        </p:txBody>
      </p:sp>
      <p:sp>
        <p:nvSpPr>
          <p:cNvPr id="11" name="矩形 10"/>
          <p:cNvSpPr/>
          <p:nvPr/>
        </p:nvSpPr>
        <p:spPr>
          <a:xfrm>
            <a:off x="0" y="4516755"/>
            <a:ext cx="179705" cy="577215"/>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dirty="0"/>
          </a:p>
        </p:txBody>
      </p:sp>
      <p:grpSp>
        <p:nvGrpSpPr>
          <p:cNvPr id="43" name="组合 42"/>
          <p:cNvGrpSpPr/>
          <p:nvPr/>
        </p:nvGrpSpPr>
        <p:grpSpPr>
          <a:xfrm>
            <a:off x="395595" y="3003336"/>
            <a:ext cx="1941851" cy="930573"/>
            <a:chOff x="689131" y="1318791"/>
            <a:chExt cx="1631535" cy="883413"/>
          </a:xfrm>
        </p:grpSpPr>
        <p:sp>
          <p:nvSpPr>
            <p:cNvPr id="44" name="TextBox 145"/>
            <p:cNvSpPr txBox="1"/>
            <p:nvPr/>
          </p:nvSpPr>
          <p:spPr>
            <a:xfrm>
              <a:off x="724689" y="1667530"/>
              <a:ext cx="1516141" cy="534674"/>
            </a:xfrm>
            <a:prstGeom prst="rect">
              <a:avLst/>
            </a:prstGeom>
            <a:noFill/>
          </p:spPr>
          <p:txBody>
            <a:bodyPr wrap="square" lIns="121908" tIns="60953" rIns="121908" bIns="60953" rtlCol="0">
              <a:spAutoFit/>
            </a:bodyPr>
            <a:lstStyle/>
            <a:p>
              <a:pPr algn="ctr">
                <a:lnSpc>
                  <a:spcPct val="130000"/>
                </a:lnSpc>
              </a:pPr>
              <a:r>
                <a:rPr lang="zh-CN" altLang="en-US" sz="1100" dirty="0">
                  <a:solidFill>
                    <a:schemeClr val="bg1"/>
                  </a:solidFill>
                  <a:latin typeface="微软雅黑" pitchFamily="34" charset="-122"/>
                  <a:ea typeface="微软雅黑" pitchFamily="34" charset="-122"/>
                </a:rPr>
                <a:t>您的内容打在这里，或者通过您的内容打在这里</a:t>
              </a:r>
            </a:p>
          </p:txBody>
        </p:sp>
        <p:sp>
          <p:nvSpPr>
            <p:cNvPr id="45" name="TextBox 148"/>
            <p:cNvSpPr txBox="1"/>
            <p:nvPr/>
          </p:nvSpPr>
          <p:spPr>
            <a:xfrm>
              <a:off x="689131" y="1318791"/>
              <a:ext cx="1631535" cy="350615"/>
            </a:xfrm>
            <a:prstGeom prst="rect">
              <a:avLst/>
            </a:prstGeom>
            <a:noFill/>
          </p:spPr>
          <p:txBody>
            <a:bodyPr wrap="square" lIns="121908" tIns="0" rIns="121908" bIns="0" rtlCol="0" anchor="t">
              <a:spAutoFit/>
            </a:bodyPr>
            <a:lstStyle/>
            <a:p>
              <a:pPr algn="ctr">
                <a:lnSpc>
                  <a:spcPct val="150000"/>
                </a:lnSpc>
              </a:pPr>
              <a:r>
                <a:rPr lang="zh-CN" altLang="en-US" sz="1600" dirty="0">
                  <a:solidFill>
                    <a:schemeClr val="bg1"/>
                  </a:solidFill>
                  <a:latin typeface="微软雅黑" pitchFamily="34" charset="-122"/>
                  <a:ea typeface="微软雅黑" pitchFamily="34" charset="-122"/>
                  <a:cs typeface="华文黑体" pitchFamily="2" charset="-122"/>
                </a:rPr>
                <a:t>添加标题</a:t>
              </a:r>
            </a:p>
          </p:txBody>
        </p:sp>
      </p:grpSp>
      <p:grpSp>
        <p:nvGrpSpPr>
          <p:cNvPr id="20" name="组合 19"/>
          <p:cNvGrpSpPr/>
          <p:nvPr/>
        </p:nvGrpSpPr>
        <p:grpSpPr>
          <a:xfrm>
            <a:off x="395595" y="1562521"/>
            <a:ext cx="1941851" cy="930573"/>
            <a:chOff x="689131" y="1318791"/>
            <a:chExt cx="1631535" cy="883413"/>
          </a:xfrm>
        </p:grpSpPr>
        <p:sp>
          <p:nvSpPr>
            <p:cNvPr id="25" name="TextBox 145"/>
            <p:cNvSpPr txBox="1"/>
            <p:nvPr/>
          </p:nvSpPr>
          <p:spPr>
            <a:xfrm>
              <a:off x="724689" y="1667530"/>
              <a:ext cx="1516141" cy="534674"/>
            </a:xfrm>
            <a:prstGeom prst="rect">
              <a:avLst/>
            </a:prstGeom>
            <a:noFill/>
          </p:spPr>
          <p:txBody>
            <a:bodyPr wrap="square" lIns="121908" tIns="60953" rIns="121908" bIns="60953" rtlCol="0">
              <a:spAutoFit/>
            </a:bodyPr>
            <a:lstStyle/>
            <a:p>
              <a:pPr algn="ctr">
                <a:lnSpc>
                  <a:spcPct val="130000"/>
                </a:lnSpc>
              </a:pPr>
              <a:r>
                <a:rPr lang="zh-CN" altLang="en-US" sz="1100" dirty="0">
                  <a:solidFill>
                    <a:schemeClr val="bg1"/>
                  </a:solidFill>
                  <a:latin typeface="微软雅黑" pitchFamily="34" charset="-122"/>
                  <a:ea typeface="微软雅黑" pitchFamily="34" charset="-122"/>
                </a:rPr>
                <a:t>您的内容打在这里，或者通过您的内容打在这里</a:t>
              </a:r>
            </a:p>
          </p:txBody>
        </p:sp>
        <p:sp>
          <p:nvSpPr>
            <p:cNvPr id="26" name="TextBox 148"/>
            <p:cNvSpPr txBox="1"/>
            <p:nvPr/>
          </p:nvSpPr>
          <p:spPr>
            <a:xfrm>
              <a:off x="689131" y="1318791"/>
              <a:ext cx="1631535" cy="350615"/>
            </a:xfrm>
            <a:prstGeom prst="rect">
              <a:avLst/>
            </a:prstGeom>
            <a:noFill/>
          </p:spPr>
          <p:txBody>
            <a:bodyPr wrap="square" lIns="121908" tIns="0" rIns="121908" bIns="0" rtlCol="0" anchor="t">
              <a:spAutoFit/>
            </a:bodyPr>
            <a:lstStyle/>
            <a:p>
              <a:pPr algn="ctr">
                <a:lnSpc>
                  <a:spcPct val="150000"/>
                </a:lnSpc>
              </a:pPr>
              <a:r>
                <a:rPr lang="zh-CN" altLang="en-US" sz="1600" dirty="0">
                  <a:solidFill>
                    <a:schemeClr val="bg1"/>
                  </a:solidFill>
                  <a:latin typeface="微软雅黑" pitchFamily="34" charset="-122"/>
                  <a:ea typeface="微软雅黑" pitchFamily="34" charset="-122"/>
                  <a:cs typeface="华文黑体" pitchFamily="2" charset="-122"/>
                </a:rPr>
                <a:t>添加标题</a:t>
              </a:r>
            </a:p>
          </p:txBody>
        </p:sp>
      </p:grpSp>
      <p:grpSp>
        <p:nvGrpSpPr>
          <p:cNvPr id="31" name="组合 30"/>
          <p:cNvGrpSpPr/>
          <p:nvPr/>
        </p:nvGrpSpPr>
        <p:grpSpPr>
          <a:xfrm>
            <a:off x="7020550" y="3003336"/>
            <a:ext cx="1941851" cy="930573"/>
            <a:chOff x="689131" y="1318791"/>
            <a:chExt cx="1631535" cy="883413"/>
          </a:xfrm>
        </p:grpSpPr>
        <p:sp>
          <p:nvSpPr>
            <p:cNvPr id="32" name="TextBox 145"/>
            <p:cNvSpPr txBox="1"/>
            <p:nvPr/>
          </p:nvSpPr>
          <p:spPr>
            <a:xfrm>
              <a:off x="724689" y="1667530"/>
              <a:ext cx="1516141" cy="534674"/>
            </a:xfrm>
            <a:prstGeom prst="rect">
              <a:avLst/>
            </a:prstGeom>
            <a:noFill/>
          </p:spPr>
          <p:txBody>
            <a:bodyPr wrap="square" lIns="121908" tIns="60953" rIns="121908" bIns="60953" rtlCol="0">
              <a:spAutoFit/>
            </a:bodyPr>
            <a:lstStyle/>
            <a:p>
              <a:pPr algn="ctr">
                <a:lnSpc>
                  <a:spcPct val="130000"/>
                </a:lnSpc>
              </a:pPr>
              <a:r>
                <a:rPr lang="zh-CN" altLang="en-US" sz="1100" dirty="0">
                  <a:solidFill>
                    <a:schemeClr val="bg1"/>
                  </a:solidFill>
                  <a:latin typeface="微软雅黑" pitchFamily="34" charset="-122"/>
                  <a:ea typeface="微软雅黑" pitchFamily="34" charset="-122"/>
                </a:rPr>
                <a:t>您的内容打在这里，或者通过您的内容打在这里</a:t>
              </a:r>
            </a:p>
          </p:txBody>
        </p:sp>
        <p:sp>
          <p:nvSpPr>
            <p:cNvPr id="33" name="TextBox 148"/>
            <p:cNvSpPr txBox="1"/>
            <p:nvPr/>
          </p:nvSpPr>
          <p:spPr>
            <a:xfrm>
              <a:off x="689131" y="1318791"/>
              <a:ext cx="1631535" cy="350615"/>
            </a:xfrm>
            <a:prstGeom prst="rect">
              <a:avLst/>
            </a:prstGeom>
            <a:noFill/>
          </p:spPr>
          <p:txBody>
            <a:bodyPr wrap="square" lIns="121908" tIns="0" rIns="121908" bIns="0" rtlCol="0" anchor="t">
              <a:spAutoFit/>
            </a:bodyPr>
            <a:lstStyle/>
            <a:p>
              <a:pPr algn="ctr">
                <a:lnSpc>
                  <a:spcPct val="150000"/>
                </a:lnSpc>
              </a:pPr>
              <a:r>
                <a:rPr lang="zh-CN" altLang="en-US" sz="1600" dirty="0">
                  <a:solidFill>
                    <a:schemeClr val="bg1"/>
                  </a:solidFill>
                  <a:latin typeface="微软雅黑" pitchFamily="34" charset="-122"/>
                  <a:ea typeface="微软雅黑" pitchFamily="34" charset="-122"/>
                  <a:cs typeface="华文黑体" pitchFamily="2" charset="-122"/>
                </a:rPr>
                <a:t>添加标题</a:t>
              </a:r>
            </a:p>
          </p:txBody>
        </p:sp>
      </p:grpSp>
      <p:grpSp>
        <p:nvGrpSpPr>
          <p:cNvPr id="34" name="组合 33"/>
          <p:cNvGrpSpPr/>
          <p:nvPr/>
        </p:nvGrpSpPr>
        <p:grpSpPr>
          <a:xfrm>
            <a:off x="7020550" y="1562521"/>
            <a:ext cx="1941851" cy="930573"/>
            <a:chOff x="689131" y="1318791"/>
            <a:chExt cx="1631535" cy="883413"/>
          </a:xfrm>
        </p:grpSpPr>
        <p:sp>
          <p:nvSpPr>
            <p:cNvPr id="35" name="TextBox 145"/>
            <p:cNvSpPr txBox="1"/>
            <p:nvPr/>
          </p:nvSpPr>
          <p:spPr>
            <a:xfrm>
              <a:off x="724689" y="1667530"/>
              <a:ext cx="1516141" cy="534674"/>
            </a:xfrm>
            <a:prstGeom prst="rect">
              <a:avLst/>
            </a:prstGeom>
            <a:noFill/>
          </p:spPr>
          <p:txBody>
            <a:bodyPr wrap="square" lIns="121908" tIns="60953" rIns="121908" bIns="60953" rtlCol="0">
              <a:spAutoFit/>
            </a:bodyPr>
            <a:lstStyle/>
            <a:p>
              <a:pPr algn="ctr">
                <a:lnSpc>
                  <a:spcPct val="130000"/>
                </a:lnSpc>
              </a:pPr>
              <a:r>
                <a:rPr lang="zh-CN" altLang="en-US" sz="1100" dirty="0">
                  <a:solidFill>
                    <a:schemeClr val="bg1"/>
                  </a:solidFill>
                  <a:latin typeface="微软雅黑" pitchFamily="34" charset="-122"/>
                  <a:ea typeface="微软雅黑" pitchFamily="34" charset="-122"/>
                </a:rPr>
                <a:t>您的内容打在这里，或者通过您的内容打在这里</a:t>
              </a:r>
            </a:p>
          </p:txBody>
        </p:sp>
        <p:sp>
          <p:nvSpPr>
            <p:cNvPr id="36" name="TextBox 148"/>
            <p:cNvSpPr txBox="1"/>
            <p:nvPr/>
          </p:nvSpPr>
          <p:spPr>
            <a:xfrm>
              <a:off x="689131" y="1318791"/>
              <a:ext cx="1631535" cy="350615"/>
            </a:xfrm>
            <a:prstGeom prst="rect">
              <a:avLst/>
            </a:prstGeom>
            <a:noFill/>
          </p:spPr>
          <p:txBody>
            <a:bodyPr wrap="square" lIns="121908" tIns="0" rIns="121908" bIns="0" rtlCol="0" anchor="t">
              <a:spAutoFit/>
            </a:bodyPr>
            <a:lstStyle/>
            <a:p>
              <a:pPr algn="ctr">
                <a:lnSpc>
                  <a:spcPct val="150000"/>
                </a:lnSpc>
              </a:pPr>
              <a:r>
                <a:rPr lang="zh-CN" altLang="en-US" sz="1600" dirty="0">
                  <a:solidFill>
                    <a:schemeClr val="bg1"/>
                  </a:solidFill>
                  <a:latin typeface="微软雅黑" pitchFamily="34" charset="-122"/>
                  <a:ea typeface="微软雅黑" pitchFamily="34" charset="-122"/>
                  <a:cs typeface="华文黑体" pitchFamily="2" charset="-122"/>
                </a:rPr>
                <a:t>添加标题</a:t>
              </a:r>
            </a:p>
          </p:txBody>
        </p:sp>
      </p:grpSp>
      <p:grpSp>
        <p:nvGrpSpPr>
          <p:cNvPr id="2" name="组合 1"/>
          <p:cNvGrpSpPr/>
          <p:nvPr/>
        </p:nvGrpSpPr>
        <p:grpSpPr>
          <a:xfrm>
            <a:off x="3345180" y="1437640"/>
            <a:ext cx="1148715" cy="2647950"/>
            <a:chOff x="3345180" y="1437640"/>
            <a:chExt cx="1148715" cy="2647950"/>
          </a:xfrm>
        </p:grpSpPr>
        <p:grpSp>
          <p:nvGrpSpPr>
            <p:cNvPr id="8" name="组合 7"/>
            <p:cNvGrpSpPr/>
            <p:nvPr/>
          </p:nvGrpSpPr>
          <p:grpSpPr>
            <a:xfrm>
              <a:off x="3345180" y="1437640"/>
              <a:ext cx="1148715" cy="2647950"/>
              <a:chOff x="4477" y="1389"/>
              <a:chExt cx="2181" cy="5026"/>
            </a:xfrm>
          </p:grpSpPr>
          <p:grpSp>
            <p:nvGrpSpPr>
              <p:cNvPr id="22" name="组合 21"/>
              <p:cNvGrpSpPr/>
              <p:nvPr/>
            </p:nvGrpSpPr>
            <p:grpSpPr>
              <a:xfrm rot="5400000">
                <a:off x="4517" y="1386"/>
                <a:ext cx="2138" cy="2144"/>
                <a:chOff x="7167636" y="1244482"/>
                <a:chExt cx="1457465" cy="1457465"/>
              </a:xfrm>
            </p:grpSpPr>
            <p:sp>
              <p:nvSpPr>
                <p:cNvPr id="23" name="泪滴形 22"/>
                <p:cNvSpPr/>
                <p:nvPr/>
              </p:nvSpPr>
              <p:spPr>
                <a:xfrm rot="8100000">
                  <a:off x="7167636" y="1244482"/>
                  <a:ext cx="1457465" cy="1457465"/>
                </a:xfrm>
                <a:prstGeom prst="teardrop">
                  <a:avLst>
                    <a:gd name="adj" fmla="val 200000"/>
                  </a:avLst>
                </a:prstGeom>
                <a:solidFill>
                  <a:srgbClr val="91D101"/>
                </a:solidFill>
                <a:ln>
                  <a:solidFill>
                    <a:srgbClr val="91D101"/>
                  </a:solid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椭圆 23"/>
                <p:cNvSpPr/>
                <p:nvPr/>
              </p:nvSpPr>
              <p:spPr>
                <a:xfrm>
                  <a:off x="7280623" y="1340259"/>
                  <a:ext cx="1231491" cy="1231491"/>
                </a:xfrm>
                <a:prstGeom prst="ellipse">
                  <a:avLst/>
                </a:prstGeom>
                <a:solidFill>
                  <a:schemeClr val="bg1"/>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3" name="组合 2"/>
              <p:cNvGrpSpPr/>
              <p:nvPr/>
            </p:nvGrpSpPr>
            <p:grpSpPr>
              <a:xfrm rot="5400000">
                <a:off x="4480" y="4274"/>
                <a:ext cx="2138" cy="2144"/>
                <a:chOff x="7167636" y="1244482"/>
                <a:chExt cx="1457465" cy="1457465"/>
              </a:xfrm>
            </p:grpSpPr>
            <p:sp>
              <p:nvSpPr>
                <p:cNvPr id="6" name="泪滴形 5"/>
                <p:cNvSpPr/>
                <p:nvPr/>
              </p:nvSpPr>
              <p:spPr>
                <a:xfrm rot="8100000">
                  <a:off x="7167636" y="1244482"/>
                  <a:ext cx="1457465" cy="1457465"/>
                </a:xfrm>
                <a:prstGeom prst="teardrop">
                  <a:avLst>
                    <a:gd name="adj" fmla="val 200000"/>
                  </a:avLst>
                </a:prstGeom>
                <a:solidFill>
                  <a:srgbClr val="91D101"/>
                </a:solidFill>
                <a:ln>
                  <a:solidFill>
                    <a:srgbClr val="91D101"/>
                  </a:solid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椭圆 6"/>
                <p:cNvSpPr/>
                <p:nvPr/>
              </p:nvSpPr>
              <p:spPr>
                <a:xfrm>
                  <a:off x="7280623" y="1340259"/>
                  <a:ext cx="1231491" cy="1231491"/>
                </a:xfrm>
                <a:prstGeom prst="ellipse">
                  <a:avLst/>
                </a:prstGeom>
                <a:solidFill>
                  <a:schemeClr val="bg1"/>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pic>
          <p:nvPicPr>
            <p:cNvPr id="37" name="图片 3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635787" y="1707698"/>
              <a:ext cx="627534" cy="627534"/>
            </a:xfrm>
            <a:prstGeom prst="rect">
              <a:avLst/>
            </a:prstGeom>
          </p:spPr>
        </p:pic>
        <p:pic>
          <p:nvPicPr>
            <p:cNvPr id="39" name="图片 3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635707" y="3220200"/>
              <a:ext cx="626400" cy="626400"/>
            </a:xfrm>
            <a:prstGeom prst="rect">
              <a:avLst/>
            </a:prstGeom>
          </p:spPr>
        </p:pic>
      </p:grpSp>
      <p:grpSp>
        <p:nvGrpSpPr>
          <p:cNvPr id="17" name="组合 16"/>
          <p:cNvGrpSpPr/>
          <p:nvPr/>
        </p:nvGrpSpPr>
        <p:grpSpPr>
          <a:xfrm>
            <a:off x="4859020" y="1431925"/>
            <a:ext cx="1148715" cy="2647950"/>
            <a:chOff x="4859020" y="1431925"/>
            <a:chExt cx="1148715" cy="2647950"/>
          </a:xfrm>
        </p:grpSpPr>
        <p:grpSp>
          <p:nvGrpSpPr>
            <p:cNvPr id="10" name="组合 9"/>
            <p:cNvGrpSpPr/>
            <p:nvPr/>
          </p:nvGrpSpPr>
          <p:grpSpPr>
            <a:xfrm flipH="1">
              <a:off x="4859020" y="1431925"/>
              <a:ext cx="1148715" cy="2647950"/>
              <a:chOff x="4477" y="1389"/>
              <a:chExt cx="2181" cy="5026"/>
            </a:xfrm>
          </p:grpSpPr>
          <p:grpSp>
            <p:nvGrpSpPr>
              <p:cNvPr id="12" name="组合 11"/>
              <p:cNvGrpSpPr/>
              <p:nvPr/>
            </p:nvGrpSpPr>
            <p:grpSpPr>
              <a:xfrm rot="5400000">
                <a:off x="4517" y="1386"/>
                <a:ext cx="2138" cy="2144"/>
                <a:chOff x="7167636" y="1244482"/>
                <a:chExt cx="1457465" cy="1457465"/>
              </a:xfrm>
            </p:grpSpPr>
            <p:sp>
              <p:nvSpPr>
                <p:cNvPr id="13" name="泪滴形 12"/>
                <p:cNvSpPr/>
                <p:nvPr/>
              </p:nvSpPr>
              <p:spPr>
                <a:xfrm rot="8100000">
                  <a:off x="7167636" y="1244482"/>
                  <a:ext cx="1457465" cy="1457465"/>
                </a:xfrm>
                <a:prstGeom prst="teardrop">
                  <a:avLst>
                    <a:gd name="adj" fmla="val 200000"/>
                  </a:avLst>
                </a:prstGeom>
                <a:solidFill>
                  <a:srgbClr val="91D101"/>
                </a:solidFill>
                <a:ln>
                  <a:solidFill>
                    <a:srgbClr val="91D101"/>
                  </a:solid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椭圆 13"/>
                <p:cNvSpPr/>
                <p:nvPr/>
              </p:nvSpPr>
              <p:spPr>
                <a:xfrm>
                  <a:off x="7280623" y="1340259"/>
                  <a:ext cx="1231491" cy="1231491"/>
                </a:xfrm>
                <a:prstGeom prst="ellipse">
                  <a:avLst/>
                </a:prstGeom>
                <a:solidFill>
                  <a:schemeClr val="bg1"/>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5" name="组合 14"/>
              <p:cNvGrpSpPr/>
              <p:nvPr/>
            </p:nvGrpSpPr>
            <p:grpSpPr>
              <a:xfrm rot="5400000">
                <a:off x="4480" y="4274"/>
                <a:ext cx="2138" cy="2144"/>
                <a:chOff x="7167636" y="1244482"/>
                <a:chExt cx="1457465" cy="1457465"/>
              </a:xfrm>
            </p:grpSpPr>
            <p:sp>
              <p:nvSpPr>
                <p:cNvPr id="16" name="泪滴形 15"/>
                <p:cNvSpPr/>
                <p:nvPr/>
              </p:nvSpPr>
              <p:spPr>
                <a:xfrm rot="8100000">
                  <a:off x="7167636" y="1244482"/>
                  <a:ext cx="1457465" cy="1457465"/>
                </a:xfrm>
                <a:prstGeom prst="teardrop">
                  <a:avLst>
                    <a:gd name="adj" fmla="val 200000"/>
                  </a:avLst>
                </a:prstGeom>
                <a:solidFill>
                  <a:srgbClr val="91D101"/>
                </a:solidFill>
                <a:ln>
                  <a:solidFill>
                    <a:srgbClr val="91D101"/>
                  </a:solid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椭圆 17"/>
                <p:cNvSpPr/>
                <p:nvPr/>
              </p:nvSpPr>
              <p:spPr>
                <a:xfrm>
                  <a:off x="7280623" y="1340259"/>
                  <a:ext cx="1231491" cy="1231491"/>
                </a:xfrm>
                <a:prstGeom prst="ellipse">
                  <a:avLst/>
                </a:prstGeom>
                <a:solidFill>
                  <a:schemeClr val="bg1"/>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pic>
          <p:nvPicPr>
            <p:cNvPr id="38" name="图片 37"/>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076562" y="1707279"/>
              <a:ext cx="626400" cy="626400"/>
            </a:xfrm>
            <a:prstGeom prst="rect">
              <a:avLst/>
            </a:prstGeom>
          </p:spPr>
        </p:pic>
        <p:pic>
          <p:nvPicPr>
            <p:cNvPr id="40" name="图片 39"/>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076522" y="3220835"/>
              <a:ext cx="626400" cy="626400"/>
            </a:xfrm>
            <a:prstGeom prst="rect">
              <a:avLst/>
            </a:prstGeom>
          </p:spPr>
        </p:pic>
      </p:grpSp>
    </p:spTree>
  </p:cSld>
  <p:clrMapOvr>
    <a:masterClrMapping/>
  </p:clrMapOvr>
  <mc:AlternateContent xmlns:mc="http://schemas.openxmlformats.org/markup-compatibility/2006" xmlns:p14="http://schemas.microsoft.com/office/powerpoint/2010/main">
    <mc:Choice Requires="p14">
      <p:transition spd="slow" p14:dur="1600" advClick="0" advTm="6000">
        <p14:prism isInverted="1"/>
      </p:transition>
    </mc:Choice>
    <mc:Fallback xmlns="">
      <p:transition spd="slow" advClick="0" advTm="6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4"/>
                                        </p:tgtEl>
                                        <p:attrNameLst>
                                          <p:attrName>style.visibility</p:attrName>
                                        </p:attrNameLst>
                                      </p:cBhvr>
                                      <p:to>
                                        <p:strVal val="visible"/>
                                      </p:to>
                                    </p:set>
                                    <p:anim calcmode="lin" valueType="num">
                                      <p:cBhvr>
                                        <p:cTn id="7" dur="400" fill="hold"/>
                                        <p:tgtEl>
                                          <p:spTgt spid="4"/>
                                        </p:tgtEl>
                                        <p:attrNameLst>
                                          <p:attrName>ppt_x</p:attrName>
                                        </p:attrNameLst>
                                      </p:cBhvr>
                                      <p:tavLst>
                                        <p:tav tm="0">
                                          <p:val>
                                            <p:strVal val="#ppt_x"/>
                                          </p:val>
                                        </p:tav>
                                        <p:tav tm="50000">
                                          <p:val>
                                            <p:strVal val="#ppt_x+.1"/>
                                          </p:val>
                                        </p:tav>
                                        <p:tav tm="100000">
                                          <p:val>
                                            <p:strVal val="#ppt_x"/>
                                          </p:val>
                                        </p:tav>
                                      </p:tavLst>
                                    </p:anim>
                                    <p:anim calcmode="lin" valueType="num">
                                      <p:cBhvr>
                                        <p:cTn id="8" dur="400" fill="hold"/>
                                        <p:tgtEl>
                                          <p:spTgt spid="4"/>
                                        </p:tgtEl>
                                        <p:attrNameLst>
                                          <p:attrName>ppt_y</p:attrName>
                                        </p:attrNameLst>
                                      </p:cBhvr>
                                      <p:tavLst>
                                        <p:tav tm="0">
                                          <p:val>
                                            <p:strVal val="#ppt_y"/>
                                          </p:val>
                                        </p:tav>
                                        <p:tav tm="100000">
                                          <p:val>
                                            <p:strVal val="#ppt_y"/>
                                          </p:val>
                                        </p:tav>
                                      </p:tavLst>
                                    </p:anim>
                                    <p:anim calcmode="lin" valueType="num">
                                      <p:cBhvr>
                                        <p:cTn id="9" dur="400" fill="hold"/>
                                        <p:tgtEl>
                                          <p:spTgt spid="4"/>
                                        </p:tgtEl>
                                        <p:attrNameLst>
                                          <p:attrName>ppt_h</p:attrName>
                                        </p:attrNameLst>
                                      </p:cBhvr>
                                      <p:tavLst>
                                        <p:tav tm="0">
                                          <p:val>
                                            <p:strVal val="#ppt_h/10"/>
                                          </p:val>
                                        </p:tav>
                                        <p:tav tm="50000">
                                          <p:val>
                                            <p:strVal val="#ppt_h+.01"/>
                                          </p:val>
                                        </p:tav>
                                        <p:tav tm="100000">
                                          <p:val>
                                            <p:strVal val="#ppt_h"/>
                                          </p:val>
                                        </p:tav>
                                      </p:tavLst>
                                    </p:anim>
                                    <p:anim calcmode="lin" valueType="num">
                                      <p:cBhvr>
                                        <p:cTn id="10" dur="400" fill="hold"/>
                                        <p:tgtEl>
                                          <p:spTgt spid="4"/>
                                        </p:tgtEl>
                                        <p:attrNameLst>
                                          <p:attrName>ppt_w</p:attrName>
                                        </p:attrNameLst>
                                      </p:cBhvr>
                                      <p:tavLst>
                                        <p:tav tm="0">
                                          <p:val>
                                            <p:strVal val="#ppt_w/10"/>
                                          </p:val>
                                        </p:tav>
                                        <p:tav tm="50000">
                                          <p:val>
                                            <p:strVal val="#ppt_w+.01"/>
                                          </p:val>
                                        </p:tav>
                                        <p:tav tm="100000">
                                          <p:val>
                                            <p:strVal val="#ppt_w"/>
                                          </p:val>
                                        </p:tav>
                                      </p:tavLst>
                                    </p:anim>
                                    <p:animEffect transition="in" filter="fade">
                                      <p:cBhvr>
                                        <p:cTn id="11" dur="400" tmFilter="0,0; .5, 1; 1, 1"/>
                                        <p:tgtEl>
                                          <p:spTgt spid="4"/>
                                        </p:tgtEl>
                                      </p:cBhvr>
                                    </p:animEffect>
                                  </p:childTnLst>
                                </p:cTn>
                              </p:par>
                            </p:childTnLst>
                          </p:cTn>
                        </p:par>
                      </p:childTnLst>
                    </p:cTn>
                  </p:par>
                  <p:par>
                    <p:cTn id="12" fill="hold">
                      <p:stCondLst>
                        <p:cond delay="indefinite"/>
                      </p:stCondLst>
                      <p:childTnLst>
                        <p:par>
                          <p:cTn id="13" fill="hold">
                            <p:stCondLst>
                              <p:cond delay="0"/>
                            </p:stCondLst>
                            <p:childTnLst>
                              <p:par>
                                <p:cTn id="14" presetID="22" presetClass="entr" presetSubtype="2" fill="hold" nodeType="clickEffect">
                                  <p:stCondLst>
                                    <p:cond delay="0"/>
                                  </p:stCondLst>
                                  <p:childTnLst>
                                    <p:set>
                                      <p:cBhvr>
                                        <p:cTn id="15" dur="1" fill="hold">
                                          <p:stCondLst>
                                            <p:cond delay="0"/>
                                          </p:stCondLst>
                                        </p:cTn>
                                        <p:tgtEl>
                                          <p:spTgt spid="2"/>
                                        </p:tgtEl>
                                        <p:attrNameLst>
                                          <p:attrName>style.visibility</p:attrName>
                                        </p:attrNameLst>
                                      </p:cBhvr>
                                      <p:to>
                                        <p:strVal val="visible"/>
                                      </p:to>
                                    </p:set>
                                    <p:animEffect transition="in" filter="wipe(right)">
                                      <p:cBhvr>
                                        <p:cTn id="16" dur="500"/>
                                        <p:tgtEl>
                                          <p:spTgt spid="2"/>
                                        </p:tgtEl>
                                      </p:cBhvr>
                                    </p:animEffect>
                                  </p:childTnLst>
                                </p:cTn>
                              </p:par>
                            </p:childTnLst>
                          </p:cTn>
                        </p:par>
                      </p:childTnLst>
                    </p:cTn>
                  </p:par>
                  <p:par>
                    <p:cTn id="17" fill="hold">
                      <p:stCondLst>
                        <p:cond delay="indefinite"/>
                      </p:stCondLst>
                      <p:childTnLst>
                        <p:par>
                          <p:cTn id="18" fill="hold">
                            <p:stCondLst>
                              <p:cond delay="0"/>
                            </p:stCondLst>
                            <p:childTnLst>
                              <p:par>
                                <p:cTn id="19" presetID="22" presetClass="entr" presetSubtype="8" fill="hold" nodeType="clickEffect">
                                  <p:stCondLst>
                                    <p:cond delay="0"/>
                                  </p:stCondLst>
                                  <p:childTnLst>
                                    <p:set>
                                      <p:cBhvr>
                                        <p:cTn id="20" dur="1" fill="hold">
                                          <p:stCondLst>
                                            <p:cond delay="0"/>
                                          </p:stCondLst>
                                        </p:cTn>
                                        <p:tgtEl>
                                          <p:spTgt spid="17"/>
                                        </p:tgtEl>
                                        <p:attrNameLst>
                                          <p:attrName>style.visibility</p:attrName>
                                        </p:attrNameLst>
                                      </p:cBhvr>
                                      <p:to>
                                        <p:strVal val="visible"/>
                                      </p:to>
                                    </p:set>
                                    <p:animEffect transition="in" filter="wipe(left)">
                                      <p:cBhvr>
                                        <p:cTn id="21" dur="500"/>
                                        <p:tgtEl>
                                          <p:spTgt spid="17"/>
                                        </p:tgtEl>
                                      </p:cBhvr>
                                    </p:animEffect>
                                  </p:childTnLst>
                                </p:cTn>
                              </p:par>
                            </p:childTnLst>
                          </p:cTn>
                        </p:par>
                      </p:childTnLst>
                    </p:cTn>
                  </p:par>
                  <p:par>
                    <p:cTn id="22" fill="hold">
                      <p:stCondLst>
                        <p:cond delay="indefinite"/>
                      </p:stCondLst>
                      <p:childTnLst>
                        <p:par>
                          <p:cTn id="23" fill="hold">
                            <p:stCondLst>
                              <p:cond delay="0"/>
                            </p:stCondLst>
                            <p:childTnLst>
                              <p:par>
                                <p:cTn id="24" presetID="53" presetClass="entr" presetSubtype="16" fill="hold" nodeType="clickEffect">
                                  <p:stCondLst>
                                    <p:cond delay="0"/>
                                  </p:stCondLst>
                                  <p:childTnLst>
                                    <p:set>
                                      <p:cBhvr>
                                        <p:cTn id="25" dur="1" fill="hold">
                                          <p:stCondLst>
                                            <p:cond delay="0"/>
                                          </p:stCondLst>
                                        </p:cTn>
                                        <p:tgtEl>
                                          <p:spTgt spid="43"/>
                                        </p:tgtEl>
                                        <p:attrNameLst>
                                          <p:attrName>style.visibility</p:attrName>
                                        </p:attrNameLst>
                                      </p:cBhvr>
                                      <p:to>
                                        <p:strVal val="visible"/>
                                      </p:to>
                                    </p:set>
                                    <p:anim calcmode="lin" valueType="num">
                                      <p:cBhvr>
                                        <p:cTn id="26" dur="500" fill="hold"/>
                                        <p:tgtEl>
                                          <p:spTgt spid="43"/>
                                        </p:tgtEl>
                                        <p:attrNameLst>
                                          <p:attrName>ppt_w</p:attrName>
                                        </p:attrNameLst>
                                      </p:cBhvr>
                                      <p:tavLst>
                                        <p:tav tm="0">
                                          <p:val>
                                            <p:fltVal val="0"/>
                                          </p:val>
                                        </p:tav>
                                        <p:tav tm="100000">
                                          <p:val>
                                            <p:strVal val="#ppt_w"/>
                                          </p:val>
                                        </p:tav>
                                      </p:tavLst>
                                    </p:anim>
                                    <p:anim calcmode="lin" valueType="num">
                                      <p:cBhvr>
                                        <p:cTn id="27" dur="500" fill="hold"/>
                                        <p:tgtEl>
                                          <p:spTgt spid="43"/>
                                        </p:tgtEl>
                                        <p:attrNameLst>
                                          <p:attrName>ppt_h</p:attrName>
                                        </p:attrNameLst>
                                      </p:cBhvr>
                                      <p:tavLst>
                                        <p:tav tm="0">
                                          <p:val>
                                            <p:fltVal val="0"/>
                                          </p:val>
                                        </p:tav>
                                        <p:tav tm="100000">
                                          <p:val>
                                            <p:strVal val="#ppt_h"/>
                                          </p:val>
                                        </p:tav>
                                      </p:tavLst>
                                    </p:anim>
                                    <p:animEffect transition="in" filter="fade">
                                      <p:cBhvr>
                                        <p:cTn id="28" dur="500"/>
                                        <p:tgtEl>
                                          <p:spTgt spid="43"/>
                                        </p:tgtEl>
                                      </p:cBhvr>
                                    </p:animEffect>
                                  </p:childTnLst>
                                </p:cTn>
                              </p:par>
                            </p:childTnLst>
                          </p:cTn>
                        </p:par>
                      </p:childTnLst>
                    </p:cTn>
                  </p:par>
                  <p:par>
                    <p:cTn id="29" fill="hold">
                      <p:stCondLst>
                        <p:cond delay="indefinite"/>
                      </p:stCondLst>
                      <p:childTnLst>
                        <p:par>
                          <p:cTn id="30" fill="hold">
                            <p:stCondLst>
                              <p:cond delay="0"/>
                            </p:stCondLst>
                            <p:childTnLst>
                              <p:par>
                                <p:cTn id="31" presetID="53" presetClass="entr" presetSubtype="16" fill="hold" nodeType="clickEffect">
                                  <p:stCondLst>
                                    <p:cond delay="0"/>
                                  </p:stCondLst>
                                  <p:childTnLst>
                                    <p:set>
                                      <p:cBhvr>
                                        <p:cTn id="32" dur="1" fill="hold">
                                          <p:stCondLst>
                                            <p:cond delay="0"/>
                                          </p:stCondLst>
                                        </p:cTn>
                                        <p:tgtEl>
                                          <p:spTgt spid="20"/>
                                        </p:tgtEl>
                                        <p:attrNameLst>
                                          <p:attrName>style.visibility</p:attrName>
                                        </p:attrNameLst>
                                      </p:cBhvr>
                                      <p:to>
                                        <p:strVal val="visible"/>
                                      </p:to>
                                    </p:set>
                                    <p:anim calcmode="lin" valueType="num">
                                      <p:cBhvr>
                                        <p:cTn id="33" dur="500" fill="hold"/>
                                        <p:tgtEl>
                                          <p:spTgt spid="20"/>
                                        </p:tgtEl>
                                        <p:attrNameLst>
                                          <p:attrName>ppt_w</p:attrName>
                                        </p:attrNameLst>
                                      </p:cBhvr>
                                      <p:tavLst>
                                        <p:tav tm="0">
                                          <p:val>
                                            <p:fltVal val="0"/>
                                          </p:val>
                                        </p:tav>
                                        <p:tav tm="100000">
                                          <p:val>
                                            <p:strVal val="#ppt_w"/>
                                          </p:val>
                                        </p:tav>
                                      </p:tavLst>
                                    </p:anim>
                                    <p:anim calcmode="lin" valueType="num">
                                      <p:cBhvr>
                                        <p:cTn id="34" dur="500" fill="hold"/>
                                        <p:tgtEl>
                                          <p:spTgt spid="20"/>
                                        </p:tgtEl>
                                        <p:attrNameLst>
                                          <p:attrName>ppt_h</p:attrName>
                                        </p:attrNameLst>
                                      </p:cBhvr>
                                      <p:tavLst>
                                        <p:tav tm="0">
                                          <p:val>
                                            <p:fltVal val="0"/>
                                          </p:val>
                                        </p:tav>
                                        <p:tav tm="100000">
                                          <p:val>
                                            <p:strVal val="#ppt_h"/>
                                          </p:val>
                                        </p:tav>
                                      </p:tavLst>
                                    </p:anim>
                                    <p:animEffect transition="in" filter="fade">
                                      <p:cBhvr>
                                        <p:cTn id="35" dur="500"/>
                                        <p:tgtEl>
                                          <p:spTgt spid="20"/>
                                        </p:tgtEl>
                                      </p:cBhvr>
                                    </p:animEffect>
                                  </p:childTnLst>
                                </p:cTn>
                              </p:par>
                            </p:childTnLst>
                          </p:cTn>
                        </p:par>
                      </p:childTnLst>
                    </p:cTn>
                  </p:par>
                  <p:par>
                    <p:cTn id="36" fill="hold">
                      <p:stCondLst>
                        <p:cond delay="indefinite"/>
                      </p:stCondLst>
                      <p:childTnLst>
                        <p:par>
                          <p:cTn id="37" fill="hold">
                            <p:stCondLst>
                              <p:cond delay="0"/>
                            </p:stCondLst>
                            <p:childTnLst>
                              <p:par>
                                <p:cTn id="38" presetID="53" presetClass="entr" presetSubtype="16" fill="hold" nodeType="clickEffect">
                                  <p:stCondLst>
                                    <p:cond delay="0"/>
                                  </p:stCondLst>
                                  <p:childTnLst>
                                    <p:set>
                                      <p:cBhvr>
                                        <p:cTn id="39" dur="1" fill="hold">
                                          <p:stCondLst>
                                            <p:cond delay="0"/>
                                          </p:stCondLst>
                                        </p:cTn>
                                        <p:tgtEl>
                                          <p:spTgt spid="31"/>
                                        </p:tgtEl>
                                        <p:attrNameLst>
                                          <p:attrName>style.visibility</p:attrName>
                                        </p:attrNameLst>
                                      </p:cBhvr>
                                      <p:to>
                                        <p:strVal val="visible"/>
                                      </p:to>
                                    </p:set>
                                    <p:anim calcmode="lin" valueType="num">
                                      <p:cBhvr>
                                        <p:cTn id="40" dur="500" fill="hold"/>
                                        <p:tgtEl>
                                          <p:spTgt spid="31"/>
                                        </p:tgtEl>
                                        <p:attrNameLst>
                                          <p:attrName>ppt_w</p:attrName>
                                        </p:attrNameLst>
                                      </p:cBhvr>
                                      <p:tavLst>
                                        <p:tav tm="0">
                                          <p:val>
                                            <p:fltVal val="0"/>
                                          </p:val>
                                        </p:tav>
                                        <p:tav tm="100000">
                                          <p:val>
                                            <p:strVal val="#ppt_w"/>
                                          </p:val>
                                        </p:tav>
                                      </p:tavLst>
                                    </p:anim>
                                    <p:anim calcmode="lin" valueType="num">
                                      <p:cBhvr>
                                        <p:cTn id="41" dur="500" fill="hold"/>
                                        <p:tgtEl>
                                          <p:spTgt spid="31"/>
                                        </p:tgtEl>
                                        <p:attrNameLst>
                                          <p:attrName>ppt_h</p:attrName>
                                        </p:attrNameLst>
                                      </p:cBhvr>
                                      <p:tavLst>
                                        <p:tav tm="0">
                                          <p:val>
                                            <p:fltVal val="0"/>
                                          </p:val>
                                        </p:tav>
                                        <p:tav tm="100000">
                                          <p:val>
                                            <p:strVal val="#ppt_h"/>
                                          </p:val>
                                        </p:tav>
                                      </p:tavLst>
                                    </p:anim>
                                    <p:animEffect transition="in" filter="fade">
                                      <p:cBhvr>
                                        <p:cTn id="42" dur="500"/>
                                        <p:tgtEl>
                                          <p:spTgt spid="31"/>
                                        </p:tgtEl>
                                      </p:cBhvr>
                                    </p:animEffect>
                                  </p:childTnLst>
                                </p:cTn>
                              </p:par>
                            </p:childTnLst>
                          </p:cTn>
                        </p:par>
                      </p:childTnLst>
                    </p:cTn>
                  </p:par>
                  <p:par>
                    <p:cTn id="43" fill="hold">
                      <p:stCondLst>
                        <p:cond delay="indefinite"/>
                      </p:stCondLst>
                      <p:childTnLst>
                        <p:par>
                          <p:cTn id="44" fill="hold">
                            <p:stCondLst>
                              <p:cond delay="0"/>
                            </p:stCondLst>
                            <p:childTnLst>
                              <p:par>
                                <p:cTn id="45" presetID="53" presetClass="entr" presetSubtype="16" fill="hold" nodeType="clickEffect">
                                  <p:stCondLst>
                                    <p:cond delay="0"/>
                                  </p:stCondLst>
                                  <p:childTnLst>
                                    <p:set>
                                      <p:cBhvr>
                                        <p:cTn id="46" dur="1" fill="hold">
                                          <p:stCondLst>
                                            <p:cond delay="0"/>
                                          </p:stCondLst>
                                        </p:cTn>
                                        <p:tgtEl>
                                          <p:spTgt spid="34"/>
                                        </p:tgtEl>
                                        <p:attrNameLst>
                                          <p:attrName>style.visibility</p:attrName>
                                        </p:attrNameLst>
                                      </p:cBhvr>
                                      <p:to>
                                        <p:strVal val="visible"/>
                                      </p:to>
                                    </p:set>
                                    <p:anim calcmode="lin" valueType="num">
                                      <p:cBhvr>
                                        <p:cTn id="47" dur="500" fill="hold"/>
                                        <p:tgtEl>
                                          <p:spTgt spid="34"/>
                                        </p:tgtEl>
                                        <p:attrNameLst>
                                          <p:attrName>ppt_w</p:attrName>
                                        </p:attrNameLst>
                                      </p:cBhvr>
                                      <p:tavLst>
                                        <p:tav tm="0">
                                          <p:val>
                                            <p:fltVal val="0"/>
                                          </p:val>
                                        </p:tav>
                                        <p:tav tm="100000">
                                          <p:val>
                                            <p:strVal val="#ppt_w"/>
                                          </p:val>
                                        </p:tav>
                                      </p:tavLst>
                                    </p:anim>
                                    <p:anim calcmode="lin" valueType="num">
                                      <p:cBhvr>
                                        <p:cTn id="48" dur="500" fill="hold"/>
                                        <p:tgtEl>
                                          <p:spTgt spid="34"/>
                                        </p:tgtEl>
                                        <p:attrNameLst>
                                          <p:attrName>ppt_h</p:attrName>
                                        </p:attrNameLst>
                                      </p:cBhvr>
                                      <p:tavLst>
                                        <p:tav tm="0">
                                          <p:val>
                                            <p:fltVal val="0"/>
                                          </p:val>
                                        </p:tav>
                                        <p:tav tm="100000">
                                          <p:val>
                                            <p:strVal val="#ppt_h"/>
                                          </p:val>
                                        </p:tav>
                                      </p:tavLst>
                                    </p:anim>
                                    <p:animEffect transition="in" filter="fade">
                                      <p:cBhvr>
                                        <p:cTn id="49" dur="500"/>
                                        <p:tgtEl>
                                          <p:spTgt spid="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矩形 1"/>
          <p:cNvSpPr/>
          <p:nvPr/>
        </p:nvSpPr>
        <p:spPr>
          <a:xfrm>
            <a:off x="-1" y="1995686"/>
            <a:ext cx="1295637" cy="1152127"/>
          </a:xfrm>
          <a:prstGeom prst="rect">
            <a:avLst/>
          </a:prstGeom>
          <a:solidFill>
            <a:srgbClr val="FFA01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dirty="0"/>
          </a:p>
        </p:txBody>
      </p:sp>
      <p:sp>
        <p:nvSpPr>
          <p:cNvPr id="6" name="矩形 5"/>
          <p:cNvSpPr/>
          <p:nvPr/>
        </p:nvSpPr>
        <p:spPr>
          <a:xfrm>
            <a:off x="2736540" y="1995687"/>
            <a:ext cx="6407460" cy="1152126"/>
          </a:xfrm>
          <a:prstGeom prst="rect">
            <a:avLst/>
          </a:prstGeom>
          <a:solidFill>
            <a:srgbClr val="FF474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800" dirty="0"/>
          </a:p>
        </p:txBody>
      </p:sp>
      <p:sp>
        <p:nvSpPr>
          <p:cNvPr id="7" name="TextBox 6"/>
          <p:cNvSpPr txBox="1"/>
          <p:nvPr/>
        </p:nvSpPr>
        <p:spPr>
          <a:xfrm>
            <a:off x="2915816" y="2067694"/>
            <a:ext cx="1872208" cy="954107"/>
          </a:xfrm>
          <a:prstGeom prst="rect">
            <a:avLst/>
          </a:prstGeom>
          <a:noFill/>
        </p:spPr>
        <p:txBody>
          <a:bodyPr wrap="square" rtlCol="0">
            <a:spAutoFit/>
          </a:bodyPr>
          <a:lstStyle/>
          <a:p>
            <a:r>
              <a:rPr lang="en-US" altLang="zh-CN" sz="2800" dirty="0" smtClean="0">
                <a:solidFill>
                  <a:schemeClr val="bg1"/>
                </a:solidFill>
                <a:latin typeface="8Pin Matrix" pitchFamily="2" charset="0"/>
              </a:rPr>
              <a:t>PART TWO</a:t>
            </a:r>
            <a:endParaRPr lang="zh-CN" altLang="en-US" sz="2800" dirty="0">
              <a:solidFill>
                <a:schemeClr val="bg1"/>
              </a:solidFill>
              <a:latin typeface="8Pin Matrix" pitchFamily="2" charset="0"/>
            </a:endParaRPr>
          </a:p>
        </p:txBody>
      </p:sp>
      <p:sp>
        <p:nvSpPr>
          <p:cNvPr id="18" name="Freeform 35"/>
          <p:cNvSpPr>
            <a:spLocks noEditPoints="1"/>
          </p:cNvSpPr>
          <p:nvPr/>
        </p:nvSpPr>
        <p:spPr>
          <a:xfrm>
            <a:off x="1403985" y="1995805"/>
            <a:ext cx="1207770" cy="1216025"/>
          </a:xfrm>
          <a:custGeom>
            <a:avLst/>
            <a:gdLst/>
            <a:ahLst/>
            <a:cxnLst>
              <a:cxn ang="0">
                <a:pos x="1010329" y="718016"/>
              </a:cxn>
              <a:cxn ang="0">
                <a:pos x="759627" y="556777"/>
              </a:cxn>
              <a:cxn ang="0">
                <a:pos x="426193" y="637396"/>
              </a:cxn>
              <a:cxn ang="0">
                <a:pos x="839851" y="987586"/>
              </a:cxn>
              <a:cxn ang="0">
                <a:pos x="1266045" y="1128670"/>
              </a:cxn>
              <a:cxn ang="0">
                <a:pos x="1238468" y="584490"/>
              </a:cxn>
              <a:cxn ang="0">
                <a:pos x="1158243" y="493793"/>
              </a:cxn>
              <a:cxn ang="0">
                <a:pos x="1193341" y="425771"/>
              </a:cxn>
              <a:cxn ang="0">
                <a:pos x="1245989" y="241858"/>
              </a:cxn>
              <a:cxn ang="0">
                <a:pos x="1037906" y="201548"/>
              </a:cxn>
              <a:cxn ang="0">
                <a:pos x="900020" y="262013"/>
              </a:cxn>
              <a:cxn ang="0">
                <a:pos x="847373" y="168797"/>
              </a:cxn>
              <a:cxn ang="0">
                <a:pos x="754613" y="0"/>
              </a:cxn>
              <a:cxn ang="0">
                <a:pos x="579121" y="120929"/>
              </a:cxn>
              <a:cxn ang="0">
                <a:pos x="579121" y="188951"/>
              </a:cxn>
              <a:cxn ang="0">
                <a:pos x="579121" y="196510"/>
              </a:cxn>
              <a:cxn ang="0">
                <a:pos x="574107" y="211626"/>
              </a:cxn>
              <a:cxn ang="0">
                <a:pos x="569093" y="219184"/>
              </a:cxn>
              <a:cxn ang="0">
                <a:pos x="436221" y="246897"/>
              </a:cxn>
              <a:cxn ang="0">
                <a:pos x="368532" y="178874"/>
              </a:cxn>
              <a:cxn ang="0">
                <a:pos x="177998" y="367826"/>
              </a:cxn>
              <a:cxn ang="0">
                <a:pos x="248195" y="440887"/>
              </a:cxn>
              <a:cxn ang="0">
                <a:pos x="255716" y="450964"/>
              </a:cxn>
              <a:cxn ang="0">
                <a:pos x="260730" y="463561"/>
              </a:cxn>
              <a:cxn ang="0">
                <a:pos x="263237" y="473638"/>
              </a:cxn>
              <a:cxn ang="0">
                <a:pos x="238167" y="556777"/>
              </a:cxn>
              <a:cxn ang="0">
                <a:pos x="117830" y="581971"/>
              </a:cxn>
              <a:cxn ang="0">
                <a:pos x="0" y="755806"/>
              </a:cxn>
              <a:cxn ang="0">
                <a:pos x="185519" y="849022"/>
              </a:cxn>
              <a:cxn ang="0">
                <a:pos x="200562" y="854061"/>
              </a:cxn>
              <a:cxn ang="0">
                <a:pos x="245688" y="995145"/>
              </a:cxn>
              <a:cxn ang="0">
                <a:pos x="195548" y="1043012"/>
              </a:cxn>
              <a:cxn ang="0">
                <a:pos x="235660" y="1252119"/>
              </a:cxn>
              <a:cxn ang="0">
                <a:pos x="433714" y="1184096"/>
              </a:cxn>
              <a:cxn ang="0">
                <a:pos x="438728" y="1179057"/>
              </a:cxn>
              <a:cxn ang="0">
                <a:pos x="451263" y="1174019"/>
              </a:cxn>
              <a:cxn ang="0">
                <a:pos x="461292" y="1168980"/>
              </a:cxn>
              <a:cxn ang="0">
                <a:pos x="468813" y="1166461"/>
              </a:cxn>
              <a:cxn ang="0">
                <a:pos x="483855" y="1166461"/>
              </a:cxn>
              <a:cxn ang="0">
                <a:pos x="576614" y="1264715"/>
              </a:cxn>
              <a:cxn ang="0">
                <a:pos x="666867" y="1433512"/>
              </a:cxn>
              <a:cxn ang="0">
                <a:pos x="842359" y="1315102"/>
              </a:cxn>
              <a:cxn ang="0">
                <a:pos x="844866" y="1244561"/>
              </a:cxn>
              <a:cxn ang="0">
                <a:pos x="867429" y="1194173"/>
              </a:cxn>
              <a:cxn ang="0">
                <a:pos x="889992" y="1176538"/>
              </a:cxn>
              <a:cxn ang="0">
                <a:pos x="900020" y="1174019"/>
              </a:cxn>
              <a:cxn ang="0">
                <a:pos x="320898" y="715496"/>
              </a:cxn>
              <a:cxn ang="0">
                <a:pos x="1088046" y="823829"/>
              </a:cxn>
              <a:cxn ang="0">
                <a:pos x="1213397" y="859099"/>
              </a:cxn>
              <a:cxn ang="0">
                <a:pos x="1303650" y="851541"/>
              </a:cxn>
              <a:cxn ang="0">
                <a:pos x="1423987" y="677706"/>
              </a:cxn>
              <a:cxn ang="0">
                <a:pos x="1190834" y="1244561"/>
              </a:cxn>
              <a:cxn ang="0">
                <a:pos x="1238468" y="1194173"/>
              </a:cxn>
            </a:cxnLst>
            <a:rect l="0" t="0" r="0" b="0"/>
            <a:pathLst>
              <a:path w="568" h="569">
                <a:moveTo>
                  <a:pt x="505" y="448"/>
                </a:moveTo>
                <a:lnTo>
                  <a:pt x="391" y="335"/>
                </a:lnTo>
                <a:cubicBezTo>
                  <a:pt x="398" y="320"/>
                  <a:pt x="403" y="303"/>
                  <a:pt x="403" y="285"/>
                </a:cubicBezTo>
                <a:cubicBezTo>
                  <a:pt x="403" y="219"/>
                  <a:pt x="349" y="166"/>
                  <a:pt x="284" y="166"/>
                </a:cubicBezTo>
                <a:cubicBezTo>
                  <a:pt x="273" y="166"/>
                  <a:pt x="262" y="168"/>
                  <a:pt x="252" y="170"/>
                </a:cubicBezTo>
                <a:lnTo>
                  <a:pt x="303" y="221"/>
                </a:lnTo>
                <a:cubicBezTo>
                  <a:pt x="324" y="242"/>
                  <a:pt x="322" y="277"/>
                  <a:pt x="300" y="300"/>
                </a:cubicBezTo>
                <a:cubicBezTo>
                  <a:pt x="277" y="323"/>
                  <a:pt x="241" y="324"/>
                  <a:pt x="220" y="303"/>
                </a:cubicBezTo>
                <a:lnTo>
                  <a:pt x="170" y="253"/>
                </a:lnTo>
                <a:cubicBezTo>
                  <a:pt x="167" y="263"/>
                  <a:pt x="165" y="274"/>
                  <a:pt x="165" y="285"/>
                </a:cubicBezTo>
                <a:cubicBezTo>
                  <a:pt x="165" y="350"/>
                  <a:pt x="219" y="403"/>
                  <a:pt x="284" y="403"/>
                </a:cubicBezTo>
                <a:cubicBezTo>
                  <a:pt x="302" y="403"/>
                  <a:pt x="319" y="399"/>
                  <a:pt x="335" y="392"/>
                </a:cubicBezTo>
                <a:lnTo>
                  <a:pt x="449" y="505"/>
                </a:lnTo>
                <a:cubicBezTo>
                  <a:pt x="463" y="519"/>
                  <a:pt x="487" y="518"/>
                  <a:pt x="503" y="502"/>
                </a:cubicBezTo>
                <a:cubicBezTo>
                  <a:pt x="518" y="487"/>
                  <a:pt x="519" y="463"/>
                  <a:pt x="505" y="448"/>
                </a:cubicBezTo>
                <a:close/>
                <a:moveTo>
                  <a:pt x="532" y="232"/>
                </a:moveTo>
                <a:lnTo>
                  <a:pt x="521" y="232"/>
                </a:lnTo>
                <a:lnTo>
                  <a:pt x="494" y="232"/>
                </a:lnTo>
                <a:cubicBezTo>
                  <a:pt x="488" y="231"/>
                  <a:pt x="483" y="229"/>
                  <a:pt x="479" y="226"/>
                </a:cubicBezTo>
                <a:cubicBezTo>
                  <a:pt x="479" y="226"/>
                  <a:pt x="478" y="226"/>
                  <a:pt x="478" y="226"/>
                </a:cubicBezTo>
                <a:cubicBezTo>
                  <a:pt x="469" y="220"/>
                  <a:pt x="462" y="209"/>
                  <a:pt x="462" y="196"/>
                </a:cubicBezTo>
                <a:cubicBezTo>
                  <a:pt x="462" y="193"/>
                  <a:pt x="463" y="189"/>
                  <a:pt x="464" y="185"/>
                </a:cubicBezTo>
                <a:cubicBezTo>
                  <a:pt x="465" y="181"/>
                  <a:pt x="467" y="178"/>
                  <a:pt x="470" y="175"/>
                </a:cubicBezTo>
                <a:lnTo>
                  <a:pt x="476" y="169"/>
                </a:lnTo>
                <a:lnTo>
                  <a:pt x="489" y="155"/>
                </a:lnTo>
                <a:lnTo>
                  <a:pt x="497" y="147"/>
                </a:lnTo>
                <a:cubicBezTo>
                  <a:pt x="509" y="132"/>
                  <a:pt x="509" y="111"/>
                  <a:pt x="497" y="96"/>
                </a:cubicBezTo>
                <a:lnTo>
                  <a:pt x="473" y="72"/>
                </a:lnTo>
                <a:cubicBezTo>
                  <a:pt x="459" y="60"/>
                  <a:pt x="437" y="60"/>
                  <a:pt x="422" y="72"/>
                </a:cubicBezTo>
                <a:lnTo>
                  <a:pt x="414" y="80"/>
                </a:lnTo>
                <a:lnTo>
                  <a:pt x="395" y="99"/>
                </a:lnTo>
                <a:cubicBezTo>
                  <a:pt x="385" y="107"/>
                  <a:pt x="371" y="109"/>
                  <a:pt x="359" y="104"/>
                </a:cubicBezTo>
                <a:cubicBezTo>
                  <a:pt x="355" y="102"/>
                  <a:pt x="351" y="99"/>
                  <a:pt x="348" y="96"/>
                </a:cubicBezTo>
                <a:cubicBezTo>
                  <a:pt x="342" y="90"/>
                  <a:pt x="339" y="83"/>
                  <a:pt x="338" y="75"/>
                </a:cubicBezTo>
                <a:lnTo>
                  <a:pt x="338" y="67"/>
                </a:lnTo>
                <a:lnTo>
                  <a:pt x="338" y="48"/>
                </a:lnTo>
                <a:lnTo>
                  <a:pt x="338" y="36"/>
                </a:lnTo>
                <a:cubicBezTo>
                  <a:pt x="335" y="17"/>
                  <a:pt x="320" y="3"/>
                  <a:pt x="301" y="0"/>
                </a:cubicBezTo>
                <a:lnTo>
                  <a:pt x="268" y="0"/>
                </a:lnTo>
                <a:cubicBezTo>
                  <a:pt x="249" y="2"/>
                  <a:pt x="234" y="17"/>
                  <a:pt x="231" y="36"/>
                </a:cubicBezTo>
                <a:lnTo>
                  <a:pt x="231" y="48"/>
                </a:lnTo>
                <a:lnTo>
                  <a:pt x="231" y="67"/>
                </a:lnTo>
                <a:lnTo>
                  <a:pt x="231" y="74"/>
                </a:lnTo>
                <a:lnTo>
                  <a:pt x="231" y="75"/>
                </a:lnTo>
                <a:cubicBezTo>
                  <a:pt x="231" y="76"/>
                  <a:pt x="231" y="77"/>
                  <a:pt x="231" y="77"/>
                </a:cubicBezTo>
                <a:cubicBezTo>
                  <a:pt x="231" y="78"/>
                  <a:pt x="231" y="78"/>
                  <a:pt x="231" y="78"/>
                </a:cubicBezTo>
                <a:cubicBezTo>
                  <a:pt x="230" y="79"/>
                  <a:pt x="230" y="80"/>
                  <a:pt x="230" y="81"/>
                </a:cubicBezTo>
                <a:cubicBezTo>
                  <a:pt x="230" y="81"/>
                  <a:pt x="230" y="81"/>
                  <a:pt x="230" y="81"/>
                </a:cubicBezTo>
                <a:cubicBezTo>
                  <a:pt x="230" y="82"/>
                  <a:pt x="229" y="83"/>
                  <a:pt x="229" y="84"/>
                </a:cubicBezTo>
                <a:cubicBezTo>
                  <a:pt x="229" y="84"/>
                  <a:pt x="229" y="84"/>
                  <a:pt x="229" y="84"/>
                </a:cubicBezTo>
                <a:cubicBezTo>
                  <a:pt x="228" y="85"/>
                  <a:pt x="228" y="86"/>
                  <a:pt x="227" y="87"/>
                </a:cubicBezTo>
                <a:cubicBezTo>
                  <a:pt x="227" y="87"/>
                  <a:pt x="227" y="87"/>
                  <a:pt x="227" y="87"/>
                </a:cubicBezTo>
                <a:cubicBezTo>
                  <a:pt x="225" y="91"/>
                  <a:pt x="222" y="95"/>
                  <a:pt x="219" y="98"/>
                </a:cubicBezTo>
                <a:cubicBezTo>
                  <a:pt x="213" y="103"/>
                  <a:pt x="205" y="106"/>
                  <a:pt x="196" y="106"/>
                </a:cubicBezTo>
                <a:cubicBezTo>
                  <a:pt x="187" y="106"/>
                  <a:pt x="180" y="103"/>
                  <a:pt x="174" y="98"/>
                </a:cubicBezTo>
                <a:lnTo>
                  <a:pt x="168" y="92"/>
                </a:lnTo>
                <a:lnTo>
                  <a:pt x="155" y="79"/>
                </a:lnTo>
                <a:lnTo>
                  <a:pt x="147" y="71"/>
                </a:lnTo>
                <a:cubicBezTo>
                  <a:pt x="131" y="59"/>
                  <a:pt x="110" y="60"/>
                  <a:pt x="95" y="71"/>
                </a:cubicBezTo>
                <a:lnTo>
                  <a:pt x="72" y="95"/>
                </a:lnTo>
                <a:cubicBezTo>
                  <a:pt x="60" y="110"/>
                  <a:pt x="60" y="131"/>
                  <a:pt x="71" y="146"/>
                </a:cubicBezTo>
                <a:lnTo>
                  <a:pt x="79" y="154"/>
                </a:lnTo>
                <a:lnTo>
                  <a:pt x="98" y="173"/>
                </a:lnTo>
                <a:cubicBezTo>
                  <a:pt x="99" y="174"/>
                  <a:pt x="99" y="174"/>
                  <a:pt x="99" y="175"/>
                </a:cubicBezTo>
                <a:cubicBezTo>
                  <a:pt x="99" y="175"/>
                  <a:pt x="100" y="176"/>
                  <a:pt x="100" y="176"/>
                </a:cubicBezTo>
                <a:cubicBezTo>
                  <a:pt x="100" y="177"/>
                  <a:pt x="101" y="177"/>
                  <a:pt x="101" y="178"/>
                </a:cubicBezTo>
                <a:cubicBezTo>
                  <a:pt x="101" y="178"/>
                  <a:pt x="101" y="178"/>
                  <a:pt x="102" y="179"/>
                </a:cubicBezTo>
                <a:cubicBezTo>
                  <a:pt x="102" y="179"/>
                  <a:pt x="102" y="180"/>
                  <a:pt x="103" y="181"/>
                </a:cubicBezTo>
                <a:cubicBezTo>
                  <a:pt x="103" y="181"/>
                  <a:pt x="103" y="181"/>
                  <a:pt x="103" y="182"/>
                </a:cubicBezTo>
                <a:cubicBezTo>
                  <a:pt x="103" y="182"/>
                  <a:pt x="104" y="183"/>
                  <a:pt x="104" y="184"/>
                </a:cubicBezTo>
                <a:cubicBezTo>
                  <a:pt x="104" y="184"/>
                  <a:pt x="104" y="184"/>
                  <a:pt x="104" y="185"/>
                </a:cubicBezTo>
                <a:cubicBezTo>
                  <a:pt x="105" y="186"/>
                  <a:pt x="105" y="187"/>
                  <a:pt x="105" y="188"/>
                </a:cubicBezTo>
                <a:cubicBezTo>
                  <a:pt x="105" y="188"/>
                  <a:pt x="105" y="188"/>
                  <a:pt x="105" y="188"/>
                </a:cubicBezTo>
                <a:cubicBezTo>
                  <a:pt x="105" y="189"/>
                  <a:pt x="105" y="190"/>
                  <a:pt x="106" y="191"/>
                </a:cubicBezTo>
                <a:cubicBezTo>
                  <a:pt x="106" y="191"/>
                  <a:pt x="106" y="191"/>
                  <a:pt x="106" y="191"/>
                </a:cubicBezTo>
                <a:cubicBezTo>
                  <a:pt x="107" y="202"/>
                  <a:pt x="104" y="213"/>
                  <a:pt x="95" y="221"/>
                </a:cubicBezTo>
                <a:cubicBezTo>
                  <a:pt x="89" y="226"/>
                  <a:pt x="82" y="230"/>
                  <a:pt x="74" y="231"/>
                </a:cubicBezTo>
                <a:lnTo>
                  <a:pt x="66" y="231"/>
                </a:lnTo>
                <a:lnTo>
                  <a:pt x="47" y="231"/>
                </a:lnTo>
                <a:lnTo>
                  <a:pt x="36" y="231"/>
                </a:lnTo>
                <a:cubicBezTo>
                  <a:pt x="17" y="233"/>
                  <a:pt x="2" y="248"/>
                  <a:pt x="0" y="267"/>
                </a:cubicBezTo>
                <a:lnTo>
                  <a:pt x="0" y="300"/>
                </a:lnTo>
                <a:cubicBezTo>
                  <a:pt x="2" y="319"/>
                  <a:pt x="17" y="334"/>
                  <a:pt x="35" y="337"/>
                </a:cubicBezTo>
                <a:lnTo>
                  <a:pt x="47" y="337"/>
                </a:lnTo>
                <a:lnTo>
                  <a:pt x="74" y="337"/>
                </a:lnTo>
                <a:cubicBezTo>
                  <a:pt x="75" y="337"/>
                  <a:pt x="76" y="338"/>
                  <a:pt x="77" y="338"/>
                </a:cubicBezTo>
                <a:cubicBezTo>
                  <a:pt x="77" y="338"/>
                  <a:pt x="78" y="338"/>
                  <a:pt x="78" y="338"/>
                </a:cubicBezTo>
                <a:cubicBezTo>
                  <a:pt x="79" y="338"/>
                  <a:pt x="80" y="338"/>
                  <a:pt x="80" y="339"/>
                </a:cubicBezTo>
                <a:cubicBezTo>
                  <a:pt x="95" y="343"/>
                  <a:pt x="105" y="357"/>
                  <a:pt x="105" y="373"/>
                </a:cubicBezTo>
                <a:cubicBezTo>
                  <a:pt x="105" y="381"/>
                  <a:pt x="103" y="389"/>
                  <a:pt x="98" y="395"/>
                </a:cubicBezTo>
                <a:lnTo>
                  <a:pt x="92" y="400"/>
                </a:lnTo>
                <a:lnTo>
                  <a:pt x="78" y="414"/>
                </a:lnTo>
                <a:lnTo>
                  <a:pt x="70" y="422"/>
                </a:lnTo>
                <a:cubicBezTo>
                  <a:pt x="59" y="437"/>
                  <a:pt x="59" y="458"/>
                  <a:pt x="71" y="473"/>
                </a:cubicBezTo>
                <a:lnTo>
                  <a:pt x="94" y="497"/>
                </a:lnTo>
                <a:cubicBezTo>
                  <a:pt x="109" y="509"/>
                  <a:pt x="130" y="509"/>
                  <a:pt x="145" y="497"/>
                </a:cubicBezTo>
                <a:lnTo>
                  <a:pt x="154" y="489"/>
                </a:lnTo>
                <a:lnTo>
                  <a:pt x="173" y="470"/>
                </a:lnTo>
                <a:cubicBezTo>
                  <a:pt x="173" y="470"/>
                  <a:pt x="173" y="470"/>
                  <a:pt x="173" y="470"/>
                </a:cubicBezTo>
                <a:cubicBezTo>
                  <a:pt x="174" y="469"/>
                  <a:pt x="175" y="469"/>
                  <a:pt x="175" y="468"/>
                </a:cubicBezTo>
                <a:cubicBezTo>
                  <a:pt x="176" y="468"/>
                  <a:pt x="176" y="468"/>
                  <a:pt x="176" y="468"/>
                </a:cubicBezTo>
                <a:cubicBezTo>
                  <a:pt x="177" y="467"/>
                  <a:pt x="178" y="467"/>
                  <a:pt x="178" y="467"/>
                </a:cubicBezTo>
                <a:cubicBezTo>
                  <a:pt x="179" y="466"/>
                  <a:pt x="180" y="466"/>
                  <a:pt x="180" y="466"/>
                </a:cubicBezTo>
                <a:cubicBezTo>
                  <a:pt x="180" y="466"/>
                  <a:pt x="181" y="465"/>
                  <a:pt x="181" y="465"/>
                </a:cubicBezTo>
                <a:cubicBezTo>
                  <a:pt x="182" y="465"/>
                  <a:pt x="183" y="465"/>
                  <a:pt x="184" y="464"/>
                </a:cubicBezTo>
                <a:cubicBezTo>
                  <a:pt x="184" y="464"/>
                  <a:pt x="184" y="464"/>
                  <a:pt x="184" y="464"/>
                </a:cubicBezTo>
                <a:cubicBezTo>
                  <a:pt x="184" y="464"/>
                  <a:pt x="184" y="464"/>
                  <a:pt x="184" y="464"/>
                </a:cubicBezTo>
                <a:cubicBezTo>
                  <a:pt x="185" y="464"/>
                  <a:pt x="186" y="464"/>
                  <a:pt x="187" y="463"/>
                </a:cubicBezTo>
                <a:cubicBezTo>
                  <a:pt x="187" y="463"/>
                  <a:pt x="187" y="463"/>
                  <a:pt x="187" y="463"/>
                </a:cubicBezTo>
                <a:cubicBezTo>
                  <a:pt x="188" y="463"/>
                  <a:pt x="189" y="463"/>
                  <a:pt x="190" y="463"/>
                </a:cubicBezTo>
                <a:cubicBezTo>
                  <a:pt x="190" y="463"/>
                  <a:pt x="190" y="463"/>
                  <a:pt x="190" y="463"/>
                </a:cubicBezTo>
                <a:cubicBezTo>
                  <a:pt x="191" y="463"/>
                  <a:pt x="192" y="463"/>
                  <a:pt x="193" y="463"/>
                </a:cubicBezTo>
                <a:cubicBezTo>
                  <a:pt x="203" y="462"/>
                  <a:pt x="213" y="466"/>
                  <a:pt x="220" y="473"/>
                </a:cubicBezTo>
                <a:cubicBezTo>
                  <a:pt x="226" y="479"/>
                  <a:pt x="229" y="486"/>
                  <a:pt x="230" y="494"/>
                </a:cubicBezTo>
                <a:lnTo>
                  <a:pt x="230" y="502"/>
                </a:lnTo>
                <a:lnTo>
                  <a:pt x="230" y="521"/>
                </a:lnTo>
                <a:lnTo>
                  <a:pt x="230" y="533"/>
                </a:lnTo>
                <a:cubicBezTo>
                  <a:pt x="232" y="552"/>
                  <a:pt x="247" y="566"/>
                  <a:pt x="266" y="569"/>
                </a:cubicBezTo>
                <a:lnTo>
                  <a:pt x="300" y="569"/>
                </a:lnTo>
                <a:cubicBezTo>
                  <a:pt x="319" y="567"/>
                  <a:pt x="334" y="552"/>
                  <a:pt x="336" y="533"/>
                </a:cubicBezTo>
                <a:lnTo>
                  <a:pt x="336" y="522"/>
                </a:lnTo>
                <a:lnTo>
                  <a:pt x="337" y="502"/>
                </a:lnTo>
                <a:lnTo>
                  <a:pt x="337" y="495"/>
                </a:lnTo>
                <a:lnTo>
                  <a:pt x="337" y="494"/>
                </a:lnTo>
                <a:cubicBezTo>
                  <a:pt x="337" y="488"/>
                  <a:pt x="340" y="482"/>
                  <a:pt x="344" y="477"/>
                </a:cubicBezTo>
                <a:cubicBezTo>
                  <a:pt x="344" y="476"/>
                  <a:pt x="344" y="476"/>
                  <a:pt x="345" y="476"/>
                </a:cubicBezTo>
                <a:cubicBezTo>
                  <a:pt x="345" y="475"/>
                  <a:pt x="346" y="475"/>
                  <a:pt x="346" y="474"/>
                </a:cubicBezTo>
                <a:cubicBezTo>
                  <a:pt x="348" y="472"/>
                  <a:pt x="350" y="470"/>
                  <a:pt x="353" y="468"/>
                </a:cubicBezTo>
                <a:cubicBezTo>
                  <a:pt x="354" y="468"/>
                  <a:pt x="355" y="467"/>
                  <a:pt x="355" y="467"/>
                </a:cubicBezTo>
                <a:cubicBezTo>
                  <a:pt x="356" y="467"/>
                  <a:pt x="356" y="467"/>
                  <a:pt x="356" y="467"/>
                </a:cubicBezTo>
                <a:cubicBezTo>
                  <a:pt x="356" y="467"/>
                  <a:pt x="357" y="467"/>
                  <a:pt x="357" y="466"/>
                </a:cubicBezTo>
                <a:cubicBezTo>
                  <a:pt x="357" y="466"/>
                  <a:pt x="358" y="466"/>
                  <a:pt x="359" y="466"/>
                </a:cubicBezTo>
                <a:lnTo>
                  <a:pt x="327" y="434"/>
                </a:lnTo>
                <a:cubicBezTo>
                  <a:pt x="313" y="438"/>
                  <a:pt x="299" y="440"/>
                  <a:pt x="283" y="440"/>
                </a:cubicBezTo>
                <a:cubicBezTo>
                  <a:pt x="197" y="440"/>
                  <a:pt x="128" y="370"/>
                  <a:pt x="128" y="284"/>
                </a:cubicBezTo>
                <a:cubicBezTo>
                  <a:pt x="128" y="198"/>
                  <a:pt x="198" y="129"/>
                  <a:pt x="284" y="129"/>
                </a:cubicBezTo>
                <a:cubicBezTo>
                  <a:pt x="370" y="129"/>
                  <a:pt x="440" y="199"/>
                  <a:pt x="440" y="285"/>
                </a:cubicBezTo>
                <a:cubicBezTo>
                  <a:pt x="439" y="300"/>
                  <a:pt x="437" y="314"/>
                  <a:pt x="434" y="327"/>
                </a:cubicBezTo>
                <a:lnTo>
                  <a:pt x="465" y="359"/>
                </a:lnTo>
                <a:cubicBezTo>
                  <a:pt x="467" y="355"/>
                  <a:pt x="469" y="351"/>
                  <a:pt x="472" y="348"/>
                </a:cubicBezTo>
                <a:cubicBezTo>
                  <a:pt x="476" y="345"/>
                  <a:pt x="480" y="343"/>
                  <a:pt x="484" y="341"/>
                </a:cubicBezTo>
                <a:cubicBezTo>
                  <a:pt x="487" y="340"/>
                  <a:pt x="490" y="339"/>
                  <a:pt x="493" y="338"/>
                </a:cubicBezTo>
                <a:lnTo>
                  <a:pt x="502" y="338"/>
                </a:lnTo>
                <a:lnTo>
                  <a:pt x="520" y="338"/>
                </a:lnTo>
                <a:lnTo>
                  <a:pt x="532" y="338"/>
                </a:lnTo>
                <a:cubicBezTo>
                  <a:pt x="551" y="336"/>
                  <a:pt x="566" y="321"/>
                  <a:pt x="568" y="302"/>
                </a:cubicBezTo>
                <a:lnTo>
                  <a:pt x="568" y="269"/>
                </a:lnTo>
                <a:cubicBezTo>
                  <a:pt x="566" y="250"/>
                  <a:pt x="551" y="235"/>
                  <a:pt x="532" y="232"/>
                </a:cubicBezTo>
                <a:close/>
                <a:moveTo>
                  <a:pt x="475" y="494"/>
                </a:moveTo>
                <a:lnTo>
                  <a:pt x="475" y="494"/>
                </a:lnTo>
                <a:cubicBezTo>
                  <a:pt x="463" y="494"/>
                  <a:pt x="455" y="485"/>
                  <a:pt x="455" y="474"/>
                </a:cubicBezTo>
                <a:cubicBezTo>
                  <a:pt x="455" y="463"/>
                  <a:pt x="463" y="454"/>
                  <a:pt x="475" y="454"/>
                </a:cubicBezTo>
                <a:cubicBezTo>
                  <a:pt x="485" y="454"/>
                  <a:pt x="494" y="463"/>
                  <a:pt x="494" y="474"/>
                </a:cubicBezTo>
                <a:cubicBezTo>
                  <a:pt x="494" y="485"/>
                  <a:pt x="485" y="494"/>
                  <a:pt x="475" y="494"/>
                </a:cubicBezTo>
                <a:close/>
              </a:path>
            </a:pathLst>
          </a:custGeom>
          <a:solidFill>
            <a:schemeClr val="bg1"/>
          </a:solidFill>
          <a:ln w="9525">
            <a:noFill/>
          </a:ln>
        </p:spPr>
        <p:txBody>
          <a:bodyPr/>
          <a:lstStyle/>
          <a:p>
            <a:endParaRPr lang="zh-CN" altLang="en-US"/>
          </a:p>
        </p:txBody>
      </p:sp>
      <p:sp>
        <p:nvSpPr>
          <p:cNvPr id="19" name="Freeform 21"/>
          <p:cNvSpPr>
            <a:spLocks noEditPoints="1"/>
          </p:cNvSpPr>
          <p:nvPr/>
        </p:nvSpPr>
        <p:spPr bwMode="auto">
          <a:xfrm>
            <a:off x="4491673" y="3342640"/>
            <a:ext cx="266700" cy="268288"/>
          </a:xfrm>
          <a:custGeom>
            <a:avLst/>
            <a:gdLst>
              <a:gd name="T0" fmla="*/ 117 w 234"/>
              <a:gd name="T1" fmla="*/ 0 h 234"/>
              <a:gd name="T2" fmla="*/ 234 w 234"/>
              <a:gd name="T3" fmla="*/ 117 h 234"/>
              <a:gd name="T4" fmla="*/ 117 w 234"/>
              <a:gd name="T5" fmla="*/ 234 h 234"/>
              <a:gd name="T6" fmla="*/ 0 w 234"/>
              <a:gd name="T7" fmla="*/ 117 h 234"/>
              <a:gd name="T8" fmla="*/ 117 w 234"/>
              <a:gd name="T9" fmla="*/ 0 h 234"/>
              <a:gd name="T10" fmla="*/ 99 w 234"/>
              <a:gd name="T11" fmla="*/ 199 h 234"/>
              <a:gd name="T12" fmla="*/ 135 w 234"/>
              <a:gd name="T13" fmla="*/ 199 h 234"/>
              <a:gd name="T14" fmla="*/ 135 w 234"/>
              <a:gd name="T15" fmla="*/ 136 h 234"/>
              <a:gd name="T16" fmla="*/ 199 w 234"/>
              <a:gd name="T17" fmla="*/ 136 h 234"/>
              <a:gd name="T18" fmla="*/ 199 w 234"/>
              <a:gd name="T19" fmla="*/ 99 h 234"/>
              <a:gd name="T20" fmla="*/ 135 w 234"/>
              <a:gd name="T21" fmla="*/ 99 h 234"/>
              <a:gd name="T22" fmla="*/ 135 w 234"/>
              <a:gd name="T23" fmla="*/ 35 h 234"/>
              <a:gd name="T24" fmla="*/ 99 w 234"/>
              <a:gd name="T25" fmla="*/ 35 h 234"/>
              <a:gd name="T26" fmla="*/ 99 w 234"/>
              <a:gd name="T27" fmla="*/ 99 h 234"/>
              <a:gd name="T28" fmla="*/ 35 w 234"/>
              <a:gd name="T29" fmla="*/ 99 h 234"/>
              <a:gd name="T30" fmla="*/ 35 w 234"/>
              <a:gd name="T31" fmla="*/ 136 h 234"/>
              <a:gd name="T32" fmla="*/ 99 w 234"/>
              <a:gd name="T33" fmla="*/ 136 h 234"/>
              <a:gd name="T34" fmla="*/ 99 w 234"/>
              <a:gd name="T35" fmla="*/ 199 h 2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34" h="234">
                <a:moveTo>
                  <a:pt x="117" y="0"/>
                </a:moveTo>
                <a:cubicBezTo>
                  <a:pt x="182" y="0"/>
                  <a:pt x="234" y="52"/>
                  <a:pt x="234" y="117"/>
                </a:cubicBezTo>
                <a:cubicBezTo>
                  <a:pt x="234" y="182"/>
                  <a:pt x="182" y="234"/>
                  <a:pt x="117" y="234"/>
                </a:cubicBezTo>
                <a:cubicBezTo>
                  <a:pt x="52" y="234"/>
                  <a:pt x="0" y="182"/>
                  <a:pt x="0" y="117"/>
                </a:cubicBezTo>
                <a:cubicBezTo>
                  <a:pt x="0" y="52"/>
                  <a:pt x="52" y="0"/>
                  <a:pt x="117" y="0"/>
                </a:cubicBezTo>
                <a:close/>
                <a:moveTo>
                  <a:pt x="99" y="199"/>
                </a:moveTo>
                <a:lnTo>
                  <a:pt x="135" y="199"/>
                </a:lnTo>
                <a:lnTo>
                  <a:pt x="135" y="136"/>
                </a:lnTo>
                <a:lnTo>
                  <a:pt x="199" y="136"/>
                </a:lnTo>
                <a:lnTo>
                  <a:pt x="199" y="99"/>
                </a:lnTo>
                <a:lnTo>
                  <a:pt x="135" y="99"/>
                </a:lnTo>
                <a:lnTo>
                  <a:pt x="135" y="35"/>
                </a:lnTo>
                <a:lnTo>
                  <a:pt x="99" y="35"/>
                </a:lnTo>
                <a:lnTo>
                  <a:pt x="99" y="99"/>
                </a:lnTo>
                <a:lnTo>
                  <a:pt x="35" y="99"/>
                </a:lnTo>
                <a:lnTo>
                  <a:pt x="35" y="136"/>
                </a:lnTo>
                <a:lnTo>
                  <a:pt x="99" y="136"/>
                </a:lnTo>
                <a:lnTo>
                  <a:pt x="99" y="199"/>
                </a:lnTo>
                <a:close/>
              </a:path>
            </a:pathLst>
          </a:custGeom>
          <a:solidFill>
            <a:schemeClr val="bg1"/>
          </a:solidFill>
          <a:ln>
            <a:noFill/>
          </a:ln>
        </p:spPr>
        <p:txBody>
          <a:bodyPr/>
          <a:lstStyle/>
          <a:p>
            <a:pPr marL="0" marR="0" lvl="0" indent="0" algn="l" defTabSz="914400" rtl="0" eaLnBrk="1" fontAlgn="base" latinLnBrk="0" hangingPunct="1">
              <a:lnSpc>
                <a:spcPct val="100000"/>
              </a:lnSpc>
              <a:spcBef>
                <a:spcPct val="0"/>
              </a:spcBef>
              <a:spcAft>
                <a:spcPct val="0"/>
              </a:spcAft>
              <a:buClrTx/>
              <a:buSzTx/>
              <a:buFont typeface="Arial" pitchFamily="34" charset="0"/>
              <a:buNone/>
              <a:defRPr/>
            </a:pPr>
            <a:endParaRPr kumimoji="0" lang="zh-CN" altLang="en-US" sz="1600" b="0" i="0" u="none" strike="noStrike" kern="1200" cap="none" spc="0" normalizeH="0" baseline="0" noProof="0">
              <a:ln>
                <a:noFill/>
              </a:ln>
              <a:solidFill>
                <a:schemeClr val="bg1"/>
              </a:solidFill>
              <a:effectLst/>
              <a:uLnTx/>
              <a:uFillTx/>
              <a:latin typeface="微软雅黑" charset="0"/>
              <a:ea typeface="微软雅黑" charset="0"/>
              <a:cs typeface="+mn-cs"/>
            </a:endParaRPr>
          </a:p>
        </p:txBody>
      </p:sp>
      <p:sp>
        <p:nvSpPr>
          <p:cNvPr id="20" name="TextBox 19"/>
          <p:cNvSpPr txBox="1"/>
          <p:nvPr/>
        </p:nvSpPr>
        <p:spPr>
          <a:xfrm>
            <a:off x="3491865" y="2138998"/>
            <a:ext cx="6259513" cy="874395"/>
          </a:xfrm>
          <a:prstGeom prst="rect">
            <a:avLst/>
          </a:prstGeom>
          <a:noFill/>
        </p:spPr>
        <p:txBody>
          <a:bodyPr>
            <a:spAutoFit/>
          </a:bodyPr>
          <a:lstStyle/>
          <a:p>
            <a:pPr marL="0" marR="0" lvl="0" indent="0" algn="ctr" defTabSz="914400" rtl="0" eaLnBrk="1" fontAlgn="base" latinLnBrk="0" hangingPunct="1">
              <a:lnSpc>
                <a:spcPct val="100000"/>
              </a:lnSpc>
              <a:spcBef>
                <a:spcPct val="0"/>
              </a:spcBef>
              <a:spcAft>
                <a:spcPct val="0"/>
              </a:spcAft>
              <a:buClrTx/>
              <a:buSzTx/>
              <a:buFont typeface="Arial" pitchFamily="34" charset="0"/>
              <a:buNone/>
              <a:defRPr/>
            </a:pPr>
            <a:r>
              <a:rPr kumimoji="0" lang="zh-CN" altLang="en-US" sz="4800" b="1" i="0" u="none" strike="noStrike" kern="1200" cap="none" spc="0" normalizeH="0" baseline="0" noProof="0" dirty="0">
                <a:ln>
                  <a:noFill/>
                </a:ln>
                <a:solidFill>
                  <a:schemeClr val="bg1"/>
                </a:solidFill>
                <a:effectLst/>
                <a:uLnTx/>
                <a:uFillTx/>
                <a:latin typeface="微软雅黑" charset="0"/>
                <a:ea typeface="微软雅黑" charset="0"/>
                <a:cs typeface="+mn-cs"/>
              </a:rPr>
              <a:t>研究思路与方法</a:t>
            </a:r>
          </a:p>
        </p:txBody>
      </p:sp>
      <p:sp>
        <p:nvSpPr>
          <p:cNvPr id="21" name="TextBox 20"/>
          <p:cNvSpPr txBox="1"/>
          <p:nvPr/>
        </p:nvSpPr>
        <p:spPr>
          <a:xfrm>
            <a:off x="4786948" y="3291840"/>
            <a:ext cx="1879600" cy="352425"/>
          </a:xfrm>
          <a:prstGeom prst="rect">
            <a:avLst/>
          </a:prstGeom>
          <a:noFill/>
        </p:spPr>
        <p:txBody>
          <a:bodyPr>
            <a:spAutoFit/>
          </a:bodyPr>
          <a:lstStyle/>
          <a:p>
            <a:pPr marL="0" marR="0" lvl="0" indent="0" algn="l" defTabSz="914400" rtl="0" eaLnBrk="1" fontAlgn="base" latinLnBrk="0" hangingPunct="1">
              <a:lnSpc>
                <a:spcPct val="100000"/>
              </a:lnSpc>
              <a:spcBef>
                <a:spcPct val="0"/>
              </a:spcBef>
              <a:spcAft>
                <a:spcPct val="0"/>
              </a:spcAft>
              <a:buClrTx/>
              <a:buSzTx/>
              <a:buFont typeface="Arial" pitchFamily="34" charset="0"/>
              <a:buNone/>
              <a:defRPr/>
            </a:pPr>
            <a:r>
              <a:rPr kumimoji="0" lang="zh-CN" altLang="en-US" sz="1600" b="0" i="0" u="none" strike="noStrike" kern="1200" cap="none" spc="0" normalizeH="0" baseline="0" noProof="0" dirty="0">
                <a:ln>
                  <a:noFill/>
                </a:ln>
                <a:solidFill>
                  <a:schemeClr val="bg1"/>
                </a:solidFill>
                <a:effectLst/>
                <a:uLnTx/>
                <a:uFillTx/>
                <a:latin typeface="微软雅黑" charset="0"/>
                <a:ea typeface="微软雅黑" charset="0"/>
                <a:cs typeface="+mn-cs"/>
              </a:rPr>
              <a:t>理论基础</a:t>
            </a:r>
          </a:p>
        </p:txBody>
      </p:sp>
      <p:sp>
        <p:nvSpPr>
          <p:cNvPr id="22" name="Freeform 21"/>
          <p:cNvSpPr>
            <a:spLocks noEditPoints="1"/>
          </p:cNvSpPr>
          <p:nvPr/>
        </p:nvSpPr>
        <p:spPr bwMode="auto">
          <a:xfrm>
            <a:off x="6724650" y="3342640"/>
            <a:ext cx="266700" cy="268288"/>
          </a:xfrm>
          <a:custGeom>
            <a:avLst/>
            <a:gdLst>
              <a:gd name="T0" fmla="*/ 117 w 234"/>
              <a:gd name="T1" fmla="*/ 0 h 234"/>
              <a:gd name="T2" fmla="*/ 234 w 234"/>
              <a:gd name="T3" fmla="*/ 117 h 234"/>
              <a:gd name="T4" fmla="*/ 117 w 234"/>
              <a:gd name="T5" fmla="*/ 234 h 234"/>
              <a:gd name="T6" fmla="*/ 0 w 234"/>
              <a:gd name="T7" fmla="*/ 117 h 234"/>
              <a:gd name="T8" fmla="*/ 117 w 234"/>
              <a:gd name="T9" fmla="*/ 0 h 234"/>
              <a:gd name="T10" fmla="*/ 99 w 234"/>
              <a:gd name="T11" fmla="*/ 199 h 234"/>
              <a:gd name="T12" fmla="*/ 135 w 234"/>
              <a:gd name="T13" fmla="*/ 199 h 234"/>
              <a:gd name="T14" fmla="*/ 135 w 234"/>
              <a:gd name="T15" fmla="*/ 136 h 234"/>
              <a:gd name="T16" fmla="*/ 199 w 234"/>
              <a:gd name="T17" fmla="*/ 136 h 234"/>
              <a:gd name="T18" fmla="*/ 199 w 234"/>
              <a:gd name="T19" fmla="*/ 99 h 234"/>
              <a:gd name="T20" fmla="*/ 135 w 234"/>
              <a:gd name="T21" fmla="*/ 99 h 234"/>
              <a:gd name="T22" fmla="*/ 135 w 234"/>
              <a:gd name="T23" fmla="*/ 35 h 234"/>
              <a:gd name="T24" fmla="*/ 99 w 234"/>
              <a:gd name="T25" fmla="*/ 35 h 234"/>
              <a:gd name="T26" fmla="*/ 99 w 234"/>
              <a:gd name="T27" fmla="*/ 99 h 234"/>
              <a:gd name="T28" fmla="*/ 35 w 234"/>
              <a:gd name="T29" fmla="*/ 99 h 234"/>
              <a:gd name="T30" fmla="*/ 35 w 234"/>
              <a:gd name="T31" fmla="*/ 136 h 234"/>
              <a:gd name="T32" fmla="*/ 99 w 234"/>
              <a:gd name="T33" fmla="*/ 136 h 234"/>
              <a:gd name="T34" fmla="*/ 99 w 234"/>
              <a:gd name="T35" fmla="*/ 199 h 2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34" h="234">
                <a:moveTo>
                  <a:pt x="117" y="0"/>
                </a:moveTo>
                <a:cubicBezTo>
                  <a:pt x="182" y="0"/>
                  <a:pt x="234" y="52"/>
                  <a:pt x="234" y="117"/>
                </a:cubicBezTo>
                <a:cubicBezTo>
                  <a:pt x="234" y="182"/>
                  <a:pt x="182" y="234"/>
                  <a:pt x="117" y="234"/>
                </a:cubicBezTo>
                <a:cubicBezTo>
                  <a:pt x="52" y="234"/>
                  <a:pt x="0" y="182"/>
                  <a:pt x="0" y="117"/>
                </a:cubicBezTo>
                <a:cubicBezTo>
                  <a:pt x="0" y="52"/>
                  <a:pt x="52" y="0"/>
                  <a:pt x="117" y="0"/>
                </a:cubicBezTo>
                <a:close/>
                <a:moveTo>
                  <a:pt x="99" y="199"/>
                </a:moveTo>
                <a:lnTo>
                  <a:pt x="135" y="199"/>
                </a:lnTo>
                <a:lnTo>
                  <a:pt x="135" y="136"/>
                </a:lnTo>
                <a:lnTo>
                  <a:pt x="199" y="136"/>
                </a:lnTo>
                <a:lnTo>
                  <a:pt x="199" y="99"/>
                </a:lnTo>
                <a:lnTo>
                  <a:pt x="135" y="99"/>
                </a:lnTo>
                <a:lnTo>
                  <a:pt x="135" y="35"/>
                </a:lnTo>
                <a:lnTo>
                  <a:pt x="99" y="35"/>
                </a:lnTo>
                <a:lnTo>
                  <a:pt x="99" y="99"/>
                </a:lnTo>
                <a:lnTo>
                  <a:pt x="35" y="99"/>
                </a:lnTo>
                <a:lnTo>
                  <a:pt x="35" y="136"/>
                </a:lnTo>
                <a:lnTo>
                  <a:pt x="99" y="136"/>
                </a:lnTo>
                <a:lnTo>
                  <a:pt x="99" y="199"/>
                </a:lnTo>
                <a:close/>
              </a:path>
            </a:pathLst>
          </a:custGeom>
          <a:solidFill>
            <a:schemeClr val="bg1"/>
          </a:solidFill>
          <a:ln>
            <a:noFill/>
          </a:ln>
        </p:spPr>
        <p:txBody>
          <a:bodyPr/>
          <a:lstStyle/>
          <a:p>
            <a:pPr marL="0" marR="0" lvl="0" indent="0" algn="l" defTabSz="914400" rtl="0" eaLnBrk="1" fontAlgn="base" latinLnBrk="0" hangingPunct="1">
              <a:lnSpc>
                <a:spcPct val="100000"/>
              </a:lnSpc>
              <a:spcBef>
                <a:spcPct val="0"/>
              </a:spcBef>
              <a:spcAft>
                <a:spcPct val="0"/>
              </a:spcAft>
              <a:buClrTx/>
              <a:buSzTx/>
              <a:buFont typeface="Arial" pitchFamily="34" charset="0"/>
              <a:buNone/>
              <a:defRPr/>
            </a:pPr>
            <a:endParaRPr kumimoji="0" lang="zh-CN" altLang="en-US" sz="1600" b="0" i="0" u="none" strike="noStrike" kern="1200" cap="none" spc="0" normalizeH="0" baseline="0" noProof="0">
              <a:ln>
                <a:noFill/>
              </a:ln>
              <a:solidFill>
                <a:schemeClr val="bg1"/>
              </a:solidFill>
              <a:effectLst/>
              <a:uLnTx/>
              <a:uFillTx/>
              <a:latin typeface="微软雅黑" charset="0"/>
              <a:ea typeface="微软雅黑" charset="0"/>
              <a:cs typeface="+mn-cs"/>
            </a:endParaRPr>
          </a:p>
        </p:txBody>
      </p:sp>
      <p:sp>
        <p:nvSpPr>
          <p:cNvPr id="23" name="TextBox 22"/>
          <p:cNvSpPr txBox="1"/>
          <p:nvPr/>
        </p:nvSpPr>
        <p:spPr>
          <a:xfrm>
            <a:off x="7019925" y="3291840"/>
            <a:ext cx="1879600" cy="352425"/>
          </a:xfrm>
          <a:prstGeom prst="rect">
            <a:avLst/>
          </a:prstGeom>
          <a:noFill/>
        </p:spPr>
        <p:txBody>
          <a:bodyPr>
            <a:spAutoFit/>
          </a:bodyPr>
          <a:lstStyle/>
          <a:p>
            <a:pPr marL="0" marR="0" lvl="0" indent="0" algn="l" defTabSz="914400" rtl="0" eaLnBrk="1" fontAlgn="base" latinLnBrk="0" hangingPunct="1">
              <a:lnSpc>
                <a:spcPct val="100000"/>
              </a:lnSpc>
              <a:spcBef>
                <a:spcPct val="0"/>
              </a:spcBef>
              <a:spcAft>
                <a:spcPct val="0"/>
              </a:spcAft>
              <a:buClrTx/>
              <a:buSzTx/>
              <a:buFont typeface="Arial" pitchFamily="34" charset="0"/>
              <a:buNone/>
              <a:defRPr/>
            </a:pPr>
            <a:r>
              <a:rPr kumimoji="0" lang="zh-CN" altLang="en-US" sz="1600" b="0" i="0" u="none" strike="noStrike" kern="1200" cap="none" spc="0" normalizeH="0" baseline="0" noProof="0" dirty="0">
                <a:ln>
                  <a:noFill/>
                </a:ln>
                <a:solidFill>
                  <a:schemeClr val="bg1"/>
                </a:solidFill>
                <a:effectLst/>
                <a:uLnTx/>
                <a:uFillTx/>
                <a:latin typeface="微软雅黑" charset="0"/>
                <a:ea typeface="微软雅黑" charset="0"/>
                <a:cs typeface="+mn-cs"/>
              </a:rPr>
              <a:t>采用某某方案</a:t>
            </a:r>
          </a:p>
        </p:txBody>
      </p:sp>
      <p:sp>
        <p:nvSpPr>
          <p:cNvPr id="24" name="Freeform 21"/>
          <p:cNvSpPr>
            <a:spLocks noEditPoints="1"/>
          </p:cNvSpPr>
          <p:nvPr/>
        </p:nvSpPr>
        <p:spPr bwMode="auto">
          <a:xfrm>
            <a:off x="4491673" y="3836353"/>
            <a:ext cx="266700" cy="268288"/>
          </a:xfrm>
          <a:custGeom>
            <a:avLst/>
            <a:gdLst>
              <a:gd name="T0" fmla="*/ 117 w 234"/>
              <a:gd name="T1" fmla="*/ 0 h 234"/>
              <a:gd name="T2" fmla="*/ 234 w 234"/>
              <a:gd name="T3" fmla="*/ 117 h 234"/>
              <a:gd name="T4" fmla="*/ 117 w 234"/>
              <a:gd name="T5" fmla="*/ 234 h 234"/>
              <a:gd name="T6" fmla="*/ 0 w 234"/>
              <a:gd name="T7" fmla="*/ 117 h 234"/>
              <a:gd name="T8" fmla="*/ 117 w 234"/>
              <a:gd name="T9" fmla="*/ 0 h 234"/>
              <a:gd name="T10" fmla="*/ 99 w 234"/>
              <a:gd name="T11" fmla="*/ 199 h 234"/>
              <a:gd name="T12" fmla="*/ 135 w 234"/>
              <a:gd name="T13" fmla="*/ 199 h 234"/>
              <a:gd name="T14" fmla="*/ 135 w 234"/>
              <a:gd name="T15" fmla="*/ 136 h 234"/>
              <a:gd name="T16" fmla="*/ 199 w 234"/>
              <a:gd name="T17" fmla="*/ 136 h 234"/>
              <a:gd name="T18" fmla="*/ 199 w 234"/>
              <a:gd name="T19" fmla="*/ 99 h 234"/>
              <a:gd name="T20" fmla="*/ 135 w 234"/>
              <a:gd name="T21" fmla="*/ 99 h 234"/>
              <a:gd name="T22" fmla="*/ 135 w 234"/>
              <a:gd name="T23" fmla="*/ 35 h 234"/>
              <a:gd name="T24" fmla="*/ 99 w 234"/>
              <a:gd name="T25" fmla="*/ 35 h 234"/>
              <a:gd name="T26" fmla="*/ 99 w 234"/>
              <a:gd name="T27" fmla="*/ 99 h 234"/>
              <a:gd name="T28" fmla="*/ 35 w 234"/>
              <a:gd name="T29" fmla="*/ 99 h 234"/>
              <a:gd name="T30" fmla="*/ 35 w 234"/>
              <a:gd name="T31" fmla="*/ 136 h 234"/>
              <a:gd name="T32" fmla="*/ 99 w 234"/>
              <a:gd name="T33" fmla="*/ 136 h 234"/>
              <a:gd name="T34" fmla="*/ 99 w 234"/>
              <a:gd name="T35" fmla="*/ 199 h 2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34" h="234">
                <a:moveTo>
                  <a:pt x="117" y="0"/>
                </a:moveTo>
                <a:cubicBezTo>
                  <a:pt x="182" y="0"/>
                  <a:pt x="234" y="52"/>
                  <a:pt x="234" y="117"/>
                </a:cubicBezTo>
                <a:cubicBezTo>
                  <a:pt x="234" y="182"/>
                  <a:pt x="182" y="234"/>
                  <a:pt x="117" y="234"/>
                </a:cubicBezTo>
                <a:cubicBezTo>
                  <a:pt x="52" y="234"/>
                  <a:pt x="0" y="182"/>
                  <a:pt x="0" y="117"/>
                </a:cubicBezTo>
                <a:cubicBezTo>
                  <a:pt x="0" y="52"/>
                  <a:pt x="52" y="0"/>
                  <a:pt x="117" y="0"/>
                </a:cubicBezTo>
                <a:close/>
                <a:moveTo>
                  <a:pt x="99" y="199"/>
                </a:moveTo>
                <a:lnTo>
                  <a:pt x="135" y="199"/>
                </a:lnTo>
                <a:lnTo>
                  <a:pt x="135" y="136"/>
                </a:lnTo>
                <a:lnTo>
                  <a:pt x="199" y="136"/>
                </a:lnTo>
                <a:lnTo>
                  <a:pt x="199" y="99"/>
                </a:lnTo>
                <a:lnTo>
                  <a:pt x="135" y="99"/>
                </a:lnTo>
                <a:lnTo>
                  <a:pt x="135" y="35"/>
                </a:lnTo>
                <a:lnTo>
                  <a:pt x="99" y="35"/>
                </a:lnTo>
                <a:lnTo>
                  <a:pt x="99" y="99"/>
                </a:lnTo>
                <a:lnTo>
                  <a:pt x="35" y="99"/>
                </a:lnTo>
                <a:lnTo>
                  <a:pt x="35" y="136"/>
                </a:lnTo>
                <a:lnTo>
                  <a:pt x="99" y="136"/>
                </a:lnTo>
                <a:lnTo>
                  <a:pt x="99" y="199"/>
                </a:lnTo>
                <a:close/>
              </a:path>
            </a:pathLst>
          </a:custGeom>
          <a:solidFill>
            <a:schemeClr val="bg1"/>
          </a:solidFill>
          <a:ln>
            <a:noFill/>
          </a:ln>
        </p:spPr>
        <p:txBody>
          <a:bodyPr/>
          <a:lstStyle/>
          <a:p>
            <a:pPr marL="0" marR="0" lvl="0" indent="0" algn="l" defTabSz="914400" rtl="0" eaLnBrk="1" fontAlgn="base" latinLnBrk="0" hangingPunct="1">
              <a:lnSpc>
                <a:spcPct val="100000"/>
              </a:lnSpc>
              <a:spcBef>
                <a:spcPct val="0"/>
              </a:spcBef>
              <a:spcAft>
                <a:spcPct val="0"/>
              </a:spcAft>
              <a:buClrTx/>
              <a:buSzTx/>
              <a:buFont typeface="Arial" pitchFamily="34" charset="0"/>
              <a:buNone/>
              <a:defRPr/>
            </a:pPr>
            <a:endParaRPr kumimoji="0" lang="zh-CN" altLang="en-US" sz="1600" b="0" i="0" u="none" strike="noStrike" kern="1200" cap="none" spc="0" normalizeH="0" baseline="0" noProof="0">
              <a:ln>
                <a:noFill/>
              </a:ln>
              <a:solidFill>
                <a:schemeClr val="bg1"/>
              </a:solidFill>
              <a:effectLst/>
              <a:uLnTx/>
              <a:uFillTx/>
              <a:latin typeface="微软雅黑" charset="0"/>
              <a:ea typeface="微软雅黑" charset="0"/>
              <a:cs typeface="+mn-cs"/>
            </a:endParaRPr>
          </a:p>
        </p:txBody>
      </p:sp>
      <p:sp>
        <p:nvSpPr>
          <p:cNvPr id="25" name="TextBox 24"/>
          <p:cNvSpPr txBox="1"/>
          <p:nvPr/>
        </p:nvSpPr>
        <p:spPr>
          <a:xfrm>
            <a:off x="4786948" y="3787140"/>
            <a:ext cx="1879600" cy="352425"/>
          </a:xfrm>
          <a:prstGeom prst="rect">
            <a:avLst/>
          </a:prstGeom>
          <a:noFill/>
        </p:spPr>
        <p:txBody>
          <a:bodyPr>
            <a:spAutoFit/>
          </a:bodyPr>
          <a:lstStyle/>
          <a:p>
            <a:pPr marL="0" marR="0" lvl="0" indent="0" algn="l" defTabSz="914400" rtl="0" eaLnBrk="1" fontAlgn="base" latinLnBrk="0" hangingPunct="1">
              <a:lnSpc>
                <a:spcPct val="100000"/>
              </a:lnSpc>
              <a:spcBef>
                <a:spcPct val="0"/>
              </a:spcBef>
              <a:spcAft>
                <a:spcPct val="0"/>
              </a:spcAft>
              <a:buClrTx/>
              <a:buSzTx/>
              <a:buFont typeface="Arial" pitchFamily="34" charset="0"/>
              <a:buNone/>
              <a:defRPr/>
            </a:pPr>
            <a:r>
              <a:rPr kumimoji="0" lang="zh-CN" altLang="en-US" sz="1600" b="0" i="0" u="none" strike="noStrike" kern="1200" cap="none" spc="0" normalizeH="0" baseline="0" noProof="0" dirty="0">
                <a:ln>
                  <a:noFill/>
                </a:ln>
                <a:solidFill>
                  <a:schemeClr val="bg1"/>
                </a:solidFill>
                <a:effectLst/>
                <a:uLnTx/>
                <a:uFillTx/>
                <a:latin typeface="微软雅黑" charset="0"/>
                <a:ea typeface="微软雅黑" charset="0"/>
                <a:cs typeface="+mn-cs"/>
              </a:rPr>
              <a:t>研究思路</a:t>
            </a:r>
          </a:p>
        </p:txBody>
      </p:sp>
      <p:sp>
        <p:nvSpPr>
          <p:cNvPr id="26" name="Freeform 21"/>
          <p:cNvSpPr>
            <a:spLocks noEditPoints="1"/>
          </p:cNvSpPr>
          <p:nvPr/>
        </p:nvSpPr>
        <p:spPr bwMode="auto">
          <a:xfrm>
            <a:off x="6724650" y="3836353"/>
            <a:ext cx="266700" cy="268288"/>
          </a:xfrm>
          <a:custGeom>
            <a:avLst/>
            <a:gdLst>
              <a:gd name="T0" fmla="*/ 117 w 234"/>
              <a:gd name="T1" fmla="*/ 0 h 234"/>
              <a:gd name="T2" fmla="*/ 234 w 234"/>
              <a:gd name="T3" fmla="*/ 117 h 234"/>
              <a:gd name="T4" fmla="*/ 117 w 234"/>
              <a:gd name="T5" fmla="*/ 234 h 234"/>
              <a:gd name="T6" fmla="*/ 0 w 234"/>
              <a:gd name="T7" fmla="*/ 117 h 234"/>
              <a:gd name="T8" fmla="*/ 117 w 234"/>
              <a:gd name="T9" fmla="*/ 0 h 234"/>
              <a:gd name="T10" fmla="*/ 99 w 234"/>
              <a:gd name="T11" fmla="*/ 199 h 234"/>
              <a:gd name="T12" fmla="*/ 135 w 234"/>
              <a:gd name="T13" fmla="*/ 199 h 234"/>
              <a:gd name="T14" fmla="*/ 135 w 234"/>
              <a:gd name="T15" fmla="*/ 136 h 234"/>
              <a:gd name="T16" fmla="*/ 199 w 234"/>
              <a:gd name="T17" fmla="*/ 136 h 234"/>
              <a:gd name="T18" fmla="*/ 199 w 234"/>
              <a:gd name="T19" fmla="*/ 99 h 234"/>
              <a:gd name="T20" fmla="*/ 135 w 234"/>
              <a:gd name="T21" fmla="*/ 99 h 234"/>
              <a:gd name="T22" fmla="*/ 135 w 234"/>
              <a:gd name="T23" fmla="*/ 35 h 234"/>
              <a:gd name="T24" fmla="*/ 99 w 234"/>
              <a:gd name="T25" fmla="*/ 35 h 234"/>
              <a:gd name="T26" fmla="*/ 99 w 234"/>
              <a:gd name="T27" fmla="*/ 99 h 234"/>
              <a:gd name="T28" fmla="*/ 35 w 234"/>
              <a:gd name="T29" fmla="*/ 99 h 234"/>
              <a:gd name="T30" fmla="*/ 35 w 234"/>
              <a:gd name="T31" fmla="*/ 136 h 234"/>
              <a:gd name="T32" fmla="*/ 99 w 234"/>
              <a:gd name="T33" fmla="*/ 136 h 234"/>
              <a:gd name="T34" fmla="*/ 99 w 234"/>
              <a:gd name="T35" fmla="*/ 199 h 2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34" h="234">
                <a:moveTo>
                  <a:pt x="117" y="0"/>
                </a:moveTo>
                <a:cubicBezTo>
                  <a:pt x="182" y="0"/>
                  <a:pt x="234" y="52"/>
                  <a:pt x="234" y="117"/>
                </a:cubicBezTo>
                <a:cubicBezTo>
                  <a:pt x="234" y="182"/>
                  <a:pt x="182" y="234"/>
                  <a:pt x="117" y="234"/>
                </a:cubicBezTo>
                <a:cubicBezTo>
                  <a:pt x="52" y="234"/>
                  <a:pt x="0" y="182"/>
                  <a:pt x="0" y="117"/>
                </a:cubicBezTo>
                <a:cubicBezTo>
                  <a:pt x="0" y="52"/>
                  <a:pt x="52" y="0"/>
                  <a:pt x="117" y="0"/>
                </a:cubicBezTo>
                <a:close/>
                <a:moveTo>
                  <a:pt x="99" y="199"/>
                </a:moveTo>
                <a:lnTo>
                  <a:pt x="135" y="199"/>
                </a:lnTo>
                <a:lnTo>
                  <a:pt x="135" y="136"/>
                </a:lnTo>
                <a:lnTo>
                  <a:pt x="199" y="136"/>
                </a:lnTo>
                <a:lnTo>
                  <a:pt x="199" y="99"/>
                </a:lnTo>
                <a:lnTo>
                  <a:pt x="135" y="99"/>
                </a:lnTo>
                <a:lnTo>
                  <a:pt x="135" y="35"/>
                </a:lnTo>
                <a:lnTo>
                  <a:pt x="99" y="35"/>
                </a:lnTo>
                <a:lnTo>
                  <a:pt x="99" y="99"/>
                </a:lnTo>
                <a:lnTo>
                  <a:pt x="35" y="99"/>
                </a:lnTo>
                <a:lnTo>
                  <a:pt x="35" y="136"/>
                </a:lnTo>
                <a:lnTo>
                  <a:pt x="99" y="136"/>
                </a:lnTo>
                <a:lnTo>
                  <a:pt x="99" y="199"/>
                </a:lnTo>
                <a:close/>
              </a:path>
            </a:pathLst>
          </a:custGeom>
          <a:solidFill>
            <a:schemeClr val="bg1"/>
          </a:solidFill>
          <a:ln>
            <a:noFill/>
          </a:ln>
        </p:spPr>
        <p:txBody>
          <a:bodyPr/>
          <a:lstStyle/>
          <a:p>
            <a:pPr marL="0" marR="0" lvl="0" indent="0" algn="l" defTabSz="914400" rtl="0" eaLnBrk="1" fontAlgn="base" latinLnBrk="0" hangingPunct="1">
              <a:lnSpc>
                <a:spcPct val="100000"/>
              </a:lnSpc>
              <a:spcBef>
                <a:spcPct val="0"/>
              </a:spcBef>
              <a:spcAft>
                <a:spcPct val="0"/>
              </a:spcAft>
              <a:buClrTx/>
              <a:buSzTx/>
              <a:buFont typeface="Arial" pitchFamily="34" charset="0"/>
              <a:buNone/>
              <a:defRPr/>
            </a:pPr>
            <a:endParaRPr kumimoji="0" lang="zh-CN" altLang="en-US" sz="1600" b="0" i="0" u="none" strike="noStrike" kern="1200" cap="none" spc="0" normalizeH="0" baseline="0" noProof="0">
              <a:ln>
                <a:noFill/>
              </a:ln>
              <a:solidFill>
                <a:schemeClr val="bg1"/>
              </a:solidFill>
              <a:effectLst/>
              <a:uLnTx/>
              <a:uFillTx/>
              <a:latin typeface="微软雅黑" charset="0"/>
              <a:ea typeface="微软雅黑" charset="0"/>
              <a:cs typeface="+mn-cs"/>
            </a:endParaRPr>
          </a:p>
        </p:txBody>
      </p:sp>
      <p:sp>
        <p:nvSpPr>
          <p:cNvPr id="27" name="TextBox 26"/>
          <p:cNvSpPr txBox="1"/>
          <p:nvPr/>
        </p:nvSpPr>
        <p:spPr>
          <a:xfrm>
            <a:off x="7019925" y="3787140"/>
            <a:ext cx="1879600" cy="352425"/>
          </a:xfrm>
          <a:prstGeom prst="rect">
            <a:avLst/>
          </a:prstGeom>
          <a:noFill/>
        </p:spPr>
        <p:txBody>
          <a:bodyPr>
            <a:spAutoFit/>
          </a:bodyPr>
          <a:lstStyle/>
          <a:p>
            <a:pPr marL="0" marR="0" lvl="0" indent="0" algn="l" defTabSz="914400" rtl="0" eaLnBrk="1" fontAlgn="base" latinLnBrk="0" hangingPunct="1">
              <a:lnSpc>
                <a:spcPct val="100000"/>
              </a:lnSpc>
              <a:spcBef>
                <a:spcPct val="0"/>
              </a:spcBef>
              <a:spcAft>
                <a:spcPct val="0"/>
              </a:spcAft>
              <a:buClrTx/>
              <a:buSzTx/>
              <a:buFont typeface="Arial" pitchFamily="34" charset="0"/>
              <a:buNone/>
              <a:defRPr/>
            </a:pPr>
            <a:r>
              <a:rPr kumimoji="0" lang="zh-CN" altLang="en-US" sz="1600" b="0" i="0" u="none" strike="noStrike" kern="1200" cap="none" spc="0" normalizeH="0" baseline="0" noProof="0" dirty="0">
                <a:ln>
                  <a:noFill/>
                </a:ln>
                <a:solidFill>
                  <a:schemeClr val="bg1"/>
                </a:solidFill>
                <a:effectLst/>
                <a:uLnTx/>
                <a:uFillTx/>
                <a:latin typeface="微软雅黑" charset="0"/>
                <a:ea typeface="微软雅黑" charset="0"/>
                <a:cs typeface="+mn-cs"/>
              </a:rPr>
              <a:t>可行性说明</a:t>
            </a:r>
          </a:p>
        </p:txBody>
      </p:sp>
    </p:spTree>
  </p:cSld>
  <p:clrMapOvr>
    <a:masterClrMapping/>
  </p:clrMapOvr>
  <mc:AlternateContent xmlns:mc="http://schemas.openxmlformats.org/markup-compatibility/2006" xmlns:p14="http://schemas.microsoft.com/office/powerpoint/2010/main">
    <mc:Choice Requires="p14">
      <p:transition spd="slow" p14:dur="1600" advClick="0" advTm="6000">
        <p14:prism isInverted="1"/>
      </p:transition>
    </mc:Choice>
    <mc:Fallback xmlns="">
      <p:transition spd="slow" advClick="0" advTm="6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randombar(horizontal)">
                                      <p:cBhvr>
                                        <p:cTn id="7" dur="500"/>
                                        <p:tgtEl>
                                          <p:spTgt spid="2"/>
                                        </p:tgtEl>
                                      </p:cBhvr>
                                    </p:animEffect>
                                  </p:childTnLst>
                                </p:cTn>
                              </p:par>
                              <p:par>
                                <p:cTn id="8" presetID="14" presetClass="entr" presetSubtype="10" fill="hold" grpId="0"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randombar(horizontal)">
                                      <p:cBhvr>
                                        <p:cTn id="10" dur="500"/>
                                        <p:tgtEl>
                                          <p:spTgt spid="6"/>
                                        </p:tgtEl>
                                      </p:cBhvr>
                                    </p:animEffect>
                                  </p:childTnLst>
                                </p:cTn>
                              </p:par>
                            </p:childTnLst>
                          </p:cTn>
                        </p:par>
                        <p:par>
                          <p:cTn id="11" fill="hold">
                            <p:stCondLst>
                              <p:cond delay="500"/>
                            </p:stCondLst>
                            <p:childTnLst>
                              <p:par>
                                <p:cTn id="12" presetID="31" presetClass="entr" presetSubtype="0" fill="hold" nodeType="afterEffect">
                                  <p:stCondLst>
                                    <p:cond delay="0"/>
                                  </p:stCondLst>
                                  <p:childTnLst>
                                    <p:set>
                                      <p:cBhvr>
                                        <p:cTn id="13" dur="1" fill="hold">
                                          <p:stCondLst>
                                            <p:cond delay="0"/>
                                          </p:stCondLst>
                                        </p:cTn>
                                        <p:tgtEl>
                                          <p:spTgt spid="18"/>
                                        </p:tgtEl>
                                        <p:attrNameLst>
                                          <p:attrName>style.visibility</p:attrName>
                                        </p:attrNameLst>
                                      </p:cBhvr>
                                      <p:to>
                                        <p:strVal val="visible"/>
                                      </p:to>
                                    </p:set>
                                    <p:anim calcmode="lin" valueType="num">
                                      <p:cBhvr>
                                        <p:cTn id="14" dur="500" fill="hold"/>
                                        <p:tgtEl>
                                          <p:spTgt spid="18"/>
                                        </p:tgtEl>
                                        <p:attrNameLst>
                                          <p:attrName>ppt_w</p:attrName>
                                        </p:attrNameLst>
                                      </p:cBhvr>
                                      <p:tavLst>
                                        <p:tav tm="0">
                                          <p:val>
                                            <p:fltVal val="0"/>
                                          </p:val>
                                        </p:tav>
                                        <p:tav tm="100000">
                                          <p:val>
                                            <p:strVal val="#ppt_w"/>
                                          </p:val>
                                        </p:tav>
                                      </p:tavLst>
                                    </p:anim>
                                    <p:anim calcmode="lin" valueType="num">
                                      <p:cBhvr>
                                        <p:cTn id="15" dur="500" fill="hold"/>
                                        <p:tgtEl>
                                          <p:spTgt spid="18"/>
                                        </p:tgtEl>
                                        <p:attrNameLst>
                                          <p:attrName>ppt_h</p:attrName>
                                        </p:attrNameLst>
                                      </p:cBhvr>
                                      <p:tavLst>
                                        <p:tav tm="0">
                                          <p:val>
                                            <p:fltVal val="0"/>
                                          </p:val>
                                        </p:tav>
                                        <p:tav tm="100000">
                                          <p:val>
                                            <p:strVal val="#ppt_h"/>
                                          </p:val>
                                        </p:tav>
                                      </p:tavLst>
                                    </p:anim>
                                    <p:anim calcmode="lin" valueType="num">
                                      <p:cBhvr>
                                        <p:cTn id="16" dur="500" fill="hold"/>
                                        <p:tgtEl>
                                          <p:spTgt spid="18"/>
                                        </p:tgtEl>
                                        <p:attrNameLst>
                                          <p:attrName>style.rotation</p:attrName>
                                        </p:attrNameLst>
                                      </p:cBhvr>
                                      <p:tavLst>
                                        <p:tav tm="0">
                                          <p:val>
                                            <p:fltVal val="90"/>
                                          </p:val>
                                        </p:tav>
                                        <p:tav tm="100000">
                                          <p:val>
                                            <p:fltVal val="0"/>
                                          </p:val>
                                        </p:tav>
                                      </p:tavLst>
                                    </p:anim>
                                    <p:animEffect transition="in" filter="fade">
                                      <p:cBhvr>
                                        <p:cTn id="17" dur="500"/>
                                        <p:tgtEl>
                                          <p:spTgt spid="18"/>
                                        </p:tgtEl>
                                      </p:cBhvr>
                                    </p:animEffect>
                                  </p:childTnLst>
                                </p:cTn>
                              </p:par>
                            </p:childTnLst>
                          </p:cTn>
                        </p:par>
                        <p:par>
                          <p:cTn id="18" fill="hold">
                            <p:stCondLst>
                              <p:cond delay="1000"/>
                            </p:stCondLst>
                            <p:childTnLst>
                              <p:par>
                                <p:cTn id="19" presetID="56" presetClass="entr" presetSubtype="0" fill="hold" grpId="0" nodeType="afterEffect">
                                  <p:stCondLst>
                                    <p:cond delay="0"/>
                                  </p:stCondLst>
                                  <p:iterate type="lt">
                                    <p:tmPct val="10000"/>
                                  </p:iterate>
                                  <p:childTnLst>
                                    <p:set>
                                      <p:cBhvr>
                                        <p:cTn id="20" dur="1" fill="hold">
                                          <p:stCondLst>
                                            <p:cond delay="0"/>
                                          </p:stCondLst>
                                        </p:cTn>
                                        <p:tgtEl>
                                          <p:spTgt spid="20"/>
                                        </p:tgtEl>
                                        <p:attrNameLst>
                                          <p:attrName>style.visibility</p:attrName>
                                        </p:attrNameLst>
                                      </p:cBhvr>
                                      <p:to>
                                        <p:strVal val="visible"/>
                                      </p:to>
                                    </p:set>
                                    <p:anim by="(-#ppt_w*2)" calcmode="lin" valueType="num">
                                      <p:cBhvr rctx="PPT">
                                        <p:cTn id="21" dur="400" autoRev="1" fill="hold">
                                          <p:stCondLst>
                                            <p:cond delay="0"/>
                                          </p:stCondLst>
                                        </p:cTn>
                                        <p:tgtEl>
                                          <p:spTgt spid="20"/>
                                        </p:tgtEl>
                                        <p:attrNameLst>
                                          <p:attrName>ppt_w</p:attrName>
                                        </p:attrNameLst>
                                      </p:cBhvr>
                                    </p:anim>
                                    <p:anim by="(#ppt_w*0.50)" calcmode="lin" valueType="num">
                                      <p:cBhvr>
                                        <p:cTn id="22" dur="400" decel="50000" autoRev="1" fill="hold">
                                          <p:stCondLst>
                                            <p:cond delay="0"/>
                                          </p:stCondLst>
                                        </p:cTn>
                                        <p:tgtEl>
                                          <p:spTgt spid="20"/>
                                        </p:tgtEl>
                                        <p:attrNameLst>
                                          <p:attrName>ppt_x</p:attrName>
                                        </p:attrNameLst>
                                      </p:cBhvr>
                                    </p:anim>
                                    <p:anim from="(-#ppt_h/2)" to="(#ppt_y)" calcmode="lin" valueType="num">
                                      <p:cBhvr>
                                        <p:cTn id="23" dur="800" fill="hold">
                                          <p:stCondLst>
                                            <p:cond delay="0"/>
                                          </p:stCondLst>
                                        </p:cTn>
                                        <p:tgtEl>
                                          <p:spTgt spid="20"/>
                                        </p:tgtEl>
                                        <p:attrNameLst>
                                          <p:attrName>ppt_y</p:attrName>
                                        </p:attrNameLst>
                                      </p:cBhvr>
                                    </p:anim>
                                    <p:animRot by="21600000">
                                      <p:cBhvr>
                                        <p:cTn id="24" dur="800" fill="hold">
                                          <p:stCondLst>
                                            <p:cond delay="0"/>
                                          </p:stCondLst>
                                        </p:cTn>
                                        <p:tgtEl>
                                          <p:spTgt spid="20"/>
                                        </p:tgtEl>
                                        <p:attrNameLst>
                                          <p:attrName>r</p:attrName>
                                        </p:attrNameLst>
                                      </p:cBhvr>
                                    </p:animRot>
                                  </p:childTnLst>
                                </p:cTn>
                              </p:par>
                            </p:childTnLst>
                          </p:cTn>
                        </p:par>
                        <p:par>
                          <p:cTn id="25" fill="hold">
                            <p:stCondLst>
                              <p:cond delay="2279"/>
                            </p:stCondLst>
                            <p:childTnLst>
                              <p:par>
                                <p:cTn id="26" presetID="2" presetClass="entr" presetSubtype="12" fill="hold" nodeType="afterEffect">
                                  <p:stCondLst>
                                    <p:cond delay="0"/>
                                  </p:stCondLst>
                                  <p:childTnLst>
                                    <p:set>
                                      <p:cBhvr>
                                        <p:cTn id="27" dur="1" fill="hold">
                                          <p:stCondLst>
                                            <p:cond delay="0"/>
                                          </p:stCondLst>
                                        </p:cTn>
                                        <p:tgtEl>
                                          <p:spTgt spid="19"/>
                                        </p:tgtEl>
                                        <p:attrNameLst>
                                          <p:attrName>style.visibility</p:attrName>
                                        </p:attrNameLst>
                                      </p:cBhvr>
                                      <p:to>
                                        <p:strVal val="visible"/>
                                      </p:to>
                                    </p:set>
                                    <p:anim calcmode="lin" valueType="num">
                                      <p:cBhvr additive="base">
                                        <p:cTn id="28" dur="500" fill="hold"/>
                                        <p:tgtEl>
                                          <p:spTgt spid="19"/>
                                        </p:tgtEl>
                                        <p:attrNameLst>
                                          <p:attrName>ppt_x</p:attrName>
                                        </p:attrNameLst>
                                      </p:cBhvr>
                                      <p:tavLst>
                                        <p:tav tm="0">
                                          <p:val>
                                            <p:strVal val="0-#ppt_w/2"/>
                                          </p:val>
                                        </p:tav>
                                        <p:tav tm="100000">
                                          <p:val>
                                            <p:strVal val="#ppt_x"/>
                                          </p:val>
                                        </p:tav>
                                      </p:tavLst>
                                    </p:anim>
                                    <p:anim calcmode="lin" valueType="num">
                                      <p:cBhvr additive="base">
                                        <p:cTn id="29" dur="500" fill="hold"/>
                                        <p:tgtEl>
                                          <p:spTgt spid="19"/>
                                        </p:tgtEl>
                                        <p:attrNameLst>
                                          <p:attrName>ppt_y</p:attrName>
                                        </p:attrNameLst>
                                      </p:cBhvr>
                                      <p:tavLst>
                                        <p:tav tm="0">
                                          <p:val>
                                            <p:strVal val="1+#ppt_h/2"/>
                                          </p:val>
                                        </p:tav>
                                        <p:tav tm="100000">
                                          <p:val>
                                            <p:strVal val="#ppt_y"/>
                                          </p:val>
                                        </p:tav>
                                      </p:tavLst>
                                    </p:anim>
                                  </p:childTnLst>
                                </p:cTn>
                              </p:par>
                            </p:childTnLst>
                          </p:cTn>
                        </p:par>
                        <p:par>
                          <p:cTn id="30" fill="hold">
                            <p:stCondLst>
                              <p:cond delay="2779"/>
                            </p:stCondLst>
                            <p:childTnLst>
                              <p:par>
                                <p:cTn id="31" presetID="2" presetClass="entr" presetSubtype="12" fill="hold" nodeType="afterEffect">
                                  <p:stCondLst>
                                    <p:cond delay="0"/>
                                  </p:stCondLst>
                                  <p:childTnLst>
                                    <p:set>
                                      <p:cBhvr>
                                        <p:cTn id="32" dur="1" fill="hold">
                                          <p:stCondLst>
                                            <p:cond delay="0"/>
                                          </p:stCondLst>
                                        </p:cTn>
                                        <p:tgtEl>
                                          <p:spTgt spid="24"/>
                                        </p:tgtEl>
                                        <p:attrNameLst>
                                          <p:attrName>style.visibility</p:attrName>
                                        </p:attrNameLst>
                                      </p:cBhvr>
                                      <p:to>
                                        <p:strVal val="visible"/>
                                      </p:to>
                                    </p:set>
                                    <p:anim calcmode="lin" valueType="num">
                                      <p:cBhvr additive="base">
                                        <p:cTn id="33" dur="500" fill="hold"/>
                                        <p:tgtEl>
                                          <p:spTgt spid="24"/>
                                        </p:tgtEl>
                                        <p:attrNameLst>
                                          <p:attrName>ppt_x</p:attrName>
                                        </p:attrNameLst>
                                      </p:cBhvr>
                                      <p:tavLst>
                                        <p:tav tm="0">
                                          <p:val>
                                            <p:strVal val="0-#ppt_w/2"/>
                                          </p:val>
                                        </p:tav>
                                        <p:tav tm="100000">
                                          <p:val>
                                            <p:strVal val="#ppt_x"/>
                                          </p:val>
                                        </p:tav>
                                      </p:tavLst>
                                    </p:anim>
                                    <p:anim calcmode="lin" valueType="num">
                                      <p:cBhvr additive="base">
                                        <p:cTn id="34" dur="500" fill="hold"/>
                                        <p:tgtEl>
                                          <p:spTgt spid="24"/>
                                        </p:tgtEl>
                                        <p:attrNameLst>
                                          <p:attrName>ppt_y</p:attrName>
                                        </p:attrNameLst>
                                      </p:cBhvr>
                                      <p:tavLst>
                                        <p:tav tm="0">
                                          <p:val>
                                            <p:strVal val="1+#ppt_h/2"/>
                                          </p:val>
                                        </p:tav>
                                        <p:tav tm="100000">
                                          <p:val>
                                            <p:strVal val="#ppt_y"/>
                                          </p:val>
                                        </p:tav>
                                      </p:tavLst>
                                    </p:anim>
                                  </p:childTnLst>
                                </p:cTn>
                              </p:par>
                            </p:childTnLst>
                          </p:cTn>
                        </p:par>
                        <p:par>
                          <p:cTn id="35" fill="hold">
                            <p:stCondLst>
                              <p:cond delay="3279"/>
                            </p:stCondLst>
                            <p:childTnLst>
                              <p:par>
                                <p:cTn id="36" presetID="2" presetClass="entr" presetSubtype="12" fill="hold" nodeType="afterEffect">
                                  <p:stCondLst>
                                    <p:cond delay="0"/>
                                  </p:stCondLst>
                                  <p:childTnLst>
                                    <p:set>
                                      <p:cBhvr>
                                        <p:cTn id="37" dur="1" fill="hold">
                                          <p:stCondLst>
                                            <p:cond delay="0"/>
                                          </p:stCondLst>
                                        </p:cTn>
                                        <p:tgtEl>
                                          <p:spTgt spid="22"/>
                                        </p:tgtEl>
                                        <p:attrNameLst>
                                          <p:attrName>style.visibility</p:attrName>
                                        </p:attrNameLst>
                                      </p:cBhvr>
                                      <p:to>
                                        <p:strVal val="visible"/>
                                      </p:to>
                                    </p:set>
                                    <p:anim calcmode="lin" valueType="num">
                                      <p:cBhvr additive="base">
                                        <p:cTn id="38" dur="500" fill="hold"/>
                                        <p:tgtEl>
                                          <p:spTgt spid="22"/>
                                        </p:tgtEl>
                                        <p:attrNameLst>
                                          <p:attrName>ppt_x</p:attrName>
                                        </p:attrNameLst>
                                      </p:cBhvr>
                                      <p:tavLst>
                                        <p:tav tm="0">
                                          <p:val>
                                            <p:strVal val="0-#ppt_w/2"/>
                                          </p:val>
                                        </p:tav>
                                        <p:tav tm="100000">
                                          <p:val>
                                            <p:strVal val="#ppt_x"/>
                                          </p:val>
                                        </p:tav>
                                      </p:tavLst>
                                    </p:anim>
                                    <p:anim calcmode="lin" valueType="num">
                                      <p:cBhvr additive="base">
                                        <p:cTn id="39" dur="500" fill="hold"/>
                                        <p:tgtEl>
                                          <p:spTgt spid="22"/>
                                        </p:tgtEl>
                                        <p:attrNameLst>
                                          <p:attrName>ppt_y</p:attrName>
                                        </p:attrNameLst>
                                      </p:cBhvr>
                                      <p:tavLst>
                                        <p:tav tm="0">
                                          <p:val>
                                            <p:strVal val="1+#ppt_h/2"/>
                                          </p:val>
                                        </p:tav>
                                        <p:tav tm="100000">
                                          <p:val>
                                            <p:strVal val="#ppt_y"/>
                                          </p:val>
                                        </p:tav>
                                      </p:tavLst>
                                    </p:anim>
                                  </p:childTnLst>
                                </p:cTn>
                              </p:par>
                            </p:childTnLst>
                          </p:cTn>
                        </p:par>
                        <p:par>
                          <p:cTn id="40" fill="hold">
                            <p:stCondLst>
                              <p:cond delay="3779"/>
                            </p:stCondLst>
                            <p:childTnLst>
                              <p:par>
                                <p:cTn id="41" presetID="2" presetClass="entr" presetSubtype="12" fill="hold" nodeType="afterEffect">
                                  <p:stCondLst>
                                    <p:cond delay="0"/>
                                  </p:stCondLst>
                                  <p:childTnLst>
                                    <p:set>
                                      <p:cBhvr>
                                        <p:cTn id="42" dur="1" fill="hold">
                                          <p:stCondLst>
                                            <p:cond delay="0"/>
                                          </p:stCondLst>
                                        </p:cTn>
                                        <p:tgtEl>
                                          <p:spTgt spid="26"/>
                                        </p:tgtEl>
                                        <p:attrNameLst>
                                          <p:attrName>style.visibility</p:attrName>
                                        </p:attrNameLst>
                                      </p:cBhvr>
                                      <p:to>
                                        <p:strVal val="visible"/>
                                      </p:to>
                                    </p:set>
                                    <p:anim calcmode="lin" valueType="num">
                                      <p:cBhvr additive="base">
                                        <p:cTn id="43" dur="500" fill="hold"/>
                                        <p:tgtEl>
                                          <p:spTgt spid="26"/>
                                        </p:tgtEl>
                                        <p:attrNameLst>
                                          <p:attrName>ppt_x</p:attrName>
                                        </p:attrNameLst>
                                      </p:cBhvr>
                                      <p:tavLst>
                                        <p:tav tm="0">
                                          <p:val>
                                            <p:strVal val="0-#ppt_w/2"/>
                                          </p:val>
                                        </p:tav>
                                        <p:tav tm="100000">
                                          <p:val>
                                            <p:strVal val="#ppt_x"/>
                                          </p:val>
                                        </p:tav>
                                      </p:tavLst>
                                    </p:anim>
                                    <p:anim calcmode="lin" valueType="num">
                                      <p:cBhvr additive="base">
                                        <p:cTn id="44" dur="500" fill="hold"/>
                                        <p:tgtEl>
                                          <p:spTgt spid="26"/>
                                        </p:tgtEl>
                                        <p:attrNameLst>
                                          <p:attrName>ppt_y</p:attrName>
                                        </p:attrNameLst>
                                      </p:cBhvr>
                                      <p:tavLst>
                                        <p:tav tm="0">
                                          <p:val>
                                            <p:strVal val="1+#ppt_h/2"/>
                                          </p:val>
                                        </p:tav>
                                        <p:tav tm="100000">
                                          <p:val>
                                            <p:strVal val="#ppt_y"/>
                                          </p:val>
                                        </p:tav>
                                      </p:tavLst>
                                    </p:anim>
                                  </p:childTnLst>
                                </p:cTn>
                              </p:par>
                            </p:childTnLst>
                          </p:cTn>
                        </p:par>
                        <p:par>
                          <p:cTn id="45" fill="hold">
                            <p:stCondLst>
                              <p:cond delay="4279"/>
                            </p:stCondLst>
                            <p:childTnLst>
                              <p:par>
                                <p:cTn id="46" presetID="22" presetClass="entr" presetSubtype="8" fill="hold" grpId="0" nodeType="afterEffect">
                                  <p:stCondLst>
                                    <p:cond delay="0"/>
                                  </p:stCondLst>
                                  <p:childTnLst>
                                    <p:set>
                                      <p:cBhvr>
                                        <p:cTn id="47" dur="1" fill="hold">
                                          <p:stCondLst>
                                            <p:cond delay="0"/>
                                          </p:stCondLst>
                                        </p:cTn>
                                        <p:tgtEl>
                                          <p:spTgt spid="21"/>
                                        </p:tgtEl>
                                        <p:attrNameLst>
                                          <p:attrName>style.visibility</p:attrName>
                                        </p:attrNameLst>
                                      </p:cBhvr>
                                      <p:to>
                                        <p:strVal val="visible"/>
                                      </p:to>
                                    </p:set>
                                    <p:animEffect transition="in" filter="wipe(left)">
                                      <p:cBhvr>
                                        <p:cTn id="48" dur="500"/>
                                        <p:tgtEl>
                                          <p:spTgt spid="21"/>
                                        </p:tgtEl>
                                      </p:cBhvr>
                                    </p:animEffect>
                                  </p:childTnLst>
                                </p:cTn>
                              </p:par>
                            </p:childTnLst>
                          </p:cTn>
                        </p:par>
                        <p:par>
                          <p:cTn id="49" fill="hold">
                            <p:stCondLst>
                              <p:cond delay="4779"/>
                            </p:stCondLst>
                            <p:childTnLst>
                              <p:par>
                                <p:cTn id="50" presetID="22" presetClass="entr" presetSubtype="8" fill="hold" grpId="0" nodeType="afterEffect">
                                  <p:stCondLst>
                                    <p:cond delay="0"/>
                                  </p:stCondLst>
                                  <p:childTnLst>
                                    <p:set>
                                      <p:cBhvr>
                                        <p:cTn id="51" dur="1" fill="hold">
                                          <p:stCondLst>
                                            <p:cond delay="0"/>
                                          </p:stCondLst>
                                        </p:cTn>
                                        <p:tgtEl>
                                          <p:spTgt spid="25"/>
                                        </p:tgtEl>
                                        <p:attrNameLst>
                                          <p:attrName>style.visibility</p:attrName>
                                        </p:attrNameLst>
                                      </p:cBhvr>
                                      <p:to>
                                        <p:strVal val="visible"/>
                                      </p:to>
                                    </p:set>
                                    <p:animEffect transition="in" filter="wipe(left)">
                                      <p:cBhvr>
                                        <p:cTn id="52" dur="500"/>
                                        <p:tgtEl>
                                          <p:spTgt spid="25"/>
                                        </p:tgtEl>
                                      </p:cBhvr>
                                    </p:animEffect>
                                  </p:childTnLst>
                                </p:cTn>
                              </p:par>
                            </p:childTnLst>
                          </p:cTn>
                        </p:par>
                        <p:par>
                          <p:cTn id="53" fill="hold">
                            <p:stCondLst>
                              <p:cond delay="5279"/>
                            </p:stCondLst>
                            <p:childTnLst>
                              <p:par>
                                <p:cTn id="54" presetID="22" presetClass="entr" presetSubtype="8" fill="hold" grpId="0" nodeType="afterEffect">
                                  <p:stCondLst>
                                    <p:cond delay="0"/>
                                  </p:stCondLst>
                                  <p:childTnLst>
                                    <p:set>
                                      <p:cBhvr>
                                        <p:cTn id="55" dur="1" fill="hold">
                                          <p:stCondLst>
                                            <p:cond delay="0"/>
                                          </p:stCondLst>
                                        </p:cTn>
                                        <p:tgtEl>
                                          <p:spTgt spid="23"/>
                                        </p:tgtEl>
                                        <p:attrNameLst>
                                          <p:attrName>style.visibility</p:attrName>
                                        </p:attrNameLst>
                                      </p:cBhvr>
                                      <p:to>
                                        <p:strVal val="visible"/>
                                      </p:to>
                                    </p:set>
                                    <p:animEffect transition="in" filter="wipe(left)">
                                      <p:cBhvr>
                                        <p:cTn id="56" dur="500"/>
                                        <p:tgtEl>
                                          <p:spTgt spid="23"/>
                                        </p:tgtEl>
                                      </p:cBhvr>
                                    </p:animEffect>
                                  </p:childTnLst>
                                </p:cTn>
                              </p:par>
                            </p:childTnLst>
                          </p:cTn>
                        </p:par>
                        <p:par>
                          <p:cTn id="57" fill="hold">
                            <p:stCondLst>
                              <p:cond delay="5779"/>
                            </p:stCondLst>
                            <p:childTnLst>
                              <p:par>
                                <p:cTn id="58" presetID="22" presetClass="entr" presetSubtype="8" fill="hold" grpId="0" nodeType="afterEffect">
                                  <p:stCondLst>
                                    <p:cond delay="0"/>
                                  </p:stCondLst>
                                  <p:childTnLst>
                                    <p:set>
                                      <p:cBhvr>
                                        <p:cTn id="59" dur="1" fill="hold">
                                          <p:stCondLst>
                                            <p:cond delay="0"/>
                                          </p:stCondLst>
                                        </p:cTn>
                                        <p:tgtEl>
                                          <p:spTgt spid="27"/>
                                        </p:tgtEl>
                                        <p:attrNameLst>
                                          <p:attrName>style.visibility</p:attrName>
                                        </p:attrNameLst>
                                      </p:cBhvr>
                                      <p:to>
                                        <p:strVal val="visible"/>
                                      </p:to>
                                    </p:set>
                                    <p:animEffect transition="in" filter="wipe(left)">
                                      <p:cBhvr>
                                        <p:cTn id="60" dur="500"/>
                                        <p:tgtEl>
                                          <p:spTgt spid="27"/>
                                        </p:tgtEl>
                                      </p:cBhvr>
                                    </p:animEffect>
                                  </p:childTnLst>
                                </p:cTn>
                              </p:par>
                            </p:childTnLst>
                          </p:cTn>
                        </p:par>
                      </p:childTnLst>
                    </p:cTn>
                  </p:par>
                  <p:par>
                    <p:cTn id="61" fill="hold">
                      <p:stCondLst>
                        <p:cond delay="indefinite"/>
                      </p:stCondLst>
                      <p:childTnLst>
                        <p:par>
                          <p:cTn id="62" fill="hold">
                            <p:stCondLst>
                              <p:cond delay="0"/>
                            </p:stCondLst>
                            <p:childTnLst>
                              <p:par>
                                <p:cTn id="63" presetID="2" presetClass="entr" presetSubtype="4" fill="hold" grpId="0" nodeType="clickEffect">
                                  <p:stCondLst>
                                    <p:cond delay="0"/>
                                  </p:stCondLst>
                                  <p:childTnLst>
                                    <p:set>
                                      <p:cBhvr>
                                        <p:cTn id="64" dur="1" fill="hold">
                                          <p:stCondLst>
                                            <p:cond delay="0"/>
                                          </p:stCondLst>
                                        </p:cTn>
                                        <p:tgtEl>
                                          <p:spTgt spid="7"/>
                                        </p:tgtEl>
                                        <p:attrNameLst>
                                          <p:attrName>style.visibility</p:attrName>
                                        </p:attrNameLst>
                                      </p:cBhvr>
                                      <p:to>
                                        <p:strVal val="visible"/>
                                      </p:to>
                                    </p:set>
                                    <p:anim calcmode="lin" valueType="num">
                                      <p:cBhvr additive="base">
                                        <p:cTn id="65" dur="500" fill="hold"/>
                                        <p:tgtEl>
                                          <p:spTgt spid="7"/>
                                        </p:tgtEl>
                                        <p:attrNameLst>
                                          <p:attrName>ppt_x</p:attrName>
                                        </p:attrNameLst>
                                      </p:cBhvr>
                                      <p:tavLst>
                                        <p:tav tm="0">
                                          <p:val>
                                            <p:strVal val="#ppt_x"/>
                                          </p:val>
                                        </p:tav>
                                        <p:tav tm="100000">
                                          <p:val>
                                            <p:strVal val="#ppt_x"/>
                                          </p:val>
                                        </p:tav>
                                      </p:tavLst>
                                    </p:anim>
                                    <p:anim calcmode="lin" valueType="num">
                                      <p:cBhvr additive="base">
                                        <p:cTn id="66" dur="5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6" grpId="0" animBg="1"/>
      <p:bldP spid="7" grpId="0"/>
      <p:bldP spid="20" grpId="0"/>
      <p:bldP spid="21" grpId="0"/>
      <p:bldP spid="23" grpId="0"/>
      <p:bldP spid="25" grpId="0"/>
      <p:bldP spid="27" grpId="0"/>
    </p:bldLst>
  </p:timing>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8" name="对角圆角矩形 17"/>
          <p:cNvSpPr/>
          <p:nvPr/>
        </p:nvSpPr>
        <p:spPr>
          <a:xfrm>
            <a:off x="5436215" y="771551"/>
            <a:ext cx="2304256" cy="3960440"/>
          </a:xfrm>
          <a:prstGeom prst="round2DiagRect">
            <a:avLst>
              <a:gd name="adj1" fmla="val 25572"/>
              <a:gd name="adj2" fmla="val 0"/>
            </a:avLst>
          </a:prstGeom>
          <a:solidFill>
            <a:srgbClr val="FFA013">
              <a:alpha val="7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矩形 1"/>
          <p:cNvSpPr/>
          <p:nvPr/>
        </p:nvSpPr>
        <p:spPr>
          <a:xfrm>
            <a:off x="0" y="51470"/>
            <a:ext cx="180000" cy="1080000"/>
          </a:xfrm>
          <a:prstGeom prst="rect">
            <a:avLst/>
          </a:prstGeom>
          <a:solidFill>
            <a:srgbClr val="91D10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dirty="0"/>
          </a:p>
        </p:txBody>
      </p:sp>
      <p:sp>
        <p:nvSpPr>
          <p:cNvPr id="3" name="矩形 2"/>
          <p:cNvSpPr/>
          <p:nvPr/>
        </p:nvSpPr>
        <p:spPr>
          <a:xfrm>
            <a:off x="0" y="1155593"/>
            <a:ext cx="360000" cy="1080000"/>
          </a:xfrm>
          <a:prstGeom prst="rect">
            <a:avLst/>
          </a:prstGeom>
          <a:solidFill>
            <a:srgbClr val="FFA01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dirty="0"/>
          </a:p>
        </p:txBody>
      </p:sp>
      <p:sp>
        <p:nvSpPr>
          <p:cNvPr id="4" name="矩形 3"/>
          <p:cNvSpPr/>
          <p:nvPr/>
        </p:nvSpPr>
        <p:spPr>
          <a:xfrm>
            <a:off x="0" y="2259716"/>
            <a:ext cx="180000" cy="1080000"/>
          </a:xfrm>
          <a:prstGeom prst="rect">
            <a:avLst/>
          </a:prstGeom>
          <a:solidFill>
            <a:srgbClr val="00C5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dirty="0"/>
          </a:p>
        </p:txBody>
      </p:sp>
      <p:sp>
        <p:nvSpPr>
          <p:cNvPr id="5" name="矩形 4"/>
          <p:cNvSpPr/>
          <p:nvPr/>
        </p:nvSpPr>
        <p:spPr>
          <a:xfrm>
            <a:off x="0" y="3363838"/>
            <a:ext cx="180000" cy="1080000"/>
          </a:xfrm>
          <a:prstGeom prst="rect">
            <a:avLst/>
          </a:prstGeom>
          <a:solidFill>
            <a:srgbClr val="FF474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dirty="0"/>
          </a:p>
        </p:txBody>
      </p:sp>
      <p:graphicFrame>
        <p:nvGraphicFramePr>
          <p:cNvPr id="7" name="图表 6"/>
          <p:cNvGraphicFramePr/>
          <p:nvPr/>
        </p:nvGraphicFramePr>
        <p:xfrm>
          <a:off x="475209" y="617856"/>
          <a:ext cx="6096000" cy="4064000"/>
        </p:xfrm>
        <a:graphic>
          <a:graphicData uri="http://schemas.openxmlformats.org/drawingml/2006/chart">
            <c:chart xmlns:c="http://schemas.openxmlformats.org/drawingml/2006/chart" xmlns:r="http://schemas.openxmlformats.org/officeDocument/2006/relationships" r:id="rId3"/>
          </a:graphicData>
        </a:graphic>
      </p:graphicFrame>
      <p:grpSp>
        <p:nvGrpSpPr>
          <p:cNvPr id="6" name="组合 5"/>
          <p:cNvGrpSpPr/>
          <p:nvPr/>
        </p:nvGrpSpPr>
        <p:grpSpPr>
          <a:xfrm>
            <a:off x="994809" y="828847"/>
            <a:ext cx="3088857" cy="4534676"/>
            <a:chOff x="994809" y="828847"/>
            <a:chExt cx="3088857" cy="4534676"/>
          </a:xfrm>
        </p:grpSpPr>
        <p:cxnSp>
          <p:nvCxnSpPr>
            <p:cNvPr id="10" name="直接连接符 9"/>
            <p:cNvCxnSpPr/>
            <p:nvPr/>
          </p:nvCxnSpPr>
          <p:spPr>
            <a:xfrm>
              <a:off x="1835696" y="1055469"/>
              <a:ext cx="1621562" cy="2596401"/>
            </a:xfrm>
            <a:prstGeom prst="line">
              <a:avLst/>
            </a:prstGeom>
            <a:ln w="19050">
              <a:solidFill>
                <a:srgbClr val="91D101"/>
              </a:solidFill>
            </a:ln>
          </p:spPr>
          <p:style>
            <a:lnRef idx="1">
              <a:schemeClr val="accent1"/>
            </a:lnRef>
            <a:fillRef idx="0">
              <a:schemeClr val="accent1"/>
            </a:fillRef>
            <a:effectRef idx="0">
              <a:schemeClr val="accent1"/>
            </a:effectRef>
            <a:fontRef idx="minor">
              <a:schemeClr val="tx1"/>
            </a:fontRef>
          </p:style>
        </p:cxnSp>
        <p:sp>
          <p:nvSpPr>
            <p:cNvPr id="8" name="弧形 7"/>
            <p:cNvSpPr/>
            <p:nvPr/>
          </p:nvSpPr>
          <p:spPr>
            <a:xfrm rot="9625839">
              <a:off x="994809" y="828847"/>
              <a:ext cx="3088857" cy="3042927"/>
            </a:xfrm>
            <a:prstGeom prst="arc">
              <a:avLst>
                <a:gd name="adj1" fmla="val 15100161"/>
                <a:gd name="adj2" fmla="val 5009568"/>
              </a:avLst>
            </a:prstGeom>
            <a:ln w="53975">
              <a:solidFill>
                <a:srgbClr val="91D10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cxnSp>
          <p:nvCxnSpPr>
            <p:cNvPr id="12" name="直接连接符 11"/>
            <p:cNvCxnSpPr/>
            <p:nvPr/>
          </p:nvCxnSpPr>
          <p:spPr>
            <a:xfrm>
              <a:off x="2539237" y="3867894"/>
              <a:ext cx="0" cy="540000"/>
            </a:xfrm>
            <a:prstGeom prst="line">
              <a:avLst/>
            </a:prstGeom>
            <a:ln w="53975">
              <a:solidFill>
                <a:srgbClr val="91D101"/>
              </a:solidFill>
            </a:ln>
          </p:spPr>
          <p:style>
            <a:lnRef idx="1">
              <a:schemeClr val="accent1"/>
            </a:lnRef>
            <a:fillRef idx="0">
              <a:schemeClr val="accent1"/>
            </a:fillRef>
            <a:effectRef idx="0">
              <a:schemeClr val="accent1"/>
            </a:effectRef>
            <a:fontRef idx="minor">
              <a:schemeClr val="tx1"/>
            </a:fontRef>
          </p:style>
        </p:cxnSp>
        <p:sp>
          <p:nvSpPr>
            <p:cNvPr id="13" name="弦形 12"/>
            <p:cNvSpPr/>
            <p:nvPr/>
          </p:nvSpPr>
          <p:spPr>
            <a:xfrm rot="5400000">
              <a:off x="1996876" y="4156551"/>
              <a:ext cx="1062331" cy="1351613"/>
            </a:xfrm>
            <a:prstGeom prst="chord">
              <a:avLst>
                <a:gd name="adj1" fmla="val 5372933"/>
                <a:gd name="adj2" fmla="val 16200000"/>
              </a:avLst>
            </a:prstGeom>
            <a:solidFill>
              <a:srgbClr val="91D101"/>
            </a:solidFill>
            <a:ln>
              <a:solidFill>
                <a:srgbClr val="91D10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9" name="TextBox 54"/>
          <p:cNvSpPr txBox="1"/>
          <p:nvPr/>
        </p:nvSpPr>
        <p:spPr>
          <a:xfrm>
            <a:off x="1619885" y="174308"/>
            <a:ext cx="2673985" cy="417830"/>
          </a:xfrm>
          <a:prstGeom prst="rect">
            <a:avLst/>
          </a:prstGeom>
          <a:noFill/>
          <a:ln w="9525">
            <a:noFill/>
            <a:miter/>
          </a:ln>
        </p:spPr>
        <p:txBody>
          <a:bodyPr wrap="square">
            <a:spAutoFit/>
          </a:bodyPr>
          <a:lstStyle/>
          <a:p>
            <a:pPr lvl="0" eaLnBrk="1" hangingPunct="1"/>
            <a:r>
              <a:rPr lang="en-US" altLang="zh-CN" sz="2000" dirty="0">
                <a:solidFill>
                  <a:schemeClr val="bg1"/>
                </a:solidFill>
                <a:latin typeface="微软雅黑" pitchFamily="34" charset="-122"/>
                <a:ea typeface="微软雅黑" pitchFamily="34" charset="-122"/>
              </a:rPr>
              <a:t>2.1</a:t>
            </a:r>
            <a:r>
              <a:rPr lang="en-US" sz="2000" dirty="0">
                <a:solidFill>
                  <a:schemeClr val="bg1"/>
                </a:solidFill>
                <a:latin typeface="微软雅黑" pitchFamily="34" charset="-122"/>
                <a:ea typeface="微软雅黑" pitchFamily="34" charset="-122"/>
              </a:rPr>
              <a:t> </a:t>
            </a:r>
            <a:r>
              <a:rPr lang="zh-CN" altLang="en-US" sz="2000" dirty="0">
                <a:solidFill>
                  <a:schemeClr val="bg1"/>
                </a:solidFill>
                <a:latin typeface="微软雅黑" pitchFamily="34" charset="-122"/>
                <a:ea typeface="微软雅黑" pitchFamily="34" charset="-122"/>
              </a:rPr>
              <a:t>理论框架</a:t>
            </a:r>
          </a:p>
        </p:txBody>
      </p:sp>
      <p:sp>
        <p:nvSpPr>
          <p:cNvPr id="8195" name="Freeform 5"/>
          <p:cNvSpPr/>
          <p:nvPr/>
        </p:nvSpPr>
        <p:spPr>
          <a:xfrm>
            <a:off x="541973" y="210185"/>
            <a:ext cx="1092200" cy="373063"/>
          </a:xfrm>
          <a:custGeom>
            <a:avLst/>
            <a:gdLst/>
            <a:ahLst/>
            <a:cxnLst>
              <a:cxn ang="0">
                <a:pos x="35442" y="0"/>
              </a:cxn>
              <a:cxn ang="0">
                <a:pos x="950431" y="0"/>
              </a:cxn>
              <a:cxn ang="0">
                <a:pos x="985873" y="37004"/>
              </a:cxn>
              <a:cxn ang="0">
                <a:pos x="985873" y="94399"/>
              </a:cxn>
              <a:cxn ang="0">
                <a:pos x="1036505" y="138199"/>
              </a:cxn>
              <a:cxn ang="0">
                <a:pos x="1092200" y="186532"/>
              </a:cxn>
              <a:cxn ang="0">
                <a:pos x="1036505" y="234108"/>
              </a:cxn>
              <a:cxn ang="0">
                <a:pos x="985873" y="278664"/>
              </a:cxn>
              <a:cxn ang="0">
                <a:pos x="985873" y="335304"/>
              </a:cxn>
              <a:cxn ang="0">
                <a:pos x="950431" y="373063"/>
              </a:cxn>
              <a:cxn ang="0">
                <a:pos x="35442" y="373063"/>
              </a:cxn>
              <a:cxn ang="0">
                <a:pos x="0" y="335304"/>
              </a:cxn>
              <a:cxn ang="0">
                <a:pos x="0" y="37004"/>
              </a:cxn>
              <a:cxn ang="0">
                <a:pos x="35442" y="0"/>
              </a:cxn>
            </a:cxnLst>
            <a:rect l="0" t="0" r="0" b="0"/>
            <a:pathLst>
              <a:path w="1510" h="494">
                <a:moveTo>
                  <a:pt x="49" y="0"/>
                </a:moveTo>
                <a:lnTo>
                  <a:pt x="1314" y="0"/>
                </a:lnTo>
                <a:cubicBezTo>
                  <a:pt x="1341" y="0"/>
                  <a:pt x="1363" y="22"/>
                  <a:pt x="1363" y="49"/>
                </a:cubicBezTo>
                <a:lnTo>
                  <a:pt x="1363" y="125"/>
                </a:lnTo>
                <a:lnTo>
                  <a:pt x="1433" y="183"/>
                </a:lnTo>
                <a:lnTo>
                  <a:pt x="1510" y="247"/>
                </a:lnTo>
                <a:lnTo>
                  <a:pt x="1433" y="310"/>
                </a:lnTo>
                <a:lnTo>
                  <a:pt x="1363" y="369"/>
                </a:lnTo>
                <a:lnTo>
                  <a:pt x="1363" y="444"/>
                </a:lnTo>
                <a:cubicBezTo>
                  <a:pt x="1363" y="471"/>
                  <a:pt x="1341" y="494"/>
                  <a:pt x="1314" y="494"/>
                </a:cubicBezTo>
                <a:lnTo>
                  <a:pt x="49" y="494"/>
                </a:lnTo>
                <a:cubicBezTo>
                  <a:pt x="22" y="494"/>
                  <a:pt x="0" y="471"/>
                  <a:pt x="0" y="444"/>
                </a:cubicBezTo>
                <a:lnTo>
                  <a:pt x="0" y="49"/>
                </a:lnTo>
                <a:cubicBezTo>
                  <a:pt x="0" y="22"/>
                  <a:pt x="22" y="0"/>
                  <a:pt x="49" y="0"/>
                </a:cubicBezTo>
                <a:close/>
              </a:path>
            </a:pathLst>
          </a:custGeom>
          <a:solidFill>
            <a:schemeClr val="bg1">
              <a:alpha val="100000"/>
            </a:schemeClr>
          </a:solidFill>
          <a:ln w="9525">
            <a:noFill/>
          </a:ln>
        </p:spPr>
        <p:txBody>
          <a:bodyPr/>
          <a:lstStyle/>
          <a:p>
            <a:endParaRPr lang="zh-CN" altLang="en-US"/>
          </a:p>
        </p:txBody>
      </p:sp>
      <p:sp>
        <p:nvSpPr>
          <p:cNvPr id="8196" name="TextBox 23"/>
          <p:cNvSpPr txBox="1"/>
          <p:nvPr/>
        </p:nvSpPr>
        <p:spPr>
          <a:xfrm>
            <a:off x="594360" y="183198"/>
            <a:ext cx="903288" cy="396240"/>
          </a:xfrm>
          <a:prstGeom prst="rect">
            <a:avLst/>
          </a:prstGeom>
          <a:noFill/>
          <a:ln w="9525">
            <a:noFill/>
            <a:miter/>
          </a:ln>
        </p:spPr>
        <p:txBody>
          <a:bodyPr>
            <a:spAutoFit/>
          </a:bodyPr>
          <a:lstStyle/>
          <a:p>
            <a:pPr lvl="0" algn="ctr" eaLnBrk="1" hangingPunct="1"/>
            <a:r>
              <a:rPr lang="en-US" altLang="zh-CN" sz="2000" dirty="0">
                <a:solidFill>
                  <a:schemeClr val="accent2"/>
                </a:solidFill>
                <a:latin typeface="Arial" pitchFamily="34" charset="0"/>
                <a:ea typeface="宋体" pitchFamily="2" charset="-122"/>
              </a:rPr>
              <a:t>Part</a:t>
            </a:r>
            <a:r>
              <a:rPr lang="en-US" altLang="zh-CN" dirty="0">
                <a:solidFill>
                  <a:schemeClr val="accent2"/>
                </a:solidFill>
                <a:latin typeface="Arial" pitchFamily="34" charset="0"/>
                <a:ea typeface="宋体" pitchFamily="2" charset="-122"/>
              </a:rPr>
              <a:t> 2</a:t>
            </a:r>
            <a:endParaRPr lang="zh-CN" altLang="en-US" dirty="0">
              <a:solidFill>
                <a:schemeClr val="accent2"/>
              </a:solidFill>
              <a:latin typeface="Arial" pitchFamily="34" charset="0"/>
              <a:ea typeface="宋体" pitchFamily="2" charset="-122"/>
            </a:endParaRPr>
          </a:p>
        </p:txBody>
      </p:sp>
      <p:sp>
        <p:nvSpPr>
          <p:cNvPr id="11" name="矩形 10"/>
          <p:cNvSpPr/>
          <p:nvPr/>
        </p:nvSpPr>
        <p:spPr>
          <a:xfrm>
            <a:off x="0" y="4516755"/>
            <a:ext cx="179705" cy="577215"/>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dirty="0"/>
          </a:p>
        </p:txBody>
      </p:sp>
      <p:sp>
        <p:nvSpPr>
          <p:cNvPr id="31" name="文本框 30"/>
          <p:cNvSpPr txBox="1"/>
          <p:nvPr/>
        </p:nvSpPr>
        <p:spPr>
          <a:xfrm>
            <a:off x="5724525" y="915670"/>
            <a:ext cx="1845310" cy="3657600"/>
          </a:xfrm>
          <a:prstGeom prst="rect">
            <a:avLst/>
          </a:prstGeom>
          <a:noFill/>
          <a:ln>
            <a:noFill/>
          </a:ln>
        </p:spPr>
        <p:txBody>
          <a:bodyPr wrap="square">
            <a:spAutoFit/>
          </a:bodyPr>
          <a:lstStyle/>
          <a:p>
            <a:pPr marL="0" marR="0" lvl="0" indent="0" algn="just" defTabSz="914400" rtl="0" eaLnBrk="1" fontAlgn="base" latinLnBrk="0" hangingPunct="1">
              <a:lnSpc>
                <a:spcPct val="150000"/>
              </a:lnSpc>
              <a:spcBef>
                <a:spcPts val="0"/>
              </a:spcBef>
              <a:spcAft>
                <a:spcPts val="0"/>
              </a:spcAft>
              <a:buClrTx/>
              <a:buSzTx/>
              <a:buFontTx/>
              <a:buNone/>
              <a:defRPr/>
            </a:pPr>
            <a:r>
              <a:rPr kumimoji="0" lang="zh-CN" altLang="en-US" sz="1200" b="0" i="0" u="none" strike="noStrike" kern="1200" cap="none" spc="0" normalizeH="0" baseline="0" noProof="0" dirty="0">
                <a:ln>
                  <a:noFill/>
                </a:ln>
                <a:solidFill>
                  <a:schemeClr val="bg1"/>
                </a:solidFill>
                <a:effectLst/>
                <a:uLnTx/>
                <a:uFillTx/>
                <a:latin typeface="微软雅黑" pitchFamily="34" charset="-122"/>
                <a:ea typeface="微软雅黑" pitchFamily="34" charset="-122"/>
                <a:cs typeface="+mn-cs"/>
              </a:rPr>
              <a:t>单击此处添加您的文字内容。本模板的所有素材和逻辑图表，均可自由编辑替换和移动。单击此处添加您的文字内容。本模板的所有素材和逻辑图表，均可自由编辑替换和移动。</a:t>
            </a:r>
            <a:r>
              <a:rPr kumimoji="0" lang="zh-CN" altLang="en-US" sz="1200" b="0" i="0" u="none" strike="noStrike" kern="1200" cap="none" spc="0" normalizeH="0" baseline="0" noProof="0" dirty="0">
                <a:ln>
                  <a:noFill/>
                </a:ln>
                <a:solidFill>
                  <a:schemeClr val="bg1"/>
                </a:solidFill>
                <a:effectLst/>
                <a:uLnTx/>
                <a:uFillTx/>
                <a:latin typeface="微软雅黑" pitchFamily="34" charset="-122"/>
                <a:ea typeface="微软雅黑" pitchFamily="34" charset="-122"/>
                <a:cs typeface="+mn-ea"/>
                <a:sym typeface="+mn-ea"/>
              </a:rPr>
              <a:t>单击此处添加您的文字内容。本模板的所有素材和逻辑图表，均可自由编辑替换和移动。单击此处添加您的文字内容。</a:t>
            </a:r>
          </a:p>
        </p:txBody>
      </p:sp>
    </p:spTree>
  </p:cSld>
  <p:clrMapOvr>
    <a:masterClrMapping/>
  </p:clrMapOvr>
  <mc:AlternateContent xmlns:mc="http://schemas.openxmlformats.org/markup-compatibility/2006" xmlns:p14="http://schemas.microsoft.com/office/powerpoint/2010/main">
    <mc:Choice Requires="p14">
      <p:transition spd="slow" p14:dur="1600" advClick="0" advTm="6000">
        <p14:prism isInverted="1"/>
      </p:transition>
    </mc:Choice>
    <mc:Fallback xmlns="">
      <p:transition spd="slow" advClick="0" advTm="6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9"/>
                                        </p:tgtEl>
                                        <p:attrNameLst>
                                          <p:attrName>style.visibility</p:attrName>
                                        </p:attrNameLst>
                                      </p:cBhvr>
                                      <p:to>
                                        <p:strVal val="visible"/>
                                      </p:to>
                                    </p:set>
                                    <p:anim calcmode="lin" valueType="num">
                                      <p:cBhvr>
                                        <p:cTn id="7" dur="400" fill="hold"/>
                                        <p:tgtEl>
                                          <p:spTgt spid="9"/>
                                        </p:tgtEl>
                                        <p:attrNameLst>
                                          <p:attrName>ppt_x</p:attrName>
                                        </p:attrNameLst>
                                      </p:cBhvr>
                                      <p:tavLst>
                                        <p:tav tm="0">
                                          <p:val>
                                            <p:strVal val="#ppt_x"/>
                                          </p:val>
                                        </p:tav>
                                        <p:tav tm="50000">
                                          <p:val>
                                            <p:strVal val="#ppt_x+.1"/>
                                          </p:val>
                                        </p:tav>
                                        <p:tav tm="100000">
                                          <p:val>
                                            <p:strVal val="#ppt_x"/>
                                          </p:val>
                                        </p:tav>
                                      </p:tavLst>
                                    </p:anim>
                                    <p:anim calcmode="lin" valueType="num">
                                      <p:cBhvr>
                                        <p:cTn id="8" dur="400" fill="hold"/>
                                        <p:tgtEl>
                                          <p:spTgt spid="9"/>
                                        </p:tgtEl>
                                        <p:attrNameLst>
                                          <p:attrName>ppt_y</p:attrName>
                                        </p:attrNameLst>
                                      </p:cBhvr>
                                      <p:tavLst>
                                        <p:tav tm="0">
                                          <p:val>
                                            <p:strVal val="#ppt_y"/>
                                          </p:val>
                                        </p:tav>
                                        <p:tav tm="100000">
                                          <p:val>
                                            <p:strVal val="#ppt_y"/>
                                          </p:val>
                                        </p:tav>
                                      </p:tavLst>
                                    </p:anim>
                                    <p:anim calcmode="lin" valueType="num">
                                      <p:cBhvr>
                                        <p:cTn id="9" dur="400" fill="hold"/>
                                        <p:tgtEl>
                                          <p:spTgt spid="9"/>
                                        </p:tgtEl>
                                        <p:attrNameLst>
                                          <p:attrName>ppt_h</p:attrName>
                                        </p:attrNameLst>
                                      </p:cBhvr>
                                      <p:tavLst>
                                        <p:tav tm="0">
                                          <p:val>
                                            <p:strVal val="#ppt_h/10"/>
                                          </p:val>
                                        </p:tav>
                                        <p:tav tm="50000">
                                          <p:val>
                                            <p:strVal val="#ppt_h+.01"/>
                                          </p:val>
                                        </p:tav>
                                        <p:tav tm="100000">
                                          <p:val>
                                            <p:strVal val="#ppt_h"/>
                                          </p:val>
                                        </p:tav>
                                      </p:tavLst>
                                    </p:anim>
                                    <p:anim calcmode="lin" valueType="num">
                                      <p:cBhvr>
                                        <p:cTn id="10" dur="400" fill="hold"/>
                                        <p:tgtEl>
                                          <p:spTgt spid="9"/>
                                        </p:tgtEl>
                                        <p:attrNameLst>
                                          <p:attrName>ppt_w</p:attrName>
                                        </p:attrNameLst>
                                      </p:cBhvr>
                                      <p:tavLst>
                                        <p:tav tm="0">
                                          <p:val>
                                            <p:strVal val="#ppt_w/10"/>
                                          </p:val>
                                        </p:tav>
                                        <p:tav tm="50000">
                                          <p:val>
                                            <p:strVal val="#ppt_w+.01"/>
                                          </p:val>
                                        </p:tav>
                                        <p:tav tm="100000">
                                          <p:val>
                                            <p:strVal val="#ppt_w"/>
                                          </p:val>
                                        </p:tav>
                                      </p:tavLst>
                                    </p:anim>
                                    <p:animEffect transition="in" filter="fade">
                                      <p:cBhvr>
                                        <p:cTn id="11" dur="400" tmFilter="0,0; .5, 1; 1, 1"/>
                                        <p:tgtEl>
                                          <p:spTgt spid="9"/>
                                        </p:tgtEl>
                                      </p:cBhvr>
                                    </p:animEffect>
                                  </p:childTnLst>
                                </p:cTn>
                              </p:par>
                            </p:childTnLst>
                          </p:cTn>
                        </p:par>
                      </p:childTnLst>
                    </p:cTn>
                  </p:par>
                  <p:par>
                    <p:cTn id="12" fill="hold">
                      <p:stCondLst>
                        <p:cond delay="indefinite"/>
                      </p:stCondLst>
                      <p:childTnLst>
                        <p:par>
                          <p:cTn id="13" fill="hold">
                            <p:stCondLst>
                              <p:cond delay="0"/>
                            </p:stCondLst>
                            <p:childTnLst>
                              <p:par>
                                <p:cTn id="14" presetID="22" presetClass="entr" presetSubtype="4" fill="hold" nodeType="clickEffect">
                                  <p:stCondLst>
                                    <p:cond delay="0"/>
                                  </p:stCondLst>
                                  <p:childTnLst>
                                    <p:set>
                                      <p:cBhvr>
                                        <p:cTn id="15" dur="1" fill="hold">
                                          <p:stCondLst>
                                            <p:cond delay="0"/>
                                          </p:stCondLst>
                                        </p:cTn>
                                        <p:tgtEl>
                                          <p:spTgt spid="6"/>
                                        </p:tgtEl>
                                        <p:attrNameLst>
                                          <p:attrName>style.visibility</p:attrName>
                                        </p:attrNameLst>
                                      </p:cBhvr>
                                      <p:to>
                                        <p:strVal val="visible"/>
                                      </p:to>
                                    </p:set>
                                    <p:animEffect transition="in" filter="wipe(down)">
                                      <p:cBhvr>
                                        <p:cTn id="16" dur="500"/>
                                        <p:tgtEl>
                                          <p:spTgt spid="6"/>
                                        </p:tgtEl>
                                      </p:cBhvr>
                                    </p:animEffect>
                                  </p:childTnLst>
                                </p:cTn>
                              </p:par>
                            </p:childTnLst>
                          </p:cTn>
                        </p:par>
                      </p:childTnLst>
                    </p:cTn>
                  </p:par>
                  <p:par>
                    <p:cTn id="17" fill="hold">
                      <p:stCondLst>
                        <p:cond delay="indefinite"/>
                      </p:stCondLst>
                      <p:childTnLst>
                        <p:par>
                          <p:cTn id="18" fill="hold">
                            <p:stCondLst>
                              <p:cond delay="0"/>
                            </p:stCondLst>
                            <p:childTnLst>
                              <p:par>
                                <p:cTn id="19" presetID="21" presetClass="entr" presetSubtype="1" fill="hold" grpId="0" nodeType="clickEffect">
                                  <p:stCondLst>
                                    <p:cond delay="0"/>
                                  </p:stCondLst>
                                  <p:childTnLst>
                                    <p:set>
                                      <p:cBhvr>
                                        <p:cTn id="20" dur="1" fill="hold">
                                          <p:stCondLst>
                                            <p:cond delay="0"/>
                                          </p:stCondLst>
                                        </p:cTn>
                                        <p:tgtEl>
                                          <p:spTgt spid="7"/>
                                        </p:tgtEl>
                                        <p:attrNameLst>
                                          <p:attrName>style.visibility</p:attrName>
                                        </p:attrNameLst>
                                      </p:cBhvr>
                                      <p:to>
                                        <p:strVal val="visible"/>
                                      </p:to>
                                    </p:set>
                                    <p:animEffect transition="in" filter="wheel(1)">
                                      <p:cBhvr>
                                        <p:cTn id="21" dur="2000"/>
                                        <p:tgtEl>
                                          <p:spTgt spid="7"/>
                                        </p:tgtEl>
                                      </p:cBhvr>
                                    </p:animEffect>
                                  </p:childTnLst>
                                </p:cTn>
                              </p:par>
                            </p:childTnLst>
                          </p:cTn>
                        </p:par>
                      </p:childTnLst>
                    </p:cTn>
                  </p:par>
                  <p:par>
                    <p:cTn id="22" fill="hold">
                      <p:stCondLst>
                        <p:cond delay="indefinite"/>
                      </p:stCondLst>
                      <p:childTnLst>
                        <p:par>
                          <p:cTn id="23" fill="hold">
                            <p:stCondLst>
                              <p:cond delay="0"/>
                            </p:stCondLst>
                            <p:childTnLst>
                              <p:par>
                                <p:cTn id="24" presetID="14" presetClass="entr" presetSubtype="10" fill="hold" grpId="0" nodeType="clickEffect">
                                  <p:stCondLst>
                                    <p:cond delay="0"/>
                                  </p:stCondLst>
                                  <p:childTnLst>
                                    <p:set>
                                      <p:cBhvr>
                                        <p:cTn id="25" dur="1" fill="hold">
                                          <p:stCondLst>
                                            <p:cond delay="0"/>
                                          </p:stCondLst>
                                        </p:cTn>
                                        <p:tgtEl>
                                          <p:spTgt spid="18"/>
                                        </p:tgtEl>
                                        <p:attrNameLst>
                                          <p:attrName>style.visibility</p:attrName>
                                        </p:attrNameLst>
                                      </p:cBhvr>
                                      <p:to>
                                        <p:strVal val="visible"/>
                                      </p:to>
                                    </p:set>
                                    <p:animEffect transition="in" filter="randombar(horizontal)">
                                      <p:cBhvr>
                                        <p:cTn id="26" dur="500"/>
                                        <p:tgtEl>
                                          <p:spTgt spid="18"/>
                                        </p:tgtEl>
                                      </p:cBhvr>
                                    </p:animEffect>
                                  </p:childTnLst>
                                </p:cTn>
                              </p:par>
                            </p:childTnLst>
                          </p:cTn>
                        </p:par>
                        <p:par>
                          <p:cTn id="27" fill="hold">
                            <p:stCondLst>
                              <p:cond delay="500"/>
                            </p:stCondLst>
                            <p:childTnLst>
                              <p:par>
                                <p:cTn id="28" presetID="18" presetClass="entr" presetSubtype="12" fill="hold" grpId="0" nodeType="afterEffect">
                                  <p:stCondLst>
                                    <p:cond delay="0"/>
                                  </p:stCondLst>
                                  <p:childTnLst>
                                    <p:set>
                                      <p:cBhvr>
                                        <p:cTn id="29" dur="1" fill="hold">
                                          <p:stCondLst>
                                            <p:cond delay="0"/>
                                          </p:stCondLst>
                                        </p:cTn>
                                        <p:tgtEl>
                                          <p:spTgt spid="31"/>
                                        </p:tgtEl>
                                        <p:attrNameLst>
                                          <p:attrName>style.visibility</p:attrName>
                                        </p:attrNameLst>
                                      </p:cBhvr>
                                      <p:to>
                                        <p:strVal val="visible"/>
                                      </p:to>
                                    </p:set>
                                    <p:animEffect transition="in" filter="strips(downLeft)">
                                      <p:cBhvr>
                                        <p:cTn id="30" dur="10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Graphic spid="7" grpId="0">
        <p:bldAsOne/>
      </p:bldGraphic>
      <p:bldP spid="9" grpId="0"/>
      <p:bldP spid="31" grpId="0" bldLvl="0" animBg="1"/>
    </p:bldLst>
  </p:timing>
</p:sld>
</file>

<file path=ppt/slides/slide1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矩形 1"/>
          <p:cNvSpPr/>
          <p:nvPr/>
        </p:nvSpPr>
        <p:spPr>
          <a:xfrm>
            <a:off x="0" y="51470"/>
            <a:ext cx="180000" cy="1080000"/>
          </a:xfrm>
          <a:prstGeom prst="rect">
            <a:avLst/>
          </a:prstGeom>
          <a:solidFill>
            <a:srgbClr val="91D10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dirty="0"/>
          </a:p>
        </p:txBody>
      </p:sp>
      <p:sp>
        <p:nvSpPr>
          <p:cNvPr id="3" name="矩形 2"/>
          <p:cNvSpPr/>
          <p:nvPr/>
        </p:nvSpPr>
        <p:spPr>
          <a:xfrm>
            <a:off x="0" y="1155593"/>
            <a:ext cx="360000" cy="1080000"/>
          </a:xfrm>
          <a:prstGeom prst="rect">
            <a:avLst/>
          </a:prstGeom>
          <a:solidFill>
            <a:srgbClr val="FFA01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dirty="0"/>
          </a:p>
        </p:txBody>
      </p:sp>
      <p:sp>
        <p:nvSpPr>
          <p:cNvPr id="4" name="矩形 3"/>
          <p:cNvSpPr/>
          <p:nvPr/>
        </p:nvSpPr>
        <p:spPr>
          <a:xfrm>
            <a:off x="0" y="2259716"/>
            <a:ext cx="180000" cy="1080000"/>
          </a:xfrm>
          <a:prstGeom prst="rect">
            <a:avLst/>
          </a:prstGeom>
          <a:solidFill>
            <a:srgbClr val="00C5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dirty="0"/>
          </a:p>
        </p:txBody>
      </p:sp>
      <p:sp>
        <p:nvSpPr>
          <p:cNvPr id="5" name="矩形 4"/>
          <p:cNvSpPr/>
          <p:nvPr/>
        </p:nvSpPr>
        <p:spPr>
          <a:xfrm>
            <a:off x="0" y="3363838"/>
            <a:ext cx="180000" cy="1080000"/>
          </a:xfrm>
          <a:prstGeom prst="rect">
            <a:avLst/>
          </a:prstGeom>
          <a:solidFill>
            <a:srgbClr val="FF474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dirty="0"/>
          </a:p>
        </p:txBody>
      </p:sp>
      <p:sp>
        <p:nvSpPr>
          <p:cNvPr id="7" name="矩形 6"/>
          <p:cNvSpPr/>
          <p:nvPr/>
        </p:nvSpPr>
        <p:spPr>
          <a:xfrm>
            <a:off x="971530" y="2811780"/>
            <a:ext cx="504056" cy="1560114"/>
          </a:xfrm>
          <a:prstGeom prst="rect">
            <a:avLst/>
          </a:prstGeom>
          <a:solidFill>
            <a:srgbClr val="FF4747"/>
          </a:solidFill>
          <a:ln>
            <a:solidFill>
              <a:srgbClr val="FF4747"/>
            </a:solid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矩形 7"/>
          <p:cNvSpPr/>
          <p:nvPr/>
        </p:nvSpPr>
        <p:spPr>
          <a:xfrm>
            <a:off x="1643605" y="3579746"/>
            <a:ext cx="504056" cy="792148"/>
          </a:xfrm>
          <a:prstGeom prst="rect">
            <a:avLst/>
          </a:prstGeom>
          <a:solidFill>
            <a:srgbClr val="00C5BE"/>
          </a:solidFill>
          <a:ln>
            <a:solidFill>
              <a:srgbClr val="00C5BE"/>
            </a:solid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矩形 8"/>
          <p:cNvSpPr/>
          <p:nvPr/>
        </p:nvSpPr>
        <p:spPr>
          <a:xfrm>
            <a:off x="2315680" y="2379732"/>
            <a:ext cx="504056" cy="1992162"/>
          </a:xfrm>
          <a:prstGeom prst="rect">
            <a:avLst/>
          </a:prstGeom>
          <a:solidFill>
            <a:srgbClr val="91D101"/>
          </a:solidFill>
          <a:ln>
            <a:solidFill>
              <a:srgbClr val="91D101"/>
            </a:solid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p:cNvSpPr/>
          <p:nvPr/>
        </p:nvSpPr>
        <p:spPr>
          <a:xfrm>
            <a:off x="2987754" y="1707598"/>
            <a:ext cx="504056" cy="2664296"/>
          </a:xfrm>
          <a:prstGeom prst="rect">
            <a:avLst/>
          </a:prstGeom>
          <a:solidFill>
            <a:srgbClr val="FFA013"/>
          </a:solidFill>
          <a:ln>
            <a:solidFill>
              <a:srgbClr val="FFA013"/>
            </a:solid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7" name="图片 1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991382" y="1210798"/>
            <a:ext cx="496800" cy="496800"/>
          </a:xfrm>
          <a:prstGeom prst="rect">
            <a:avLst/>
          </a:prstGeom>
        </p:spPr>
      </p:pic>
      <p:pic>
        <p:nvPicPr>
          <p:cNvPr id="18" name="图片 1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317556" y="1882932"/>
            <a:ext cx="496800" cy="496800"/>
          </a:xfrm>
          <a:prstGeom prst="rect">
            <a:avLst/>
          </a:prstGeom>
        </p:spPr>
      </p:pic>
      <p:pic>
        <p:nvPicPr>
          <p:cNvPr id="19" name="图片 18"/>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643731" y="3075768"/>
            <a:ext cx="496800" cy="496800"/>
          </a:xfrm>
          <a:prstGeom prst="rect">
            <a:avLst/>
          </a:prstGeom>
        </p:spPr>
      </p:pic>
      <p:pic>
        <p:nvPicPr>
          <p:cNvPr id="20" name="图片 19"/>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971530" y="2338172"/>
            <a:ext cx="495176" cy="495176"/>
          </a:xfrm>
          <a:prstGeom prst="rect">
            <a:avLst/>
          </a:prstGeom>
        </p:spPr>
      </p:pic>
      <p:sp>
        <p:nvSpPr>
          <p:cNvPr id="11" name="TextBox 54"/>
          <p:cNvSpPr txBox="1"/>
          <p:nvPr/>
        </p:nvSpPr>
        <p:spPr>
          <a:xfrm>
            <a:off x="1619885" y="174308"/>
            <a:ext cx="2673985" cy="417830"/>
          </a:xfrm>
          <a:prstGeom prst="rect">
            <a:avLst/>
          </a:prstGeom>
          <a:noFill/>
          <a:ln w="9525">
            <a:noFill/>
            <a:miter/>
          </a:ln>
        </p:spPr>
        <p:txBody>
          <a:bodyPr wrap="square">
            <a:spAutoFit/>
          </a:bodyPr>
          <a:lstStyle/>
          <a:p>
            <a:pPr lvl="0" eaLnBrk="1" hangingPunct="1"/>
            <a:r>
              <a:rPr lang="en-US" altLang="zh-CN" sz="2000" dirty="0">
                <a:solidFill>
                  <a:schemeClr val="bg1"/>
                </a:solidFill>
                <a:latin typeface="微软雅黑" pitchFamily="34" charset="-122"/>
                <a:ea typeface="微软雅黑" pitchFamily="34" charset="-122"/>
              </a:rPr>
              <a:t>2.2</a:t>
            </a:r>
            <a:r>
              <a:rPr lang="en-US" sz="2000" dirty="0">
                <a:solidFill>
                  <a:schemeClr val="bg1"/>
                </a:solidFill>
                <a:latin typeface="微软雅黑" pitchFamily="34" charset="-122"/>
                <a:ea typeface="微软雅黑" pitchFamily="34" charset="-122"/>
              </a:rPr>
              <a:t> </a:t>
            </a:r>
            <a:r>
              <a:rPr lang="zh-CN" altLang="en-US" sz="2000" dirty="0">
                <a:solidFill>
                  <a:schemeClr val="bg1"/>
                </a:solidFill>
                <a:latin typeface="微软雅黑" pitchFamily="34" charset="-122"/>
                <a:ea typeface="微软雅黑" pitchFamily="34" charset="-122"/>
              </a:rPr>
              <a:t>研究思路</a:t>
            </a:r>
          </a:p>
        </p:txBody>
      </p:sp>
      <p:sp>
        <p:nvSpPr>
          <p:cNvPr id="8195" name="Freeform 5"/>
          <p:cNvSpPr/>
          <p:nvPr/>
        </p:nvSpPr>
        <p:spPr>
          <a:xfrm>
            <a:off x="541973" y="210185"/>
            <a:ext cx="1092200" cy="373063"/>
          </a:xfrm>
          <a:custGeom>
            <a:avLst/>
            <a:gdLst/>
            <a:ahLst/>
            <a:cxnLst>
              <a:cxn ang="0">
                <a:pos x="35442" y="0"/>
              </a:cxn>
              <a:cxn ang="0">
                <a:pos x="950431" y="0"/>
              </a:cxn>
              <a:cxn ang="0">
                <a:pos x="985873" y="37004"/>
              </a:cxn>
              <a:cxn ang="0">
                <a:pos x="985873" y="94399"/>
              </a:cxn>
              <a:cxn ang="0">
                <a:pos x="1036505" y="138199"/>
              </a:cxn>
              <a:cxn ang="0">
                <a:pos x="1092200" y="186532"/>
              </a:cxn>
              <a:cxn ang="0">
                <a:pos x="1036505" y="234108"/>
              </a:cxn>
              <a:cxn ang="0">
                <a:pos x="985873" y="278664"/>
              </a:cxn>
              <a:cxn ang="0">
                <a:pos x="985873" y="335304"/>
              </a:cxn>
              <a:cxn ang="0">
                <a:pos x="950431" y="373063"/>
              </a:cxn>
              <a:cxn ang="0">
                <a:pos x="35442" y="373063"/>
              </a:cxn>
              <a:cxn ang="0">
                <a:pos x="0" y="335304"/>
              </a:cxn>
              <a:cxn ang="0">
                <a:pos x="0" y="37004"/>
              </a:cxn>
              <a:cxn ang="0">
                <a:pos x="35442" y="0"/>
              </a:cxn>
            </a:cxnLst>
            <a:rect l="0" t="0" r="0" b="0"/>
            <a:pathLst>
              <a:path w="1510" h="494">
                <a:moveTo>
                  <a:pt x="49" y="0"/>
                </a:moveTo>
                <a:lnTo>
                  <a:pt x="1314" y="0"/>
                </a:lnTo>
                <a:cubicBezTo>
                  <a:pt x="1341" y="0"/>
                  <a:pt x="1363" y="22"/>
                  <a:pt x="1363" y="49"/>
                </a:cubicBezTo>
                <a:lnTo>
                  <a:pt x="1363" y="125"/>
                </a:lnTo>
                <a:lnTo>
                  <a:pt x="1433" y="183"/>
                </a:lnTo>
                <a:lnTo>
                  <a:pt x="1510" y="247"/>
                </a:lnTo>
                <a:lnTo>
                  <a:pt x="1433" y="310"/>
                </a:lnTo>
                <a:lnTo>
                  <a:pt x="1363" y="369"/>
                </a:lnTo>
                <a:lnTo>
                  <a:pt x="1363" y="444"/>
                </a:lnTo>
                <a:cubicBezTo>
                  <a:pt x="1363" y="471"/>
                  <a:pt x="1341" y="494"/>
                  <a:pt x="1314" y="494"/>
                </a:cubicBezTo>
                <a:lnTo>
                  <a:pt x="49" y="494"/>
                </a:lnTo>
                <a:cubicBezTo>
                  <a:pt x="22" y="494"/>
                  <a:pt x="0" y="471"/>
                  <a:pt x="0" y="444"/>
                </a:cubicBezTo>
                <a:lnTo>
                  <a:pt x="0" y="49"/>
                </a:lnTo>
                <a:cubicBezTo>
                  <a:pt x="0" y="22"/>
                  <a:pt x="22" y="0"/>
                  <a:pt x="49" y="0"/>
                </a:cubicBezTo>
                <a:close/>
              </a:path>
            </a:pathLst>
          </a:custGeom>
          <a:solidFill>
            <a:schemeClr val="bg1">
              <a:alpha val="100000"/>
            </a:schemeClr>
          </a:solidFill>
          <a:ln w="9525">
            <a:noFill/>
          </a:ln>
        </p:spPr>
        <p:txBody>
          <a:bodyPr/>
          <a:lstStyle/>
          <a:p>
            <a:endParaRPr lang="zh-CN" altLang="en-US"/>
          </a:p>
        </p:txBody>
      </p:sp>
      <p:sp>
        <p:nvSpPr>
          <p:cNvPr id="8196" name="TextBox 23"/>
          <p:cNvSpPr txBox="1"/>
          <p:nvPr/>
        </p:nvSpPr>
        <p:spPr>
          <a:xfrm>
            <a:off x="594360" y="183198"/>
            <a:ext cx="903288" cy="396240"/>
          </a:xfrm>
          <a:prstGeom prst="rect">
            <a:avLst/>
          </a:prstGeom>
          <a:noFill/>
          <a:ln w="9525">
            <a:noFill/>
            <a:miter/>
          </a:ln>
        </p:spPr>
        <p:txBody>
          <a:bodyPr>
            <a:spAutoFit/>
          </a:bodyPr>
          <a:lstStyle/>
          <a:p>
            <a:pPr lvl="0" algn="ctr" eaLnBrk="1" hangingPunct="1"/>
            <a:r>
              <a:rPr lang="en-US" altLang="zh-CN" sz="2000" dirty="0">
                <a:solidFill>
                  <a:schemeClr val="accent2"/>
                </a:solidFill>
                <a:latin typeface="Arial" pitchFamily="34" charset="0"/>
                <a:ea typeface="宋体" pitchFamily="2" charset="-122"/>
              </a:rPr>
              <a:t>Part</a:t>
            </a:r>
            <a:r>
              <a:rPr lang="en-US" altLang="zh-CN" dirty="0">
                <a:solidFill>
                  <a:schemeClr val="accent2"/>
                </a:solidFill>
                <a:latin typeface="Arial" pitchFamily="34" charset="0"/>
                <a:ea typeface="宋体" pitchFamily="2" charset="-122"/>
              </a:rPr>
              <a:t> 2</a:t>
            </a:r>
            <a:endParaRPr lang="zh-CN" altLang="en-US" dirty="0">
              <a:solidFill>
                <a:schemeClr val="accent2"/>
              </a:solidFill>
              <a:latin typeface="Arial" pitchFamily="34" charset="0"/>
              <a:ea typeface="宋体" pitchFamily="2" charset="-122"/>
            </a:endParaRPr>
          </a:p>
        </p:txBody>
      </p:sp>
      <p:sp>
        <p:nvSpPr>
          <p:cNvPr id="12" name="矩形 11"/>
          <p:cNvSpPr/>
          <p:nvPr/>
        </p:nvSpPr>
        <p:spPr>
          <a:xfrm>
            <a:off x="0" y="4516755"/>
            <a:ext cx="179705" cy="577215"/>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dirty="0"/>
          </a:p>
        </p:txBody>
      </p:sp>
      <p:sp>
        <p:nvSpPr>
          <p:cNvPr id="24" name="矩形 23"/>
          <p:cNvSpPr/>
          <p:nvPr/>
        </p:nvSpPr>
        <p:spPr>
          <a:xfrm rot="5400000">
            <a:off x="4764405" y="651510"/>
            <a:ext cx="76200" cy="7637780"/>
          </a:xfrm>
          <a:prstGeom prst="rect">
            <a:avLst/>
          </a:prstGeom>
          <a:solidFill>
            <a:srgbClr val="FFA013"/>
          </a:solidFill>
          <a:ln>
            <a:solidFill>
              <a:srgbClr val="FFA013"/>
            </a:solid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文本框 30"/>
          <p:cNvSpPr txBox="1"/>
          <p:nvPr/>
        </p:nvSpPr>
        <p:spPr>
          <a:xfrm>
            <a:off x="3851910" y="1635125"/>
            <a:ext cx="4660900" cy="2743200"/>
          </a:xfrm>
          <a:prstGeom prst="rect">
            <a:avLst/>
          </a:prstGeom>
          <a:noFill/>
          <a:ln>
            <a:solidFill>
              <a:srgbClr val="00FF00"/>
            </a:solidFill>
          </a:ln>
        </p:spPr>
        <p:txBody>
          <a:bodyPr wrap="square">
            <a:spAutoFit/>
          </a:bodyPr>
          <a:lstStyle/>
          <a:p>
            <a:pPr marL="0" marR="0" lvl="0" indent="0" algn="just" defTabSz="914400" rtl="0" eaLnBrk="1" fontAlgn="base" latinLnBrk="0" hangingPunct="1">
              <a:lnSpc>
                <a:spcPct val="150000"/>
              </a:lnSpc>
              <a:spcBef>
                <a:spcPts val="0"/>
              </a:spcBef>
              <a:spcAft>
                <a:spcPts val="0"/>
              </a:spcAft>
              <a:buClrTx/>
              <a:buSzTx/>
              <a:buFontTx/>
              <a:buNone/>
              <a:defRPr/>
            </a:pPr>
            <a:r>
              <a:rPr kumimoji="0" lang="zh-CN" altLang="en-US" sz="1200" b="0" i="0" u="none" strike="noStrike" kern="1200" cap="none" spc="0" normalizeH="0" baseline="0" noProof="0" dirty="0">
                <a:ln>
                  <a:noFill/>
                </a:ln>
                <a:solidFill>
                  <a:schemeClr val="bg1"/>
                </a:solidFill>
                <a:effectLst/>
                <a:uLnTx/>
                <a:uFillTx/>
                <a:latin typeface="微软雅黑" pitchFamily="34" charset="-122"/>
                <a:ea typeface="微软雅黑" pitchFamily="34" charset="-122"/>
                <a:cs typeface="+mn-cs"/>
              </a:rPr>
              <a:t>单击此处添加您的文字内容。本模板的所有素材和逻辑图表，均可自由编辑替换和移动。单击此处添加您的文字内容。本模板的所有素材和逻辑图表，均可自由编辑替换和移动。</a:t>
            </a:r>
            <a:r>
              <a:rPr kumimoji="0" lang="zh-CN" altLang="en-US" sz="1200" b="0" i="0" u="none" strike="noStrike" kern="1200" cap="none" spc="0" normalizeH="0" baseline="0" noProof="0" dirty="0">
                <a:ln>
                  <a:noFill/>
                </a:ln>
                <a:solidFill>
                  <a:schemeClr val="bg1"/>
                </a:solidFill>
                <a:effectLst/>
                <a:uLnTx/>
                <a:uFillTx/>
                <a:latin typeface="微软雅黑" pitchFamily="34" charset="-122"/>
                <a:ea typeface="微软雅黑" pitchFamily="34" charset="-122"/>
                <a:cs typeface="+mn-ea"/>
                <a:sym typeface="+mn-ea"/>
              </a:rPr>
              <a:t>单击此处添加您的文字内容。本模板的所有素材和逻辑图表，均可自由编辑替换和移动。单击此处添加您的文字内容。本模板的所有素材和逻辑图表，均可自由编辑替换和移动。</a:t>
            </a:r>
          </a:p>
          <a:p>
            <a:pPr marL="0" marR="0" lvl="0" indent="0" algn="just" defTabSz="914400" rtl="0" eaLnBrk="1" fontAlgn="base" latinLnBrk="0" hangingPunct="1">
              <a:lnSpc>
                <a:spcPct val="150000"/>
              </a:lnSpc>
              <a:spcBef>
                <a:spcPts val="0"/>
              </a:spcBef>
              <a:spcAft>
                <a:spcPts val="0"/>
              </a:spcAft>
              <a:buClrTx/>
              <a:buSzTx/>
              <a:buFontTx/>
              <a:buNone/>
              <a:defRPr/>
            </a:pPr>
            <a:r>
              <a:rPr kumimoji="0" lang="zh-CN" altLang="en-US" sz="1200" b="0" i="0" u="none" strike="noStrike" kern="1200" cap="none" spc="0" normalizeH="0" baseline="0" noProof="0" dirty="0">
                <a:ln>
                  <a:noFill/>
                </a:ln>
                <a:solidFill>
                  <a:schemeClr val="bg1"/>
                </a:solidFill>
                <a:effectLst/>
                <a:uLnTx/>
                <a:uFillTx/>
                <a:latin typeface="微软雅黑" pitchFamily="34" charset="-122"/>
                <a:ea typeface="微软雅黑" pitchFamily="34" charset="-122"/>
                <a:cs typeface="+mn-ea"/>
                <a:sym typeface="+mn-ea"/>
              </a:rPr>
              <a:t>单击此处添加您的文字内容。本模板的所有素材和逻辑图表，均可自由编辑替换和移动。单击此处添加您的文字内容。本模板的所有素材和逻辑图表，均可自由编辑替换和移动。</a:t>
            </a:r>
          </a:p>
          <a:p>
            <a:pPr marL="0" marR="0" lvl="0" indent="0" algn="just" defTabSz="914400" rtl="0" eaLnBrk="1" fontAlgn="base"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dirty="0">
              <a:ln>
                <a:noFill/>
              </a:ln>
              <a:solidFill>
                <a:schemeClr val="bg1"/>
              </a:solidFill>
              <a:effectLst/>
              <a:uLnTx/>
              <a:uFillTx/>
              <a:latin typeface="微软雅黑" pitchFamily="34" charset="-122"/>
              <a:ea typeface="微软雅黑" pitchFamily="34" charset="-122"/>
              <a:cs typeface="+mn-ea"/>
              <a:sym typeface="+mn-ea"/>
            </a:endParaRPr>
          </a:p>
        </p:txBody>
      </p:sp>
      <p:sp>
        <p:nvSpPr>
          <p:cNvPr id="26" name="TextBox 148"/>
          <p:cNvSpPr txBox="1"/>
          <p:nvPr/>
        </p:nvSpPr>
        <p:spPr>
          <a:xfrm>
            <a:off x="3851900" y="1203111"/>
            <a:ext cx="1941851" cy="369332"/>
          </a:xfrm>
          <a:prstGeom prst="rect">
            <a:avLst/>
          </a:prstGeom>
          <a:noFill/>
        </p:spPr>
        <p:txBody>
          <a:bodyPr wrap="square" lIns="121908" tIns="0" rIns="121908" bIns="0" rtlCol="0" anchor="t">
            <a:spAutoFit/>
          </a:bodyPr>
          <a:lstStyle/>
          <a:p>
            <a:pPr algn="l">
              <a:lnSpc>
                <a:spcPct val="150000"/>
              </a:lnSpc>
            </a:pPr>
            <a:r>
              <a:rPr lang="zh-CN" altLang="en-US" sz="1600" dirty="0">
                <a:solidFill>
                  <a:schemeClr val="bg1"/>
                </a:solidFill>
                <a:latin typeface="微软雅黑" pitchFamily="34" charset="-122"/>
                <a:ea typeface="微软雅黑" pitchFamily="34" charset="-122"/>
                <a:cs typeface="华文黑体" pitchFamily="2" charset="-122"/>
              </a:rPr>
              <a:t>添加标题</a:t>
            </a:r>
          </a:p>
        </p:txBody>
      </p:sp>
    </p:spTree>
  </p:cSld>
  <p:clrMapOvr>
    <a:masterClrMapping/>
  </p:clrMapOvr>
  <mc:AlternateContent xmlns:mc="http://schemas.openxmlformats.org/markup-compatibility/2006" xmlns:p14="http://schemas.microsoft.com/office/powerpoint/2010/main">
    <mc:Choice Requires="p14">
      <p:transition spd="slow" p14:dur="1600" advClick="0" advTm="6000">
        <p14:prism isInverted="1"/>
      </p:transition>
    </mc:Choice>
    <mc:Fallback xmlns="">
      <p:transition spd="slow" advClick="0" advTm="6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11"/>
                                        </p:tgtEl>
                                        <p:attrNameLst>
                                          <p:attrName>style.visibility</p:attrName>
                                        </p:attrNameLst>
                                      </p:cBhvr>
                                      <p:to>
                                        <p:strVal val="visible"/>
                                      </p:to>
                                    </p:set>
                                    <p:anim calcmode="lin" valueType="num">
                                      <p:cBhvr>
                                        <p:cTn id="7" dur="400" fill="hold"/>
                                        <p:tgtEl>
                                          <p:spTgt spid="11"/>
                                        </p:tgtEl>
                                        <p:attrNameLst>
                                          <p:attrName>ppt_x</p:attrName>
                                        </p:attrNameLst>
                                      </p:cBhvr>
                                      <p:tavLst>
                                        <p:tav tm="0">
                                          <p:val>
                                            <p:strVal val="#ppt_x"/>
                                          </p:val>
                                        </p:tav>
                                        <p:tav tm="50000">
                                          <p:val>
                                            <p:strVal val="#ppt_x+.1"/>
                                          </p:val>
                                        </p:tav>
                                        <p:tav tm="100000">
                                          <p:val>
                                            <p:strVal val="#ppt_x"/>
                                          </p:val>
                                        </p:tav>
                                      </p:tavLst>
                                    </p:anim>
                                    <p:anim calcmode="lin" valueType="num">
                                      <p:cBhvr>
                                        <p:cTn id="8" dur="400" fill="hold"/>
                                        <p:tgtEl>
                                          <p:spTgt spid="11"/>
                                        </p:tgtEl>
                                        <p:attrNameLst>
                                          <p:attrName>ppt_y</p:attrName>
                                        </p:attrNameLst>
                                      </p:cBhvr>
                                      <p:tavLst>
                                        <p:tav tm="0">
                                          <p:val>
                                            <p:strVal val="#ppt_y"/>
                                          </p:val>
                                        </p:tav>
                                        <p:tav tm="100000">
                                          <p:val>
                                            <p:strVal val="#ppt_y"/>
                                          </p:val>
                                        </p:tav>
                                      </p:tavLst>
                                    </p:anim>
                                    <p:anim calcmode="lin" valueType="num">
                                      <p:cBhvr>
                                        <p:cTn id="9" dur="400" fill="hold"/>
                                        <p:tgtEl>
                                          <p:spTgt spid="11"/>
                                        </p:tgtEl>
                                        <p:attrNameLst>
                                          <p:attrName>ppt_h</p:attrName>
                                        </p:attrNameLst>
                                      </p:cBhvr>
                                      <p:tavLst>
                                        <p:tav tm="0">
                                          <p:val>
                                            <p:strVal val="#ppt_h/10"/>
                                          </p:val>
                                        </p:tav>
                                        <p:tav tm="50000">
                                          <p:val>
                                            <p:strVal val="#ppt_h+.01"/>
                                          </p:val>
                                        </p:tav>
                                        <p:tav tm="100000">
                                          <p:val>
                                            <p:strVal val="#ppt_h"/>
                                          </p:val>
                                        </p:tav>
                                      </p:tavLst>
                                    </p:anim>
                                    <p:anim calcmode="lin" valueType="num">
                                      <p:cBhvr>
                                        <p:cTn id="10" dur="400" fill="hold"/>
                                        <p:tgtEl>
                                          <p:spTgt spid="11"/>
                                        </p:tgtEl>
                                        <p:attrNameLst>
                                          <p:attrName>ppt_w</p:attrName>
                                        </p:attrNameLst>
                                      </p:cBhvr>
                                      <p:tavLst>
                                        <p:tav tm="0">
                                          <p:val>
                                            <p:strVal val="#ppt_w/10"/>
                                          </p:val>
                                        </p:tav>
                                        <p:tav tm="50000">
                                          <p:val>
                                            <p:strVal val="#ppt_w+.01"/>
                                          </p:val>
                                        </p:tav>
                                        <p:tav tm="100000">
                                          <p:val>
                                            <p:strVal val="#ppt_w"/>
                                          </p:val>
                                        </p:tav>
                                      </p:tavLst>
                                    </p:anim>
                                    <p:animEffect transition="in" filter="fade">
                                      <p:cBhvr>
                                        <p:cTn id="11" dur="400" tmFilter="0,0; .5, 1; 1, 1"/>
                                        <p:tgtEl>
                                          <p:spTgt spid="11"/>
                                        </p:tgtEl>
                                      </p:cBhvr>
                                    </p:animEffect>
                                  </p:childTnLst>
                                </p:cTn>
                              </p:par>
                            </p:childTnLst>
                          </p:cTn>
                        </p:par>
                      </p:childTnLst>
                    </p:cTn>
                  </p:par>
                  <p:par>
                    <p:cTn id="12" fill="hold">
                      <p:stCondLst>
                        <p:cond delay="indefinite"/>
                      </p:stCondLst>
                      <p:childTnLst>
                        <p:par>
                          <p:cTn id="13" fill="hold">
                            <p:stCondLst>
                              <p:cond delay="0"/>
                            </p:stCondLst>
                            <p:childTnLst>
                              <p:par>
                                <p:cTn id="14" presetID="14" presetClass="entr" presetSubtype="10" fill="hold" grpId="0" nodeType="clickEffect">
                                  <p:stCondLst>
                                    <p:cond delay="0"/>
                                  </p:stCondLst>
                                  <p:childTnLst>
                                    <p:set>
                                      <p:cBhvr>
                                        <p:cTn id="15" dur="1" fill="hold">
                                          <p:stCondLst>
                                            <p:cond delay="0"/>
                                          </p:stCondLst>
                                        </p:cTn>
                                        <p:tgtEl>
                                          <p:spTgt spid="31"/>
                                        </p:tgtEl>
                                        <p:attrNameLst>
                                          <p:attrName>style.visibility</p:attrName>
                                        </p:attrNameLst>
                                      </p:cBhvr>
                                      <p:to>
                                        <p:strVal val="visible"/>
                                      </p:to>
                                    </p:set>
                                    <p:animEffect transition="in" filter="randombar(horizontal)">
                                      <p:cBhvr>
                                        <p:cTn id="16" dur="500"/>
                                        <p:tgtEl>
                                          <p:spTgt spid="31"/>
                                        </p:tgtEl>
                                      </p:cBhvr>
                                    </p:animEffect>
                                  </p:childTnLst>
                                </p:cTn>
                              </p:par>
                            </p:childTnLst>
                          </p:cTn>
                        </p:par>
                      </p:childTnLst>
                    </p:cTn>
                  </p:par>
                  <p:par>
                    <p:cTn id="17" fill="hold">
                      <p:stCondLst>
                        <p:cond delay="indefinite"/>
                      </p:stCondLst>
                      <p:childTnLst>
                        <p:par>
                          <p:cTn id="18" fill="hold">
                            <p:stCondLst>
                              <p:cond delay="0"/>
                            </p:stCondLst>
                            <p:childTnLst>
                              <p:par>
                                <p:cTn id="19" presetID="22" presetClass="entr" presetSubtype="4" fill="hold" grpId="0" nodeType="clickEffect">
                                  <p:stCondLst>
                                    <p:cond delay="0"/>
                                  </p:stCondLst>
                                  <p:childTnLst>
                                    <p:set>
                                      <p:cBhvr>
                                        <p:cTn id="20" dur="1" fill="hold">
                                          <p:stCondLst>
                                            <p:cond delay="0"/>
                                          </p:stCondLst>
                                        </p:cTn>
                                        <p:tgtEl>
                                          <p:spTgt spid="7"/>
                                        </p:tgtEl>
                                        <p:attrNameLst>
                                          <p:attrName>style.visibility</p:attrName>
                                        </p:attrNameLst>
                                      </p:cBhvr>
                                      <p:to>
                                        <p:strVal val="visible"/>
                                      </p:to>
                                    </p:set>
                                    <p:animEffect transition="in" filter="wipe(down)">
                                      <p:cBhvr>
                                        <p:cTn id="21" dur="500"/>
                                        <p:tgtEl>
                                          <p:spTgt spid="7"/>
                                        </p:tgtEl>
                                      </p:cBhvr>
                                    </p:animEffect>
                                  </p:childTnLst>
                                </p:cTn>
                              </p:par>
                              <p:par>
                                <p:cTn id="22" presetID="22" presetClass="entr" presetSubtype="4" fill="hold" grpId="0" nodeType="withEffect">
                                  <p:stCondLst>
                                    <p:cond delay="0"/>
                                  </p:stCondLst>
                                  <p:childTnLst>
                                    <p:set>
                                      <p:cBhvr>
                                        <p:cTn id="23" dur="1" fill="hold">
                                          <p:stCondLst>
                                            <p:cond delay="0"/>
                                          </p:stCondLst>
                                        </p:cTn>
                                        <p:tgtEl>
                                          <p:spTgt spid="8"/>
                                        </p:tgtEl>
                                        <p:attrNameLst>
                                          <p:attrName>style.visibility</p:attrName>
                                        </p:attrNameLst>
                                      </p:cBhvr>
                                      <p:to>
                                        <p:strVal val="visible"/>
                                      </p:to>
                                    </p:set>
                                    <p:animEffect transition="in" filter="wipe(down)">
                                      <p:cBhvr>
                                        <p:cTn id="24" dur="500"/>
                                        <p:tgtEl>
                                          <p:spTgt spid="8"/>
                                        </p:tgtEl>
                                      </p:cBhvr>
                                    </p:animEffect>
                                  </p:childTnLst>
                                </p:cTn>
                              </p:par>
                              <p:par>
                                <p:cTn id="25" presetID="22" presetClass="entr" presetSubtype="4" fill="hold" grpId="0" nodeType="withEffect">
                                  <p:stCondLst>
                                    <p:cond delay="0"/>
                                  </p:stCondLst>
                                  <p:childTnLst>
                                    <p:set>
                                      <p:cBhvr>
                                        <p:cTn id="26" dur="1" fill="hold">
                                          <p:stCondLst>
                                            <p:cond delay="0"/>
                                          </p:stCondLst>
                                        </p:cTn>
                                        <p:tgtEl>
                                          <p:spTgt spid="9"/>
                                        </p:tgtEl>
                                        <p:attrNameLst>
                                          <p:attrName>style.visibility</p:attrName>
                                        </p:attrNameLst>
                                      </p:cBhvr>
                                      <p:to>
                                        <p:strVal val="visible"/>
                                      </p:to>
                                    </p:set>
                                    <p:animEffect transition="in" filter="wipe(down)">
                                      <p:cBhvr>
                                        <p:cTn id="27" dur="500"/>
                                        <p:tgtEl>
                                          <p:spTgt spid="9"/>
                                        </p:tgtEl>
                                      </p:cBhvr>
                                    </p:animEffect>
                                  </p:childTnLst>
                                </p:cTn>
                              </p:par>
                              <p:par>
                                <p:cTn id="28" presetID="22" presetClass="entr" presetSubtype="4" fill="hold" grpId="0" nodeType="withEffect">
                                  <p:stCondLst>
                                    <p:cond delay="0"/>
                                  </p:stCondLst>
                                  <p:childTnLst>
                                    <p:set>
                                      <p:cBhvr>
                                        <p:cTn id="29" dur="1" fill="hold">
                                          <p:stCondLst>
                                            <p:cond delay="0"/>
                                          </p:stCondLst>
                                        </p:cTn>
                                        <p:tgtEl>
                                          <p:spTgt spid="10"/>
                                        </p:tgtEl>
                                        <p:attrNameLst>
                                          <p:attrName>style.visibility</p:attrName>
                                        </p:attrNameLst>
                                      </p:cBhvr>
                                      <p:to>
                                        <p:strVal val="visible"/>
                                      </p:to>
                                    </p:set>
                                    <p:animEffect transition="in" filter="wipe(down)">
                                      <p:cBhvr>
                                        <p:cTn id="30" dur="500"/>
                                        <p:tgtEl>
                                          <p:spTgt spid="10"/>
                                        </p:tgtEl>
                                      </p:cBhvr>
                                    </p:animEffect>
                                  </p:childTnLst>
                                </p:cTn>
                              </p:par>
                              <p:par>
                                <p:cTn id="31" presetID="22" presetClass="entr" presetSubtype="4" fill="hold" nodeType="withEffect">
                                  <p:stCondLst>
                                    <p:cond delay="0"/>
                                  </p:stCondLst>
                                  <p:childTnLst>
                                    <p:set>
                                      <p:cBhvr>
                                        <p:cTn id="32" dur="1" fill="hold">
                                          <p:stCondLst>
                                            <p:cond delay="0"/>
                                          </p:stCondLst>
                                        </p:cTn>
                                        <p:tgtEl>
                                          <p:spTgt spid="17"/>
                                        </p:tgtEl>
                                        <p:attrNameLst>
                                          <p:attrName>style.visibility</p:attrName>
                                        </p:attrNameLst>
                                      </p:cBhvr>
                                      <p:to>
                                        <p:strVal val="visible"/>
                                      </p:to>
                                    </p:set>
                                    <p:animEffect transition="in" filter="wipe(down)">
                                      <p:cBhvr>
                                        <p:cTn id="33" dur="500"/>
                                        <p:tgtEl>
                                          <p:spTgt spid="17"/>
                                        </p:tgtEl>
                                      </p:cBhvr>
                                    </p:animEffect>
                                  </p:childTnLst>
                                </p:cTn>
                              </p:par>
                              <p:par>
                                <p:cTn id="34" presetID="22" presetClass="entr" presetSubtype="4" fill="hold" nodeType="withEffect">
                                  <p:stCondLst>
                                    <p:cond delay="0"/>
                                  </p:stCondLst>
                                  <p:childTnLst>
                                    <p:set>
                                      <p:cBhvr>
                                        <p:cTn id="35" dur="1" fill="hold">
                                          <p:stCondLst>
                                            <p:cond delay="0"/>
                                          </p:stCondLst>
                                        </p:cTn>
                                        <p:tgtEl>
                                          <p:spTgt spid="18"/>
                                        </p:tgtEl>
                                        <p:attrNameLst>
                                          <p:attrName>style.visibility</p:attrName>
                                        </p:attrNameLst>
                                      </p:cBhvr>
                                      <p:to>
                                        <p:strVal val="visible"/>
                                      </p:to>
                                    </p:set>
                                    <p:animEffect transition="in" filter="wipe(down)">
                                      <p:cBhvr>
                                        <p:cTn id="36" dur="500"/>
                                        <p:tgtEl>
                                          <p:spTgt spid="18"/>
                                        </p:tgtEl>
                                      </p:cBhvr>
                                    </p:animEffect>
                                  </p:childTnLst>
                                </p:cTn>
                              </p:par>
                              <p:par>
                                <p:cTn id="37" presetID="22" presetClass="entr" presetSubtype="4" fill="hold" nodeType="withEffect">
                                  <p:stCondLst>
                                    <p:cond delay="0"/>
                                  </p:stCondLst>
                                  <p:childTnLst>
                                    <p:set>
                                      <p:cBhvr>
                                        <p:cTn id="38" dur="1" fill="hold">
                                          <p:stCondLst>
                                            <p:cond delay="0"/>
                                          </p:stCondLst>
                                        </p:cTn>
                                        <p:tgtEl>
                                          <p:spTgt spid="19"/>
                                        </p:tgtEl>
                                        <p:attrNameLst>
                                          <p:attrName>style.visibility</p:attrName>
                                        </p:attrNameLst>
                                      </p:cBhvr>
                                      <p:to>
                                        <p:strVal val="visible"/>
                                      </p:to>
                                    </p:set>
                                    <p:animEffect transition="in" filter="wipe(down)">
                                      <p:cBhvr>
                                        <p:cTn id="39" dur="500"/>
                                        <p:tgtEl>
                                          <p:spTgt spid="19"/>
                                        </p:tgtEl>
                                      </p:cBhvr>
                                    </p:animEffect>
                                  </p:childTnLst>
                                </p:cTn>
                              </p:par>
                              <p:par>
                                <p:cTn id="40" presetID="22" presetClass="entr" presetSubtype="4" fill="hold" nodeType="withEffect">
                                  <p:stCondLst>
                                    <p:cond delay="0"/>
                                  </p:stCondLst>
                                  <p:childTnLst>
                                    <p:set>
                                      <p:cBhvr>
                                        <p:cTn id="41" dur="1" fill="hold">
                                          <p:stCondLst>
                                            <p:cond delay="0"/>
                                          </p:stCondLst>
                                        </p:cTn>
                                        <p:tgtEl>
                                          <p:spTgt spid="20"/>
                                        </p:tgtEl>
                                        <p:attrNameLst>
                                          <p:attrName>style.visibility</p:attrName>
                                        </p:attrNameLst>
                                      </p:cBhvr>
                                      <p:to>
                                        <p:strVal val="visible"/>
                                      </p:to>
                                    </p:set>
                                    <p:animEffect transition="in" filter="wipe(down)">
                                      <p:cBhvr>
                                        <p:cTn id="42" dur="500"/>
                                        <p:tgtEl>
                                          <p:spTgt spid="20"/>
                                        </p:tgtEl>
                                      </p:cBhvr>
                                    </p:animEffect>
                                  </p:childTnLst>
                                </p:cTn>
                              </p:par>
                            </p:childTnLst>
                          </p:cTn>
                        </p:par>
                      </p:childTnLst>
                    </p:cTn>
                  </p:par>
                  <p:par>
                    <p:cTn id="43" fill="hold">
                      <p:stCondLst>
                        <p:cond delay="indefinite"/>
                      </p:stCondLst>
                      <p:childTnLst>
                        <p:par>
                          <p:cTn id="44" fill="hold">
                            <p:stCondLst>
                              <p:cond delay="0"/>
                            </p:stCondLst>
                            <p:childTnLst>
                              <p:par>
                                <p:cTn id="45" presetID="22" presetClass="entr" presetSubtype="8" fill="hold" grpId="0" nodeType="clickEffect">
                                  <p:stCondLst>
                                    <p:cond delay="0"/>
                                  </p:stCondLst>
                                  <p:childTnLst>
                                    <p:set>
                                      <p:cBhvr>
                                        <p:cTn id="46" dur="1" fill="hold">
                                          <p:stCondLst>
                                            <p:cond delay="0"/>
                                          </p:stCondLst>
                                        </p:cTn>
                                        <p:tgtEl>
                                          <p:spTgt spid="24"/>
                                        </p:tgtEl>
                                        <p:attrNameLst>
                                          <p:attrName>style.visibility</p:attrName>
                                        </p:attrNameLst>
                                      </p:cBhvr>
                                      <p:to>
                                        <p:strVal val="visible"/>
                                      </p:to>
                                    </p:set>
                                    <p:animEffect transition="in" filter="wipe(left)">
                                      <p:cBhvr>
                                        <p:cTn id="47"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9" grpId="0" animBg="1"/>
      <p:bldP spid="10" grpId="0" animBg="1"/>
      <p:bldP spid="11" grpId="0"/>
      <p:bldP spid="24" grpId="0" animBg="1"/>
      <p:bldP spid="31" grpId="0" animBg="1"/>
    </p:bldLst>
  </p:timing>
</p:sld>
</file>

<file path=ppt/slides/slide1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矩形 1"/>
          <p:cNvSpPr/>
          <p:nvPr/>
        </p:nvSpPr>
        <p:spPr>
          <a:xfrm>
            <a:off x="0" y="51470"/>
            <a:ext cx="180000" cy="1080000"/>
          </a:xfrm>
          <a:prstGeom prst="rect">
            <a:avLst/>
          </a:prstGeom>
          <a:solidFill>
            <a:srgbClr val="91D10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dirty="0"/>
          </a:p>
        </p:txBody>
      </p:sp>
      <p:sp>
        <p:nvSpPr>
          <p:cNvPr id="3" name="矩形 2"/>
          <p:cNvSpPr/>
          <p:nvPr/>
        </p:nvSpPr>
        <p:spPr>
          <a:xfrm>
            <a:off x="0" y="1155593"/>
            <a:ext cx="360000" cy="1080000"/>
          </a:xfrm>
          <a:prstGeom prst="rect">
            <a:avLst/>
          </a:prstGeom>
          <a:solidFill>
            <a:srgbClr val="FFA01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dirty="0"/>
          </a:p>
        </p:txBody>
      </p:sp>
      <p:sp>
        <p:nvSpPr>
          <p:cNvPr id="4" name="矩形 3"/>
          <p:cNvSpPr/>
          <p:nvPr/>
        </p:nvSpPr>
        <p:spPr>
          <a:xfrm>
            <a:off x="0" y="2259716"/>
            <a:ext cx="180000" cy="1080000"/>
          </a:xfrm>
          <a:prstGeom prst="rect">
            <a:avLst/>
          </a:prstGeom>
          <a:solidFill>
            <a:srgbClr val="00C5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dirty="0"/>
          </a:p>
        </p:txBody>
      </p:sp>
      <p:sp>
        <p:nvSpPr>
          <p:cNvPr id="5" name="矩形 4"/>
          <p:cNvSpPr/>
          <p:nvPr/>
        </p:nvSpPr>
        <p:spPr>
          <a:xfrm>
            <a:off x="0" y="3363838"/>
            <a:ext cx="180000" cy="1080000"/>
          </a:xfrm>
          <a:prstGeom prst="rect">
            <a:avLst/>
          </a:prstGeom>
          <a:solidFill>
            <a:srgbClr val="FF474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dirty="0"/>
          </a:p>
        </p:txBody>
      </p:sp>
      <p:sp>
        <p:nvSpPr>
          <p:cNvPr id="8" name="TextBox 54"/>
          <p:cNvSpPr txBox="1"/>
          <p:nvPr/>
        </p:nvSpPr>
        <p:spPr>
          <a:xfrm>
            <a:off x="1619885" y="174308"/>
            <a:ext cx="2673985" cy="417830"/>
          </a:xfrm>
          <a:prstGeom prst="rect">
            <a:avLst/>
          </a:prstGeom>
          <a:noFill/>
          <a:ln w="9525">
            <a:noFill/>
            <a:miter/>
          </a:ln>
        </p:spPr>
        <p:txBody>
          <a:bodyPr wrap="square">
            <a:spAutoFit/>
          </a:bodyPr>
          <a:lstStyle/>
          <a:p>
            <a:pPr lvl="0" eaLnBrk="1" hangingPunct="1"/>
            <a:r>
              <a:rPr lang="en-US" altLang="zh-CN" sz="2000" dirty="0">
                <a:solidFill>
                  <a:schemeClr val="bg1"/>
                </a:solidFill>
                <a:latin typeface="微软雅黑" pitchFamily="34" charset="-122"/>
                <a:ea typeface="微软雅黑" pitchFamily="34" charset="-122"/>
              </a:rPr>
              <a:t>2.3</a:t>
            </a:r>
            <a:r>
              <a:rPr lang="en-US" sz="2000" dirty="0">
                <a:solidFill>
                  <a:schemeClr val="bg1"/>
                </a:solidFill>
                <a:latin typeface="微软雅黑" pitchFamily="34" charset="-122"/>
                <a:ea typeface="微软雅黑" pitchFamily="34" charset="-122"/>
              </a:rPr>
              <a:t> </a:t>
            </a:r>
            <a:r>
              <a:rPr lang="zh-CN" altLang="en-US" sz="2000" dirty="0">
                <a:solidFill>
                  <a:schemeClr val="bg1"/>
                </a:solidFill>
                <a:latin typeface="微软雅黑" pitchFamily="34" charset="-122"/>
                <a:ea typeface="微软雅黑" pitchFamily="34" charset="-122"/>
              </a:rPr>
              <a:t>采用某某研究方案</a:t>
            </a:r>
          </a:p>
        </p:txBody>
      </p:sp>
      <p:sp>
        <p:nvSpPr>
          <p:cNvPr id="8195" name="Freeform 5"/>
          <p:cNvSpPr/>
          <p:nvPr/>
        </p:nvSpPr>
        <p:spPr>
          <a:xfrm>
            <a:off x="541973" y="210185"/>
            <a:ext cx="1092200" cy="373063"/>
          </a:xfrm>
          <a:custGeom>
            <a:avLst/>
            <a:gdLst/>
            <a:ahLst/>
            <a:cxnLst>
              <a:cxn ang="0">
                <a:pos x="35442" y="0"/>
              </a:cxn>
              <a:cxn ang="0">
                <a:pos x="950431" y="0"/>
              </a:cxn>
              <a:cxn ang="0">
                <a:pos x="985873" y="37004"/>
              </a:cxn>
              <a:cxn ang="0">
                <a:pos x="985873" y="94399"/>
              </a:cxn>
              <a:cxn ang="0">
                <a:pos x="1036505" y="138199"/>
              </a:cxn>
              <a:cxn ang="0">
                <a:pos x="1092200" y="186532"/>
              </a:cxn>
              <a:cxn ang="0">
                <a:pos x="1036505" y="234108"/>
              </a:cxn>
              <a:cxn ang="0">
                <a:pos x="985873" y="278664"/>
              </a:cxn>
              <a:cxn ang="0">
                <a:pos x="985873" y="335304"/>
              </a:cxn>
              <a:cxn ang="0">
                <a:pos x="950431" y="373063"/>
              </a:cxn>
              <a:cxn ang="0">
                <a:pos x="35442" y="373063"/>
              </a:cxn>
              <a:cxn ang="0">
                <a:pos x="0" y="335304"/>
              </a:cxn>
              <a:cxn ang="0">
                <a:pos x="0" y="37004"/>
              </a:cxn>
              <a:cxn ang="0">
                <a:pos x="35442" y="0"/>
              </a:cxn>
            </a:cxnLst>
            <a:rect l="0" t="0" r="0" b="0"/>
            <a:pathLst>
              <a:path w="1510" h="494">
                <a:moveTo>
                  <a:pt x="49" y="0"/>
                </a:moveTo>
                <a:lnTo>
                  <a:pt x="1314" y="0"/>
                </a:lnTo>
                <a:cubicBezTo>
                  <a:pt x="1341" y="0"/>
                  <a:pt x="1363" y="22"/>
                  <a:pt x="1363" y="49"/>
                </a:cubicBezTo>
                <a:lnTo>
                  <a:pt x="1363" y="125"/>
                </a:lnTo>
                <a:lnTo>
                  <a:pt x="1433" y="183"/>
                </a:lnTo>
                <a:lnTo>
                  <a:pt x="1510" y="247"/>
                </a:lnTo>
                <a:lnTo>
                  <a:pt x="1433" y="310"/>
                </a:lnTo>
                <a:lnTo>
                  <a:pt x="1363" y="369"/>
                </a:lnTo>
                <a:lnTo>
                  <a:pt x="1363" y="444"/>
                </a:lnTo>
                <a:cubicBezTo>
                  <a:pt x="1363" y="471"/>
                  <a:pt x="1341" y="494"/>
                  <a:pt x="1314" y="494"/>
                </a:cubicBezTo>
                <a:lnTo>
                  <a:pt x="49" y="494"/>
                </a:lnTo>
                <a:cubicBezTo>
                  <a:pt x="22" y="494"/>
                  <a:pt x="0" y="471"/>
                  <a:pt x="0" y="444"/>
                </a:cubicBezTo>
                <a:lnTo>
                  <a:pt x="0" y="49"/>
                </a:lnTo>
                <a:cubicBezTo>
                  <a:pt x="0" y="22"/>
                  <a:pt x="22" y="0"/>
                  <a:pt x="49" y="0"/>
                </a:cubicBezTo>
                <a:close/>
              </a:path>
            </a:pathLst>
          </a:custGeom>
          <a:solidFill>
            <a:schemeClr val="bg1">
              <a:alpha val="100000"/>
            </a:schemeClr>
          </a:solidFill>
          <a:ln w="9525">
            <a:noFill/>
          </a:ln>
        </p:spPr>
        <p:txBody>
          <a:bodyPr/>
          <a:lstStyle/>
          <a:p>
            <a:endParaRPr lang="zh-CN" altLang="en-US"/>
          </a:p>
        </p:txBody>
      </p:sp>
      <p:sp>
        <p:nvSpPr>
          <p:cNvPr id="8196" name="TextBox 23"/>
          <p:cNvSpPr txBox="1"/>
          <p:nvPr/>
        </p:nvSpPr>
        <p:spPr>
          <a:xfrm>
            <a:off x="594360" y="183198"/>
            <a:ext cx="903288" cy="396240"/>
          </a:xfrm>
          <a:prstGeom prst="rect">
            <a:avLst/>
          </a:prstGeom>
          <a:noFill/>
          <a:ln w="9525">
            <a:noFill/>
            <a:miter/>
          </a:ln>
        </p:spPr>
        <p:txBody>
          <a:bodyPr>
            <a:spAutoFit/>
          </a:bodyPr>
          <a:lstStyle/>
          <a:p>
            <a:pPr lvl="0" algn="ctr" eaLnBrk="1" hangingPunct="1"/>
            <a:r>
              <a:rPr lang="en-US" altLang="zh-CN" sz="2000" dirty="0">
                <a:solidFill>
                  <a:schemeClr val="accent2"/>
                </a:solidFill>
                <a:latin typeface="Arial" pitchFamily="34" charset="0"/>
                <a:ea typeface="宋体" pitchFamily="2" charset="-122"/>
              </a:rPr>
              <a:t>Part</a:t>
            </a:r>
            <a:r>
              <a:rPr lang="en-US" altLang="zh-CN" dirty="0">
                <a:solidFill>
                  <a:schemeClr val="accent2"/>
                </a:solidFill>
                <a:latin typeface="Arial" pitchFamily="34" charset="0"/>
                <a:ea typeface="宋体" pitchFamily="2" charset="-122"/>
              </a:rPr>
              <a:t> 2</a:t>
            </a:r>
            <a:endParaRPr lang="zh-CN" altLang="en-US" dirty="0">
              <a:solidFill>
                <a:schemeClr val="accent2"/>
              </a:solidFill>
              <a:latin typeface="Arial" pitchFamily="34" charset="0"/>
              <a:ea typeface="宋体" pitchFamily="2" charset="-122"/>
            </a:endParaRPr>
          </a:p>
        </p:txBody>
      </p:sp>
      <p:sp>
        <p:nvSpPr>
          <p:cNvPr id="18" name="矩形 17"/>
          <p:cNvSpPr/>
          <p:nvPr/>
        </p:nvSpPr>
        <p:spPr>
          <a:xfrm>
            <a:off x="0" y="4516755"/>
            <a:ext cx="179705" cy="577215"/>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dirty="0"/>
          </a:p>
        </p:txBody>
      </p:sp>
      <p:sp>
        <p:nvSpPr>
          <p:cNvPr id="19" name="椭圆 18"/>
          <p:cNvSpPr/>
          <p:nvPr/>
        </p:nvSpPr>
        <p:spPr>
          <a:xfrm>
            <a:off x="5969157" y="1146208"/>
            <a:ext cx="2715343" cy="2714990"/>
          </a:xfrm>
          <a:prstGeom prst="ellipse">
            <a:avLst/>
          </a:prstGeom>
          <a:gradFill flip="none" rotWithShape="1">
            <a:gsLst>
              <a:gs pos="49000">
                <a:schemeClr val="bg1">
                  <a:lumMod val="93000"/>
                </a:schemeClr>
              </a:gs>
              <a:gs pos="0">
                <a:srgbClr val="E2E2E2">
                  <a:lumMod val="85000"/>
                </a:srgbClr>
              </a:gs>
              <a:gs pos="100000">
                <a:schemeClr val="bg1"/>
              </a:gs>
            </a:gsLst>
            <a:lin ang="2700000" scaled="1"/>
            <a:tileRect/>
          </a:gradFill>
          <a:ln w="38100">
            <a:gradFill flip="none" rotWithShape="1">
              <a:gsLst>
                <a:gs pos="100000">
                  <a:srgbClr val="E0E0E0"/>
                </a:gs>
                <a:gs pos="0">
                  <a:schemeClr val="bg1"/>
                </a:gs>
              </a:gsLst>
              <a:lin ang="0" scaled="0"/>
              <a:tileRect/>
            </a:gradFill>
          </a:ln>
          <a:effectLst>
            <a:outerShdw blurRad="368300" dist="584200" dir="2700000" algn="tr" rotWithShape="0">
              <a:prstClr val="black">
                <a:alpha val="20000"/>
              </a:prstClr>
            </a:outerShdw>
          </a:effectLst>
          <a:scene3d>
            <a:camera prst="orthographicFront"/>
            <a:lightRig rig="threePt" dir="t"/>
          </a:scene3d>
          <a:sp3d prstMaterial="metal"/>
        </p:spPr>
        <p:style>
          <a:lnRef idx="2">
            <a:schemeClr val="accent1">
              <a:shade val="50000"/>
            </a:schemeClr>
          </a:lnRef>
          <a:fillRef idx="1">
            <a:schemeClr val="accent1"/>
          </a:fillRef>
          <a:effectRef idx="0">
            <a:schemeClr val="accent1"/>
          </a:effectRef>
          <a:fontRef idx="minor">
            <a:schemeClr val="lt1"/>
          </a:fontRef>
        </p:style>
        <p:txBody>
          <a:bodyPr lIns="0" tIns="34290" rIns="0" bIns="34290" rtlCol="0" anchor="ctr"/>
          <a:lstStyle/>
          <a:p>
            <a:pPr lvl="0" algn="ctr"/>
            <a:endParaRPr lang="zh-CN" altLang="en-US" sz="4800" dirty="0">
              <a:ln w="12700">
                <a:noFill/>
              </a:ln>
              <a:solidFill>
                <a:srgbClr val="0070C0"/>
              </a:solidFill>
              <a:latin typeface="Impact" pitchFamily="34" charset="0"/>
              <a:ea typeface="微软雅黑" pitchFamily="34" charset="-122"/>
            </a:endParaRPr>
          </a:p>
        </p:txBody>
      </p:sp>
      <p:sp>
        <p:nvSpPr>
          <p:cNvPr id="20" name="Freeform 6"/>
          <p:cNvSpPr/>
          <p:nvPr/>
        </p:nvSpPr>
        <p:spPr bwMode="auto">
          <a:xfrm>
            <a:off x="6660436" y="1347312"/>
            <a:ext cx="2021944" cy="2513410"/>
          </a:xfrm>
          <a:custGeom>
            <a:avLst/>
            <a:gdLst>
              <a:gd name="T0" fmla="*/ 1130 w 1696"/>
              <a:gd name="T1" fmla="*/ 0 h 2108"/>
              <a:gd name="T2" fmla="*/ 1696 w 1696"/>
              <a:gd name="T3" fmla="*/ 978 h 2108"/>
              <a:gd name="T4" fmla="*/ 566 w 1696"/>
              <a:gd name="T5" fmla="*/ 2108 h 2108"/>
              <a:gd name="T6" fmla="*/ 0 w 1696"/>
              <a:gd name="T7" fmla="*/ 1956 h 2108"/>
            </a:gdLst>
            <a:ahLst/>
            <a:cxnLst>
              <a:cxn ang="0">
                <a:pos x="T0" y="T1"/>
              </a:cxn>
              <a:cxn ang="0">
                <a:pos x="T2" y="T3"/>
              </a:cxn>
              <a:cxn ang="0">
                <a:pos x="T4" y="T5"/>
              </a:cxn>
              <a:cxn ang="0">
                <a:pos x="T6" y="T7"/>
              </a:cxn>
            </a:cxnLst>
            <a:rect l="0" t="0" r="r" b="b"/>
            <a:pathLst>
              <a:path w="1696" h="2108">
                <a:moveTo>
                  <a:pt x="1130" y="0"/>
                </a:moveTo>
                <a:cubicBezTo>
                  <a:pt x="1468" y="195"/>
                  <a:pt x="1696" y="560"/>
                  <a:pt x="1696" y="978"/>
                </a:cubicBezTo>
                <a:cubicBezTo>
                  <a:pt x="1696" y="1602"/>
                  <a:pt x="1190" y="2108"/>
                  <a:pt x="566" y="2108"/>
                </a:cubicBezTo>
                <a:cubicBezTo>
                  <a:pt x="360" y="2108"/>
                  <a:pt x="167" y="2052"/>
                  <a:pt x="0" y="1956"/>
                </a:cubicBezTo>
              </a:path>
            </a:pathLst>
          </a:custGeom>
          <a:noFill/>
          <a:ln w="2" cap="flat">
            <a:solidFill>
              <a:srgbClr val="0070C0"/>
            </a:solidFill>
            <a:prstDash val="solid"/>
            <a:miter lim="800000"/>
          </a:ln>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lstStyle/>
          <a:p>
            <a:endParaRPr lang="zh-CN" altLang="en-US"/>
          </a:p>
        </p:txBody>
      </p:sp>
      <p:sp>
        <p:nvSpPr>
          <p:cNvPr id="21" name="Freeform 7"/>
          <p:cNvSpPr/>
          <p:nvPr/>
        </p:nvSpPr>
        <p:spPr bwMode="auto">
          <a:xfrm>
            <a:off x="5988836" y="1167528"/>
            <a:ext cx="2018372" cy="2512219"/>
          </a:xfrm>
          <a:custGeom>
            <a:avLst/>
            <a:gdLst>
              <a:gd name="T0" fmla="*/ 563 w 1693"/>
              <a:gd name="T1" fmla="*/ 2107 h 2107"/>
              <a:gd name="T2" fmla="*/ 0 w 1693"/>
              <a:gd name="T3" fmla="*/ 1129 h 2107"/>
              <a:gd name="T4" fmla="*/ 1129 w 1693"/>
              <a:gd name="T5" fmla="*/ 0 h 2107"/>
              <a:gd name="T6" fmla="*/ 1693 w 1693"/>
              <a:gd name="T7" fmla="*/ 151 h 2107"/>
            </a:gdLst>
            <a:ahLst/>
            <a:cxnLst>
              <a:cxn ang="0">
                <a:pos x="T0" y="T1"/>
              </a:cxn>
              <a:cxn ang="0">
                <a:pos x="T2" y="T3"/>
              </a:cxn>
              <a:cxn ang="0">
                <a:pos x="T4" y="T5"/>
              </a:cxn>
              <a:cxn ang="0">
                <a:pos x="T6" y="T7"/>
              </a:cxn>
            </a:cxnLst>
            <a:rect l="0" t="0" r="r" b="b"/>
            <a:pathLst>
              <a:path w="1693" h="2107">
                <a:moveTo>
                  <a:pt x="563" y="2107"/>
                </a:moveTo>
                <a:cubicBezTo>
                  <a:pt x="227" y="1911"/>
                  <a:pt x="0" y="1547"/>
                  <a:pt x="0" y="1129"/>
                </a:cubicBezTo>
                <a:cubicBezTo>
                  <a:pt x="0" y="506"/>
                  <a:pt x="506" y="0"/>
                  <a:pt x="1129" y="0"/>
                </a:cubicBezTo>
                <a:cubicBezTo>
                  <a:pt x="1335" y="0"/>
                  <a:pt x="1527" y="55"/>
                  <a:pt x="1693" y="151"/>
                </a:cubicBezTo>
              </a:path>
            </a:pathLst>
          </a:custGeom>
          <a:noFill/>
          <a:ln w="2" cap="flat">
            <a:solidFill>
              <a:srgbClr val="0070C0"/>
            </a:solidFill>
            <a:prstDash val="solid"/>
            <a:miter lim="800000"/>
          </a:ln>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lstStyle/>
          <a:p>
            <a:endParaRPr lang="zh-CN" altLang="en-US"/>
          </a:p>
        </p:txBody>
      </p:sp>
      <p:sp>
        <p:nvSpPr>
          <p:cNvPr id="22" name="Line 8"/>
          <p:cNvSpPr>
            <a:spLocks noChangeShapeType="1"/>
          </p:cNvSpPr>
          <p:nvPr/>
        </p:nvSpPr>
        <p:spPr bwMode="auto">
          <a:xfrm flipH="1" flipV="1">
            <a:off x="5748298" y="-5238"/>
            <a:ext cx="2263673" cy="1354931"/>
          </a:xfrm>
          <a:prstGeom prst="line">
            <a:avLst/>
          </a:prstGeom>
          <a:noFill/>
          <a:ln w="2" cap="flat">
            <a:solidFill>
              <a:srgbClr val="0070C0"/>
            </a:solidFill>
            <a:prstDash val="solid"/>
            <a:miter lim="800000"/>
          </a:ln>
          <a:extLst>
            <a:ext uri="{909E8E84-426E-40DD-AFC4-6F175D3DCCD1}">
              <a14:hiddenFill xmlns:a14="http://schemas.microsoft.com/office/drawing/2010/main">
                <a:noFill/>
              </a14:hiddenFill>
            </a:ext>
          </a:extLst>
        </p:spPr>
        <p:txBody>
          <a:bodyPr vert="horz" wrap="square" lIns="68580" tIns="34290" rIns="68580" bIns="34290" numCol="1" anchor="t" anchorCtr="0" compatLnSpc="1"/>
          <a:lstStyle/>
          <a:p>
            <a:endParaRPr lang="zh-CN" altLang="en-US"/>
          </a:p>
        </p:txBody>
      </p:sp>
      <p:sp>
        <p:nvSpPr>
          <p:cNvPr id="23" name="Line 9"/>
          <p:cNvSpPr>
            <a:spLocks noChangeShapeType="1"/>
          </p:cNvSpPr>
          <p:nvPr/>
        </p:nvSpPr>
        <p:spPr bwMode="auto">
          <a:xfrm flipH="1" flipV="1">
            <a:off x="6654482" y="3674984"/>
            <a:ext cx="2442290" cy="1469231"/>
          </a:xfrm>
          <a:prstGeom prst="line">
            <a:avLst/>
          </a:prstGeom>
          <a:noFill/>
          <a:ln w="2" cap="flat">
            <a:solidFill>
              <a:srgbClr val="0070C0"/>
            </a:solidFill>
            <a:prstDash val="solid"/>
            <a:miter lim="800000"/>
          </a:ln>
          <a:extLst>
            <a:ext uri="{909E8E84-426E-40DD-AFC4-6F175D3DCCD1}">
              <a14:hiddenFill xmlns:a14="http://schemas.microsoft.com/office/drawing/2010/main">
                <a:noFill/>
              </a14:hiddenFill>
            </a:ext>
          </a:extLst>
        </p:spPr>
        <p:txBody>
          <a:bodyPr vert="horz" wrap="square" lIns="68580" tIns="34290" rIns="68580" bIns="34290" numCol="1" anchor="t" anchorCtr="0" compatLnSpc="1"/>
          <a:lstStyle/>
          <a:p>
            <a:endParaRPr lang="zh-CN" altLang="en-US"/>
          </a:p>
        </p:txBody>
      </p:sp>
      <p:grpSp>
        <p:nvGrpSpPr>
          <p:cNvPr id="168" name="组合 167"/>
          <p:cNvGrpSpPr>
            <a:grpSpLocks noChangeAspect="1"/>
          </p:cNvGrpSpPr>
          <p:nvPr/>
        </p:nvGrpSpPr>
        <p:grpSpPr>
          <a:xfrm>
            <a:off x="6665595" y="1969770"/>
            <a:ext cx="1299845" cy="1115060"/>
            <a:chOff x="5084763" y="971550"/>
            <a:chExt cx="323850" cy="277813"/>
          </a:xfrm>
          <a:solidFill>
            <a:srgbClr val="C00000"/>
          </a:solidFill>
        </p:grpSpPr>
        <p:sp>
          <p:nvSpPr>
            <p:cNvPr id="169" name="Freeform 301"/>
            <p:cNvSpPr>
              <a:spLocks noEditPoints="1"/>
            </p:cNvSpPr>
            <p:nvPr/>
          </p:nvSpPr>
          <p:spPr bwMode="auto">
            <a:xfrm>
              <a:off x="5191125" y="1031875"/>
              <a:ext cx="217488" cy="217488"/>
            </a:xfrm>
            <a:custGeom>
              <a:avLst/>
              <a:gdLst>
                <a:gd name="T0" fmla="*/ 6 w 58"/>
                <a:gd name="T1" fmla="*/ 14 h 58"/>
                <a:gd name="T2" fmla="*/ 7 w 58"/>
                <a:gd name="T3" fmla="*/ 19 h 58"/>
                <a:gd name="T4" fmla="*/ 4 w 58"/>
                <a:gd name="T5" fmla="*/ 20 h 58"/>
                <a:gd name="T6" fmla="*/ 0 w 58"/>
                <a:gd name="T7" fmla="*/ 23 h 58"/>
                <a:gd name="T8" fmla="*/ 2 w 58"/>
                <a:gd name="T9" fmla="*/ 27 h 58"/>
                <a:gd name="T10" fmla="*/ 5 w 58"/>
                <a:gd name="T11" fmla="*/ 31 h 58"/>
                <a:gd name="T12" fmla="*/ 2 w 58"/>
                <a:gd name="T13" fmla="*/ 34 h 58"/>
                <a:gd name="T14" fmla="*/ 1 w 58"/>
                <a:gd name="T15" fmla="*/ 38 h 58"/>
                <a:gd name="T16" fmla="*/ 5 w 58"/>
                <a:gd name="T17" fmla="*/ 41 h 58"/>
                <a:gd name="T18" fmla="*/ 8 w 58"/>
                <a:gd name="T19" fmla="*/ 42 h 58"/>
                <a:gd name="T20" fmla="*/ 8 w 58"/>
                <a:gd name="T21" fmla="*/ 46 h 58"/>
                <a:gd name="T22" fmla="*/ 9 w 58"/>
                <a:gd name="T23" fmla="*/ 51 h 58"/>
                <a:gd name="T24" fmla="*/ 14 w 58"/>
                <a:gd name="T25" fmla="*/ 51 h 58"/>
                <a:gd name="T26" fmla="*/ 18 w 58"/>
                <a:gd name="T27" fmla="*/ 51 h 58"/>
                <a:gd name="T28" fmla="*/ 19 w 58"/>
                <a:gd name="T29" fmla="*/ 54 h 58"/>
                <a:gd name="T30" fmla="*/ 22 w 58"/>
                <a:gd name="T31" fmla="*/ 58 h 58"/>
                <a:gd name="T32" fmla="*/ 27 w 58"/>
                <a:gd name="T33" fmla="*/ 56 h 58"/>
                <a:gd name="T34" fmla="*/ 31 w 58"/>
                <a:gd name="T35" fmla="*/ 53 h 58"/>
                <a:gd name="T36" fmla="*/ 33 w 58"/>
                <a:gd name="T37" fmla="*/ 56 h 58"/>
                <a:gd name="T38" fmla="*/ 38 w 58"/>
                <a:gd name="T39" fmla="*/ 57 h 58"/>
                <a:gd name="T40" fmla="*/ 40 w 58"/>
                <a:gd name="T41" fmla="*/ 53 h 58"/>
                <a:gd name="T42" fmla="*/ 42 w 58"/>
                <a:gd name="T43" fmla="*/ 49 h 58"/>
                <a:gd name="T44" fmla="*/ 46 w 58"/>
                <a:gd name="T45" fmla="*/ 50 h 58"/>
                <a:gd name="T46" fmla="*/ 50 w 58"/>
                <a:gd name="T47" fmla="*/ 49 h 58"/>
                <a:gd name="T48" fmla="*/ 51 w 58"/>
                <a:gd name="T49" fmla="*/ 44 h 58"/>
                <a:gd name="T50" fmla="*/ 50 w 58"/>
                <a:gd name="T51" fmla="*/ 40 h 58"/>
                <a:gd name="T52" fmla="*/ 54 w 58"/>
                <a:gd name="T53" fmla="*/ 39 h 58"/>
                <a:gd name="T54" fmla="*/ 57 w 58"/>
                <a:gd name="T55" fmla="*/ 35 h 58"/>
                <a:gd name="T56" fmla="*/ 55 w 58"/>
                <a:gd name="T57" fmla="*/ 31 h 58"/>
                <a:gd name="T58" fmla="*/ 52 w 58"/>
                <a:gd name="T59" fmla="*/ 27 h 58"/>
                <a:gd name="T60" fmla="*/ 55 w 58"/>
                <a:gd name="T61" fmla="*/ 25 h 58"/>
                <a:gd name="T62" fmla="*/ 56 w 58"/>
                <a:gd name="T63" fmla="*/ 20 h 58"/>
                <a:gd name="T64" fmla="*/ 53 w 58"/>
                <a:gd name="T65" fmla="*/ 18 h 58"/>
                <a:gd name="T66" fmla="*/ 48 w 58"/>
                <a:gd name="T67" fmla="*/ 16 h 58"/>
                <a:gd name="T68" fmla="*/ 49 w 58"/>
                <a:gd name="T69" fmla="*/ 12 h 58"/>
                <a:gd name="T70" fmla="*/ 48 w 58"/>
                <a:gd name="T71" fmla="*/ 8 h 58"/>
                <a:gd name="T72" fmla="*/ 44 w 58"/>
                <a:gd name="T73" fmla="*/ 7 h 58"/>
                <a:gd name="T74" fmla="*/ 39 w 58"/>
                <a:gd name="T75" fmla="*/ 8 h 58"/>
                <a:gd name="T76" fmla="*/ 38 w 58"/>
                <a:gd name="T77" fmla="*/ 4 h 58"/>
                <a:gd name="T78" fmla="*/ 35 w 58"/>
                <a:gd name="T79" fmla="*/ 1 h 58"/>
                <a:gd name="T80" fmla="*/ 30 w 58"/>
                <a:gd name="T81" fmla="*/ 3 h 58"/>
                <a:gd name="T82" fmla="*/ 27 w 58"/>
                <a:gd name="T83" fmla="*/ 5 h 58"/>
                <a:gd name="T84" fmla="*/ 24 w 58"/>
                <a:gd name="T85" fmla="*/ 3 h 58"/>
                <a:gd name="T86" fmla="*/ 20 w 58"/>
                <a:gd name="T87" fmla="*/ 1 h 58"/>
                <a:gd name="T88" fmla="*/ 17 w 58"/>
                <a:gd name="T89" fmla="*/ 5 h 58"/>
                <a:gd name="T90" fmla="*/ 15 w 58"/>
                <a:gd name="T91" fmla="*/ 10 h 58"/>
                <a:gd name="T92" fmla="*/ 12 w 58"/>
                <a:gd name="T93" fmla="*/ 9 h 58"/>
                <a:gd name="T94" fmla="*/ 7 w 58"/>
                <a:gd name="T95" fmla="*/ 10 h 58"/>
                <a:gd name="T96" fmla="*/ 6 w 58"/>
                <a:gd name="T97" fmla="*/ 14 h 58"/>
                <a:gd name="T98" fmla="*/ 23 w 58"/>
                <a:gd name="T99" fmla="*/ 13 h 58"/>
                <a:gd name="T100" fmla="*/ 45 w 58"/>
                <a:gd name="T101" fmla="*/ 24 h 58"/>
                <a:gd name="T102" fmla="*/ 34 w 58"/>
                <a:gd name="T103" fmla="*/ 45 h 58"/>
                <a:gd name="T104" fmla="*/ 13 w 58"/>
                <a:gd name="T105" fmla="*/ 34 h 58"/>
                <a:gd name="T106" fmla="*/ 23 w 58"/>
                <a:gd name="T107" fmla="*/ 13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58" h="58">
                  <a:moveTo>
                    <a:pt x="6" y="14"/>
                  </a:moveTo>
                  <a:cubicBezTo>
                    <a:pt x="8" y="15"/>
                    <a:pt x="7" y="18"/>
                    <a:pt x="7" y="19"/>
                  </a:cubicBezTo>
                  <a:cubicBezTo>
                    <a:pt x="7" y="20"/>
                    <a:pt x="5" y="20"/>
                    <a:pt x="4" y="20"/>
                  </a:cubicBezTo>
                  <a:cubicBezTo>
                    <a:pt x="2" y="20"/>
                    <a:pt x="0" y="21"/>
                    <a:pt x="0" y="23"/>
                  </a:cubicBezTo>
                  <a:cubicBezTo>
                    <a:pt x="0" y="25"/>
                    <a:pt x="0" y="27"/>
                    <a:pt x="2" y="27"/>
                  </a:cubicBezTo>
                  <a:cubicBezTo>
                    <a:pt x="3" y="28"/>
                    <a:pt x="5" y="30"/>
                    <a:pt x="5" y="31"/>
                  </a:cubicBezTo>
                  <a:cubicBezTo>
                    <a:pt x="5" y="32"/>
                    <a:pt x="4" y="33"/>
                    <a:pt x="2" y="34"/>
                  </a:cubicBezTo>
                  <a:cubicBezTo>
                    <a:pt x="1" y="34"/>
                    <a:pt x="0" y="36"/>
                    <a:pt x="1" y="38"/>
                  </a:cubicBezTo>
                  <a:cubicBezTo>
                    <a:pt x="1" y="40"/>
                    <a:pt x="3" y="42"/>
                    <a:pt x="5" y="41"/>
                  </a:cubicBezTo>
                  <a:cubicBezTo>
                    <a:pt x="6" y="41"/>
                    <a:pt x="8" y="41"/>
                    <a:pt x="8" y="42"/>
                  </a:cubicBezTo>
                  <a:cubicBezTo>
                    <a:pt x="9" y="42"/>
                    <a:pt x="9" y="45"/>
                    <a:pt x="8" y="46"/>
                  </a:cubicBezTo>
                  <a:cubicBezTo>
                    <a:pt x="7" y="47"/>
                    <a:pt x="7" y="50"/>
                    <a:pt x="9" y="51"/>
                  </a:cubicBezTo>
                  <a:cubicBezTo>
                    <a:pt x="11" y="52"/>
                    <a:pt x="13" y="53"/>
                    <a:pt x="14" y="51"/>
                  </a:cubicBezTo>
                  <a:cubicBezTo>
                    <a:pt x="15" y="50"/>
                    <a:pt x="18" y="51"/>
                    <a:pt x="18" y="51"/>
                  </a:cubicBezTo>
                  <a:cubicBezTo>
                    <a:pt x="19" y="51"/>
                    <a:pt x="20" y="53"/>
                    <a:pt x="19" y="54"/>
                  </a:cubicBezTo>
                  <a:cubicBezTo>
                    <a:pt x="19" y="56"/>
                    <a:pt x="20" y="57"/>
                    <a:pt x="22" y="58"/>
                  </a:cubicBezTo>
                  <a:cubicBezTo>
                    <a:pt x="25" y="58"/>
                    <a:pt x="26" y="57"/>
                    <a:pt x="27" y="56"/>
                  </a:cubicBezTo>
                  <a:cubicBezTo>
                    <a:pt x="27" y="54"/>
                    <a:pt x="30" y="53"/>
                    <a:pt x="31" y="53"/>
                  </a:cubicBezTo>
                  <a:cubicBezTo>
                    <a:pt x="31" y="53"/>
                    <a:pt x="33" y="54"/>
                    <a:pt x="33" y="56"/>
                  </a:cubicBezTo>
                  <a:cubicBezTo>
                    <a:pt x="34" y="57"/>
                    <a:pt x="36" y="58"/>
                    <a:pt x="38" y="57"/>
                  </a:cubicBezTo>
                  <a:cubicBezTo>
                    <a:pt x="40" y="57"/>
                    <a:pt x="41" y="55"/>
                    <a:pt x="40" y="53"/>
                  </a:cubicBezTo>
                  <a:cubicBezTo>
                    <a:pt x="40" y="52"/>
                    <a:pt x="42" y="49"/>
                    <a:pt x="42" y="49"/>
                  </a:cubicBezTo>
                  <a:cubicBezTo>
                    <a:pt x="43" y="48"/>
                    <a:pt x="44" y="49"/>
                    <a:pt x="46" y="50"/>
                  </a:cubicBezTo>
                  <a:cubicBezTo>
                    <a:pt x="47" y="51"/>
                    <a:pt x="49" y="51"/>
                    <a:pt x="50" y="49"/>
                  </a:cubicBezTo>
                  <a:cubicBezTo>
                    <a:pt x="52" y="47"/>
                    <a:pt x="52" y="45"/>
                    <a:pt x="51" y="44"/>
                  </a:cubicBezTo>
                  <a:cubicBezTo>
                    <a:pt x="50" y="43"/>
                    <a:pt x="50" y="40"/>
                    <a:pt x="50" y="40"/>
                  </a:cubicBezTo>
                  <a:cubicBezTo>
                    <a:pt x="51" y="39"/>
                    <a:pt x="52" y="38"/>
                    <a:pt x="54" y="39"/>
                  </a:cubicBezTo>
                  <a:cubicBezTo>
                    <a:pt x="55" y="39"/>
                    <a:pt x="57" y="38"/>
                    <a:pt x="57" y="35"/>
                  </a:cubicBezTo>
                  <a:cubicBezTo>
                    <a:pt x="58" y="33"/>
                    <a:pt x="57" y="31"/>
                    <a:pt x="55" y="31"/>
                  </a:cubicBezTo>
                  <a:cubicBezTo>
                    <a:pt x="54" y="31"/>
                    <a:pt x="53" y="28"/>
                    <a:pt x="52" y="27"/>
                  </a:cubicBezTo>
                  <a:cubicBezTo>
                    <a:pt x="52" y="26"/>
                    <a:pt x="54" y="25"/>
                    <a:pt x="55" y="25"/>
                  </a:cubicBezTo>
                  <a:cubicBezTo>
                    <a:pt x="56" y="24"/>
                    <a:pt x="57" y="22"/>
                    <a:pt x="56" y="20"/>
                  </a:cubicBezTo>
                  <a:cubicBezTo>
                    <a:pt x="56" y="18"/>
                    <a:pt x="54" y="17"/>
                    <a:pt x="53" y="18"/>
                  </a:cubicBezTo>
                  <a:cubicBezTo>
                    <a:pt x="51" y="18"/>
                    <a:pt x="49" y="16"/>
                    <a:pt x="48" y="16"/>
                  </a:cubicBezTo>
                  <a:cubicBezTo>
                    <a:pt x="48" y="15"/>
                    <a:pt x="48" y="13"/>
                    <a:pt x="49" y="12"/>
                  </a:cubicBezTo>
                  <a:cubicBezTo>
                    <a:pt x="50" y="11"/>
                    <a:pt x="50" y="9"/>
                    <a:pt x="48" y="8"/>
                  </a:cubicBezTo>
                  <a:cubicBezTo>
                    <a:pt x="47" y="6"/>
                    <a:pt x="45" y="6"/>
                    <a:pt x="44" y="7"/>
                  </a:cubicBezTo>
                  <a:cubicBezTo>
                    <a:pt x="42" y="8"/>
                    <a:pt x="40" y="8"/>
                    <a:pt x="39" y="8"/>
                  </a:cubicBezTo>
                  <a:cubicBezTo>
                    <a:pt x="38" y="7"/>
                    <a:pt x="38" y="6"/>
                    <a:pt x="38" y="4"/>
                  </a:cubicBezTo>
                  <a:cubicBezTo>
                    <a:pt x="38" y="3"/>
                    <a:pt x="37" y="1"/>
                    <a:pt x="35" y="1"/>
                  </a:cubicBezTo>
                  <a:cubicBezTo>
                    <a:pt x="33" y="0"/>
                    <a:pt x="31" y="1"/>
                    <a:pt x="30" y="3"/>
                  </a:cubicBezTo>
                  <a:cubicBezTo>
                    <a:pt x="30" y="4"/>
                    <a:pt x="28" y="5"/>
                    <a:pt x="27" y="5"/>
                  </a:cubicBezTo>
                  <a:cubicBezTo>
                    <a:pt x="26" y="6"/>
                    <a:pt x="25" y="4"/>
                    <a:pt x="24" y="3"/>
                  </a:cubicBezTo>
                  <a:cubicBezTo>
                    <a:pt x="24" y="1"/>
                    <a:pt x="22" y="1"/>
                    <a:pt x="20" y="1"/>
                  </a:cubicBezTo>
                  <a:cubicBezTo>
                    <a:pt x="18" y="2"/>
                    <a:pt x="16" y="4"/>
                    <a:pt x="17" y="5"/>
                  </a:cubicBezTo>
                  <a:cubicBezTo>
                    <a:pt x="17" y="7"/>
                    <a:pt x="16" y="9"/>
                    <a:pt x="15" y="10"/>
                  </a:cubicBezTo>
                  <a:cubicBezTo>
                    <a:pt x="14" y="10"/>
                    <a:pt x="13" y="10"/>
                    <a:pt x="12" y="9"/>
                  </a:cubicBezTo>
                  <a:cubicBezTo>
                    <a:pt x="10" y="8"/>
                    <a:pt x="8" y="8"/>
                    <a:pt x="7" y="10"/>
                  </a:cubicBezTo>
                  <a:cubicBezTo>
                    <a:pt x="6" y="11"/>
                    <a:pt x="5" y="13"/>
                    <a:pt x="6" y="14"/>
                  </a:cubicBezTo>
                  <a:close/>
                  <a:moveTo>
                    <a:pt x="23" y="13"/>
                  </a:moveTo>
                  <a:cubicBezTo>
                    <a:pt x="32" y="10"/>
                    <a:pt x="42" y="15"/>
                    <a:pt x="45" y="24"/>
                  </a:cubicBezTo>
                  <a:cubicBezTo>
                    <a:pt x="47" y="33"/>
                    <a:pt x="43" y="42"/>
                    <a:pt x="34" y="45"/>
                  </a:cubicBezTo>
                  <a:cubicBezTo>
                    <a:pt x="25" y="48"/>
                    <a:pt x="15" y="43"/>
                    <a:pt x="13" y="34"/>
                  </a:cubicBezTo>
                  <a:cubicBezTo>
                    <a:pt x="10" y="26"/>
                    <a:pt x="15" y="16"/>
                    <a:pt x="23" y="13"/>
                  </a:cubicBezTo>
                  <a:close/>
                </a:path>
              </a:pathLst>
            </a:custGeom>
            <a:solidFill>
              <a:srgbClr val="0070C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100"/>
            </a:p>
          </p:txBody>
        </p:sp>
        <p:sp>
          <p:nvSpPr>
            <p:cNvPr id="170" name="Freeform 302"/>
            <p:cNvSpPr>
              <a:spLocks noEditPoints="1"/>
            </p:cNvSpPr>
            <p:nvPr/>
          </p:nvSpPr>
          <p:spPr bwMode="auto">
            <a:xfrm>
              <a:off x="5084763" y="971550"/>
              <a:ext cx="139700" cy="139700"/>
            </a:xfrm>
            <a:custGeom>
              <a:avLst/>
              <a:gdLst>
                <a:gd name="T0" fmla="*/ 4 w 37"/>
                <a:gd name="T1" fmla="*/ 9 h 37"/>
                <a:gd name="T2" fmla="*/ 5 w 37"/>
                <a:gd name="T3" fmla="*/ 12 h 37"/>
                <a:gd name="T4" fmla="*/ 2 w 37"/>
                <a:gd name="T5" fmla="*/ 12 h 37"/>
                <a:gd name="T6" fmla="*/ 0 w 37"/>
                <a:gd name="T7" fmla="*/ 14 h 37"/>
                <a:gd name="T8" fmla="*/ 1 w 37"/>
                <a:gd name="T9" fmla="*/ 17 h 37"/>
                <a:gd name="T10" fmla="*/ 3 w 37"/>
                <a:gd name="T11" fmla="*/ 20 h 37"/>
                <a:gd name="T12" fmla="*/ 2 w 37"/>
                <a:gd name="T13" fmla="*/ 21 h 37"/>
                <a:gd name="T14" fmla="*/ 1 w 37"/>
                <a:gd name="T15" fmla="*/ 24 h 37"/>
                <a:gd name="T16" fmla="*/ 3 w 37"/>
                <a:gd name="T17" fmla="*/ 26 h 37"/>
                <a:gd name="T18" fmla="*/ 5 w 37"/>
                <a:gd name="T19" fmla="*/ 26 h 37"/>
                <a:gd name="T20" fmla="*/ 5 w 37"/>
                <a:gd name="T21" fmla="*/ 29 h 37"/>
                <a:gd name="T22" fmla="*/ 6 w 37"/>
                <a:gd name="T23" fmla="*/ 32 h 37"/>
                <a:gd name="T24" fmla="*/ 9 w 37"/>
                <a:gd name="T25" fmla="*/ 33 h 37"/>
                <a:gd name="T26" fmla="*/ 12 w 37"/>
                <a:gd name="T27" fmla="*/ 32 h 37"/>
                <a:gd name="T28" fmla="*/ 12 w 37"/>
                <a:gd name="T29" fmla="*/ 34 h 37"/>
                <a:gd name="T30" fmla="*/ 15 w 37"/>
                <a:gd name="T31" fmla="*/ 37 h 37"/>
                <a:gd name="T32" fmla="*/ 17 w 37"/>
                <a:gd name="T33" fmla="*/ 35 h 37"/>
                <a:gd name="T34" fmla="*/ 20 w 37"/>
                <a:gd name="T35" fmla="*/ 34 h 37"/>
                <a:gd name="T36" fmla="*/ 21 w 37"/>
                <a:gd name="T37" fmla="*/ 35 h 37"/>
                <a:gd name="T38" fmla="*/ 24 w 37"/>
                <a:gd name="T39" fmla="*/ 36 h 37"/>
                <a:gd name="T40" fmla="*/ 26 w 37"/>
                <a:gd name="T41" fmla="*/ 34 h 37"/>
                <a:gd name="T42" fmla="*/ 27 w 37"/>
                <a:gd name="T43" fmla="*/ 31 h 37"/>
                <a:gd name="T44" fmla="*/ 29 w 37"/>
                <a:gd name="T45" fmla="*/ 32 h 37"/>
                <a:gd name="T46" fmla="*/ 32 w 37"/>
                <a:gd name="T47" fmla="*/ 31 h 37"/>
                <a:gd name="T48" fmla="*/ 33 w 37"/>
                <a:gd name="T49" fmla="*/ 28 h 37"/>
                <a:gd name="T50" fmla="*/ 32 w 37"/>
                <a:gd name="T51" fmla="*/ 25 h 37"/>
                <a:gd name="T52" fmla="*/ 35 w 37"/>
                <a:gd name="T53" fmla="*/ 24 h 37"/>
                <a:gd name="T54" fmla="*/ 37 w 37"/>
                <a:gd name="T55" fmla="*/ 22 h 37"/>
                <a:gd name="T56" fmla="*/ 36 w 37"/>
                <a:gd name="T57" fmla="*/ 19 h 37"/>
                <a:gd name="T58" fmla="*/ 34 w 37"/>
                <a:gd name="T59" fmla="*/ 17 h 37"/>
                <a:gd name="T60" fmla="*/ 35 w 37"/>
                <a:gd name="T61" fmla="*/ 15 h 37"/>
                <a:gd name="T62" fmla="*/ 36 w 37"/>
                <a:gd name="T63" fmla="*/ 12 h 37"/>
                <a:gd name="T64" fmla="*/ 34 w 37"/>
                <a:gd name="T65" fmla="*/ 11 h 37"/>
                <a:gd name="T66" fmla="*/ 31 w 37"/>
                <a:gd name="T67" fmla="*/ 9 h 37"/>
                <a:gd name="T68" fmla="*/ 32 w 37"/>
                <a:gd name="T69" fmla="*/ 7 h 37"/>
                <a:gd name="T70" fmla="*/ 31 w 37"/>
                <a:gd name="T71" fmla="*/ 4 h 37"/>
                <a:gd name="T72" fmla="*/ 28 w 37"/>
                <a:gd name="T73" fmla="*/ 4 h 37"/>
                <a:gd name="T74" fmla="*/ 25 w 37"/>
                <a:gd name="T75" fmla="*/ 4 h 37"/>
                <a:gd name="T76" fmla="*/ 25 w 37"/>
                <a:gd name="T77" fmla="*/ 2 h 37"/>
                <a:gd name="T78" fmla="*/ 22 w 37"/>
                <a:gd name="T79" fmla="*/ 0 h 37"/>
                <a:gd name="T80" fmla="*/ 20 w 37"/>
                <a:gd name="T81" fmla="*/ 1 h 37"/>
                <a:gd name="T82" fmla="*/ 17 w 37"/>
                <a:gd name="T83" fmla="*/ 3 h 37"/>
                <a:gd name="T84" fmla="*/ 16 w 37"/>
                <a:gd name="T85" fmla="*/ 1 h 37"/>
                <a:gd name="T86" fmla="*/ 13 w 37"/>
                <a:gd name="T87" fmla="*/ 0 h 37"/>
                <a:gd name="T88" fmla="*/ 11 w 37"/>
                <a:gd name="T89" fmla="*/ 3 h 37"/>
                <a:gd name="T90" fmla="*/ 10 w 37"/>
                <a:gd name="T91" fmla="*/ 6 h 37"/>
                <a:gd name="T92" fmla="*/ 8 w 37"/>
                <a:gd name="T93" fmla="*/ 5 h 37"/>
                <a:gd name="T94" fmla="*/ 5 w 37"/>
                <a:gd name="T95" fmla="*/ 6 h 37"/>
                <a:gd name="T96" fmla="*/ 4 w 37"/>
                <a:gd name="T97" fmla="*/ 9 h 37"/>
                <a:gd name="T98" fmla="*/ 15 w 37"/>
                <a:gd name="T99" fmla="*/ 8 h 37"/>
                <a:gd name="T100" fmla="*/ 29 w 37"/>
                <a:gd name="T101" fmla="*/ 15 h 37"/>
                <a:gd name="T102" fmla="*/ 22 w 37"/>
                <a:gd name="T103" fmla="*/ 29 h 37"/>
                <a:gd name="T104" fmla="*/ 8 w 37"/>
                <a:gd name="T105" fmla="*/ 22 h 37"/>
                <a:gd name="T106" fmla="*/ 15 w 37"/>
                <a:gd name="T107" fmla="*/ 8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37" h="37">
                  <a:moveTo>
                    <a:pt x="4" y="9"/>
                  </a:moveTo>
                  <a:cubicBezTo>
                    <a:pt x="5" y="9"/>
                    <a:pt x="5" y="11"/>
                    <a:pt x="5" y="12"/>
                  </a:cubicBezTo>
                  <a:cubicBezTo>
                    <a:pt x="4" y="12"/>
                    <a:pt x="3" y="12"/>
                    <a:pt x="2" y="12"/>
                  </a:cubicBezTo>
                  <a:cubicBezTo>
                    <a:pt x="1" y="12"/>
                    <a:pt x="0" y="13"/>
                    <a:pt x="0" y="14"/>
                  </a:cubicBezTo>
                  <a:cubicBezTo>
                    <a:pt x="0" y="16"/>
                    <a:pt x="0" y="17"/>
                    <a:pt x="1" y="17"/>
                  </a:cubicBezTo>
                  <a:cubicBezTo>
                    <a:pt x="2" y="17"/>
                    <a:pt x="3" y="19"/>
                    <a:pt x="3" y="20"/>
                  </a:cubicBezTo>
                  <a:cubicBezTo>
                    <a:pt x="3" y="20"/>
                    <a:pt x="2" y="21"/>
                    <a:pt x="2" y="21"/>
                  </a:cubicBezTo>
                  <a:cubicBezTo>
                    <a:pt x="1" y="21"/>
                    <a:pt x="0" y="23"/>
                    <a:pt x="1" y="24"/>
                  </a:cubicBezTo>
                  <a:cubicBezTo>
                    <a:pt x="1" y="25"/>
                    <a:pt x="2" y="26"/>
                    <a:pt x="3" y="26"/>
                  </a:cubicBezTo>
                  <a:cubicBezTo>
                    <a:pt x="4" y="26"/>
                    <a:pt x="5" y="26"/>
                    <a:pt x="5" y="26"/>
                  </a:cubicBezTo>
                  <a:cubicBezTo>
                    <a:pt x="6" y="27"/>
                    <a:pt x="6" y="28"/>
                    <a:pt x="5" y="29"/>
                  </a:cubicBezTo>
                  <a:cubicBezTo>
                    <a:pt x="5" y="30"/>
                    <a:pt x="5" y="31"/>
                    <a:pt x="6" y="32"/>
                  </a:cubicBezTo>
                  <a:cubicBezTo>
                    <a:pt x="7" y="33"/>
                    <a:pt x="8" y="33"/>
                    <a:pt x="9" y="33"/>
                  </a:cubicBezTo>
                  <a:cubicBezTo>
                    <a:pt x="10" y="32"/>
                    <a:pt x="11" y="32"/>
                    <a:pt x="12" y="32"/>
                  </a:cubicBezTo>
                  <a:cubicBezTo>
                    <a:pt x="12" y="32"/>
                    <a:pt x="13" y="33"/>
                    <a:pt x="12" y="34"/>
                  </a:cubicBezTo>
                  <a:cubicBezTo>
                    <a:pt x="12" y="35"/>
                    <a:pt x="13" y="36"/>
                    <a:pt x="15" y="37"/>
                  </a:cubicBezTo>
                  <a:cubicBezTo>
                    <a:pt x="16" y="37"/>
                    <a:pt x="17" y="36"/>
                    <a:pt x="17" y="35"/>
                  </a:cubicBezTo>
                  <a:cubicBezTo>
                    <a:pt x="18" y="34"/>
                    <a:pt x="19" y="34"/>
                    <a:pt x="20" y="34"/>
                  </a:cubicBezTo>
                  <a:cubicBezTo>
                    <a:pt x="20" y="34"/>
                    <a:pt x="21" y="34"/>
                    <a:pt x="21" y="35"/>
                  </a:cubicBezTo>
                  <a:cubicBezTo>
                    <a:pt x="22" y="36"/>
                    <a:pt x="23" y="37"/>
                    <a:pt x="24" y="36"/>
                  </a:cubicBezTo>
                  <a:cubicBezTo>
                    <a:pt x="26" y="36"/>
                    <a:pt x="26" y="35"/>
                    <a:pt x="26" y="34"/>
                  </a:cubicBezTo>
                  <a:cubicBezTo>
                    <a:pt x="26" y="33"/>
                    <a:pt x="27" y="31"/>
                    <a:pt x="27" y="31"/>
                  </a:cubicBezTo>
                  <a:cubicBezTo>
                    <a:pt x="28" y="31"/>
                    <a:pt x="29" y="31"/>
                    <a:pt x="29" y="32"/>
                  </a:cubicBezTo>
                  <a:cubicBezTo>
                    <a:pt x="30" y="32"/>
                    <a:pt x="32" y="32"/>
                    <a:pt x="32" y="31"/>
                  </a:cubicBezTo>
                  <a:cubicBezTo>
                    <a:pt x="33" y="30"/>
                    <a:pt x="34" y="28"/>
                    <a:pt x="33" y="28"/>
                  </a:cubicBezTo>
                  <a:cubicBezTo>
                    <a:pt x="32" y="27"/>
                    <a:pt x="32" y="25"/>
                    <a:pt x="32" y="25"/>
                  </a:cubicBezTo>
                  <a:cubicBezTo>
                    <a:pt x="33" y="24"/>
                    <a:pt x="34" y="24"/>
                    <a:pt x="35" y="24"/>
                  </a:cubicBezTo>
                  <a:cubicBezTo>
                    <a:pt x="36" y="24"/>
                    <a:pt x="37" y="24"/>
                    <a:pt x="37" y="22"/>
                  </a:cubicBezTo>
                  <a:cubicBezTo>
                    <a:pt x="37" y="21"/>
                    <a:pt x="37" y="20"/>
                    <a:pt x="36" y="19"/>
                  </a:cubicBezTo>
                  <a:cubicBezTo>
                    <a:pt x="35" y="19"/>
                    <a:pt x="34" y="18"/>
                    <a:pt x="34" y="17"/>
                  </a:cubicBezTo>
                  <a:cubicBezTo>
                    <a:pt x="34" y="16"/>
                    <a:pt x="35" y="16"/>
                    <a:pt x="35" y="15"/>
                  </a:cubicBezTo>
                  <a:cubicBezTo>
                    <a:pt x="36" y="15"/>
                    <a:pt x="37" y="14"/>
                    <a:pt x="36" y="12"/>
                  </a:cubicBezTo>
                  <a:cubicBezTo>
                    <a:pt x="36" y="11"/>
                    <a:pt x="35" y="10"/>
                    <a:pt x="34" y="11"/>
                  </a:cubicBezTo>
                  <a:cubicBezTo>
                    <a:pt x="33" y="11"/>
                    <a:pt x="31" y="10"/>
                    <a:pt x="31" y="9"/>
                  </a:cubicBezTo>
                  <a:cubicBezTo>
                    <a:pt x="31" y="9"/>
                    <a:pt x="31" y="8"/>
                    <a:pt x="32" y="7"/>
                  </a:cubicBezTo>
                  <a:cubicBezTo>
                    <a:pt x="32" y="7"/>
                    <a:pt x="32" y="5"/>
                    <a:pt x="31" y="4"/>
                  </a:cubicBezTo>
                  <a:cubicBezTo>
                    <a:pt x="30" y="3"/>
                    <a:pt x="29" y="3"/>
                    <a:pt x="28" y="4"/>
                  </a:cubicBezTo>
                  <a:cubicBezTo>
                    <a:pt x="27" y="5"/>
                    <a:pt x="26" y="5"/>
                    <a:pt x="25" y="4"/>
                  </a:cubicBezTo>
                  <a:cubicBezTo>
                    <a:pt x="25" y="4"/>
                    <a:pt x="24" y="3"/>
                    <a:pt x="25" y="2"/>
                  </a:cubicBezTo>
                  <a:cubicBezTo>
                    <a:pt x="25" y="1"/>
                    <a:pt x="24" y="0"/>
                    <a:pt x="22" y="0"/>
                  </a:cubicBezTo>
                  <a:cubicBezTo>
                    <a:pt x="21" y="0"/>
                    <a:pt x="20" y="0"/>
                    <a:pt x="20" y="1"/>
                  </a:cubicBezTo>
                  <a:cubicBezTo>
                    <a:pt x="19" y="2"/>
                    <a:pt x="18" y="3"/>
                    <a:pt x="17" y="3"/>
                  </a:cubicBezTo>
                  <a:cubicBezTo>
                    <a:pt x="17" y="3"/>
                    <a:pt x="16" y="2"/>
                    <a:pt x="16" y="1"/>
                  </a:cubicBezTo>
                  <a:cubicBezTo>
                    <a:pt x="15" y="0"/>
                    <a:pt x="14" y="0"/>
                    <a:pt x="13" y="0"/>
                  </a:cubicBezTo>
                  <a:cubicBezTo>
                    <a:pt x="11" y="1"/>
                    <a:pt x="11" y="2"/>
                    <a:pt x="11" y="3"/>
                  </a:cubicBezTo>
                  <a:cubicBezTo>
                    <a:pt x="11" y="4"/>
                    <a:pt x="10" y="5"/>
                    <a:pt x="10" y="6"/>
                  </a:cubicBezTo>
                  <a:cubicBezTo>
                    <a:pt x="9" y="6"/>
                    <a:pt x="8" y="6"/>
                    <a:pt x="8" y="5"/>
                  </a:cubicBezTo>
                  <a:cubicBezTo>
                    <a:pt x="7" y="4"/>
                    <a:pt x="5" y="5"/>
                    <a:pt x="5" y="6"/>
                  </a:cubicBezTo>
                  <a:cubicBezTo>
                    <a:pt x="4" y="7"/>
                    <a:pt x="3" y="8"/>
                    <a:pt x="4" y="9"/>
                  </a:cubicBezTo>
                  <a:close/>
                  <a:moveTo>
                    <a:pt x="15" y="8"/>
                  </a:moveTo>
                  <a:cubicBezTo>
                    <a:pt x="21" y="6"/>
                    <a:pt x="27" y="9"/>
                    <a:pt x="29" y="15"/>
                  </a:cubicBezTo>
                  <a:cubicBezTo>
                    <a:pt x="31" y="21"/>
                    <a:pt x="27" y="27"/>
                    <a:pt x="22" y="29"/>
                  </a:cubicBezTo>
                  <a:cubicBezTo>
                    <a:pt x="16" y="30"/>
                    <a:pt x="10" y="27"/>
                    <a:pt x="8" y="22"/>
                  </a:cubicBezTo>
                  <a:cubicBezTo>
                    <a:pt x="6" y="16"/>
                    <a:pt x="10" y="10"/>
                    <a:pt x="15" y="8"/>
                  </a:cubicBezTo>
                  <a:close/>
                </a:path>
              </a:pathLst>
            </a:custGeom>
            <a:solidFill>
              <a:srgbClr val="0070C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100"/>
            </a:p>
          </p:txBody>
        </p:sp>
        <p:sp>
          <p:nvSpPr>
            <p:cNvPr id="171" name="Freeform 303"/>
            <p:cNvSpPr>
              <a:spLocks noEditPoints="1"/>
            </p:cNvSpPr>
            <p:nvPr/>
          </p:nvSpPr>
          <p:spPr bwMode="auto">
            <a:xfrm>
              <a:off x="5084763" y="1111250"/>
              <a:ext cx="109538" cy="104775"/>
            </a:xfrm>
            <a:custGeom>
              <a:avLst/>
              <a:gdLst>
                <a:gd name="T0" fmla="*/ 3 w 29"/>
                <a:gd name="T1" fmla="*/ 7 h 28"/>
                <a:gd name="T2" fmla="*/ 4 w 29"/>
                <a:gd name="T3" fmla="*/ 9 h 28"/>
                <a:gd name="T4" fmla="*/ 2 w 29"/>
                <a:gd name="T5" fmla="*/ 9 h 28"/>
                <a:gd name="T6" fmla="*/ 0 w 29"/>
                <a:gd name="T7" fmla="*/ 11 h 28"/>
                <a:gd name="T8" fmla="*/ 1 w 29"/>
                <a:gd name="T9" fmla="*/ 13 h 28"/>
                <a:gd name="T10" fmla="*/ 3 w 29"/>
                <a:gd name="T11" fmla="*/ 15 h 28"/>
                <a:gd name="T12" fmla="*/ 1 w 29"/>
                <a:gd name="T13" fmla="*/ 16 h 28"/>
                <a:gd name="T14" fmla="*/ 1 w 29"/>
                <a:gd name="T15" fmla="*/ 19 h 28"/>
                <a:gd name="T16" fmla="*/ 3 w 29"/>
                <a:gd name="T17" fmla="*/ 20 h 28"/>
                <a:gd name="T18" fmla="*/ 4 w 29"/>
                <a:gd name="T19" fmla="*/ 20 h 28"/>
                <a:gd name="T20" fmla="*/ 4 w 29"/>
                <a:gd name="T21" fmla="*/ 23 h 28"/>
                <a:gd name="T22" fmla="*/ 5 w 29"/>
                <a:gd name="T23" fmla="*/ 25 h 28"/>
                <a:gd name="T24" fmla="*/ 7 w 29"/>
                <a:gd name="T25" fmla="*/ 25 h 28"/>
                <a:gd name="T26" fmla="*/ 9 w 29"/>
                <a:gd name="T27" fmla="*/ 25 h 28"/>
                <a:gd name="T28" fmla="*/ 10 w 29"/>
                <a:gd name="T29" fmla="*/ 27 h 28"/>
                <a:gd name="T30" fmla="*/ 11 w 29"/>
                <a:gd name="T31" fmla="*/ 28 h 28"/>
                <a:gd name="T32" fmla="*/ 13 w 29"/>
                <a:gd name="T33" fmla="*/ 27 h 28"/>
                <a:gd name="T34" fmla="*/ 15 w 29"/>
                <a:gd name="T35" fmla="*/ 26 h 28"/>
                <a:gd name="T36" fmla="*/ 17 w 29"/>
                <a:gd name="T37" fmla="*/ 27 h 28"/>
                <a:gd name="T38" fmla="*/ 19 w 29"/>
                <a:gd name="T39" fmla="*/ 28 h 28"/>
                <a:gd name="T40" fmla="*/ 20 w 29"/>
                <a:gd name="T41" fmla="*/ 26 h 28"/>
                <a:gd name="T42" fmla="*/ 21 w 29"/>
                <a:gd name="T43" fmla="*/ 24 h 28"/>
                <a:gd name="T44" fmla="*/ 23 w 29"/>
                <a:gd name="T45" fmla="*/ 24 h 28"/>
                <a:gd name="T46" fmla="*/ 25 w 29"/>
                <a:gd name="T47" fmla="*/ 24 h 28"/>
                <a:gd name="T48" fmla="*/ 25 w 29"/>
                <a:gd name="T49" fmla="*/ 21 h 28"/>
                <a:gd name="T50" fmla="*/ 25 w 29"/>
                <a:gd name="T51" fmla="*/ 19 h 28"/>
                <a:gd name="T52" fmla="*/ 27 w 29"/>
                <a:gd name="T53" fmla="*/ 19 h 28"/>
                <a:gd name="T54" fmla="*/ 29 w 29"/>
                <a:gd name="T55" fmla="*/ 17 h 28"/>
                <a:gd name="T56" fmla="*/ 28 w 29"/>
                <a:gd name="T57" fmla="*/ 15 h 28"/>
                <a:gd name="T58" fmla="*/ 26 w 29"/>
                <a:gd name="T59" fmla="*/ 13 h 28"/>
                <a:gd name="T60" fmla="*/ 27 w 29"/>
                <a:gd name="T61" fmla="*/ 12 h 28"/>
                <a:gd name="T62" fmla="*/ 28 w 29"/>
                <a:gd name="T63" fmla="*/ 10 h 28"/>
                <a:gd name="T64" fmla="*/ 26 w 29"/>
                <a:gd name="T65" fmla="*/ 8 h 28"/>
                <a:gd name="T66" fmla="*/ 24 w 29"/>
                <a:gd name="T67" fmla="*/ 7 h 28"/>
                <a:gd name="T68" fmla="*/ 25 w 29"/>
                <a:gd name="T69" fmla="*/ 6 h 28"/>
                <a:gd name="T70" fmla="*/ 24 w 29"/>
                <a:gd name="T71" fmla="*/ 3 h 28"/>
                <a:gd name="T72" fmla="*/ 22 w 29"/>
                <a:gd name="T73" fmla="*/ 3 h 28"/>
                <a:gd name="T74" fmla="*/ 19 w 29"/>
                <a:gd name="T75" fmla="*/ 3 h 28"/>
                <a:gd name="T76" fmla="*/ 19 w 29"/>
                <a:gd name="T77" fmla="*/ 2 h 28"/>
                <a:gd name="T78" fmla="*/ 17 w 29"/>
                <a:gd name="T79" fmla="*/ 0 h 28"/>
                <a:gd name="T80" fmla="*/ 15 w 29"/>
                <a:gd name="T81" fmla="*/ 1 h 28"/>
                <a:gd name="T82" fmla="*/ 13 w 29"/>
                <a:gd name="T83" fmla="*/ 2 h 28"/>
                <a:gd name="T84" fmla="*/ 12 w 29"/>
                <a:gd name="T85" fmla="*/ 1 h 28"/>
                <a:gd name="T86" fmla="*/ 10 w 29"/>
                <a:gd name="T87" fmla="*/ 0 h 28"/>
                <a:gd name="T88" fmla="*/ 9 w 29"/>
                <a:gd name="T89" fmla="*/ 2 h 28"/>
                <a:gd name="T90" fmla="*/ 8 w 29"/>
                <a:gd name="T91" fmla="*/ 4 h 28"/>
                <a:gd name="T92" fmla="*/ 6 w 29"/>
                <a:gd name="T93" fmla="*/ 4 h 28"/>
                <a:gd name="T94" fmla="*/ 4 w 29"/>
                <a:gd name="T95" fmla="*/ 4 h 28"/>
                <a:gd name="T96" fmla="*/ 3 w 29"/>
                <a:gd name="T97" fmla="*/ 7 h 28"/>
                <a:gd name="T98" fmla="*/ 12 w 29"/>
                <a:gd name="T99" fmla="*/ 6 h 28"/>
                <a:gd name="T100" fmla="*/ 22 w 29"/>
                <a:gd name="T101" fmla="*/ 12 h 28"/>
                <a:gd name="T102" fmla="*/ 17 w 29"/>
                <a:gd name="T103" fmla="*/ 22 h 28"/>
                <a:gd name="T104" fmla="*/ 6 w 29"/>
                <a:gd name="T105" fmla="*/ 17 h 28"/>
                <a:gd name="T106" fmla="*/ 12 w 29"/>
                <a:gd name="T107" fmla="*/ 6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29" h="28">
                  <a:moveTo>
                    <a:pt x="3" y="7"/>
                  </a:moveTo>
                  <a:cubicBezTo>
                    <a:pt x="4" y="7"/>
                    <a:pt x="4" y="9"/>
                    <a:pt x="4" y="9"/>
                  </a:cubicBezTo>
                  <a:cubicBezTo>
                    <a:pt x="4" y="9"/>
                    <a:pt x="3" y="10"/>
                    <a:pt x="2" y="9"/>
                  </a:cubicBezTo>
                  <a:cubicBezTo>
                    <a:pt x="1" y="9"/>
                    <a:pt x="0" y="10"/>
                    <a:pt x="0" y="11"/>
                  </a:cubicBezTo>
                  <a:cubicBezTo>
                    <a:pt x="0" y="12"/>
                    <a:pt x="0" y="13"/>
                    <a:pt x="1" y="13"/>
                  </a:cubicBezTo>
                  <a:cubicBezTo>
                    <a:pt x="2" y="13"/>
                    <a:pt x="3" y="15"/>
                    <a:pt x="3" y="15"/>
                  </a:cubicBezTo>
                  <a:cubicBezTo>
                    <a:pt x="3" y="16"/>
                    <a:pt x="2" y="16"/>
                    <a:pt x="1" y="16"/>
                  </a:cubicBezTo>
                  <a:cubicBezTo>
                    <a:pt x="1" y="17"/>
                    <a:pt x="0" y="18"/>
                    <a:pt x="1" y="19"/>
                  </a:cubicBezTo>
                  <a:cubicBezTo>
                    <a:pt x="1" y="20"/>
                    <a:pt x="2" y="20"/>
                    <a:pt x="3" y="20"/>
                  </a:cubicBezTo>
                  <a:cubicBezTo>
                    <a:pt x="3" y="20"/>
                    <a:pt x="4" y="20"/>
                    <a:pt x="4" y="20"/>
                  </a:cubicBezTo>
                  <a:cubicBezTo>
                    <a:pt x="4" y="21"/>
                    <a:pt x="5" y="22"/>
                    <a:pt x="4" y="23"/>
                  </a:cubicBezTo>
                  <a:cubicBezTo>
                    <a:pt x="4" y="23"/>
                    <a:pt x="4" y="24"/>
                    <a:pt x="5" y="25"/>
                  </a:cubicBezTo>
                  <a:cubicBezTo>
                    <a:pt x="5" y="26"/>
                    <a:pt x="7" y="26"/>
                    <a:pt x="7" y="25"/>
                  </a:cubicBezTo>
                  <a:cubicBezTo>
                    <a:pt x="8" y="25"/>
                    <a:pt x="9" y="25"/>
                    <a:pt x="9" y="25"/>
                  </a:cubicBezTo>
                  <a:cubicBezTo>
                    <a:pt x="10" y="25"/>
                    <a:pt x="10" y="26"/>
                    <a:pt x="10" y="27"/>
                  </a:cubicBezTo>
                  <a:cubicBezTo>
                    <a:pt x="10" y="27"/>
                    <a:pt x="10" y="28"/>
                    <a:pt x="11" y="28"/>
                  </a:cubicBezTo>
                  <a:cubicBezTo>
                    <a:pt x="12" y="28"/>
                    <a:pt x="13" y="28"/>
                    <a:pt x="13" y="27"/>
                  </a:cubicBezTo>
                  <a:cubicBezTo>
                    <a:pt x="14" y="27"/>
                    <a:pt x="15" y="26"/>
                    <a:pt x="15" y="26"/>
                  </a:cubicBezTo>
                  <a:cubicBezTo>
                    <a:pt x="16" y="26"/>
                    <a:pt x="16" y="26"/>
                    <a:pt x="17" y="27"/>
                  </a:cubicBezTo>
                  <a:cubicBezTo>
                    <a:pt x="17" y="28"/>
                    <a:pt x="18" y="28"/>
                    <a:pt x="19" y="28"/>
                  </a:cubicBezTo>
                  <a:cubicBezTo>
                    <a:pt x="20" y="28"/>
                    <a:pt x="20" y="27"/>
                    <a:pt x="20" y="26"/>
                  </a:cubicBezTo>
                  <a:cubicBezTo>
                    <a:pt x="20" y="25"/>
                    <a:pt x="21" y="24"/>
                    <a:pt x="21" y="24"/>
                  </a:cubicBezTo>
                  <a:cubicBezTo>
                    <a:pt x="21" y="24"/>
                    <a:pt x="22" y="24"/>
                    <a:pt x="23" y="24"/>
                  </a:cubicBezTo>
                  <a:cubicBezTo>
                    <a:pt x="23" y="25"/>
                    <a:pt x="24" y="25"/>
                    <a:pt x="25" y="24"/>
                  </a:cubicBezTo>
                  <a:cubicBezTo>
                    <a:pt x="26" y="23"/>
                    <a:pt x="26" y="22"/>
                    <a:pt x="25" y="21"/>
                  </a:cubicBezTo>
                  <a:cubicBezTo>
                    <a:pt x="25" y="21"/>
                    <a:pt x="25" y="20"/>
                    <a:pt x="25" y="19"/>
                  </a:cubicBezTo>
                  <a:cubicBezTo>
                    <a:pt x="25" y="19"/>
                    <a:pt x="26" y="19"/>
                    <a:pt x="27" y="19"/>
                  </a:cubicBezTo>
                  <a:cubicBezTo>
                    <a:pt x="28" y="19"/>
                    <a:pt x="28" y="18"/>
                    <a:pt x="29" y="17"/>
                  </a:cubicBezTo>
                  <a:cubicBezTo>
                    <a:pt x="29" y="16"/>
                    <a:pt x="28" y="15"/>
                    <a:pt x="28" y="15"/>
                  </a:cubicBezTo>
                  <a:cubicBezTo>
                    <a:pt x="27" y="15"/>
                    <a:pt x="26" y="14"/>
                    <a:pt x="26" y="13"/>
                  </a:cubicBezTo>
                  <a:cubicBezTo>
                    <a:pt x="26" y="13"/>
                    <a:pt x="27" y="12"/>
                    <a:pt x="27" y="12"/>
                  </a:cubicBezTo>
                  <a:cubicBezTo>
                    <a:pt x="28" y="12"/>
                    <a:pt x="28" y="11"/>
                    <a:pt x="28" y="10"/>
                  </a:cubicBezTo>
                  <a:cubicBezTo>
                    <a:pt x="28" y="9"/>
                    <a:pt x="27" y="8"/>
                    <a:pt x="26" y="8"/>
                  </a:cubicBezTo>
                  <a:cubicBezTo>
                    <a:pt x="26" y="9"/>
                    <a:pt x="24" y="8"/>
                    <a:pt x="24" y="7"/>
                  </a:cubicBezTo>
                  <a:cubicBezTo>
                    <a:pt x="24" y="7"/>
                    <a:pt x="24" y="6"/>
                    <a:pt x="25" y="6"/>
                  </a:cubicBezTo>
                  <a:cubicBezTo>
                    <a:pt x="25" y="5"/>
                    <a:pt x="25" y="4"/>
                    <a:pt x="24" y="3"/>
                  </a:cubicBezTo>
                  <a:cubicBezTo>
                    <a:pt x="23" y="3"/>
                    <a:pt x="22" y="3"/>
                    <a:pt x="22" y="3"/>
                  </a:cubicBezTo>
                  <a:cubicBezTo>
                    <a:pt x="21" y="4"/>
                    <a:pt x="20" y="4"/>
                    <a:pt x="19" y="3"/>
                  </a:cubicBezTo>
                  <a:cubicBezTo>
                    <a:pt x="19" y="3"/>
                    <a:pt x="19" y="2"/>
                    <a:pt x="19" y="2"/>
                  </a:cubicBezTo>
                  <a:cubicBezTo>
                    <a:pt x="19" y="1"/>
                    <a:pt x="18" y="0"/>
                    <a:pt x="17" y="0"/>
                  </a:cubicBezTo>
                  <a:cubicBezTo>
                    <a:pt x="16" y="0"/>
                    <a:pt x="15" y="0"/>
                    <a:pt x="15" y="1"/>
                  </a:cubicBezTo>
                  <a:cubicBezTo>
                    <a:pt x="15" y="2"/>
                    <a:pt x="14" y="2"/>
                    <a:pt x="13" y="2"/>
                  </a:cubicBezTo>
                  <a:cubicBezTo>
                    <a:pt x="13" y="2"/>
                    <a:pt x="12" y="2"/>
                    <a:pt x="12" y="1"/>
                  </a:cubicBezTo>
                  <a:cubicBezTo>
                    <a:pt x="12" y="0"/>
                    <a:pt x="11" y="0"/>
                    <a:pt x="10" y="0"/>
                  </a:cubicBezTo>
                  <a:cubicBezTo>
                    <a:pt x="9" y="1"/>
                    <a:pt x="8" y="2"/>
                    <a:pt x="9" y="2"/>
                  </a:cubicBezTo>
                  <a:cubicBezTo>
                    <a:pt x="9" y="3"/>
                    <a:pt x="8" y="4"/>
                    <a:pt x="8" y="4"/>
                  </a:cubicBezTo>
                  <a:cubicBezTo>
                    <a:pt x="7" y="5"/>
                    <a:pt x="7" y="4"/>
                    <a:pt x="6" y="4"/>
                  </a:cubicBezTo>
                  <a:cubicBezTo>
                    <a:pt x="5" y="3"/>
                    <a:pt x="4" y="4"/>
                    <a:pt x="4" y="4"/>
                  </a:cubicBezTo>
                  <a:cubicBezTo>
                    <a:pt x="3" y="5"/>
                    <a:pt x="3" y="6"/>
                    <a:pt x="3" y="7"/>
                  </a:cubicBezTo>
                  <a:close/>
                  <a:moveTo>
                    <a:pt x="12" y="6"/>
                  </a:moveTo>
                  <a:cubicBezTo>
                    <a:pt x="16" y="5"/>
                    <a:pt x="21" y="7"/>
                    <a:pt x="22" y="12"/>
                  </a:cubicBezTo>
                  <a:cubicBezTo>
                    <a:pt x="24" y="16"/>
                    <a:pt x="21" y="21"/>
                    <a:pt x="17" y="22"/>
                  </a:cubicBezTo>
                  <a:cubicBezTo>
                    <a:pt x="13" y="23"/>
                    <a:pt x="8" y="21"/>
                    <a:pt x="6" y="17"/>
                  </a:cubicBezTo>
                  <a:cubicBezTo>
                    <a:pt x="5" y="12"/>
                    <a:pt x="7" y="8"/>
                    <a:pt x="12" y="6"/>
                  </a:cubicBezTo>
                  <a:close/>
                </a:path>
              </a:pathLst>
            </a:custGeom>
            <a:solidFill>
              <a:srgbClr val="0070C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100"/>
            </a:p>
          </p:txBody>
        </p:sp>
      </p:grpSp>
      <p:sp>
        <p:nvSpPr>
          <p:cNvPr id="25" name="TextBox 52"/>
          <p:cNvSpPr txBox="1"/>
          <p:nvPr/>
        </p:nvSpPr>
        <p:spPr>
          <a:xfrm>
            <a:off x="899795" y="1419225"/>
            <a:ext cx="4683125" cy="492760"/>
          </a:xfrm>
          <a:prstGeom prst="rect">
            <a:avLst/>
          </a:prstGeom>
          <a:noFill/>
        </p:spPr>
        <p:txBody>
          <a:bodyPr wrap="square">
            <a:spAutoFit/>
          </a:bodyPr>
          <a:lstStyle/>
          <a:p>
            <a:pPr marL="0" marR="0" lvl="0" indent="0" algn="l" defTabSz="914400" rtl="0" eaLnBrk="1" fontAlgn="base" latinLnBrk="0" hangingPunct="1">
              <a:lnSpc>
                <a:spcPct val="110000"/>
              </a:lnSpc>
              <a:spcBef>
                <a:spcPct val="0"/>
              </a:spcBef>
              <a:spcAft>
                <a:spcPct val="0"/>
              </a:spcAft>
              <a:buClrTx/>
              <a:buSzTx/>
              <a:buFont typeface="Arial" pitchFamily="34" charset="0"/>
              <a:buNone/>
              <a:defRPr/>
            </a:pPr>
            <a:r>
              <a:rPr kumimoji="0" lang="zh-CN" altLang="en-US" sz="1200" b="0" i="0" u="none" strike="noStrike" kern="1200" cap="none" spc="0" normalizeH="0" baseline="0" noProof="0" dirty="0">
                <a:ln>
                  <a:noFill/>
                </a:ln>
                <a:solidFill>
                  <a:schemeClr val="bg1"/>
                </a:solidFill>
                <a:effectLst/>
                <a:uLnTx/>
                <a:uFillTx/>
                <a:latin typeface="微软雅黑" charset="0"/>
                <a:ea typeface="微软雅黑" charset="0"/>
                <a:cs typeface="+mn-cs"/>
              </a:rPr>
              <a:t>这里可以添加主要内容这里可以添加主要内容这里可以添加主要内容这里可以添加主要内容</a:t>
            </a:r>
          </a:p>
        </p:txBody>
      </p:sp>
      <p:sp>
        <p:nvSpPr>
          <p:cNvPr id="26" name="TextBox 52"/>
          <p:cNvSpPr txBox="1"/>
          <p:nvPr/>
        </p:nvSpPr>
        <p:spPr>
          <a:xfrm>
            <a:off x="899795" y="2139315"/>
            <a:ext cx="4683125" cy="492760"/>
          </a:xfrm>
          <a:prstGeom prst="rect">
            <a:avLst/>
          </a:prstGeom>
          <a:noFill/>
        </p:spPr>
        <p:txBody>
          <a:bodyPr wrap="square">
            <a:spAutoFit/>
          </a:bodyPr>
          <a:lstStyle/>
          <a:p>
            <a:pPr marL="0" marR="0" lvl="0" indent="0" algn="l" defTabSz="914400" rtl="0" eaLnBrk="1" fontAlgn="base" latinLnBrk="0" hangingPunct="1">
              <a:lnSpc>
                <a:spcPct val="110000"/>
              </a:lnSpc>
              <a:spcBef>
                <a:spcPct val="0"/>
              </a:spcBef>
              <a:spcAft>
                <a:spcPct val="0"/>
              </a:spcAft>
              <a:buClrTx/>
              <a:buSzTx/>
              <a:buFont typeface="Arial" pitchFamily="34" charset="0"/>
              <a:buNone/>
              <a:defRPr/>
            </a:pPr>
            <a:r>
              <a:rPr kumimoji="0" lang="zh-CN" altLang="en-US" sz="1200" b="0" i="0" u="none" strike="noStrike" kern="1200" cap="none" spc="0" normalizeH="0" baseline="0" noProof="0" dirty="0">
                <a:ln>
                  <a:noFill/>
                </a:ln>
                <a:solidFill>
                  <a:schemeClr val="bg1"/>
                </a:solidFill>
                <a:effectLst/>
                <a:uLnTx/>
                <a:uFillTx/>
                <a:latin typeface="微软雅黑" charset="0"/>
                <a:ea typeface="微软雅黑" charset="0"/>
                <a:cs typeface="+mn-cs"/>
              </a:rPr>
              <a:t>这里可以添加主要内容这里可以添加主要内容这里可以添加主要内容这里可以添加主要内容</a:t>
            </a:r>
          </a:p>
        </p:txBody>
      </p:sp>
      <p:sp>
        <p:nvSpPr>
          <p:cNvPr id="27" name="TextBox 52"/>
          <p:cNvSpPr txBox="1"/>
          <p:nvPr/>
        </p:nvSpPr>
        <p:spPr>
          <a:xfrm>
            <a:off x="899795" y="2931795"/>
            <a:ext cx="4683125" cy="492760"/>
          </a:xfrm>
          <a:prstGeom prst="rect">
            <a:avLst/>
          </a:prstGeom>
          <a:noFill/>
        </p:spPr>
        <p:txBody>
          <a:bodyPr wrap="square">
            <a:spAutoFit/>
          </a:bodyPr>
          <a:lstStyle/>
          <a:p>
            <a:pPr marL="0" marR="0" lvl="0" indent="0" algn="l" defTabSz="914400" rtl="0" eaLnBrk="1" fontAlgn="base" latinLnBrk="0" hangingPunct="1">
              <a:lnSpc>
                <a:spcPct val="110000"/>
              </a:lnSpc>
              <a:spcBef>
                <a:spcPct val="0"/>
              </a:spcBef>
              <a:spcAft>
                <a:spcPct val="0"/>
              </a:spcAft>
              <a:buClrTx/>
              <a:buSzTx/>
              <a:buFont typeface="Arial" pitchFamily="34" charset="0"/>
              <a:buNone/>
              <a:defRPr/>
            </a:pPr>
            <a:r>
              <a:rPr kumimoji="0" lang="zh-CN" altLang="en-US" sz="1200" b="0" i="0" u="none" strike="noStrike" kern="1200" cap="none" spc="0" normalizeH="0" baseline="0" noProof="0" dirty="0">
                <a:ln>
                  <a:noFill/>
                </a:ln>
                <a:solidFill>
                  <a:schemeClr val="bg1"/>
                </a:solidFill>
                <a:effectLst/>
                <a:uLnTx/>
                <a:uFillTx/>
                <a:latin typeface="微软雅黑" charset="0"/>
                <a:ea typeface="微软雅黑" charset="0"/>
                <a:cs typeface="+mn-cs"/>
              </a:rPr>
              <a:t>这里可以添加主要内容这里可以添加主要内容这里可以添加主要内容这里可以添加主要内容</a:t>
            </a:r>
          </a:p>
        </p:txBody>
      </p:sp>
      <p:sp>
        <p:nvSpPr>
          <p:cNvPr id="28" name="TextBox 52"/>
          <p:cNvSpPr txBox="1"/>
          <p:nvPr/>
        </p:nvSpPr>
        <p:spPr>
          <a:xfrm>
            <a:off x="899795" y="3795395"/>
            <a:ext cx="4683125" cy="492760"/>
          </a:xfrm>
          <a:prstGeom prst="rect">
            <a:avLst/>
          </a:prstGeom>
          <a:noFill/>
        </p:spPr>
        <p:txBody>
          <a:bodyPr wrap="square">
            <a:spAutoFit/>
          </a:bodyPr>
          <a:lstStyle/>
          <a:p>
            <a:pPr marL="0" marR="0" lvl="0" indent="0" algn="l" defTabSz="914400" rtl="0" eaLnBrk="1" fontAlgn="base" latinLnBrk="0" hangingPunct="1">
              <a:lnSpc>
                <a:spcPct val="110000"/>
              </a:lnSpc>
              <a:spcBef>
                <a:spcPct val="0"/>
              </a:spcBef>
              <a:spcAft>
                <a:spcPct val="0"/>
              </a:spcAft>
              <a:buClrTx/>
              <a:buSzTx/>
              <a:buFont typeface="Arial" pitchFamily="34" charset="0"/>
              <a:buNone/>
              <a:defRPr/>
            </a:pPr>
            <a:r>
              <a:rPr kumimoji="0" lang="zh-CN" altLang="en-US" sz="1200" b="0" i="0" u="none" strike="noStrike" kern="1200" cap="none" spc="0" normalizeH="0" baseline="0" noProof="0" dirty="0">
                <a:ln>
                  <a:noFill/>
                </a:ln>
                <a:solidFill>
                  <a:schemeClr val="bg1"/>
                </a:solidFill>
                <a:effectLst/>
                <a:uLnTx/>
                <a:uFillTx/>
                <a:latin typeface="微软雅黑" charset="0"/>
                <a:ea typeface="微软雅黑" charset="0"/>
                <a:cs typeface="+mn-cs"/>
              </a:rPr>
              <a:t>这里可以添加主要内容这里可以添加主要内容这里可以添加主要内容这里可以添加主要内容</a:t>
            </a:r>
          </a:p>
        </p:txBody>
      </p:sp>
    </p:spTree>
  </p:cSld>
  <p:clrMapOvr>
    <a:masterClrMapping/>
  </p:clrMapOvr>
  <mc:AlternateContent xmlns:mc="http://schemas.openxmlformats.org/markup-compatibility/2006" xmlns:p14="http://schemas.microsoft.com/office/powerpoint/2010/main">
    <mc:Choice Requires="p14">
      <p:transition spd="slow" p14:dur="1600" advClick="0" advTm="6000">
        <p14:prism isInverted="1"/>
      </p:transition>
    </mc:Choice>
    <mc:Fallback xmlns="">
      <p:transition spd="slow" advClick="0" advTm="6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8"/>
                                        </p:tgtEl>
                                        <p:attrNameLst>
                                          <p:attrName>style.visibility</p:attrName>
                                        </p:attrNameLst>
                                      </p:cBhvr>
                                      <p:to>
                                        <p:strVal val="visible"/>
                                      </p:to>
                                    </p:set>
                                    <p:anim calcmode="lin" valueType="num">
                                      <p:cBhvr>
                                        <p:cTn id="7" dur="400" fill="hold"/>
                                        <p:tgtEl>
                                          <p:spTgt spid="8"/>
                                        </p:tgtEl>
                                        <p:attrNameLst>
                                          <p:attrName>ppt_x</p:attrName>
                                        </p:attrNameLst>
                                      </p:cBhvr>
                                      <p:tavLst>
                                        <p:tav tm="0">
                                          <p:val>
                                            <p:strVal val="#ppt_x"/>
                                          </p:val>
                                        </p:tav>
                                        <p:tav tm="50000">
                                          <p:val>
                                            <p:strVal val="#ppt_x+.1"/>
                                          </p:val>
                                        </p:tav>
                                        <p:tav tm="100000">
                                          <p:val>
                                            <p:strVal val="#ppt_x"/>
                                          </p:val>
                                        </p:tav>
                                      </p:tavLst>
                                    </p:anim>
                                    <p:anim calcmode="lin" valueType="num">
                                      <p:cBhvr>
                                        <p:cTn id="8" dur="400" fill="hold"/>
                                        <p:tgtEl>
                                          <p:spTgt spid="8"/>
                                        </p:tgtEl>
                                        <p:attrNameLst>
                                          <p:attrName>ppt_y</p:attrName>
                                        </p:attrNameLst>
                                      </p:cBhvr>
                                      <p:tavLst>
                                        <p:tav tm="0">
                                          <p:val>
                                            <p:strVal val="#ppt_y"/>
                                          </p:val>
                                        </p:tav>
                                        <p:tav tm="100000">
                                          <p:val>
                                            <p:strVal val="#ppt_y"/>
                                          </p:val>
                                        </p:tav>
                                      </p:tavLst>
                                    </p:anim>
                                    <p:anim calcmode="lin" valueType="num">
                                      <p:cBhvr>
                                        <p:cTn id="9" dur="400" fill="hold"/>
                                        <p:tgtEl>
                                          <p:spTgt spid="8"/>
                                        </p:tgtEl>
                                        <p:attrNameLst>
                                          <p:attrName>ppt_h</p:attrName>
                                        </p:attrNameLst>
                                      </p:cBhvr>
                                      <p:tavLst>
                                        <p:tav tm="0">
                                          <p:val>
                                            <p:strVal val="#ppt_h/10"/>
                                          </p:val>
                                        </p:tav>
                                        <p:tav tm="50000">
                                          <p:val>
                                            <p:strVal val="#ppt_h+.01"/>
                                          </p:val>
                                        </p:tav>
                                        <p:tav tm="100000">
                                          <p:val>
                                            <p:strVal val="#ppt_h"/>
                                          </p:val>
                                        </p:tav>
                                      </p:tavLst>
                                    </p:anim>
                                    <p:anim calcmode="lin" valueType="num">
                                      <p:cBhvr>
                                        <p:cTn id="10" dur="400" fill="hold"/>
                                        <p:tgtEl>
                                          <p:spTgt spid="8"/>
                                        </p:tgtEl>
                                        <p:attrNameLst>
                                          <p:attrName>ppt_w</p:attrName>
                                        </p:attrNameLst>
                                      </p:cBhvr>
                                      <p:tavLst>
                                        <p:tav tm="0">
                                          <p:val>
                                            <p:strVal val="#ppt_w/10"/>
                                          </p:val>
                                        </p:tav>
                                        <p:tav tm="50000">
                                          <p:val>
                                            <p:strVal val="#ppt_w+.01"/>
                                          </p:val>
                                        </p:tav>
                                        <p:tav tm="100000">
                                          <p:val>
                                            <p:strVal val="#ppt_w"/>
                                          </p:val>
                                        </p:tav>
                                      </p:tavLst>
                                    </p:anim>
                                    <p:animEffect transition="in" filter="fade">
                                      <p:cBhvr>
                                        <p:cTn id="11" dur="400" tmFilter="0,0; .5, 1; 1, 1"/>
                                        <p:tgtEl>
                                          <p:spTgt spid="8"/>
                                        </p:tgtEl>
                                      </p:cBhvr>
                                    </p:animEffect>
                                  </p:childTnLst>
                                </p:cTn>
                              </p:par>
                            </p:childTnLst>
                          </p:cTn>
                        </p:par>
                        <p:par>
                          <p:cTn id="12" fill="hold">
                            <p:stCondLst>
                              <p:cond delay="840"/>
                            </p:stCondLst>
                            <p:childTnLst>
                              <p:par>
                                <p:cTn id="13" presetID="22" presetClass="entr" presetSubtype="1" fill="hold" grpId="0" nodeType="afterEffect">
                                  <p:stCondLst>
                                    <p:cond delay="0"/>
                                  </p:stCondLst>
                                  <p:childTnLst>
                                    <p:set>
                                      <p:cBhvr>
                                        <p:cTn id="14" dur="1" fill="hold">
                                          <p:stCondLst>
                                            <p:cond delay="0"/>
                                          </p:stCondLst>
                                        </p:cTn>
                                        <p:tgtEl>
                                          <p:spTgt spid="22"/>
                                        </p:tgtEl>
                                        <p:attrNameLst>
                                          <p:attrName>style.visibility</p:attrName>
                                        </p:attrNameLst>
                                      </p:cBhvr>
                                      <p:to>
                                        <p:strVal val="visible"/>
                                      </p:to>
                                    </p:set>
                                    <p:animEffect transition="in" filter="wipe(up)">
                                      <p:cBhvr>
                                        <p:cTn id="15" dur="500"/>
                                        <p:tgtEl>
                                          <p:spTgt spid="22"/>
                                        </p:tgtEl>
                                      </p:cBhvr>
                                    </p:animEffect>
                                  </p:childTnLst>
                                </p:cTn>
                              </p:par>
                              <p:par>
                                <p:cTn id="16" presetID="22" presetClass="entr" presetSubtype="4" fill="hold" grpId="0" nodeType="withEffect">
                                  <p:stCondLst>
                                    <p:cond delay="0"/>
                                  </p:stCondLst>
                                  <p:childTnLst>
                                    <p:set>
                                      <p:cBhvr>
                                        <p:cTn id="17" dur="1" fill="hold">
                                          <p:stCondLst>
                                            <p:cond delay="0"/>
                                          </p:stCondLst>
                                        </p:cTn>
                                        <p:tgtEl>
                                          <p:spTgt spid="23"/>
                                        </p:tgtEl>
                                        <p:attrNameLst>
                                          <p:attrName>style.visibility</p:attrName>
                                        </p:attrNameLst>
                                      </p:cBhvr>
                                      <p:to>
                                        <p:strVal val="visible"/>
                                      </p:to>
                                    </p:set>
                                    <p:animEffect transition="in" filter="wipe(down)">
                                      <p:cBhvr>
                                        <p:cTn id="18" dur="500"/>
                                        <p:tgtEl>
                                          <p:spTgt spid="23"/>
                                        </p:tgtEl>
                                      </p:cBhvr>
                                    </p:animEffect>
                                  </p:childTnLst>
                                </p:cTn>
                              </p:par>
                              <p:par>
                                <p:cTn id="19" presetID="22" presetClass="exit" presetSubtype="4" fill="hold" grpId="1" nodeType="withEffect">
                                  <p:stCondLst>
                                    <p:cond delay="300"/>
                                  </p:stCondLst>
                                  <p:childTnLst>
                                    <p:animEffect transition="out" filter="wipe(down)">
                                      <p:cBhvr>
                                        <p:cTn id="20" dur="500"/>
                                        <p:tgtEl>
                                          <p:spTgt spid="23"/>
                                        </p:tgtEl>
                                      </p:cBhvr>
                                    </p:animEffect>
                                    <p:set>
                                      <p:cBhvr>
                                        <p:cTn id="21" dur="1" fill="hold">
                                          <p:stCondLst>
                                            <p:cond delay="499"/>
                                          </p:stCondLst>
                                        </p:cTn>
                                        <p:tgtEl>
                                          <p:spTgt spid="23"/>
                                        </p:tgtEl>
                                        <p:attrNameLst>
                                          <p:attrName>style.visibility</p:attrName>
                                        </p:attrNameLst>
                                      </p:cBhvr>
                                      <p:to>
                                        <p:strVal val="hidden"/>
                                      </p:to>
                                    </p:set>
                                  </p:childTnLst>
                                </p:cTn>
                              </p:par>
                              <p:par>
                                <p:cTn id="22" presetID="22" presetClass="exit" presetSubtype="1" fill="hold" grpId="1" nodeType="withEffect">
                                  <p:stCondLst>
                                    <p:cond delay="300"/>
                                  </p:stCondLst>
                                  <p:childTnLst>
                                    <p:animEffect transition="out" filter="wipe(up)">
                                      <p:cBhvr>
                                        <p:cTn id="23" dur="500"/>
                                        <p:tgtEl>
                                          <p:spTgt spid="22"/>
                                        </p:tgtEl>
                                      </p:cBhvr>
                                    </p:animEffect>
                                    <p:set>
                                      <p:cBhvr>
                                        <p:cTn id="24" dur="1" fill="hold">
                                          <p:stCondLst>
                                            <p:cond delay="499"/>
                                          </p:stCondLst>
                                        </p:cTn>
                                        <p:tgtEl>
                                          <p:spTgt spid="22"/>
                                        </p:tgtEl>
                                        <p:attrNameLst>
                                          <p:attrName>style.visibility</p:attrName>
                                        </p:attrNameLst>
                                      </p:cBhvr>
                                      <p:to>
                                        <p:strVal val="hidden"/>
                                      </p:to>
                                    </p:set>
                                  </p:childTnLst>
                                </p:cTn>
                              </p:par>
                              <p:par>
                                <p:cTn id="25" presetID="10" presetClass="entr" presetSubtype="0" fill="hold" grpId="0" nodeType="withEffect">
                                  <p:stCondLst>
                                    <p:cond delay="300"/>
                                  </p:stCondLst>
                                  <p:childTnLst>
                                    <p:set>
                                      <p:cBhvr>
                                        <p:cTn id="26" dur="1" fill="hold">
                                          <p:stCondLst>
                                            <p:cond delay="0"/>
                                          </p:stCondLst>
                                        </p:cTn>
                                        <p:tgtEl>
                                          <p:spTgt spid="19"/>
                                        </p:tgtEl>
                                        <p:attrNameLst>
                                          <p:attrName>style.visibility</p:attrName>
                                        </p:attrNameLst>
                                      </p:cBhvr>
                                      <p:to>
                                        <p:strVal val="visible"/>
                                      </p:to>
                                    </p:set>
                                    <p:animEffect transition="in" filter="fade">
                                      <p:cBhvr>
                                        <p:cTn id="27" dur="1000"/>
                                        <p:tgtEl>
                                          <p:spTgt spid="19"/>
                                        </p:tgtEl>
                                      </p:cBhvr>
                                    </p:animEffect>
                                  </p:childTnLst>
                                </p:cTn>
                              </p:par>
                              <p:par>
                                <p:cTn id="28" presetID="22" presetClass="entr" presetSubtype="1" fill="hold" grpId="0" nodeType="withEffect">
                                  <p:stCondLst>
                                    <p:cond delay="500"/>
                                  </p:stCondLst>
                                  <p:childTnLst>
                                    <p:set>
                                      <p:cBhvr>
                                        <p:cTn id="29" dur="1" fill="hold">
                                          <p:stCondLst>
                                            <p:cond delay="0"/>
                                          </p:stCondLst>
                                        </p:cTn>
                                        <p:tgtEl>
                                          <p:spTgt spid="20"/>
                                        </p:tgtEl>
                                        <p:attrNameLst>
                                          <p:attrName>style.visibility</p:attrName>
                                        </p:attrNameLst>
                                      </p:cBhvr>
                                      <p:to>
                                        <p:strVal val="visible"/>
                                      </p:to>
                                    </p:set>
                                    <p:animEffect transition="in" filter="wipe(up)">
                                      <p:cBhvr>
                                        <p:cTn id="30" dur="500"/>
                                        <p:tgtEl>
                                          <p:spTgt spid="20"/>
                                        </p:tgtEl>
                                      </p:cBhvr>
                                    </p:animEffect>
                                  </p:childTnLst>
                                </p:cTn>
                              </p:par>
                              <p:par>
                                <p:cTn id="31" presetID="22" presetClass="entr" presetSubtype="4" fill="hold" grpId="0" nodeType="withEffect">
                                  <p:stCondLst>
                                    <p:cond delay="500"/>
                                  </p:stCondLst>
                                  <p:childTnLst>
                                    <p:set>
                                      <p:cBhvr>
                                        <p:cTn id="32" dur="1" fill="hold">
                                          <p:stCondLst>
                                            <p:cond delay="0"/>
                                          </p:stCondLst>
                                        </p:cTn>
                                        <p:tgtEl>
                                          <p:spTgt spid="21"/>
                                        </p:tgtEl>
                                        <p:attrNameLst>
                                          <p:attrName>style.visibility</p:attrName>
                                        </p:attrNameLst>
                                      </p:cBhvr>
                                      <p:to>
                                        <p:strVal val="visible"/>
                                      </p:to>
                                    </p:set>
                                    <p:animEffect transition="in" filter="wipe(down)">
                                      <p:cBhvr>
                                        <p:cTn id="33" dur="500"/>
                                        <p:tgtEl>
                                          <p:spTgt spid="21"/>
                                        </p:tgtEl>
                                      </p:cBhvr>
                                    </p:animEffect>
                                  </p:childTnLst>
                                </p:cTn>
                              </p:par>
                              <p:par>
                                <p:cTn id="34" presetID="22" presetClass="exit" presetSubtype="1" fill="hold" grpId="1" nodeType="withEffect">
                                  <p:stCondLst>
                                    <p:cond delay="800"/>
                                  </p:stCondLst>
                                  <p:childTnLst>
                                    <p:animEffect transition="out" filter="wipe(up)">
                                      <p:cBhvr>
                                        <p:cTn id="35" dur="400"/>
                                        <p:tgtEl>
                                          <p:spTgt spid="20"/>
                                        </p:tgtEl>
                                      </p:cBhvr>
                                    </p:animEffect>
                                    <p:set>
                                      <p:cBhvr>
                                        <p:cTn id="36" dur="1" fill="hold">
                                          <p:stCondLst>
                                            <p:cond delay="399"/>
                                          </p:stCondLst>
                                        </p:cTn>
                                        <p:tgtEl>
                                          <p:spTgt spid="20"/>
                                        </p:tgtEl>
                                        <p:attrNameLst>
                                          <p:attrName>style.visibility</p:attrName>
                                        </p:attrNameLst>
                                      </p:cBhvr>
                                      <p:to>
                                        <p:strVal val="hidden"/>
                                      </p:to>
                                    </p:set>
                                  </p:childTnLst>
                                </p:cTn>
                              </p:par>
                              <p:par>
                                <p:cTn id="37" presetID="22" presetClass="exit" presetSubtype="4" fill="hold" grpId="1" nodeType="withEffect">
                                  <p:stCondLst>
                                    <p:cond delay="800"/>
                                  </p:stCondLst>
                                  <p:childTnLst>
                                    <p:animEffect transition="out" filter="wipe(down)">
                                      <p:cBhvr>
                                        <p:cTn id="38" dur="400"/>
                                        <p:tgtEl>
                                          <p:spTgt spid="21"/>
                                        </p:tgtEl>
                                      </p:cBhvr>
                                    </p:animEffect>
                                    <p:set>
                                      <p:cBhvr>
                                        <p:cTn id="39" dur="1" fill="hold">
                                          <p:stCondLst>
                                            <p:cond delay="399"/>
                                          </p:stCondLst>
                                        </p:cTn>
                                        <p:tgtEl>
                                          <p:spTgt spid="21"/>
                                        </p:tgtEl>
                                        <p:attrNameLst>
                                          <p:attrName>style.visibility</p:attrName>
                                        </p:attrNameLst>
                                      </p:cBhvr>
                                      <p:to>
                                        <p:strVal val="hidden"/>
                                      </p:to>
                                    </p:set>
                                  </p:childTnLst>
                                </p:cTn>
                              </p:par>
                            </p:childTnLst>
                          </p:cTn>
                        </p:par>
                      </p:childTnLst>
                    </p:cTn>
                  </p:par>
                  <p:par>
                    <p:cTn id="40" fill="hold">
                      <p:stCondLst>
                        <p:cond delay="indefinite"/>
                      </p:stCondLst>
                      <p:childTnLst>
                        <p:par>
                          <p:cTn id="41" fill="hold">
                            <p:stCondLst>
                              <p:cond delay="0"/>
                            </p:stCondLst>
                            <p:childTnLst>
                              <p:par>
                                <p:cTn id="42" presetID="14" presetClass="entr" presetSubtype="10" fill="hold" nodeType="clickEffect">
                                  <p:stCondLst>
                                    <p:cond delay="0"/>
                                  </p:stCondLst>
                                  <p:childTnLst>
                                    <p:set>
                                      <p:cBhvr>
                                        <p:cTn id="43" dur="1" fill="hold">
                                          <p:stCondLst>
                                            <p:cond delay="0"/>
                                          </p:stCondLst>
                                        </p:cTn>
                                        <p:tgtEl>
                                          <p:spTgt spid="168"/>
                                        </p:tgtEl>
                                        <p:attrNameLst>
                                          <p:attrName>style.visibility</p:attrName>
                                        </p:attrNameLst>
                                      </p:cBhvr>
                                      <p:to>
                                        <p:strVal val="visible"/>
                                      </p:to>
                                    </p:set>
                                    <p:animEffect transition="in" filter="randombar(horizontal)">
                                      <p:cBhvr>
                                        <p:cTn id="44" dur="500"/>
                                        <p:tgtEl>
                                          <p:spTgt spid="168"/>
                                        </p:tgtEl>
                                      </p:cBhvr>
                                    </p:animEffect>
                                  </p:childTnLst>
                                </p:cTn>
                              </p:par>
                            </p:childTnLst>
                          </p:cTn>
                        </p:par>
                        <p:par>
                          <p:cTn id="45" fill="hold">
                            <p:stCondLst>
                              <p:cond delay="500"/>
                            </p:stCondLst>
                            <p:childTnLst>
                              <p:par>
                                <p:cTn id="46" presetID="22" presetClass="entr" presetSubtype="1" fill="hold" grpId="0" nodeType="afterEffect">
                                  <p:stCondLst>
                                    <p:cond delay="0"/>
                                  </p:stCondLst>
                                  <p:childTnLst>
                                    <p:set>
                                      <p:cBhvr>
                                        <p:cTn id="47" dur="1" fill="hold">
                                          <p:stCondLst>
                                            <p:cond delay="0"/>
                                          </p:stCondLst>
                                        </p:cTn>
                                        <p:tgtEl>
                                          <p:spTgt spid="25"/>
                                        </p:tgtEl>
                                        <p:attrNameLst>
                                          <p:attrName>style.visibility</p:attrName>
                                        </p:attrNameLst>
                                      </p:cBhvr>
                                      <p:to>
                                        <p:strVal val="visible"/>
                                      </p:to>
                                    </p:set>
                                    <p:animEffect transition="in" filter="wipe(up)">
                                      <p:cBhvr>
                                        <p:cTn id="48" dur="500"/>
                                        <p:tgtEl>
                                          <p:spTgt spid="25"/>
                                        </p:tgtEl>
                                      </p:cBhvr>
                                    </p:animEffect>
                                  </p:childTnLst>
                                </p:cTn>
                              </p:par>
                            </p:childTnLst>
                          </p:cTn>
                        </p:par>
                        <p:par>
                          <p:cTn id="49" fill="hold">
                            <p:stCondLst>
                              <p:cond delay="1000"/>
                            </p:stCondLst>
                            <p:childTnLst>
                              <p:par>
                                <p:cTn id="50" presetID="22" presetClass="entr" presetSubtype="1" fill="hold" grpId="0" nodeType="afterEffect">
                                  <p:stCondLst>
                                    <p:cond delay="0"/>
                                  </p:stCondLst>
                                  <p:childTnLst>
                                    <p:set>
                                      <p:cBhvr>
                                        <p:cTn id="51" dur="1" fill="hold">
                                          <p:stCondLst>
                                            <p:cond delay="0"/>
                                          </p:stCondLst>
                                        </p:cTn>
                                        <p:tgtEl>
                                          <p:spTgt spid="26"/>
                                        </p:tgtEl>
                                        <p:attrNameLst>
                                          <p:attrName>style.visibility</p:attrName>
                                        </p:attrNameLst>
                                      </p:cBhvr>
                                      <p:to>
                                        <p:strVal val="visible"/>
                                      </p:to>
                                    </p:set>
                                    <p:animEffect transition="in" filter="wipe(up)">
                                      <p:cBhvr>
                                        <p:cTn id="52" dur="500"/>
                                        <p:tgtEl>
                                          <p:spTgt spid="26"/>
                                        </p:tgtEl>
                                      </p:cBhvr>
                                    </p:animEffect>
                                  </p:childTnLst>
                                </p:cTn>
                              </p:par>
                            </p:childTnLst>
                          </p:cTn>
                        </p:par>
                        <p:par>
                          <p:cTn id="53" fill="hold">
                            <p:stCondLst>
                              <p:cond delay="1500"/>
                            </p:stCondLst>
                            <p:childTnLst>
                              <p:par>
                                <p:cTn id="54" presetID="22" presetClass="entr" presetSubtype="1" fill="hold" grpId="0" nodeType="afterEffect">
                                  <p:stCondLst>
                                    <p:cond delay="0"/>
                                  </p:stCondLst>
                                  <p:childTnLst>
                                    <p:set>
                                      <p:cBhvr>
                                        <p:cTn id="55" dur="1" fill="hold">
                                          <p:stCondLst>
                                            <p:cond delay="0"/>
                                          </p:stCondLst>
                                        </p:cTn>
                                        <p:tgtEl>
                                          <p:spTgt spid="27"/>
                                        </p:tgtEl>
                                        <p:attrNameLst>
                                          <p:attrName>style.visibility</p:attrName>
                                        </p:attrNameLst>
                                      </p:cBhvr>
                                      <p:to>
                                        <p:strVal val="visible"/>
                                      </p:to>
                                    </p:set>
                                    <p:animEffect transition="in" filter="wipe(up)">
                                      <p:cBhvr>
                                        <p:cTn id="56" dur="500"/>
                                        <p:tgtEl>
                                          <p:spTgt spid="27"/>
                                        </p:tgtEl>
                                      </p:cBhvr>
                                    </p:animEffect>
                                  </p:childTnLst>
                                </p:cTn>
                              </p:par>
                            </p:childTnLst>
                          </p:cTn>
                        </p:par>
                        <p:par>
                          <p:cTn id="57" fill="hold">
                            <p:stCondLst>
                              <p:cond delay="2000"/>
                            </p:stCondLst>
                            <p:childTnLst>
                              <p:par>
                                <p:cTn id="58" presetID="22" presetClass="entr" presetSubtype="1" fill="hold" grpId="0" nodeType="afterEffect">
                                  <p:stCondLst>
                                    <p:cond delay="0"/>
                                  </p:stCondLst>
                                  <p:childTnLst>
                                    <p:set>
                                      <p:cBhvr>
                                        <p:cTn id="59" dur="1" fill="hold">
                                          <p:stCondLst>
                                            <p:cond delay="0"/>
                                          </p:stCondLst>
                                        </p:cTn>
                                        <p:tgtEl>
                                          <p:spTgt spid="28"/>
                                        </p:tgtEl>
                                        <p:attrNameLst>
                                          <p:attrName>style.visibility</p:attrName>
                                        </p:attrNameLst>
                                      </p:cBhvr>
                                      <p:to>
                                        <p:strVal val="visible"/>
                                      </p:to>
                                    </p:set>
                                    <p:animEffect transition="in" filter="wipe(up)">
                                      <p:cBhvr>
                                        <p:cTn id="60"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9" grpId="0" bldLvl="0" animBg="1"/>
      <p:bldP spid="20" grpId="0" bldLvl="0" animBg="1"/>
      <p:bldP spid="20" grpId="1" bldLvl="0" animBg="1"/>
      <p:bldP spid="21" grpId="0" bldLvl="0" animBg="1"/>
      <p:bldP spid="21" grpId="1" bldLvl="0" animBg="1"/>
      <p:bldP spid="22" grpId="0" bldLvl="0" animBg="1"/>
      <p:bldP spid="22" grpId="1" bldLvl="0" animBg="1"/>
      <p:bldP spid="23" grpId="0" bldLvl="0" animBg="1"/>
      <p:bldP spid="23" grpId="1" bldLvl="0" animBg="1"/>
      <p:bldP spid="25" grpId="0"/>
      <p:bldP spid="26" grpId="0"/>
      <p:bldP spid="27" grpId="0"/>
      <p:bldP spid="28" grpId="0"/>
    </p:bldLst>
  </p:timing>
</p:sld>
</file>

<file path=ppt/slides/slide1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cxnSp>
        <p:nvCxnSpPr>
          <p:cNvPr id="77" name="直接连接符 76"/>
          <p:cNvCxnSpPr>
            <a:stCxn id="44" idx="6"/>
          </p:cNvCxnSpPr>
          <p:nvPr/>
        </p:nvCxnSpPr>
        <p:spPr>
          <a:xfrm flipV="1">
            <a:off x="4570828" y="3111649"/>
            <a:ext cx="1600245" cy="1800"/>
          </a:xfrm>
          <a:prstGeom prst="line">
            <a:avLst/>
          </a:prstGeom>
          <a:ln w="19050">
            <a:solidFill>
              <a:srgbClr val="00C5BE"/>
            </a:solidFill>
          </a:ln>
        </p:spPr>
        <p:style>
          <a:lnRef idx="1">
            <a:schemeClr val="accent1"/>
          </a:lnRef>
          <a:fillRef idx="0">
            <a:schemeClr val="accent1"/>
          </a:fillRef>
          <a:effectRef idx="0">
            <a:schemeClr val="accent1"/>
          </a:effectRef>
          <a:fontRef idx="minor">
            <a:schemeClr val="tx1"/>
          </a:fontRef>
        </p:style>
      </p:cxnSp>
      <p:sp>
        <p:nvSpPr>
          <p:cNvPr id="2" name="矩形 1"/>
          <p:cNvSpPr/>
          <p:nvPr/>
        </p:nvSpPr>
        <p:spPr>
          <a:xfrm>
            <a:off x="0" y="51470"/>
            <a:ext cx="180000" cy="1080000"/>
          </a:xfrm>
          <a:prstGeom prst="rect">
            <a:avLst/>
          </a:prstGeom>
          <a:solidFill>
            <a:srgbClr val="91D10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dirty="0"/>
          </a:p>
        </p:txBody>
      </p:sp>
      <p:sp>
        <p:nvSpPr>
          <p:cNvPr id="3" name="矩形 2"/>
          <p:cNvSpPr/>
          <p:nvPr/>
        </p:nvSpPr>
        <p:spPr>
          <a:xfrm>
            <a:off x="0" y="1155593"/>
            <a:ext cx="360000" cy="1080000"/>
          </a:xfrm>
          <a:prstGeom prst="rect">
            <a:avLst/>
          </a:prstGeom>
          <a:solidFill>
            <a:srgbClr val="FFA01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dirty="0"/>
          </a:p>
        </p:txBody>
      </p:sp>
      <p:sp>
        <p:nvSpPr>
          <p:cNvPr id="4" name="矩形 3"/>
          <p:cNvSpPr/>
          <p:nvPr/>
        </p:nvSpPr>
        <p:spPr>
          <a:xfrm>
            <a:off x="0" y="2259716"/>
            <a:ext cx="180000" cy="1080000"/>
          </a:xfrm>
          <a:prstGeom prst="rect">
            <a:avLst/>
          </a:prstGeom>
          <a:solidFill>
            <a:srgbClr val="00C5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dirty="0"/>
          </a:p>
        </p:txBody>
      </p:sp>
      <p:sp>
        <p:nvSpPr>
          <p:cNvPr id="5" name="矩形 4"/>
          <p:cNvSpPr/>
          <p:nvPr/>
        </p:nvSpPr>
        <p:spPr>
          <a:xfrm>
            <a:off x="0" y="3363838"/>
            <a:ext cx="180000" cy="1080000"/>
          </a:xfrm>
          <a:prstGeom prst="rect">
            <a:avLst/>
          </a:prstGeom>
          <a:solidFill>
            <a:srgbClr val="FF474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dirty="0"/>
          </a:p>
        </p:txBody>
      </p:sp>
      <p:grpSp>
        <p:nvGrpSpPr>
          <p:cNvPr id="7" name="组合 6"/>
          <p:cNvGrpSpPr/>
          <p:nvPr/>
        </p:nvGrpSpPr>
        <p:grpSpPr>
          <a:xfrm>
            <a:off x="947116" y="874781"/>
            <a:ext cx="4362735" cy="3631665"/>
            <a:chOff x="2857264" y="964881"/>
            <a:chExt cx="6531435" cy="5436953"/>
          </a:xfrm>
          <a:solidFill>
            <a:srgbClr val="FF4747"/>
          </a:solidFill>
        </p:grpSpPr>
        <p:sp>
          <p:nvSpPr>
            <p:cNvPr id="8" name="Freeform 1066"/>
            <p:cNvSpPr/>
            <p:nvPr/>
          </p:nvSpPr>
          <p:spPr bwMode="auto">
            <a:xfrm rot="356891">
              <a:off x="7599777" y="4860188"/>
              <a:ext cx="553743" cy="711899"/>
            </a:xfrm>
            <a:custGeom>
              <a:avLst/>
              <a:gdLst>
                <a:gd name="T0" fmla="*/ 0 w 369"/>
                <a:gd name="T1" fmla="*/ 261 h 465"/>
                <a:gd name="T2" fmla="*/ 9 w 369"/>
                <a:gd name="T3" fmla="*/ 201 h 465"/>
                <a:gd name="T4" fmla="*/ 18 w 369"/>
                <a:gd name="T5" fmla="*/ 187 h 465"/>
                <a:gd name="T6" fmla="*/ 23 w 369"/>
                <a:gd name="T7" fmla="*/ 171 h 465"/>
                <a:gd name="T8" fmla="*/ 33 w 369"/>
                <a:gd name="T9" fmla="*/ 146 h 465"/>
                <a:gd name="T10" fmla="*/ 27 w 369"/>
                <a:gd name="T11" fmla="*/ 136 h 465"/>
                <a:gd name="T12" fmla="*/ 28 w 369"/>
                <a:gd name="T13" fmla="*/ 116 h 465"/>
                <a:gd name="T14" fmla="*/ 54 w 369"/>
                <a:gd name="T15" fmla="*/ 86 h 465"/>
                <a:gd name="T16" fmla="*/ 52 w 369"/>
                <a:gd name="T17" fmla="*/ 63 h 465"/>
                <a:gd name="T18" fmla="*/ 69 w 369"/>
                <a:gd name="T19" fmla="*/ 33 h 465"/>
                <a:gd name="T20" fmla="*/ 86 w 369"/>
                <a:gd name="T21" fmla="*/ 39 h 465"/>
                <a:gd name="T22" fmla="*/ 118 w 369"/>
                <a:gd name="T23" fmla="*/ 13 h 465"/>
                <a:gd name="T24" fmla="*/ 125 w 369"/>
                <a:gd name="T25" fmla="*/ 0 h 465"/>
                <a:gd name="T26" fmla="*/ 145 w 369"/>
                <a:gd name="T27" fmla="*/ 3 h 465"/>
                <a:gd name="T28" fmla="*/ 155 w 369"/>
                <a:gd name="T29" fmla="*/ 32 h 465"/>
                <a:gd name="T30" fmla="*/ 164 w 369"/>
                <a:gd name="T31" fmla="*/ 51 h 465"/>
                <a:gd name="T32" fmla="*/ 186 w 369"/>
                <a:gd name="T33" fmla="*/ 51 h 465"/>
                <a:gd name="T34" fmla="*/ 199 w 369"/>
                <a:gd name="T35" fmla="*/ 33 h 465"/>
                <a:gd name="T36" fmla="*/ 218 w 369"/>
                <a:gd name="T37" fmla="*/ 55 h 465"/>
                <a:gd name="T38" fmla="*/ 254 w 369"/>
                <a:gd name="T39" fmla="*/ 41 h 465"/>
                <a:gd name="T40" fmla="*/ 232 w 369"/>
                <a:gd name="T41" fmla="*/ 96 h 465"/>
                <a:gd name="T42" fmla="*/ 218 w 369"/>
                <a:gd name="T43" fmla="*/ 90 h 465"/>
                <a:gd name="T44" fmla="*/ 210 w 369"/>
                <a:gd name="T45" fmla="*/ 95 h 465"/>
                <a:gd name="T46" fmla="*/ 210 w 369"/>
                <a:gd name="T47" fmla="*/ 100 h 465"/>
                <a:gd name="T48" fmla="*/ 219 w 369"/>
                <a:gd name="T49" fmla="*/ 114 h 465"/>
                <a:gd name="T50" fmla="*/ 217 w 369"/>
                <a:gd name="T51" fmla="*/ 165 h 465"/>
                <a:gd name="T52" fmla="*/ 219 w 369"/>
                <a:gd name="T53" fmla="*/ 181 h 465"/>
                <a:gd name="T54" fmla="*/ 217 w 369"/>
                <a:gd name="T55" fmla="*/ 185 h 465"/>
                <a:gd name="T56" fmla="*/ 203 w 369"/>
                <a:gd name="T57" fmla="*/ 182 h 465"/>
                <a:gd name="T58" fmla="*/ 194 w 369"/>
                <a:gd name="T59" fmla="*/ 193 h 465"/>
                <a:gd name="T60" fmla="*/ 201 w 369"/>
                <a:gd name="T61" fmla="*/ 205 h 465"/>
                <a:gd name="T62" fmla="*/ 184 w 369"/>
                <a:gd name="T63" fmla="*/ 223 h 465"/>
                <a:gd name="T64" fmla="*/ 186 w 369"/>
                <a:gd name="T65" fmla="*/ 229 h 465"/>
                <a:gd name="T66" fmla="*/ 170 w 369"/>
                <a:gd name="T67" fmla="*/ 239 h 465"/>
                <a:gd name="T68" fmla="*/ 173 w 369"/>
                <a:gd name="T69" fmla="*/ 250 h 465"/>
                <a:gd name="T70" fmla="*/ 167 w 369"/>
                <a:gd name="T71" fmla="*/ 259 h 465"/>
                <a:gd name="T72" fmla="*/ 145 w 369"/>
                <a:gd name="T73" fmla="*/ 259 h 465"/>
                <a:gd name="T74" fmla="*/ 133 w 369"/>
                <a:gd name="T75" fmla="*/ 269 h 465"/>
                <a:gd name="T76" fmla="*/ 131 w 369"/>
                <a:gd name="T77" fmla="*/ 275 h 465"/>
                <a:gd name="T78" fmla="*/ 141 w 369"/>
                <a:gd name="T79" fmla="*/ 283 h 465"/>
                <a:gd name="T80" fmla="*/ 130 w 369"/>
                <a:gd name="T81" fmla="*/ 302 h 465"/>
                <a:gd name="T82" fmla="*/ 114 w 369"/>
                <a:gd name="T83" fmla="*/ 323 h 465"/>
                <a:gd name="T84" fmla="*/ 109 w 369"/>
                <a:gd name="T85" fmla="*/ 322 h 465"/>
                <a:gd name="T86" fmla="*/ 92 w 369"/>
                <a:gd name="T87" fmla="*/ 340 h 465"/>
                <a:gd name="T88" fmla="*/ 74 w 369"/>
                <a:gd name="T89" fmla="*/ 297 h 465"/>
                <a:gd name="T90" fmla="*/ 57 w 369"/>
                <a:gd name="T91" fmla="*/ 275 h 465"/>
                <a:gd name="T92" fmla="*/ 46 w 369"/>
                <a:gd name="T93" fmla="*/ 276 h 465"/>
                <a:gd name="T94" fmla="*/ 39 w 369"/>
                <a:gd name="T95" fmla="*/ 269 h 465"/>
                <a:gd name="T96" fmla="*/ 0 w 369"/>
                <a:gd name="T97" fmla="*/ 261 h 465"/>
                <a:gd name="T98" fmla="*/ 0 w 369"/>
                <a:gd name="T99" fmla="*/ 261 h 465"/>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369"/>
                <a:gd name="T151" fmla="*/ 0 h 465"/>
                <a:gd name="T152" fmla="*/ 369 w 369"/>
                <a:gd name="T153" fmla="*/ 465 h 465"/>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369" h="465">
                  <a:moveTo>
                    <a:pt x="0" y="357"/>
                  </a:moveTo>
                  <a:lnTo>
                    <a:pt x="12" y="275"/>
                  </a:lnTo>
                  <a:lnTo>
                    <a:pt x="26" y="256"/>
                  </a:lnTo>
                  <a:lnTo>
                    <a:pt x="33" y="234"/>
                  </a:lnTo>
                  <a:lnTo>
                    <a:pt x="48" y="200"/>
                  </a:lnTo>
                  <a:lnTo>
                    <a:pt x="38" y="186"/>
                  </a:lnTo>
                  <a:lnTo>
                    <a:pt x="41" y="159"/>
                  </a:lnTo>
                  <a:lnTo>
                    <a:pt x="78" y="116"/>
                  </a:lnTo>
                  <a:lnTo>
                    <a:pt x="76" y="87"/>
                  </a:lnTo>
                  <a:lnTo>
                    <a:pt x="100" y="46"/>
                  </a:lnTo>
                  <a:lnTo>
                    <a:pt x="124" y="53"/>
                  </a:lnTo>
                  <a:lnTo>
                    <a:pt x="172" y="17"/>
                  </a:lnTo>
                  <a:lnTo>
                    <a:pt x="181" y="0"/>
                  </a:lnTo>
                  <a:lnTo>
                    <a:pt x="210" y="3"/>
                  </a:lnTo>
                  <a:lnTo>
                    <a:pt x="225" y="43"/>
                  </a:lnTo>
                  <a:lnTo>
                    <a:pt x="238" y="70"/>
                  </a:lnTo>
                  <a:lnTo>
                    <a:pt x="270" y="70"/>
                  </a:lnTo>
                  <a:lnTo>
                    <a:pt x="289" y="46"/>
                  </a:lnTo>
                  <a:lnTo>
                    <a:pt x="317" y="75"/>
                  </a:lnTo>
                  <a:lnTo>
                    <a:pt x="368" y="56"/>
                  </a:lnTo>
                  <a:lnTo>
                    <a:pt x="337" y="132"/>
                  </a:lnTo>
                  <a:lnTo>
                    <a:pt x="317" y="123"/>
                  </a:lnTo>
                  <a:lnTo>
                    <a:pt x="304" y="130"/>
                  </a:lnTo>
                  <a:lnTo>
                    <a:pt x="304" y="136"/>
                  </a:lnTo>
                  <a:lnTo>
                    <a:pt x="318" y="156"/>
                  </a:lnTo>
                  <a:lnTo>
                    <a:pt x="315" y="225"/>
                  </a:lnTo>
                  <a:lnTo>
                    <a:pt x="318" y="247"/>
                  </a:lnTo>
                  <a:lnTo>
                    <a:pt x="315" y="253"/>
                  </a:lnTo>
                  <a:lnTo>
                    <a:pt x="294" y="249"/>
                  </a:lnTo>
                  <a:lnTo>
                    <a:pt x="282" y="263"/>
                  </a:lnTo>
                  <a:lnTo>
                    <a:pt x="292" y="280"/>
                  </a:lnTo>
                  <a:lnTo>
                    <a:pt x="267" y="304"/>
                  </a:lnTo>
                  <a:lnTo>
                    <a:pt x="270" y="313"/>
                  </a:lnTo>
                  <a:lnTo>
                    <a:pt x="246" y="326"/>
                  </a:lnTo>
                  <a:lnTo>
                    <a:pt x="251" y="343"/>
                  </a:lnTo>
                  <a:lnTo>
                    <a:pt x="242" y="353"/>
                  </a:lnTo>
                  <a:lnTo>
                    <a:pt x="210" y="353"/>
                  </a:lnTo>
                  <a:lnTo>
                    <a:pt x="192" y="368"/>
                  </a:lnTo>
                  <a:lnTo>
                    <a:pt x="189" y="375"/>
                  </a:lnTo>
                  <a:lnTo>
                    <a:pt x="205" y="386"/>
                  </a:lnTo>
                  <a:lnTo>
                    <a:pt x="188" y="413"/>
                  </a:lnTo>
                  <a:lnTo>
                    <a:pt x="165" y="442"/>
                  </a:lnTo>
                  <a:lnTo>
                    <a:pt x="157" y="439"/>
                  </a:lnTo>
                  <a:lnTo>
                    <a:pt x="133" y="464"/>
                  </a:lnTo>
                  <a:lnTo>
                    <a:pt x="107" y="406"/>
                  </a:lnTo>
                  <a:lnTo>
                    <a:pt x="83" y="375"/>
                  </a:lnTo>
                  <a:lnTo>
                    <a:pt x="67" y="377"/>
                  </a:lnTo>
                  <a:lnTo>
                    <a:pt x="57" y="368"/>
                  </a:lnTo>
                  <a:lnTo>
                    <a:pt x="0" y="357"/>
                  </a:lnTo>
                </a:path>
              </a:pathLst>
            </a:custGeom>
            <a:grpFill/>
            <a:ln w="6350" cap="flat" cmpd="sng">
              <a:solidFill>
                <a:schemeClr val="bg1"/>
              </a:solidFill>
              <a:prstDash val="solid"/>
              <a:round/>
              <a:headEnd type="none" w="sm" len="sm"/>
              <a:tailEnd type="none" w="sm" len="sm"/>
            </a:ln>
          </p:spPr>
          <p:txBody>
            <a:bodyPr/>
            <a:lstStyle/>
            <a:p>
              <a:endParaRPr lang="zh-CN" altLang="en-US" sz="700"/>
            </a:p>
          </p:txBody>
        </p:sp>
        <p:sp>
          <p:nvSpPr>
            <p:cNvPr id="9" name="Freeform 1067"/>
            <p:cNvSpPr/>
            <p:nvPr/>
          </p:nvSpPr>
          <p:spPr bwMode="auto">
            <a:xfrm rot="356891">
              <a:off x="7321695" y="5738911"/>
              <a:ext cx="107012" cy="73059"/>
            </a:xfrm>
            <a:custGeom>
              <a:avLst/>
              <a:gdLst>
                <a:gd name="T0" fmla="*/ 4 w 72"/>
                <a:gd name="T1" fmla="*/ 9 h 50"/>
                <a:gd name="T2" fmla="*/ 20 w 72"/>
                <a:gd name="T3" fmla="*/ 13 h 50"/>
                <a:gd name="T4" fmla="*/ 39 w 72"/>
                <a:gd name="T5" fmla="*/ 0 h 50"/>
                <a:gd name="T6" fmla="*/ 47 w 72"/>
                <a:gd name="T7" fmla="*/ 23 h 50"/>
                <a:gd name="T8" fmla="*/ 28 w 72"/>
                <a:gd name="T9" fmla="*/ 31 h 50"/>
                <a:gd name="T10" fmla="*/ 4 w 72"/>
                <a:gd name="T11" fmla="*/ 29 h 50"/>
                <a:gd name="T12" fmla="*/ 0 w 72"/>
                <a:gd name="T13" fmla="*/ 13 h 50"/>
                <a:gd name="T14" fmla="*/ 4 w 72"/>
                <a:gd name="T15" fmla="*/ 9 h 50"/>
                <a:gd name="T16" fmla="*/ 4 w 72"/>
                <a:gd name="T17" fmla="*/ 9 h 5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72"/>
                <a:gd name="T28" fmla="*/ 0 h 50"/>
                <a:gd name="T29" fmla="*/ 72 w 72"/>
                <a:gd name="T30" fmla="*/ 50 h 50"/>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72" h="50">
                  <a:moveTo>
                    <a:pt x="6" y="14"/>
                  </a:moveTo>
                  <a:lnTo>
                    <a:pt x="30" y="21"/>
                  </a:lnTo>
                  <a:lnTo>
                    <a:pt x="59" y="0"/>
                  </a:lnTo>
                  <a:lnTo>
                    <a:pt x="71" y="36"/>
                  </a:lnTo>
                  <a:lnTo>
                    <a:pt x="42" y="49"/>
                  </a:lnTo>
                  <a:lnTo>
                    <a:pt x="6" y="47"/>
                  </a:lnTo>
                  <a:lnTo>
                    <a:pt x="0" y="21"/>
                  </a:lnTo>
                  <a:lnTo>
                    <a:pt x="6" y="14"/>
                  </a:lnTo>
                </a:path>
              </a:pathLst>
            </a:custGeom>
            <a:grpFill/>
            <a:ln w="6350" cap="flat" cmpd="sng">
              <a:solidFill>
                <a:schemeClr val="bg1"/>
              </a:solidFill>
              <a:prstDash val="solid"/>
              <a:round/>
              <a:headEnd type="none" w="sm" len="sm"/>
              <a:tailEnd type="none" w="sm" len="sm"/>
            </a:ln>
          </p:spPr>
          <p:txBody>
            <a:bodyPr/>
            <a:lstStyle/>
            <a:p>
              <a:endParaRPr lang="zh-CN" altLang="en-US" sz="700"/>
            </a:p>
          </p:txBody>
        </p:sp>
        <p:sp>
          <p:nvSpPr>
            <p:cNvPr id="10" name="Freeform 1068"/>
            <p:cNvSpPr/>
            <p:nvPr/>
          </p:nvSpPr>
          <p:spPr bwMode="auto">
            <a:xfrm rot="356891">
              <a:off x="8179615" y="5266879"/>
              <a:ext cx="193639" cy="518208"/>
            </a:xfrm>
            <a:custGeom>
              <a:avLst/>
              <a:gdLst>
                <a:gd name="T0" fmla="*/ 88 w 129"/>
                <a:gd name="T1" fmla="*/ 68 h 338"/>
                <a:gd name="T2" fmla="*/ 70 w 129"/>
                <a:gd name="T3" fmla="*/ 176 h 338"/>
                <a:gd name="T4" fmla="*/ 62 w 129"/>
                <a:gd name="T5" fmla="*/ 210 h 338"/>
                <a:gd name="T6" fmla="*/ 62 w 129"/>
                <a:gd name="T7" fmla="*/ 238 h 338"/>
                <a:gd name="T8" fmla="*/ 54 w 129"/>
                <a:gd name="T9" fmla="*/ 247 h 338"/>
                <a:gd name="T10" fmla="*/ 36 w 129"/>
                <a:gd name="T11" fmla="*/ 217 h 338"/>
                <a:gd name="T12" fmla="*/ 16 w 129"/>
                <a:gd name="T13" fmla="*/ 201 h 338"/>
                <a:gd name="T14" fmla="*/ 0 w 129"/>
                <a:gd name="T15" fmla="*/ 154 h 338"/>
                <a:gd name="T16" fmla="*/ 2 w 129"/>
                <a:gd name="T17" fmla="*/ 109 h 338"/>
                <a:gd name="T18" fmla="*/ 30 w 129"/>
                <a:gd name="T19" fmla="*/ 30 h 338"/>
                <a:gd name="T20" fmla="*/ 63 w 129"/>
                <a:gd name="T21" fmla="*/ 0 h 338"/>
                <a:gd name="T22" fmla="*/ 84 w 129"/>
                <a:gd name="T23" fmla="*/ 11 h 338"/>
                <a:gd name="T24" fmla="*/ 88 w 129"/>
                <a:gd name="T25" fmla="*/ 68 h 338"/>
                <a:gd name="T26" fmla="*/ 88 w 129"/>
                <a:gd name="T27" fmla="*/ 68 h 338"/>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129"/>
                <a:gd name="T43" fmla="*/ 0 h 338"/>
                <a:gd name="T44" fmla="*/ 129 w 129"/>
                <a:gd name="T45" fmla="*/ 338 h 338"/>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129" h="338">
                  <a:moveTo>
                    <a:pt x="128" y="92"/>
                  </a:moveTo>
                  <a:lnTo>
                    <a:pt x="101" y="239"/>
                  </a:lnTo>
                  <a:lnTo>
                    <a:pt x="89" y="286"/>
                  </a:lnTo>
                  <a:lnTo>
                    <a:pt x="89" y="325"/>
                  </a:lnTo>
                  <a:lnTo>
                    <a:pt x="78" y="337"/>
                  </a:lnTo>
                  <a:lnTo>
                    <a:pt x="52" y="296"/>
                  </a:lnTo>
                  <a:lnTo>
                    <a:pt x="23" y="274"/>
                  </a:lnTo>
                  <a:lnTo>
                    <a:pt x="0" y="209"/>
                  </a:lnTo>
                  <a:lnTo>
                    <a:pt x="2" y="149"/>
                  </a:lnTo>
                  <a:lnTo>
                    <a:pt x="44" y="41"/>
                  </a:lnTo>
                  <a:lnTo>
                    <a:pt x="91" y="0"/>
                  </a:lnTo>
                  <a:lnTo>
                    <a:pt x="121" y="14"/>
                  </a:lnTo>
                  <a:lnTo>
                    <a:pt x="128" y="92"/>
                  </a:lnTo>
                </a:path>
              </a:pathLst>
            </a:custGeom>
            <a:grpFill/>
            <a:ln w="6350" cap="flat" cmpd="sng">
              <a:solidFill>
                <a:schemeClr val="bg1"/>
              </a:solidFill>
              <a:prstDash val="solid"/>
              <a:round/>
              <a:headEnd type="none" w="sm" len="sm"/>
              <a:tailEnd type="none" w="sm" len="sm"/>
            </a:ln>
          </p:spPr>
          <p:txBody>
            <a:bodyPr/>
            <a:lstStyle/>
            <a:p>
              <a:endParaRPr lang="zh-CN" altLang="en-US" sz="700"/>
            </a:p>
          </p:txBody>
        </p:sp>
        <p:sp>
          <p:nvSpPr>
            <p:cNvPr id="11" name="Freeform 1069"/>
            <p:cNvSpPr/>
            <p:nvPr/>
          </p:nvSpPr>
          <p:spPr bwMode="auto">
            <a:xfrm rot="356891">
              <a:off x="6768803" y="5294867"/>
              <a:ext cx="978393" cy="834231"/>
            </a:xfrm>
            <a:custGeom>
              <a:avLst/>
              <a:gdLst>
                <a:gd name="T0" fmla="*/ 132 w 648"/>
                <a:gd name="T1" fmla="*/ 58 h 546"/>
                <a:gd name="T2" fmla="*/ 139 w 648"/>
                <a:gd name="T3" fmla="*/ 31 h 546"/>
                <a:gd name="T4" fmla="*/ 180 w 648"/>
                <a:gd name="T5" fmla="*/ 47 h 546"/>
                <a:gd name="T6" fmla="*/ 180 w 648"/>
                <a:gd name="T7" fmla="*/ 25 h 546"/>
                <a:gd name="T8" fmla="*/ 197 w 648"/>
                <a:gd name="T9" fmla="*/ 4 h 546"/>
                <a:gd name="T10" fmla="*/ 244 w 648"/>
                <a:gd name="T11" fmla="*/ 0 h 546"/>
                <a:gd name="T12" fmla="*/ 285 w 648"/>
                <a:gd name="T13" fmla="*/ 4 h 546"/>
                <a:gd name="T14" fmla="*/ 281 w 648"/>
                <a:gd name="T15" fmla="*/ 29 h 546"/>
                <a:gd name="T16" fmla="*/ 267 w 648"/>
                <a:gd name="T17" fmla="*/ 59 h 546"/>
                <a:gd name="T18" fmla="*/ 338 w 648"/>
                <a:gd name="T19" fmla="*/ 40 h 546"/>
                <a:gd name="T20" fmla="*/ 365 w 648"/>
                <a:gd name="T21" fmla="*/ 47 h 546"/>
                <a:gd name="T22" fmla="*/ 360 w 648"/>
                <a:gd name="T23" fmla="*/ 24 h 546"/>
                <a:gd name="T24" fmla="*/ 408 w 648"/>
                <a:gd name="T25" fmla="*/ 39 h 546"/>
                <a:gd name="T26" fmla="*/ 436 w 648"/>
                <a:gd name="T27" fmla="*/ 59 h 546"/>
                <a:gd name="T28" fmla="*/ 441 w 648"/>
                <a:gd name="T29" fmla="*/ 111 h 546"/>
                <a:gd name="T30" fmla="*/ 421 w 648"/>
                <a:gd name="T31" fmla="*/ 134 h 546"/>
                <a:gd name="T32" fmla="*/ 382 w 648"/>
                <a:gd name="T33" fmla="*/ 170 h 546"/>
                <a:gd name="T34" fmla="*/ 362 w 648"/>
                <a:gd name="T35" fmla="*/ 177 h 546"/>
                <a:gd name="T36" fmla="*/ 352 w 648"/>
                <a:gd name="T37" fmla="*/ 182 h 546"/>
                <a:gd name="T38" fmla="*/ 320 w 648"/>
                <a:gd name="T39" fmla="*/ 192 h 546"/>
                <a:gd name="T40" fmla="*/ 295 w 648"/>
                <a:gd name="T41" fmla="*/ 196 h 546"/>
                <a:gd name="T42" fmla="*/ 235 w 648"/>
                <a:gd name="T43" fmla="*/ 188 h 546"/>
                <a:gd name="T44" fmla="*/ 242 w 648"/>
                <a:gd name="T45" fmla="*/ 233 h 546"/>
                <a:gd name="T46" fmla="*/ 203 w 648"/>
                <a:gd name="T47" fmla="*/ 263 h 546"/>
                <a:gd name="T48" fmla="*/ 164 w 648"/>
                <a:gd name="T49" fmla="*/ 277 h 546"/>
                <a:gd name="T50" fmla="*/ 117 w 648"/>
                <a:gd name="T51" fmla="*/ 295 h 546"/>
                <a:gd name="T52" fmla="*/ 44 w 648"/>
                <a:gd name="T53" fmla="*/ 331 h 546"/>
                <a:gd name="T54" fmla="*/ 54 w 648"/>
                <a:gd name="T55" fmla="*/ 381 h 546"/>
                <a:gd name="T56" fmla="*/ 20 w 648"/>
                <a:gd name="T57" fmla="*/ 394 h 546"/>
                <a:gd name="T58" fmla="*/ 4 w 648"/>
                <a:gd name="T59" fmla="*/ 324 h 546"/>
                <a:gd name="T60" fmla="*/ 19 w 648"/>
                <a:gd name="T61" fmla="*/ 284 h 546"/>
                <a:gd name="T62" fmla="*/ 37 w 648"/>
                <a:gd name="T63" fmla="*/ 264 h 546"/>
                <a:gd name="T64" fmla="*/ 60 w 648"/>
                <a:gd name="T65" fmla="*/ 231 h 546"/>
                <a:gd name="T66" fmla="*/ 94 w 648"/>
                <a:gd name="T67" fmla="*/ 164 h 546"/>
                <a:gd name="T68" fmla="*/ 121 w 648"/>
                <a:gd name="T69" fmla="*/ 112 h 546"/>
                <a:gd name="T70" fmla="*/ 121 w 648"/>
                <a:gd name="T71" fmla="*/ 68 h 54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648"/>
                <a:gd name="T109" fmla="*/ 0 h 546"/>
                <a:gd name="T110" fmla="*/ 648 w 648"/>
                <a:gd name="T111" fmla="*/ 546 h 54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648" h="546">
                  <a:moveTo>
                    <a:pt x="172" y="93"/>
                  </a:moveTo>
                  <a:lnTo>
                    <a:pt x="189" y="79"/>
                  </a:lnTo>
                  <a:lnTo>
                    <a:pt x="189" y="53"/>
                  </a:lnTo>
                  <a:lnTo>
                    <a:pt x="198" y="43"/>
                  </a:lnTo>
                  <a:lnTo>
                    <a:pt x="220" y="46"/>
                  </a:lnTo>
                  <a:lnTo>
                    <a:pt x="257" y="64"/>
                  </a:lnTo>
                  <a:lnTo>
                    <a:pt x="263" y="50"/>
                  </a:lnTo>
                  <a:lnTo>
                    <a:pt x="255" y="35"/>
                  </a:lnTo>
                  <a:lnTo>
                    <a:pt x="257" y="24"/>
                  </a:lnTo>
                  <a:lnTo>
                    <a:pt x="281" y="4"/>
                  </a:lnTo>
                  <a:lnTo>
                    <a:pt x="322" y="16"/>
                  </a:lnTo>
                  <a:lnTo>
                    <a:pt x="346" y="0"/>
                  </a:lnTo>
                  <a:lnTo>
                    <a:pt x="364" y="17"/>
                  </a:lnTo>
                  <a:lnTo>
                    <a:pt x="406" y="6"/>
                  </a:lnTo>
                  <a:lnTo>
                    <a:pt x="415" y="21"/>
                  </a:lnTo>
                  <a:lnTo>
                    <a:pt x="401" y="40"/>
                  </a:lnTo>
                  <a:lnTo>
                    <a:pt x="379" y="72"/>
                  </a:lnTo>
                  <a:lnTo>
                    <a:pt x="379" y="81"/>
                  </a:lnTo>
                  <a:lnTo>
                    <a:pt x="392" y="91"/>
                  </a:lnTo>
                  <a:lnTo>
                    <a:pt x="480" y="55"/>
                  </a:lnTo>
                  <a:lnTo>
                    <a:pt x="511" y="72"/>
                  </a:lnTo>
                  <a:lnTo>
                    <a:pt x="520" y="64"/>
                  </a:lnTo>
                  <a:lnTo>
                    <a:pt x="511" y="43"/>
                  </a:lnTo>
                  <a:lnTo>
                    <a:pt x="513" y="33"/>
                  </a:lnTo>
                  <a:lnTo>
                    <a:pt x="570" y="43"/>
                  </a:lnTo>
                  <a:lnTo>
                    <a:pt x="580" y="53"/>
                  </a:lnTo>
                  <a:lnTo>
                    <a:pt x="596" y="50"/>
                  </a:lnTo>
                  <a:lnTo>
                    <a:pt x="620" y="81"/>
                  </a:lnTo>
                  <a:lnTo>
                    <a:pt x="647" y="139"/>
                  </a:lnTo>
                  <a:lnTo>
                    <a:pt x="628" y="152"/>
                  </a:lnTo>
                  <a:lnTo>
                    <a:pt x="613" y="180"/>
                  </a:lnTo>
                  <a:lnTo>
                    <a:pt x="600" y="185"/>
                  </a:lnTo>
                  <a:lnTo>
                    <a:pt x="587" y="212"/>
                  </a:lnTo>
                  <a:lnTo>
                    <a:pt x="544" y="233"/>
                  </a:lnTo>
                  <a:lnTo>
                    <a:pt x="526" y="225"/>
                  </a:lnTo>
                  <a:lnTo>
                    <a:pt x="515" y="243"/>
                  </a:lnTo>
                  <a:lnTo>
                    <a:pt x="515" y="250"/>
                  </a:lnTo>
                  <a:lnTo>
                    <a:pt x="502" y="250"/>
                  </a:lnTo>
                  <a:lnTo>
                    <a:pt x="478" y="250"/>
                  </a:lnTo>
                  <a:lnTo>
                    <a:pt x="456" y="265"/>
                  </a:lnTo>
                  <a:lnTo>
                    <a:pt x="441" y="255"/>
                  </a:lnTo>
                  <a:lnTo>
                    <a:pt x="421" y="269"/>
                  </a:lnTo>
                  <a:lnTo>
                    <a:pt x="373" y="289"/>
                  </a:lnTo>
                  <a:lnTo>
                    <a:pt x="334" y="258"/>
                  </a:lnTo>
                  <a:lnTo>
                    <a:pt x="332" y="282"/>
                  </a:lnTo>
                  <a:lnTo>
                    <a:pt x="344" y="320"/>
                  </a:lnTo>
                  <a:lnTo>
                    <a:pt x="310" y="335"/>
                  </a:lnTo>
                  <a:lnTo>
                    <a:pt x="289" y="361"/>
                  </a:lnTo>
                  <a:lnTo>
                    <a:pt x="253" y="371"/>
                  </a:lnTo>
                  <a:lnTo>
                    <a:pt x="233" y="380"/>
                  </a:lnTo>
                  <a:lnTo>
                    <a:pt x="193" y="380"/>
                  </a:lnTo>
                  <a:lnTo>
                    <a:pt x="167" y="406"/>
                  </a:lnTo>
                  <a:lnTo>
                    <a:pt x="98" y="430"/>
                  </a:lnTo>
                  <a:lnTo>
                    <a:pt x="62" y="455"/>
                  </a:lnTo>
                  <a:lnTo>
                    <a:pt x="45" y="472"/>
                  </a:lnTo>
                  <a:lnTo>
                    <a:pt x="78" y="525"/>
                  </a:lnTo>
                  <a:lnTo>
                    <a:pt x="55" y="545"/>
                  </a:lnTo>
                  <a:lnTo>
                    <a:pt x="29" y="542"/>
                  </a:lnTo>
                  <a:lnTo>
                    <a:pt x="0" y="486"/>
                  </a:lnTo>
                  <a:lnTo>
                    <a:pt x="5" y="445"/>
                  </a:lnTo>
                  <a:lnTo>
                    <a:pt x="5" y="426"/>
                  </a:lnTo>
                  <a:lnTo>
                    <a:pt x="27" y="390"/>
                  </a:lnTo>
                  <a:lnTo>
                    <a:pt x="55" y="383"/>
                  </a:lnTo>
                  <a:lnTo>
                    <a:pt x="53" y="364"/>
                  </a:lnTo>
                  <a:lnTo>
                    <a:pt x="82" y="351"/>
                  </a:lnTo>
                  <a:lnTo>
                    <a:pt x="86" y="318"/>
                  </a:lnTo>
                  <a:lnTo>
                    <a:pt x="136" y="277"/>
                  </a:lnTo>
                  <a:lnTo>
                    <a:pt x="134" y="225"/>
                  </a:lnTo>
                  <a:lnTo>
                    <a:pt x="174" y="173"/>
                  </a:lnTo>
                  <a:lnTo>
                    <a:pt x="172" y="154"/>
                  </a:lnTo>
                  <a:lnTo>
                    <a:pt x="184" y="137"/>
                  </a:lnTo>
                  <a:lnTo>
                    <a:pt x="172" y="93"/>
                  </a:lnTo>
                </a:path>
              </a:pathLst>
            </a:custGeom>
            <a:grpFill/>
            <a:ln w="6350" cap="flat" cmpd="sng">
              <a:solidFill>
                <a:schemeClr val="bg1"/>
              </a:solidFill>
              <a:prstDash val="solid"/>
              <a:round/>
              <a:headEnd type="none" w="sm" len="sm"/>
              <a:tailEnd type="none" w="sm" len="sm"/>
            </a:ln>
          </p:spPr>
          <p:txBody>
            <a:bodyPr/>
            <a:lstStyle/>
            <a:p>
              <a:endParaRPr lang="zh-CN" altLang="en-US" sz="700"/>
            </a:p>
          </p:txBody>
        </p:sp>
        <p:sp>
          <p:nvSpPr>
            <p:cNvPr id="12" name="Freeform 1070"/>
            <p:cNvSpPr/>
            <p:nvPr/>
          </p:nvSpPr>
          <p:spPr bwMode="auto">
            <a:xfrm rot="356891">
              <a:off x="6048598" y="5137838"/>
              <a:ext cx="1015760" cy="747577"/>
            </a:xfrm>
            <a:custGeom>
              <a:avLst/>
              <a:gdLst>
                <a:gd name="T0" fmla="*/ 21 w 673"/>
                <a:gd name="T1" fmla="*/ 137 h 490"/>
                <a:gd name="T2" fmla="*/ 52 w 673"/>
                <a:gd name="T3" fmla="*/ 123 h 490"/>
                <a:gd name="T4" fmla="*/ 102 w 673"/>
                <a:gd name="T5" fmla="*/ 136 h 490"/>
                <a:gd name="T6" fmla="*/ 110 w 673"/>
                <a:gd name="T7" fmla="*/ 113 h 490"/>
                <a:gd name="T8" fmla="*/ 179 w 673"/>
                <a:gd name="T9" fmla="*/ 86 h 490"/>
                <a:gd name="T10" fmla="*/ 235 w 673"/>
                <a:gd name="T11" fmla="*/ 70 h 490"/>
                <a:gd name="T12" fmla="*/ 259 w 673"/>
                <a:gd name="T13" fmla="*/ 75 h 490"/>
                <a:gd name="T14" fmla="*/ 276 w 673"/>
                <a:gd name="T15" fmla="*/ 62 h 490"/>
                <a:gd name="T16" fmla="*/ 284 w 673"/>
                <a:gd name="T17" fmla="*/ 48 h 490"/>
                <a:gd name="T18" fmla="*/ 307 w 673"/>
                <a:gd name="T19" fmla="*/ 31 h 490"/>
                <a:gd name="T20" fmla="*/ 338 w 673"/>
                <a:gd name="T21" fmla="*/ 13 h 490"/>
                <a:gd name="T22" fmla="*/ 350 w 673"/>
                <a:gd name="T23" fmla="*/ 29 h 490"/>
                <a:gd name="T24" fmla="*/ 380 w 673"/>
                <a:gd name="T25" fmla="*/ 6 h 490"/>
                <a:gd name="T26" fmla="*/ 412 w 673"/>
                <a:gd name="T27" fmla="*/ 6 h 490"/>
                <a:gd name="T28" fmla="*/ 427 w 673"/>
                <a:gd name="T29" fmla="*/ 32 h 490"/>
                <a:gd name="T30" fmla="*/ 408 w 673"/>
                <a:gd name="T31" fmla="*/ 78 h 490"/>
                <a:gd name="T32" fmla="*/ 408 w 673"/>
                <a:gd name="T33" fmla="*/ 99 h 490"/>
                <a:gd name="T34" fmla="*/ 439 w 673"/>
                <a:gd name="T35" fmla="*/ 115 h 490"/>
                <a:gd name="T36" fmla="*/ 463 w 673"/>
                <a:gd name="T37" fmla="*/ 107 h 490"/>
                <a:gd name="T38" fmla="*/ 463 w 673"/>
                <a:gd name="T39" fmla="*/ 152 h 490"/>
                <a:gd name="T40" fmla="*/ 435 w 673"/>
                <a:gd name="T41" fmla="*/ 202 h 490"/>
                <a:gd name="T42" fmla="*/ 402 w 673"/>
                <a:gd name="T43" fmla="*/ 269 h 490"/>
                <a:gd name="T44" fmla="*/ 379 w 673"/>
                <a:gd name="T45" fmla="*/ 303 h 490"/>
                <a:gd name="T46" fmla="*/ 361 w 673"/>
                <a:gd name="T47" fmla="*/ 322 h 490"/>
                <a:gd name="T48" fmla="*/ 306 w 673"/>
                <a:gd name="T49" fmla="*/ 354 h 490"/>
                <a:gd name="T50" fmla="*/ 262 w 673"/>
                <a:gd name="T51" fmla="*/ 329 h 490"/>
                <a:gd name="T52" fmla="*/ 217 w 673"/>
                <a:gd name="T53" fmla="*/ 352 h 490"/>
                <a:gd name="T54" fmla="*/ 148 w 673"/>
                <a:gd name="T55" fmla="*/ 325 h 490"/>
                <a:gd name="T56" fmla="*/ 150 w 673"/>
                <a:gd name="T57" fmla="*/ 274 h 490"/>
                <a:gd name="T58" fmla="*/ 118 w 673"/>
                <a:gd name="T59" fmla="*/ 263 h 490"/>
                <a:gd name="T60" fmla="*/ 93 w 673"/>
                <a:gd name="T61" fmla="*/ 263 h 490"/>
                <a:gd name="T62" fmla="*/ 82 w 673"/>
                <a:gd name="T63" fmla="*/ 225 h 490"/>
                <a:gd name="T64" fmla="*/ 103 w 673"/>
                <a:gd name="T65" fmla="*/ 220 h 490"/>
                <a:gd name="T66" fmla="*/ 102 w 673"/>
                <a:gd name="T67" fmla="*/ 188 h 490"/>
                <a:gd name="T68" fmla="*/ 40 w 673"/>
                <a:gd name="T69" fmla="*/ 163 h 490"/>
                <a:gd name="T70" fmla="*/ 11 w 673"/>
                <a:gd name="T71" fmla="*/ 163 h 490"/>
                <a:gd name="T72" fmla="*/ 2 w 673"/>
                <a:gd name="T73" fmla="*/ 136 h 490"/>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673"/>
                <a:gd name="T112" fmla="*/ 0 h 490"/>
                <a:gd name="T113" fmla="*/ 673 w 673"/>
                <a:gd name="T114" fmla="*/ 490 h 490"/>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673" h="490">
                  <a:moveTo>
                    <a:pt x="2" y="187"/>
                  </a:moveTo>
                  <a:lnTo>
                    <a:pt x="30" y="189"/>
                  </a:lnTo>
                  <a:lnTo>
                    <a:pt x="61" y="161"/>
                  </a:lnTo>
                  <a:lnTo>
                    <a:pt x="74" y="170"/>
                  </a:lnTo>
                  <a:lnTo>
                    <a:pt x="133" y="194"/>
                  </a:lnTo>
                  <a:lnTo>
                    <a:pt x="145" y="187"/>
                  </a:lnTo>
                  <a:lnTo>
                    <a:pt x="147" y="167"/>
                  </a:lnTo>
                  <a:lnTo>
                    <a:pt x="157" y="156"/>
                  </a:lnTo>
                  <a:lnTo>
                    <a:pt x="241" y="101"/>
                  </a:lnTo>
                  <a:lnTo>
                    <a:pt x="256" y="119"/>
                  </a:lnTo>
                  <a:lnTo>
                    <a:pt x="306" y="134"/>
                  </a:lnTo>
                  <a:lnTo>
                    <a:pt x="334" y="97"/>
                  </a:lnTo>
                  <a:lnTo>
                    <a:pt x="348" y="105"/>
                  </a:lnTo>
                  <a:lnTo>
                    <a:pt x="368" y="105"/>
                  </a:lnTo>
                  <a:lnTo>
                    <a:pt x="368" y="95"/>
                  </a:lnTo>
                  <a:lnTo>
                    <a:pt x="394" y="86"/>
                  </a:lnTo>
                  <a:lnTo>
                    <a:pt x="394" y="77"/>
                  </a:lnTo>
                  <a:lnTo>
                    <a:pt x="405" y="66"/>
                  </a:lnTo>
                  <a:lnTo>
                    <a:pt x="411" y="69"/>
                  </a:lnTo>
                  <a:lnTo>
                    <a:pt x="437" y="42"/>
                  </a:lnTo>
                  <a:lnTo>
                    <a:pt x="460" y="48"/>
                  </a:lnTo>
                  <a:lnTo>
                    <a:pt x="482" y="18"/>
                  </a:lnTo>
                  <a:lnTo>
                    <a:pt x="492" y="42"/>
                  </a:lnTo>
                  <a:lnTo>
                    <a:pt x="499" y="40"/>
                  </a:lnTo>
                  <a:lnTo>
                    <a:pt x="534" y="6"/>
                  </a:lnTo>
                  <a:lnTo>
                    <a:pt x="542" y="9"/>
                  </a:lnTo>
                  <a:lnTo>
                    <a:pt x="558" y="0"/>
                  </a:lnTo>
                  <a:lnTo>
                    <a:pt x="587" y="9"/>
                  </a:lnTo>
                  <a:lnTo>
                    <a:pt x="587" y="40"/>
                  </a:lnTo>
                  <a:lnTo>
                    <a:pt x="609" y="44"/>
                  </a:lnTo>
                  <a:lnTo>
                    <a:pt x="602" y="74"/>
                  </a:lnTo>
                  <a:lnTo>
                    <a:pt x="582" y="108"/>
                  </a:lnTo>
                  <a:lnTo>
                    <a:pt x="573" y="136"/>
                  </a:lnTo>
                  <a:lnTo>
                    <a:pt x="582" y="136"/>
                  </a:lnTo>
                  <a:lnTo>
                    <a:pt x="606" y="115"/>
                  </a:lnTo>
                  <a:lnTo>
                    <a:pt x="626" y="158"/>
                  </a:lnTo>
                  <a:lnTo>
                    <a:pt x="642" y="148"/>
                  </a:lnTo>
                  <a:lnTo>
                    <a:pt x="659" y="148"/>
                  </a:lnTo>
                  <a:lnTo>
                    <a:pt x="672" y="192"/>
                  </a:lnTo>
                  <a:lnTo>
                    <a:pt x="659" y="209"/>
                  </a:lnTo>
                  <a:lnTo>
                    <a:pt x="661" y="228"/>
                  </a:lnTo>
                  <a:lnTo>
                    <a:pt x="621" y="280"/>
                  </a:lnTo>
                  <a:lnTo>
                    <a:pt x="624" y="332"/>
                  </a:lnTo>
                  <a:lnTo>
                    <a:pt x="573" y="372"/>
                  </a:lnTo>
                  <a:lnTo>
                    <a:pt x="569" y="406"/>
                  </a:lnTo>
                  <a:lnTo>
                    <a:pt x="540" y="418"/>
                  </a:lnTo>
                  <a:lnTo>
                    <a:pt x="542" y="438"/>
                  </a:lnTo>
                  <a:lnTo>
                    <a:pt x="514" y="445"/>
                  </a:lnTo>
                  <a:lnTo>
                    <a:pt x="492" y="480"/>
                  </a:lnTo>
                  <a:lnTo>
                    <a:pt x="435" y="489"/>
                  </a:lnTo>
                  <a:lnTo>
                    <a:pt x="405" y="467"/>
                  </a:lnTo>
                  <a:lnTo>
                    <a:pt x="374" y="454"/>
                  </a:lnTo>
                  <a:lnTo>
                    <a:pt x="344" y="485"/>
                  </a:lnTo>
                  <a:lnTo>
                    <a:pt x="310" y="487"/>
                  </a:lnTo>
                  <a:lnTo>
                    <a:pt x="280" y="489"/>
                  </a:lnTo>
                  <a:lnTo>
                    <a:pt x="210" y="449"/>
                  </a:lnTo>
                  <a:lnTo>
                    <a:pt x="197" y="414"/>
                  </a:lnTo>
                  <a:lnTo>
                    <a:pt x="214" y="379"/>
                  </a:lnTo>
                  <a:lnTo>
                    <a:pt x="195" y="363"/>
                  </a:lnTo>
                  <a:lnTo>
                    <a:pt x="169" y="363"/>
                  </a:lnTo>
                  <a:lnTo>
                    <a:pt x="162" y="357"/>
                  </a:lnTo>
                  <a:lnTo>
                    <a:pt x="133" y="363"/>
                  </a:lnTo>
                  <a:lnTo>
                    <a:pt x="105" y="344"/>
                  </a:lnTo>
                  <a:lnTo>
                    <a:pt x="116" y="312"/>
                  </a:lnTo>
                  <a:lnTo>
                    <a:pt x="138" y="310"/>
                  </a:lnTo>
                  <a:lnTo>
                    <a:pt x="147" y="304"/>
                  </a:lnTo>
                  <a:lnTo>
                    <a:pt x="153" y="276"/>
                  </a:lnTo>
                  <a:lnTo>
                    <a:pt x="145" y="260"/>
                  </a:lnTo>
                  <a:lnTo>
                    <a:pt x="70" y="247"/>
                  </a:lnTo>
                  <a:lnTo>
                    <a:pt x="57" y="225"/>
                  </a:lnTo>
                  <a:lnTo>
                    <a:pt x="35" y="225"/>
                  </a:lnTo>
                  <a:lnTo>
                    <a:pt x="16" y="225"/>
                  </a:lnTo>
                  <a:lnTo>
                    <a:pt x="0" y="201"/>
                  </a:lnTo>
                  <a:lnTo>
                    <a:pt x="2" y="187"/>
                  </a:lnTo>
                </a:path>
              </a:pathLst>
            </a:custGeom>
            <a:grpFill/>
            <a:ln w="6350" cap="flat" cmpd="sng">
              <a:solidFill>
                <a:schemeClr val="bg1"/>
              </a:solidFill>
              <a:prstDash val="solid"/>
              <a:round/>
              <a:headEnd type="none" w="sm" len="sm"/>
              <a:tailEnd type="none" w="sm" len="sm"/>
            </a:ln>
          </p:spPr>
          <p:txBody>
            <a:bodyPr/>
            <a:lstStyle/>
            <a:p>
              <a:endParaRPr lang="zh-CN" altLang="en-US" sz="700"/>
            </a:p>
          </p:txBody>
        </p:sp>
        <p:sp>
          <p:nvSpPr>
            <p:cNvPr id="13" name="Freeform 1071"/>
            <p:cNvSpPr/>
            <p:nvPr/>
          </p:nvSpPr>
          <p:spPr bwMode="auto">
            <a:xfrm rot="356891">
              <a:off x="6584534" y="6099406"/>
              <a:ext cx="324432" cy="302428"/>
            </a:xfrm>
            <a:custGeom>
              <a:avLst/>
              <a:gdLst>
                <a:gd name="T0" fmla="*/ 152 w 214"/>
                <a:gd name="T1" fmla="*/ 24 h 199"/>
                <a:gd name="T2" fmla="*/ 123 w 214"/>
                <a:gd name="T3" fmla="*/ 75 h 199"/>
                <a:gd name="T4" fmla="*/ 123 w 214"/>
                <a:gd name="T5" fmla="*/ 96 h 199"/>
                <a:gd name="T6" fmla="*/ 68 w 214"/>
                <a:gd name="T7" fmla="*/ 141 h 199"/>
                <a:gd name="T8" fmla="*/ 10 w 214"/>
                <a:gd name="T9" fmla="*/ 123 h 199"/>
                <a:gd name="T10" fmla="*/ 0 w 214"/>
                <a:gd name="T11" fmla="*/ 80 h 199"/>
                <a:gd name="T12" fmla="*/ 4 w 214"/>
                <a:gd name="T13" fmla="*/ 61 h 199"/>
                <a:gd name="T14" fmla="*/ 33 w 214"/>
                <a:gd name="T15" fmla="*/ 30 h 199"/>
                <a:gd name="T16" fmla="*/ 44 w 214"/>
                <a:gd name="T17" fmla="*/ 20 h 199"/>
                <a:gd name="T18" fmla="*/ 96 w 214"/>
                <a:gd name="T19" fmla="*/ 11 h 199"/>
                <a:gd name="T20" fmla="*/ 119 w 214"/>
                <a:gd name="T21" fmla="*/ 9 h 199"/>
                <a:gd name="T22" fmla="*/ 127 w 214"/>
                <a:gd name="T23" fmla="*/ 0 h 199"/>
                <a:gd name="T24" fmla="*/ 144 w 214"/>
                <a:gd name="T25" fmla="*/ 4 h 199"/>
                <a:gd name="T26" fmla="*/ 152 w 214"/>
                <a:gd name="T27" fmla="*/ 24 h 199"/>
                <a:gd name="T28" fmla="*/ 152 w 214"/>
                <a:gd name="T29" fmla="*/ 24 h 199"/>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214"/>
                <a:gd name="T46" fmla="*/ 0 h 199"/>
                <a:gd name="T47" fmla="*/ 214 w 214"/>
                <a:gd name="T48" fmla="*/ 199 h 199"/>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214" h="199">
                  <a:moveTo>
                    <a:pt x="213" y="34"/>
                  </a:moveTo>
                  <a:lnTo>
                    <a:pt x="174" y="105"/>
                  </a:lnTo>
                  <a:lnTo>
                    <a:pt x="174" y="134"/>
                  </a:lnTo>
                  <a:lnTo>
                    <a:pt x="95" y="198"/>
                  </a:lnTo>
                  <a:lnTo>
                    <a:pt x="14" y="171"/>
                  </a:lnTo>
                  <a:lnTo>
                    <a:pt x="0" y="111"/>
                  </a:lnTo>
                  <a:lnTo>
                    <a:pt x="4" y="85"/>
                  </a:lnTo>
                  <a:lnTo>
                    <a:pt x="47" y="41"/>
                  </a:lnTo>
                  <a:lnTo>
                    <a:pt x="62" y="28"/>
                  </a:lnTo>
                  <a:lnTo>
                    <a:pt x="135" y="14"/>
                  </a:lnTo>
                  <a:lnTo>
                    <a:pt x="167" y="12"/>
                  </a:lnTo>
                  <a:lnTo>
                    <a:pt x="178" y="0"/>
                  </a:lnTo>
                  <a:lnTo>
                    <a:pt x="202" y="5"/>
                  </a:lnTo>
                  <a:lnTo>
                    <a:pt x="213" y="34"/>
                  </a:lnTo>
                </a:path>
              </a:pathLst>
            </a:custGeom>
            <a:grpFill/>
            <a:ln w="6350" cap="flat" cmpd="sng">
              <a:solidFill>
                <a:schemeClr val="bg1"/>
              </a:solidFill>
              <a:prstDash val="solid"/>
              <a:round/>
              <a:headEnd type="none" w="sm" len="sm"/>
              <a:tailEnd type="none" w="sm" len="sm"/>
            </a:ln>
          </p:spPr>
          <p:txBody>
            <a:bodyPr/>
            <a:lstStyle/>
            <a:p>
              <a:endParaRPr lang="zh-CN" altLang="en-US" sz="700"/>
            </a:p>
          </p:txBody>
        </p:sp>
        <p:sp>
          <p:nvSpPr>
            <p:cNvPr id="14" name="Freeform 1072"/>
            <p:cNvSpPr/>
            <p:nvPr/>
          </p:nvSpPr>
          <p:spPr bwMode="auto">
            <a:xfrm rot="356891">
              <a:off x="5139912" y="4655943"/>
              <a:ext cx="1165238" cy="1230106"/>
            </a:xfrm>
            <a:custGeom>
              <a:avLst/>
              <a:gdLst>
                <a:gd name="T0" fmla="*/ 472 w 773"/>
                <a:gd name="T1" fmla="*/ 91 h 806"/>
                <a:gd name="T2" fmla="*/ 436 w 773"/>
                <a:gd name="T3" fmla="*/ 101 h 806"/>
                <a:gd name="T4" fmla="*/ 419 w 773"/>
                <a:gd name="T5" fmla="*/ 72 h 806"/>
                <a:gd name="T6" fmla="*/ 410 w 773"/>
                <a:gd name="T7" fmla="*/ 51 h 806"/>
                <a:gd name="T8" fmla="*/ 382 w 773"/>
                <a:gd name="T9" fmla="*/ 52 h 806"/>
                <a:gd name="T10" fmla="*/ 369 w 773"/>
                <a:gd name="T11" fmla="*/ 75 h 806"/>
                <a:gd name="T12" fmla="*/ 369 w 773"/>
                <a:gd name="T13" fmla="*/ 102 h 806"/>
                <a:gd name="T14" fmla="*/ 337 w 773"/>
                <a:gd name="T15" fmla="*/ 202 h 806"/>
                <a:gd name="T16" fmla="*/ 310 w 773"/>
                <a:gd name="T17" fmla="*/ 210 h 806"/>
                <a:gd name="T18" fmla="*/ 259 w 773"/>
                <a:gd name="T19" fmla="*/ 224 h 806"/>
                <a:gd name="T20" fmla="*/ 184 w 773"/>
                <a:gd name="T21" fmla="*/ 101 h 806"/>
                <a:gd name="T22" fmla="*/ 158 w 773"/>
                <a:gd name="T23" fmla="*/ 82 h 806"/>
                <a:gd name="T24" fmla="*/ 153 w 773"/>
                <a:gd name="T25" fmla="*/ 52 h 806"/>
                <a:gd name="T26" fmla="*/ 116 w 773"/>
                <a:gd name="T27" fmla="*/ 72 h 806"/>
                <a:gd name="T28" fmla="*/ 101 w 773"/>
                <a:gd name="T29" fmla="*/ 0 h 806"/>
                <a:gd name="T30" fmla="*/ 75 w 773"/>
                <a:gd name="T31" fmla="*/ 29 h 806"/>
                <a:gd name="T32" fmla="*/ 72 w 773"/>
                <a:gd name="T33" fmla="*/ 74 h 806"/>
                <a:gd name="T34" fmla="*/ 55 w 773"/>
                <a:gd name="T35" fmla="*/ 66 h 806"/>
                <a:gd name="T36" fmla="*/ 55 w 773"/>
                <a:gd name="T37" fmla="*/ 118 h 806"/>
                <a:gd name="T38" fmla="*/ 75 w 773"/>
                <a:gd name="T39" fmla="*/ 125 h 806"/>
                <a:gd name="T40" fmla="*/ 74 w 773"/>
                <a:gd name="T41" fmla="*/ 239 h 806"/>
                <a:gd name="T42" fmla="*/ 12 w 773"/>
                <a:gd name="T43" fmla="*/ 313 h 806"/>
                <a:gd name="T44" fmla="*/ 0 w 773"/>
                <a:gd name="T45" fmla="*/ 333 h 806"/>
                <a:gd name="T46" fmla="*/ 2 w 773"/>
                <a:gd name="T47" fmla="*/ 378 h 806"/>
                <a:gd name="T48" fmla="*/ 35 w 773"/>
                <a:gd name="T49" fmla="*/ 374 h 806"/>
                <a:gd name="T50" fmla="*/ 72 w 773"/>
                <a:gd name="T51" fmla="*/ 388 h 806"/>
                <a:gd name="T52" fmla="*/ 82 w 773"/>
                <a:gd name="T53" fmla="*/ 428 h 806"/>
                <a:gd name="T54" fmla="*/ 112 w 773"/>
                <a:gd name="T55" fmla="*/ 438 h 806"/>
                <a:gd name="T56" fmla="*/ 110 w 773"/>
                <a:gd name="T57" fmla="*/ 463 h 806"/>
                <a:gd name="T58" fmla="*/ 99 w 773"/>
                <a:gd name="T59" fmla="*/ 504 h 806"/>
                <a:gd name="T60" fmla="*/ 121 w 773"/>
                <a:gd name="T61" fmla="*/ 513 h 806"/>
                <a:gd name="T62" fmla="*/ 144 w 773"/>
                <a:gd name="T63" fmla="*/ 532 h 806"/>
                <a:gd name="T64" fmla="*/ 185 w 773"/>
                <a:gd name="T65" fmla="*/ 559 h 806"/>
                <a:gd name="T66" fmla="*/ 226 w 773"/>
                <a:gd name="T67" fmla="*/ 546 h 806"/>
                <a:gd name="T68" fmla="*/ 229 w 773"/>
                <a:gd name="T69" fmla="*/ 574 h 806"/>
                <a:gd name="T70" fmla="*/ 255 w 773"/>
                <a:gd name="T71" fmla="*/ 579 h 806"/>
                <a:gd name="T72" fmla="*/ 266 w 773"/>
                <a:gd name="T73" fmla="*/ 577 h 806"/>
                <a:gd name="T74" fmla="*/ 256 w 773"/>
                <a:gd name="T75" fmla="*/ 504 h 806"/>
                <a:gd name="T76" fmla="*/ 289 w 773"/>
                <a:gd name="T77" fmla="*/ 490 h 806"/>
                <a:gd name="T78" fmla="*/ 310 w 773"/>
                <a:gd name="T79" fmla="*/ 472 h 806"/>
                <a:gd name="T80" fmla="*/ 361 w 773"/>
                <a:gd name="T81" fmla="*/ 472 h 806"/>
                <a:gd name="T82" fmla="*/ 384 w 773"/>
                <a:gd name="T83" fmla="*/ 470 h 806"/>
                <a:gd name="T84" fmla="*/ 405 w 773"/>
                <a:gd name="T85" fmla="*/ 485 h 806"/>
                <a:gd name="T86" fmla="*/ 422 w 773"/>
                <a:gd name="T87" fmla="*/ 464 h 806"/>
                <a:gd name="T88" fmla="*/ 445 w 773"/>
                <a:gd name="T89" fmla="*/ 465 h 806"/>
                <a:gd name="T90" fmla="*/ 475 w 773"/>
                <a:gd name="T91" fmla="*/ 430 h 806"/>
                <a:gd name="T92" fmla="*/ 506 w 773"/>
                <a:gd name="T93" fmla="*/ 437 h 806"/>
                <a:gd name="T94" fmla="*/ 529 w 773"/>
                <a:gd name="T95" fmla="*/ 411 h 806"/>
                <a:gd name="T96" fmla="*/ 540 w 773"/>
                <a:gd name="T97" fmla="*/ 387 h 806"/>
                <a:gd name="T98" fmla="*/ 481 w 773"/>
                <a:gd name="T99" fmla="*/ 366 h 806"/>
                <a:gd name="T100" fmla="*/ 457 w 773"/>
                <a:gd name="T101" fmla="*/ 350 h 806"/>
                <a:gd name="T102" fmla="*/ 431 w 773"/>
                <a:gd name="T103" fmla="*/ 332 h 806"/>
                <a:gd name="T104" fmla="*/ 439 w 773"/>
                <a:gd name="T105" fmla="*/ 284 h 806"/>
                <a:gd name="T106" fmla="*/ 436 w 773"/>
                <a:gd name="T107" fmla="*/ 196 h 806"/>
                <a:gd name="T108" fmla="*/ 390 w 773"/>
                <a:gd name="T109" fmla="*/ 199 h 806"/>
                <a:gd name="T110" fmla="*/ 382 w 773"/>
                <a:gd name="T111" fmla="*/ 167 h 806"/>
                <a:gd name="T112" fmla="*/ 392 w 773"/>
                <a:gd name="T113" fmla="*/ 136 h 806"/>
                <a:gd name="T114" fmla="*/ 419 w 773"/>
                <a:gd name="T115" fmla="*/ 134 h 806"/>
                <a:gd name="T116" fmla="*/ 467 w 773"/>
                <a:gd name="T117" fmla="*/ 134 h 806"/>
                <a:gd name="T118" fmla="*/ 477 w 773"/>
                <a:gd name="T119" fmla="*/ 107 h 80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773"/>
                <a:gd name="T181" fmla="*/ 0 h 806"/>
                <a:gd name="T182" fmla="*/ 773 w 773"/>
                <a:gd name="T183" fmla="*/ 806 h 80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773" h="806">
                  <a:moveTo>
                    <a:pt x="682" y="148"/>
                  </a:moveTo>
                  <a:lnTo>
                    <a:pt x="675" y="125"/>
                  </a:lnTo>
                  <a:lnTo>
                    <a:pt x="656" y="119"/>
                  </a:lnTo>
                  <a:lnTo>
                    <a:pt x="623" y="139"/>
                  </a:lnTo>
                  <a:lnTo>
                    <a:pt x="601" y="127"/>
                  </a:lnTo>
                  <a:lnTo>
                    <a:pt x="599" y="99"/>
                  </a:lnTo>
                  <a:lnTo>
                    <a:pt x="587" y="86"/>
                  </a:lnTo>
                  <a:lnTo>
                    <a:pt x="587" y="70"/>
                  </a:lnTo>
                  <a:lnTo>
                    <a:pt x="557" y="64"/>
                  </a:lnTo>
                  <a:lnTo>
                    <a:pt x="548" y="72"/>
                  </a:lnTo>
                  <a:lnTo>
                    <a:pt x="553" y="95"/>
                  </a:lnTo>
                  <a:lnTo>
                    <a:pt x="529" y="105"/>
                  </a:lnTo>
                  <a:lnTo>
                    <a:pt x="522" y="122"/>
                  </a:lnTo>
                  <a:lnTo>
                    <a:pt x="529" y="141"/>
                  </a:lnTo>
                  <a:lnTo>
                    <a:pt x="474" y="204"/>
                  </a:lnTo>
                  <a:lnTo>
                    <a:pt x="482" y="279"/>
                  </a:lnTo>
                  <a:lnTo>
                    <a:pt x="455" y="302"/>
                  </a:lnTo>
                  <a:lnTo>
                    <a:pt x="443" y="289"/>
                  </a:lnTo>
                  <a:lnTo>
                    <a:pt x="390" y="320"/>
                  </a:lnTo>
                  <a:lnTo>
                    <a:pt x="371" y="308"/>
                  </a:lnTo>
                  <a:lnTo>
                    <a:pt x="294" y="161"/>
                  </a:lnTo>
                  <a:lnTo>
                    <a:pt x="263" y="139"/>
                  </a:lnTo>
                  <a:lnTo>
                    <a:pt x="239" y="132"/>
                  </a:lnTo>
                  <a:lnTo>
                    <a:pt x="227" y="112"/>
                  </a:lnTo>
                  <a:lnTo>
                    <a:pt x="241" y="90"/>
                  </a:lnTo>
                  <a:lnTo>
                    <a:pt x="219" y="72"/>
                  </a:lnTo>
                  <a:lnTo>
                    <a:pt x="193" y="95"/>
                  </a:lnTo>
                  <a:lnTo>
                    <a:pt x="167" y="99"/>
                  </a:lnTo>
                  <a:lnTo>
                    <a:pt x="148" y="19"/>
                  </a:lnTo>
                  <a:lnTo>
                    <a:pt x="144" y="0"/>
                  </a:lnTo>
                  <a:lnTo>
                    <a:pt x="117" y="33"/>
                  </a:lnTo>
                  <a:lnTo>
                    <a:pt x="107" y="40"/>
                  </a:lnTo>
                  <a:lnTo>
                    <a:pt x="109" y="90"/>
                  </a:lnTo>
                  <a:lnTo>
                    <a:pt x="103" y="101"/>
                  </a:lnTo>
                  <a:lnTo>
                    <a:pt x="89" y="101"/>
                  </a:lnTo>
                  <a:lnTo>
                    <a:pt x="79" y="90"/>
                  </a:lnTo>
                  <a:lnTo>
                    <a:pt x="65" y="105"/>
                  </a:lnTo>
                  <a:lnTo>
                    <a:pt x="79" y="163"/>
                  </a:lnTo>
                  <a:lnTo>
                    <a:pt x="93" y="163"/>
                  </a:lnTo>
                  <a:lnTo>
                    <a:pt x="107" y="172"/>
                  </a:lnTo>
                  <a:lnTo>
                    <a:pt x="112" y="207"/>
                  </a:lnTo>
                  <a:lnTo>
                    <a:pt x="105" y="329"/>
                  </a:lnTo>
                  <a:lnTo>
                    <a:pt x="21" y="404"/>
                  </a:lnTo>
                  <a:lnTo>
                    <a:pt x="17" y="433"/>
                  </a:lnTo>
                  <a:lnTo>
                    <a:pt x="2" y="445"/>
                  </a:lnTo>
                  <a:lnTo>
                    <a:pt x="0" y="460"/>
                  </a:lnTo>
                  <a:lnTo>
                    <a:pt x="12" y="496"/>
                  </a:lnTo>
                  <a:lnTo>
                    <a:pt x="2" y="522"/>
                  </a:lnTo>
                  <a:lnTo>
                    <a:pt x="9" y="527"/>
                  </a:lnTo>
                  <a:lnTo>
                    <a:pt x="50" y="515"/>
                  </a:lnTo>
                  <a:lnTo>
                    <a:pt x="109" y="512"/>
                  </a:lnTo>
                  <a:lnTo>
                    <a:pt x="103" y="536"/>
                  </a:lnTo>
                  <a:lnTo>
                    <a:pt x="114" y="558"/>
                  </a:lnTo>
                  <a:lnTo>
                    <a:pt x="117" y="590"/>
                  </a:lnTo>
                  <a:lnTo>
                    <a:pt x="124" y="602"/>
                  </a:lnTo>
                  <a:lnTo>
                    <a:pt x="160" y="604"/>
                  </a:lnTo>
                  <a:lnTo>
                    <a:pt x="175" y="616"/>
                  </a:lnTo>
                  <a:lnTo>
                    <a:pt x="158" y="638"/>
                  </a:lnTo>
                  <a:lnTo>
                    <a:pt x="155" y="664"/>
                  </a:lnTo>
                  <a:lnTo>
                    <a:pt x="142" y="695"/>
                  </a:lnTo>
                  <a:lnTo>
                    <a:pt x="151" y="705"/>
                  </a:lnTo>
                  <a:lnTo>
                    <a:pt x="172" y="708"/>
                  </a:lnTo>
                  <a:lnTo>
                    <a:pt x="210" y="722"/>
                  </a:lnTo>
                  <a:lnTo>
                    <a:pt x="206" y="734"/>
                  </a:lnTo>
                  <a:lnTo>
                    <a:pt x="230" y="772"/>
                  </a:lnTo>
                  <a:lnTo>
                    <a:pt x="265" y="772"/>
                  </a:lnTo>
                  <a:lnTo>
                    <a:pt x="309" y="747"/>
                  </a:lnTo>
                  <a:lnTo>
                    <a:pt x="323" y="754"/>
                  </a:lnTo>
                  <a:lnTo>
                    <a:pt x="323" y="770"/>
                  </a:lnTo>
                  <a:lnTo>
                    <a:pt x="328" y="792"/>
                  </a:lnTo>
                  <a:lnTo>
                    <a:pt x="340" y="802"/>
                  </a:lnTo>
                  <a:lnTo>
                    <a:pt x="364" y="799"/>
                  </a:lnTo>
                  <a:lnTo>
                    <a:pt x="373" y="805"/>
                  </a:lnTo>
                  <a:lnTo>
                    <a:pt x="381" y="796"/>
                  </a:lnTo>
                  <a:lnTo>
                    <a:pt x="381" y="761"/>
                  </a:lnTo>
                  <a:lnTo>
                    <a:pt x="366" y="696"/>
                  </a:lnTo>
                  <a:lnTo>
                    <a:pt x="376" y="677"/>
                  </a:lnTo>
                  <a:lnTo>
                    <a:pt x="414" y="677"/>
                  </a:lnTo>
                  <a:lnTo>
                    <a:pt x="423" y="677"/>
                  </a:lnTo>
                  <a:lnTo>
                    <a:pt x="443" y="652"/>
                  </a:lnTo>
                  <a:lnTo>
                    <a:pt x="495" y="670"/>
                  </a:lnTo>
                  <a:lnTo>
                    <a:pt x="517" y="650"/>
                  </a:lnTo>
                  <a:lnTo>
                    <a:pt x="529" y="662"/>
                  </a:lnTo>
                  <a:lnTo>
                    <a:pt x="550" y="648"/>
                  </a:lnTo>
                  <a:lnTo>
                    <a:pt x="570" y="669"/>
                  </a:lnTo>
                  <a:lnTo>
                    <a:pt x="579" y="669"/>
                  </a:lnTo>
                  <a:lnTo>
                    <a:pt x="585" y="657"/>
                  </a:lnTo>
                  <a:lnTo>
                    <a:pt x="603" y="640"/>
                  </a:lnTo>
                  <a:lnTo>
                    <a:pt x="611" y="646"/>
                  </a:lnTo>
                  <a:lnTo>
                    <a:pt x="636" y="642"/>
                  </a:lnTo>
                  <a:lnTo>
                    <a:pt x="660" y="621"/>
                  </a:lnTo>
                  <a:lnTo>
                    <a:pt x="680" y="593"/>
                  </a:lnTo>
                  <a:lnTo>
                    <a:pt x="709" y="587"/>
                  </a:lnTo>
                  <a:lnTo>
                    <a:pt x="723" y="602"/>
                  </a:lnTo>
                  <a:lnTo>
                    <a:pt x="735" y="571"/>
                  </a:lnTo>
                  <a:lnTo>
                    <a:pt x="757" y="568"/>
                  </a:lnTo>
                  <a:lnTo>
                    <a:pt x="766" y="563"/>
                  </a:lnTo>
                  <a:lnTo>
                    <a:pt x="772" y="534"/>
                  </a:lnTo>
                  <a:lnTo>
                    <a:pt x="763" y="518"/>
                  </a:lnTo>
                  <a:lnTo>
                    <a:pt x="689" y="505"/>
                  </a:lnTo>
                  <a:lnTo>
                    <a:pt x="675" y="483"/>
                  </a:lnTo>
                  <a:lnTo>
                    <a:pt x="654" y="483"/>
                  </a:lnTo>
                  <a:lnTo>
                    <a:pt x="634" y="483"/>
                  </a:lnTo>
                  <a:lnTo>
                    <a:pt x="618" y="459"/>
                  </a:lnTo>
                  <a:lnTo>
                    <a:pt x="620" y="445"/>
                  </a:lnTo>
                  <a:lnTo>
                    <a:pt x="629" y="392"/>
                  </a:lnTo>
                  <a:lnTo>
                    <a:pt x="601" y="363"/>
                  </a:lnTo>
                  <a:lnTo>
                    <a:pt x="623" y="271"/>
                  </a:lnTo>
                  <a:lnTo>
                    <a:pt x="608" y="257"/>
                  </a:lnTo>
                  <a:lnTo>
                    <a:pt x="558" y="274"/>
                  </a:lnTo>
                  <a:lnTo>
                    <a:pt x="548" y="253"/>
                  </a:lnTo>
                  <a:lnTo>
                    <a:pt x="548" y="231"/>
                  </a:lnTo>
                  <a:lnTo>
                    <a:pt x="537" y="221"/>
                  </a:lnTo>
                  <a:lnTo>
                    <a:pt x="561" y="187"/>
                  </a:lnTo>
                  <a:lnTo>
                    <a:pt x="587" y="196"/>
                  </a:lnTo>
                  <a:lnTo>
                    <a:pt x="599" y="185"/>
                  </a:lnTo>
                  <a:lnTo>
                    <a:pt x="647" y="192"/>
                  </a:lnTo>
                  <a:lnTo>
                    <a:pt x="668" y="185"/>
                  </a:lnTo>
                  <a:lnTo>
                    <a:pt x="682" y="148"/>
                  </a:lnTo>
                </a:path>
              </a:pathLst>
            </a:custGeom>
            <a:grpFill/>
            <a:ln w="6350" cap="flat" cmpd="sng">
              <a:solidFill>
                <a:schemeClr val="bg1"/>
              </a:solidFill>
              <a:prstDash val="solid"/>
              <a:round/>
              <a:headEnd type="none" w="sm" len="sm"/>
              <a:tailEnd type="none" w="sm" len="sm"/>
            </a:ln>
          </p:spPr>
          <p:txBody>
            <a:bodyPr/>
            <a:lstStyle/>
            <a:p>
              <a:endParaRPr lang="zh-CN" altLang="en-US" sz="700"/>
            </a:p>
          </p:txBody>
        </p:sp>
        <p:sp>
          <p:nvSpPr>
            <p:cNvPr id="15" name="Freeform 1073"/>
            <p:cNvSpPr/>
            <p:nvPr/>
          </p:nvSpPr>
          <p:spPr bwMode="auto">
            <a:xfrm rot="356891">
              <a:off x="7280605" y="4604858"/>
              <a:ext cx="611495" cy="861415"/>
            </a:xfrm>
            <a:custGeom>
              <a:avLst/>
              <a:gdLst>
                <a:gd name="T0" fmla="*/ 6 w 404"/>
                <a:gd name="T1" fmla="*/ 89 h 566"/>
                <a:gd name="T2" fmla="*/ 25 w 404"/>
                <a:gd name="T3" fmla="*/ 125 h 566"/>
                <a:gd name="T4" fmla="*/ 26 w 404"/>
                <a:gd name="T5" fmla="*/ 144 h 566"/>
                <a:gd name="T6" fmla="*/ 16 w 404"/>
                <a:gd name="T7" fmla="*/ 163 h 566"/>
                <a:gd name="T8" fmla="*/ 4 w 404"/>
                <a:gd name="T9" fmla="*/ 174 h 566"/>
                <a:gd name="T10" fmla="*/ 0 w 404"/>
                <a:gd name="T11" fmla="*/ 210 h 566"/>
                <a:gd name="T12" fmla="*/ 4 w 404"/>
                <a:gd name="T13" fmla="*/ 214 h 566"/>
                <a:gd name="T14" fmla="*/ 12 w 404"/>
                <a:gd name="T15" fmla="*/ 211 h 566"/>
                <a:gd name="T16" fmla="*/ 16 w 404"/>
                <a:gd name="T17" fmla="*/ 214 h 566"/>
                <a:gd name="T18" fmla="*/ 16 w 404"/>
                <a:gd name="T19" fmla="*/ 236 h 566"/>
                <a:gd name="T20" fmla="*/ 26 w 404"/>
                <a:gd name="T21" fmla="*/ 261 h 566"/>
                <a:gd name="T22" fmla="*/ 37 w 404"/>
                <a:gd name="T23" fmla="*/ 265 h 566"/>
                <a:gd name="T24" fmla="*/ 38 w 404"/>
                <a:gd name="T25" fmla="*/ 304 h 566"/>
                <a:gd name="T26" fmla="*/ 33 w 404"/>
                <a:gd name="T27" fmla="*/ 330 h 566"/>
                <a:gd name="T28" fmla="*/ 38 w 404"/>
                <a:gd name="T29" fmla="*/ 341 h 566"/>
                <a:gd name="T30" fmla="*/ 50 w 404"/>
                <a:gd name="T31" fmla="*/ 353 h 566"/>
                <a:gd name="T32" fmla="*/ 81 w 404"/>
                <a:gd name="T33" fmla="*/ 345 h 566"/>
                <a:gd name="T34" fmla="*/ 87 w 404"/>
                <a:gd name="T35" fmla="*/ 356 h 566"/>
                <a:gd name="T36" fmla="*/ 77 w 404"/>
                <a:gd name="T37" fmla="*/ 369 h 566"/>
                <a:gd name="T38" fmla="*/ 62 w 404"/>
                <a:gd name="T39" fmla="*/ 392 h 566"/>
                <a:gd name="T40" fmla="*/ 62 w 404"/>
                <a:gd name="T41" fmla="*/ 399 h 566"/>
                <a:gd name="T42" fmla="*/ 70 w 404"/>
                <a:gd name="T43" fmla="*/ 406 h 566"/>
                <a:gd name="T44" fmla="*/ 134 w 404"/>
                <a:gd name="T45" fmla="*/ 381 h 566"/>
                <a:gd name="T46" fmla="*/ 155 w 404"/>
                <a:gd name="T47" fmla="*/ 392 h 566"/>
                <a:gd name="T48" fmla="*/ 161 w 404"/>
                <a:gd name="T49" fmla="*/ 387 h 566"/>
                <a:gd name="T50" fmla="*/ 155 w 404"/>
                <a:gd name="T51" fmla="*/ 372 h 566"/>
                <a:gd name="T52" fmla="*/ 157 w 404"/>
                <a:gd name="T53" fmla="*/ 365 h 566"/>
                <a:gd name="T54" fmla="*/ 166 w 404"/>
                <a:gd name="T55" fmla="*/ 305 h 566"/>
                <a:gd name="T56" fmla="*/ 175 w 404"/>
                <a:gd name="T57" fmla="*/ 292 h 566"/>
                <a:gd name="T58" fmla="*/ 179 w 404"/>
                <a:gd name="T59" fmla="*/ 276 h 566"/>
                <a:gd name="T60" fmla="*/ 191 w 404"/>
                <a:gd name="T61" fmla="*/ 252 h 566"/>
                <a:gd name="T62" fmla="*/ 184 w 404"/>
                <a:gd name="T63" fmla="*/ 243 h 566"/>
                <a:gd name="T64" fmla="*/ 185 w 404"/>
                <a:gd name="T65" fmla="*/ 222 h 566"/>
                <a:gd name="T66" fmla="*/ 212 w 404"/>
                <a:gd name="T67" fmla="*/ 191 h 566"/>
                <a:gd name="T68" fmla="*/ 210 w 404"/>
                <a:gd name="T69" fmla="*/ 171 h 566"/>
                <a:gd name="T70" fmla="*/ 227 w 404"/>
                <a:gd name="T71" fmla="*/ 142 h 566"/>
                <a:gd name="T72" fmla="*/ 244 w 404"/>
                <a:gd name="T73" fmla="*/ 146 h 566"/>
                <a:gd name="T74" fmla="*/ 278 w 404"/>
                <a:gd name="T75" fmla="*/ 120 h 566"/>
                <a:gd name="T76" fmla="*/ 285 w 404"/>
                <a:gd name="T77" fmla="*/ 107 h 566"/>
                <a:gd name="T78" fmla="*/ 263 w 404"/>
                <a:gd name="T79" fmla="*/ 66 h 566"/>
                <a:gd name="T80" fmla="*/ 250 w 404"/>
                <a:gd name="T81" fmla="*/ 46 h 566"/>
                <a:gd name="T82" fmla="*/ 259 w 404"/>
                <a:gd name="T83" fmla="*/ 36 h 566"/>
                <a:gd name="T84" fmla="*/ 246 w 404"/>
                <a:gd name="T85" fmla="*/ 24 h 566"/>
                <a:gd name="T86" fmla="*/ 214 w 404"/>
                <a:gd name="T87" fmla="*/ 24 h 566"/>
                <a:gd name="T88" fmla="*/ 199 w 404"/>
                <a:gd name="T89" fmla="*/ 8 h 566"/>
                <a:gd name="T90" fmla="*/ 173 w 404"/>
                <a:gd name="T91" fmla="*/ 35 h 566"/>
                <a:gd name="T92" fmla="*/ 164 w 404"/>
                <a:gd name="T93" fmla="*/ 30 h 566"/>
                <a:gd name="T94" fmla="*/ 175 w 404"/>
                <a:gd name="T95" fmla="*/ 10 h 566"/>
                <a:gd name="T96" fmla="*/ 173 w 404"/>
                <a:gd name="T97" fmla="*/ 4 h 566"/>
                <a:gd name="T98" fmla="*/ 164 w 404"/>
                <a:gd name="T99" fmla="*/ 0 h 566"/>
                <a:gd name="T100" fmla="*/ 134 w 404"/>
                <a:gd name="T101" fmla="*/ 17 h 566"/>
                <a:gd name="T102" fmla="*/ 107 w 404"/>
                <a:gd name="T103" fmla="*/ 25 h 566"/>
                <a:gd name="T104" fmla="*/ 87 w 404"/>
                <a:gd name="T105" fmla="*/ 24 h 566"/>
                <a:gd name="T106" fmla="*/ 45 w 404"/>
                <a:gd name="T107" fmla="*/ 65 h 566"/>
                <a:gd name="T108" fmla="*/ 21 w 404"/>
                <a:gd name="T109" fmla="*/ 73 h 566"/>
                <a:gd name="T110" fmla="*/ 6 w 404"/>
                <a:gd name="T111" fmla="*/ 89 h 566"/>
                <a:gd name="T112" fmla="*/ 6 w 404"/>
                <a:gd name="T113" fmla="*/ 89 h 56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404"/>
                <a:gd name="T172" fmla="*/ 0 h 566"/>
                <a:gd name="T173" fmla="*/ 404 w 404"/>
                <a:gd name="T174" fmla="*/ 566 h 56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404" h="566">
                  <a:moveTo>
                    <a:pt x="9" y="124"/>
                  </a:moveTo>
                  <a:lnTo>
                    <a:pt x="35" y="174"/>
                  </a:lnTo>
                  <a:lnTo>
                    <a:pt x="37" y="201"/>
                  </a:lnTo>
                  <a:lnTo>
                    <a:pt x="23" y="227"/>
                  </a:lnTo>
                  <a:lnTo>
                    <a:pt x="4" y="242"/>
                  </a:lnTo>
                  <a:lnTo>
                    <a:pt x="0" y="291"/>
                  </a:lnTo>
                  <a:lnTo>
                    <a:pt x="6" y="298"/>
                  </a:lnTo>
                  <a:lnTo>
                    <a:pt x="18" y="293"/>
                  </a:lnTo>
                  <a:lnTo>
                    <a:pt x="23" y="298"/>
                  </a:lnTo>
                  <a:lnTo>
                    <a:pt x="23" y="329"/>
                  </a:lnTo>
                  <a:lnTo>
                    <a:pt x="37" y="363"/>
                  </a:lnTo>
                  <a:lnTo>
                    <a:pt x="52" y="370"/>
                  </a:lnTo>
                  <a:lnTo>
                    <a:pt x="54" y="423"/>
                  </a:lnTo>
                  <a:lnTo>
                    <a:pt x="46" y="459"/>
                  </a:lnTo>
                  <a:lnTo>
                    <a:pt x="54" y="474"/>
                  </a:lnTo>
                  <a:lnTo>
                    <a:pt x="71" y="491"/>
                  </a:lnTo>
                  <a:lnTo>
                    <a:pt x="114" y="480"/>
                  </a:lnTo>
                  <a:lnTo>
                    <a:pt x="123" y="495"/>
                  </a:lnTo>
                  <a:lnTo>
                    <a:pt x="109" y="514"/>
                  </a:lnTo>
                  <a:lnTo>
                    <a:pt x="87" y="546"/>
                  </a:lnTo>
                  <a:lnTo>
                    <a:pt x="87" y="555"/>
                  </a:lnTo>
                  <a:lnTo>
                    <a:pt x="100" y="565"/>
                  </a:lnTo>
                  <a:lnTo>
                    <a:pt x="188" y="529"/>
                  </a:lnTo>
                  <a:lnTo>
                    <a:pt x="219" y="546"/>
                  </a:lnTo>
                  <a:lnTo>
                    <a:pt x="228" y="538"/>
                  </a:lnTo>
                  <a:lnTo>
                    <a:pt x="219" y="517"/>
                  </a:lnTo>
                  <a:lnTo>
                    <a:pt x="221" y="507"/>
                  </a:lnTo>
                  <a:lnTo>
                    <a:pt x="234" y="425"/>
                  </a:lnTo>
                  <a:lnTo>
                    <a:pt x="247" y="406"/>
                  </a:lnTo>
                  <a:lnTo>
                    <a:pt x="254" y="384"/>
                  </a:lnTo>
                  <a:lnTo>
                    <a:pt x="269" y="350"/>
                  </a:lnTo>
                  <a:lnTo>
                    <a:pt x="260" y="337"/>
                  </a:lnTo>
                  <a:lnTo>
                    <a:pt x="262" y="309"/>
                  </a:lnTo>
                  <a:lnTo>
                    <a:pt x="300" y="266"/>
                  </a:lnTo>
                  <a:lnTo>
                    <a:pt x="297" y="238"/>
                  </a:lnTo>
                  <a:lnTo>
                    <a:pt x="321" y="196"/>
                  </a:lnTo>
                  <a:lnTo>
                    <a:pt x="345" y="203"/>
                  </a:lnTo>
                  <a:lnTo>
                    <a:pt x="393" y="168"/>
                  </a:lnTo>
                  <a:lnTo>
                    <a:pt x="403" y="150"/>
                  </a:lnTo>
                  <a:lnTo>
                    <a:pt x="372" y="93"/>
                  </a:lnTo>
                  <a:lnTo>
                    <a:pt x="352" y="64"/>
                  </a:lnTo>
                  <a:lnTo>
                    <a:pt x="367" y="50"/>
                  </a:lnTo>
                  <a:lnTo>
                    <a:pt x="348" y="33"/>
                  </a:lnTo>
                  <a:lnTo>
                    <a:pt x="302" y="33"/>
                  </a:lnTo>
                  <a:lnTo>
                    <a:pt x="281" y="11"/>
                  </a:lnTo>
                  <a:lnTo>
                    <a:pt x="245" y="48"/>
                  </a:lnTo>
                  <a:lnTo>
                    <a:pt x="231" y="42"/>
                  </a:lnTo>
                  <a:lnTo>
                    <a:pt x="247" y="13"/>
                  </a:lnTo>
                  <a:lnTo>
                    <a:pt x="245" y="4"/>
                  </a:lnTo>
                  <a:lnTo>
                    <a:pt x="231" y="0"/>
                  </a:lnTo>
                  <a:lnTo>
                    <a:pt x="188" y="24"/>
                  </a:lnTo>
                  <a:lnTo>
                    <a:pt x="152" y="35"/>
                  </a:lnTo>
                  <a:lnTo>
                    <a:pt x="124" y="33"/>
                  </a:lnTo>
                  <a:lnTo>
                    <a:pt x="63" y="90"/>
                  </a:lnTo>
                  <a:lnTo>
                    <a:pt x="30" y="101"/>
                  </a:lnTo>
                  <a:lnTo>
                    <a:pt x="9" y="124"/>
                  </a:lnTo>
                </a:path>
              </a:pathLst>
            </a:custGeom>
            <a:grpFill/>
            <a:ln w="6350" cap="flat" cmpd="sng">
              <a:solidFill>
                <a:schemeClr val="bg1"/>
              </a:solidFill>
              <a:prstDash val="solid"/>
              <a:round/>
              <a:headEnd type="none" w="sm" len="sm"/>
              <a:tailEnd type="none" w="sm" len="sm"/>
            </a:ln>
          </p:spPr>
          <p:txBody>
            <a:bodyPr/>
            <a:lstStyle/>
            <a:p>
              <a:endParaRPr lang="zh-CN" altLang="en-US" sz="700"/>
            </a:p>
          </p:txBody>
        </p:sp>
        <p:sp>
          <p:nvSpPr>
            <p:cNvPr id="16" name="Freeform 1074"/>
            <p:cNvSpPr/>
            <p:nvPr/>
          </p:nvSpPr>
          <p:spPr bwMode="auto">
            <a:xfrm rot="356891">
              <a:off x="6661813" y="4626818"/>
              <a:ext cx="699821" cy="800250"/>
            </a:xfrm>
            <a:custGeom>
              <a:avLst/>
              <a:gdLst>
                <a:gd name="T0" fmla="*/ 277 w 465"/>
                <a:gd name="T1" fmla="*/ 47 h 524"/>
                <a:gd name="T2" fmla="*/ 271 w 465"/>
                <a:gd name="T3" fmla="*/ 13 h 524"/>
                <a:gd name="T4" fmla="*/ 247 w 465"/>
                <a:gd name="T5" fmla="*/ 19 h 524"/>
                <a:gd name="T6" fmla="*/ 229 w 465"/>
                <a:gd name="T7" fmla="*/ 31 h 524"/>
                <a:gd name="T8" fmla="*/ 213 w 465"/>
                <a:gd name="T9" fmla="*/ 18 h 524"/>
                <a:gd name="T10" fmla="*/ 183 w 465"/>
                <a:gd name="T11" fmla="*/ 22 h 524"/>
                <a:gd name="T12" fmla="*/ 88 w 465"/>
                <a:gd name="T13" fmla="*/ 0 h 524"/>
                <a:gd name="T14" fmla="*/ 94 w 465"/>
                <a:gd name="T15" fmla="*/ 25 h 524"/>
                <a:gd name="T16" fmla="*/ 51 w 465"/>
                <a:gd name="T17" fmla="*/ 25 h 524"/>
                <a:gd name="T18" fmla="*/ 15 w 465"/>
                <a:gd name="T19" fmla="*/ 72 h 524"/>
                <a:gd name="T20" fmla="*/ 30 w 465"/>
                <a:gd name="T21" fmla="*/ 181 h 524"/>
                <a:gd name="T22" fmla="*/ 4 w 465"/>
                <a:gd name="T23" fmla="*/ 221 h 524"/>
                <a:gd name="T24" fmla="*/ 40 w 465"/>
                <a:gd name="T25" fmla="*/ 227 h 524"/>
                <a:gd name="T26" fmla="*/ 46 w 465"/>
                <a:gd name="T27" fmla="*/ 295 h 524"/>
                <a:gd name="T28" fmla="*/ 78 w 465"/>
                <a:gd name="T29" fmla="*/ 277 h 524"/>
                <a:gd name="T30" fmla="*/ 89 w 465"/>
                <a:gd name="T31" fmla="*/ 293 h 524"/>
                <a:gd name="T32" fmla="*/ 120 w 465"/>
                <a:gd name="T33" fmla="*/ 271 h 524"/>
                <a:gd name="T34" fmla="*/ 151 w 465"/>
                <a:gd name="T35" fmla="*/ 271 h 524"/>
                <a:gd name="T36" fmla="*/ 166 w 465"/>
                <a:gd name="T37" fmla="*/ 297 h 524"/>
                <a:gd name="T38" fmla="*/ 148 w 465"/>
                <a:gd name="T39" fmla="*/ 342 h 524"/>
                <a:gd name="T40" fmla="*/ 148 w 465"/>
                <a:gd name="T41" fmla="*/ 363 h 524"/>
                <a:gd name="T42" fmla="*/ 178 w 465"/>
                <a:gd name="T43" fmla="*/ 379 h 524"/>
                <a:gd name="T44" fmla="*/ 201 w 465"/>
                <a:gd name="T45" fmla="*/ 371 h 524"/>
                <a:gd name="T46" fmla="*/ 213 w 465"/>
                <a:gd name="T47" fmla="*/ 342 h 524"/>
                <a:gd name="T48" fmla="*/ 235 w 465"/>
                <a:gd name="T49" fmla="*/ 338 h 524"/>
                <a:gd name="T50" fmla="*/ 265 w 465"/>
                <a:gd name="T51" fmla="*/ 341 h 524"/>
                <a:gd name="T52" fmla="*/ 260 w 465"/>
                <a:gd name="T53" fmla="*/ 322 h 524"/>
                <a:gd name="T54" fmla="*/ 307 w 465"/>
                <a:gd name="T55" fmla="*/ 315 h 524"/>
                <a:gd name="T56" fmla="*/ 317 w 465"/>
                <a:gd name="T57" fmla="*/ 293 h 524"/>
                <a:gd name="T58" fmla="*/ 320 w 465"/>
                <a:gd name="T59" fmla="*/ 228 h 524"/>
                <a:gd name="T60" fmla="*/ 301 w 465"/>
                <a:gd name="T61" fmla="*/ 199 h 524"/>
                <a:gd name="T62" fmla="*/ 297 w 465"/>
                <a:gd name="T63" fmla="*/ 173 h 524"/>
                <a:gd name="T64" fmla="*/ 284 w 465"/>
                <a:gd name="T65" fmla="*/ 172 h 524"/>
                <a:gd name="T66" fmla="*/ 301 w 465"/>
                <a:gd name="T67" fmla="*/ 125 h 524"/>
                <a:gd name="T68" fmla="*/ 308 w 465"/>
                <a:gd name="T69" fmla="*/ 86 h 524"/>
                <a:gd name="T70" fmla="*/ 291 w 465"/>
                <a:gd name="T71" fmla="*/ 50 h 524"/>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465"/>
                <a:gd name="T109" fmla="*/ 0 h 524"/>
                <a:gd name="T110" fmla="*/ 465 w 465"/>
                <a:gd name="T111" fmla="*/ 524 h 524"/>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465" h="524">
                  <a:moveTo>
                    <a:pt x="418" y="69"/>
                  </a:moveTo>
                  <a:lnTo>
                    <a:pt x="398" y="64"/>
                  </a:lnTo>
                  <a:lnTo>
                    <a:pt x="389" y="50"/>
                  </a:lnTo>
                  <a:lnTo>
                    <a:pt x="389" y="19"/>
                  </a:lnTo>
                  <a:lnTo>
                    <a:pt x="378" y="4"/>
                  </a:lnTo>
                  <a:lnTo>
                    <a:pt x="356" y="26"/>
                  </a:lnTo>
                  <a:lnTo>
                    <a:pt x="346" y="42"/>
                  </a:lnTo>
                  <a:lnTo>
                    <a:pt x="330" y="42"/>
                  </a:lnTo>
                  <a:lnTo>
                    <a:pt x="325" y="18"/>
                  </a:lnTo>
                  <a:lnTo>
                    <a:pt x="306" y="24"/>
                  </a:lnTo>
                  <a:lnTo>
                    <a:pt x="280" y="42"/>
                  </a:lnTo>
                  <a:lnTo>
                    <a:pt x="262" y="31"/>
                  </a:lnTo>
                  <a:lnTo>
                    <a:pt x="227" y="6"/>
                  </a:lnTo>
                  <a:lnTo>
                    <a:pt x="126" y="0"/>
                  </a:lnTo>
                  <a:lnTo>
                    <a:pt x="116" y="11"/>
                  </a:lnTo>
                  <a:lnTo>
                    <a:pt x="136" y="35"/>
                  </a:lnTo>
                  <a:lnTo>
                    <a:pt x="112" y="50"/>
                  </a:lnTo>
                  <a:lnTo>
                    <a:pt x="74" y="35"/>
                  </a:lnTo>
                  <a:lnTo>
                    <a:pt x="35" y="69"/>
                  </a:lnTo>
                  <a:lnTo>
                    <a:pt x="21" y="99"/>
                  </a:lnTo>
                  <a:lnTo>
                    <a:pt x="24" y="172"/>
                  </a:lnTo>
                  <a:lnTo>
                    <a:pt x="43" y="249"/>
                  </a:lnTo>
                  <a:lnTo>
                    <a:pt x="0" y="298"/>
                  </a:lnTo>
                  <a:lnTo>
                    <a:pt x="4" y="305"/>
                  </a:lnTo>
                  <a:lnTo>
                    <a:pt x="43" y="293"/>
                  </a:lnTo>
                  <a:lnTo>
                    <a:pt x="57" y="311"/>
                  </a:lnTo>
                  <a:lnTo>
                    <a:pt x="45" y="366"/>
                  </a:lnTo>
                  <a:lnTo>
                    <a:pt x="67" y="406"/>
                  </a:lnTo>
                  <a:lnTo>
                    <a:pt x="90" y="412"/>
                  </a:lnTo>
                  <a:lnTo>
                    <a:pt x="112" y="382"/>
                  </a:lnTo>
                  <a:lnTo>
                    <a:pt x="122" y="406"/>
                  </a:lnTo>
                  <a:lnTo>
                    <a:pt x="129" y="404"/>
                  </a:lnTo>
                  <a:lnTo>
                    <a:pt x="164" y="370"/>
                  </a:lnTo>
                  <a:lnTo>
                    <a:pt x="172" y="373"/>
                  </a:lnTo>
                  <a:lnTo>
                    <a:pt x="188" y="364"/>
                  </a:lnTo>
                  <a:lnTo>
                    <a:pt x="217" y="373"/>
                  </a:lnTo>
                  <a:lnTo>
                    <a:pt x="217" y="404"/>
                  </a:lnTo>
                  <a:lnTo>
                    <a:pt x="238" y="408"/>
                  </a:lnTo>
                  <a:lnTo>
                    <a:pt x="232" y="438"/>
                  </a:lnTo>
                  <a:lnTo>
                    <a:pt x="212" y="472"/>
                  </a:lnTo>
                  <a:lnTo>
                    <a:pt x="203" y="501"/>
                  </a:lnTo>
                  <a:lnTo>
                    <a:pt x="212" y="501"/>
                  </a:lnTo>
                  <a:lnTo>
                    <a:pt x="236" y="479"/>
                  </a:lnTo>
                  <a:lnTo>
                    <a:pt x="256" y="523"/>
                  </a:lnTo>
                  <a:lnTo>
                    <a:pt x="272" y="512"/>
                  </a:lnTo>
                  <a:lnTo>
                    <a:pt x="289" y="512"/>
                  </a:lnTo>
                  <a:lnTo>
                    <a:pt x="306" y="498"/>
                  </a:lnTo>
                  <a:lnTo>
                    <a:pt x="306" y="472"/>
                  </a:lnTo>
                  <a:lnTo>
                    <a:pt x="315" y="463"/>
                  </a:lnTo>
                  <a:lnTo>
                    <a:pt x="337" y="465"/>
                  </a:lnTo>
                  <a:lnTo>
                    <a:pt x="374" y="483"/>
                  </a:lnTo>
                  <a:lnTo>
                    <a:pt x="380" y="470"/>
                  </a:lnTo>
                  <a:lnTo>
                    <a:pt x="372" y="455"/>
                  </a:lnTo>
                  <a:lnTo>
                    <a:pt x="374" y="443"/>
                  </a:lnTo>
                  <a:lnTo>
                    <a:pt x="398" y="423"/>
                  </a:lnTo>
                  <a:lnTo>
                    <a:pt x="440" y="435"/>
                  </a:lnTo>
                  <a:lnTo>
                    <a:pt x="464" y="419"/>
                  </a:lnTo>
                  <a:lnTo>
                    <a:pt x="456" y="404"/>
                  </a:lnTo>
                  <a:lnTo>
                    <a:pt x="464" y="368"/>
                  </a:lnTo>
                  <a:lnTo>
                    <a:pt x="461" y="315"/>
                  </a:lnTo>
                  <a:lnTo>
                    <a:pt x="446" y="308"/>
                  </a:lnTo>
                  <a:lnTo>
                    <a:pt x="433" y="274"/>
                  </a:lnTo>
                  <a:lnTo>
                    <a:pt x="433" y="243"/>
                  </a:lnTo>
                  <a:lnTo>
                    <a:pt x="427" y="238"/>
                  </a:lnTo>
                  <a:lnTo>
                    <a:pt x="416" y="243"/>
                  </a:lnTo>
                  <a:lnTo>
                    <a:pt x="409" y="236"/>
                  </a:lnTo>
                  <a:lnTo>
                    <a:pt x="413" y="187"/>
                  </a:lnTo>
                  <a:lnTo>
                    <a:pt x="433" y="172"/>
                  </a:lnTo>
                  <a:lnTo>
                    <a:pt x="446" y="146"/>
                  </a:lnTo>
                  <a:lnTo>
                    <a:pt x="444" y="119"/>
                  </a:lnTo>
                  <a:lnTo>
                    <a:pt x="418" y="69"/>
                  </a:lnTo>
                </a:path>
              </a:pathLst>
            </a:custGeom>
            <a:grpFill/>
            <a:ln w="6350" cap="flat" cmpd="sng">
              <a:solidFill>
                <a:schemeClr val="bg1"/>
              </a:solidFill>
              <a:prstDash val="solid"/>
              <a:round/>
              <a:headEnd type="none" w="sm" len="sm"/>
              <a:tailEnd type="none" w="sm" len="sm"/>
            </a:ln>
          </p:spPr>
          <p:txBody>
            <a:bodyPr/>
            <a:lstStyle/>
            <a:p>
              <a:endParaRPr lang="zh-CN" altLang="en-US" sz="700"/>
            </a:p>
          </p:txBody>
        </p:sp>
        <p:sp>
          <p:nvSpPr>
            <p:cNvPr id="17" name="Freeform 1075"/>
            <p:cNvSpPr/>
            <p:nvPr/>
          </p:nvSpPr>
          <p:spPr bwMode="auto">
            <a:xfrm rot="356891">
              <a:off x="5976673" y="4714860"/>
              <a:ext cx="781355" cy="700005"/>
            </a:xfrm>
            <a:custGeom>
              <a:avLst/>
              <a:gdLst>
                <a:gd name="T0" fmla="*/ 100 w 520"/>
                <a:gd name="T1" fmla="*/ 110 h 459"/>
                <a:gd name="T2" fmla="*/ 91 w 520"/>
                <a:gd name="T3" fmla="*/ 137 h 459"/>
                <a:gd name="T4" fmla="*/ 75 w 520"/>
                <a:gd name="T5" fmla="*/ 143 h 459"/>
                <a:gd name="T6" fmla="*/ 42 w 520"/>
                <a:gd name="T7" fmla="*/ 137 h 459"/>
                <a:gd name="T8" fmla="*/ 35 w 520"/>
                <a:gd name="T9" fmla="*/ 145 h 459"/>
                <a:gd name="T10" fmla="*/ 17 w 520"/>
                <a:gd name="T11" fmla="*/ 138 h 459"/>
                <a:gd name="T12" fmla="*/ 0 w 520"/>
                <a:gd name="T13" fmla="*/ 163 h 459"/>
                <a:gd name="T14" fmla="*/ 8 w 520"/>
                <a:gd name="T15" fmla="*/ 171 h 459"/>
                <a:gd name="T16" fmla="*/ 8 w 520"/>
                <a:gd name="T17" fmla="*/ 187 h 459"/>
                <a:gd name="T18" fmla="*/ 15 w 520"/>
                <a:gd name="T19" fmla="*/ 201 h 459"/>
                <a:gd name="T20" fmla="*/ 49 w 520"/>
                <a:gd name="T21" fmla="*/ 190 h 459"/>
                <a:gd name="T22" fmla="*/ 58 w 520"/>
                <a:gd name="T23" fmla="*/ 200 h 459"/>
                <a:gd name="T24" fmla="*/ 44 w 520"/>
                <a:gd name="T25" fmla="*/ 267 h 459"/>
                <a:gd name="T26" fmla="*/ 64 w 520"/>
                <a:gd name="T27" fmla="*/ 287 h 459"/>
                <a:gd name="T28" fmla="*/ 58 w 520"/>
                <a:gd name="T29" fmla="*/ 327 h 459"/>
                <a:gd name="T30" fmla="*/ 78 w 520"/>
                <a:gd name="T31" fmla="*/ 328 h 459"/>
                <a:gd name="T32" fmla="*/ 98 w 520"/>
                <a:gd name="T33" fmla="*/ 307 h 459"/>
                <a:gd name="T34" fmla="*/ 107 w 520"/>
                <a:gd name="T35" fmla="*/ 313 h 459"/>
                <a:gd name="T36" fmla="*/ 148 w 520"/>
                <a:gd name="T37" fmla="*/ 331 h 459"/>
                <a:gd name="T38" fmla="*/ 157 w 520"/>
                <a:gd name="T39" fmla="*/ 327 h 459"/>
                <a:gd name="T40" fmla="*/ 158 w 520"/>
                <a:gd name="T41" fmla="*/ 311 h 459"/>
                <a:gd name="T42" fmla="*/ 165 w 520"/>
                <a:gd name="T43" fmla="*/ 302 h 459"/>
                <a:gd name="T44" fmla="*/ 223 w 520"/>
                <a:gd name="T45" fmla="*/ 264 h 459"/>
                <a:gd name="T46" fmla="*/ 234 w 520"/>
                <a:gd name="T47" fmla="*/ 277 h 459"/>
                <a:gd name="T48" fmla="*/ 268 w 520"/>
                <a:gd name="T49" fmla="*/ 287 h 459"/>
                <a:gd name="T50" fmla="*/ 288 w 520"/>
                <a:gd name="T51" fmla="*/ 261 h 459"/>
                <a:gd name="T52" fmla="*/ 296 w 520"/>
                <a:gd name="T53" fmla="*/ 267 h 459"/>
                <a:gd name="T54" fmla="*/ 311 w 520"/>
                <a:gd name="T55" fmla="*/ 267 h 459"/>
                <a:gd name="T56" fmla="*/ 311 w 520"/>
                <a:gd name="T57" fmla="*/ 259 h 459"/>
                <a:gd name="T58" fmla="*/ 329 w 520"/>
                <a:gd name="T59" fmla="*/ 252 h 459"/>
                <a:gd name="T60" fmla="*/ 329 w 520"/>
                <a:gd name="T61" fmla="*/ 246 h 459"/>
                <a:gd name="T62" fmla="*/ 336 w 520"/>
                <a:gd name="T63" fmla="*/ 238 h 459"/>
                <a:gd name="T64" fmla="*/ 341 w 520"/>
                <a:gd name="T65" fmla="*/ 240 h 459"/>
                <a:gd name="T66" fmla="*/ 359 w 520"/>
                <a:gd name="T67" fmla="*/ 221 h 459"/>
                <a:gd name="T68" fmla="*/ 344 w 520"/>
                <a:gd name="T69" fmla="*/ 192 h 459"/>
                <a:gd name="T70" fmla="*/ 351 w 520"/>
                <a:gd name="T71" fmla="*/ 152 h 459"/>
                <a:gd name="T72" fmla="*/ 342 w 520"/>
                <a:gd name="T73" fmla="*/ 138 h 459"/>
                <a:gd name="T74" fmla="*/ 315 w 520"/>
                <a:gd name="T75" fmla="*/ 147 h 459"/>
                <a:gd name="T76" fmla="*/ 312 w 520"/>
                <a:gd name="T77" fmla="*/ 143 h 459"/>
                <a:gd name="T78" fmla="*/ 342 w 520"/>
                <a:gd name="T79" fmla="*/ 107 h 459"/>
                <a:gd name="T80" fmla="*/ 329 w 520"/>
                <a:gd name="T81" fmla="*/ 51 h 459"/>
                <a:gd name="T82" fmla="*/ 309 w 520"/>
                <a:gd name="T83" fmla="*/ 67 h 459"/>
                <a:gd name="T84" fmla="*/ 291 w 520"/>
                <a:gd name="T85" fmla="*/ 48 h 459"/>
                <a:gd name="T86" fmla="*/ 274 w 520"/>
                <a:gd name="T87" fmla="*/ 24 h 459"/>
                <a:gd name="T88" fmla="*/ 273 w 520"/>
                <a:gd name="T89" fmla="*/ 10 h 459"/>
                <a:gd name="T90" fmla="*/ 261 w 520"/>
                <a:gd name="T91" fmla="*/ 6 h 459"/>
                <a:gd name="T92" fmla="*/ 248 w 520"/>
                <a:gd name="T93" fmla="*/ 12 h 459"/>
                <a:gd name="T94" fmla="*/ 225 w 520"/>
                <a:gd name="T95" fmla="*/ 0 h 459"/>
                <a:gd name="T96" fmla="*/ 213 w 520"/>
                <a:gd name="T97" fmla="*/ 28 h 459"/>
                <a:gd name="T98" fmla="*/ 195 w 520"/>
                <a:gd name="T99" fmla="*/ 29 h 459"/>
                <a:gd name="T100" fmla="*/ 180 w 520"/>
                <a:gd name="T101" fmla="*/ 51 h 459"/>
                <a:gd name="T102" fmla="*/ 172 w 520"/>
                <a:gd name="T103" fmla="*/ 46 h 459"/>
                <a:gd name="T104" fmla="*/ 158 w 520"/>
                <a:gd name="T105" fmla="*/ 51 h 459"/>
                <a:gd name="T106" fmla="*/ 136 w 520"/>
                <a:gd name="T107" fmla="*/ 39 h 459"/>
                <a:gd name="T108" fmla="*/ 119 w 520"/>
                <a:gd name="T109" fmla="*/ 59 h 459"/>
                <a:gd name="T110" fmla="*/ 119 w 520"/>
                <a:gd name="T111" fmla="*/ 68 h 459"/>
                <a:gd name="T112" fmla="*/ 152 w 520"/>
                <a:gd name="T113" fmla="*/ 89 h 459"/>
                <a:gd name="T114" fmla="*/ 160 w 520"/>
                <a:gd name="T115" fmla="*/ 102 h 459"/>
                <a:gd name="T116" fmla="*/ 136 w 520"/>
                <a:gd name="T117" fmla="*/ 111 h 459"/>
                <a:gd name="T118" fmla="*/ 100 w 520"/>
                <a:gd name="T119" fmla="*/ 110 h 459"/>
                <a:gd name="T120" fmla="*/ 100 w 520"/>
                <a:gd name="T121" fmla="*/ 110 h 459"/>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520"/>
                <a:gd name="T184" fmla="*/ 0 h 459"/>
                <a:gd name="T185" fmla="*/ 520 w 520"/>
                <a:gd name="T186" fmla="*/ 459 h 459"/>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520" h="459">
                  <a:moveTo>
                    <a:pt x="145" y="153"/>
                  </a:moveTo>
                  <a:lnTo>
                    <a:pt x="131" y="190"/>
                  </a:lnTo>
                  <a:lnTo>
                    <a:pt x="109" y="197"/>
                  </a:lnTo>
                  <a:lnTo>
                    <a:pt x="61" y="190"/>
                  </a:lnTo>
                  <a:lnTo>
                    <a:pt x="50" y="201"/>
                  </a:lnTo>
                  <a:lnTo>
                    <a:pt x="24" y="192"/>
                  </a:lnTo>
                  <a:lnTo>
                    <a:pt x="0" y="226"/>
                  </a:lnTo>
                  <a:lnTo>
                    <a:pt x="11" y="236"/>
                  </a:lnTo>
                  <a:lnTo>
                    <a:pt x="11" y="258"/>
                  </a:lnTo>
                  <a:lnTo>
                    <a:pt x="21" y="279"/>
                  </a:lnTo>
                  <a:lnTo>
                    <a:pt x="70" y="263"/>
                  </a:lnTo>
                  <a:lnTo>
                    <a:pt x="85" y="276"/>
                  </a:lnTo>
                  <a:lnTo>
                    <a:pt x="64" y="369"/>
                  </a:lnTo>
                  <a:lnTo>
                    <a:pt x="92" y="398"/>
                  </a:lnTo>
                  <a:lnTo>
                    <a:pt x="83" y="451"/>
                  </a:lnTo>
                  <a:lnTo>
                    <a:pt x="112" y="453"/>
                  </a:lnTo>
                  <a:lnTo>
                    <a:pt x="142" y="424"/>
                  </a:lnTo>
                  <a:lnTo>
                    <a:pt x="155" y="433"/>
                  </a:lnTo>
                  <a:lnTo>
                    <a:pt x="214" y="458"/>
                  </a:lnTo>
                  <a:lnTo>
                    <a:pt x="226" y="451"/>
                  </a:lnTo>
                  <a:lnTo>
                    <a:pt x="228" y="431"/>
                  </a:lnTo>
                  <a:lnTo>
                    <a:pt x="238" y="419"/>
                  </a:lnTo>
                  <a:lnTo>
                    <a:pt x="322" y="364"/>
                  </a:lnTo>
                  <a:lnTo>
                    <a:pt x="337" y="383"/>
                  </a:lnTo>
                  <a:lnTo>
                    <a:pt x="387" y="398"/>
                  </a:lnTo>
                  <a:lnTo>
                    <a:pt x="416" y="361"/>
                  </a:lnTo>
                  <a:lnTo>
                    <a:pt x="429" y="369"/>
                  </a:lnTo>
                  <a:lnTo>
                    <a:pt x="449" y="369"/>
                  </a:lnTo>
                  <a:lnTo>
                    <a:pt x="449" y="358"/>
                  </a:lnTo>
                  <a:lnTo>
                    <a:pt x="475" y="349"/>
                  </a:lnTo>
                  <a:lnTo>
                    <a:pt x="475" y="340"/>
                  </a:lnTo>
                  <a:lnTo>
                    <a:pt x="486" y="329"/>
                  </a:lnTo>
                  <a:lnTo>
                    <a:pt x="492" y="332"/>
                  </a:lnTo>
                  <a:lnTo>
                    <a:pt x="519" y="305"/>
                  </a:lnTo>
                  <a:lnTo>
                    <a:pt x="497" y="265"/>
                  </a:lnTo>
                  <a:lnTo>
                    <a:pt x="508" y="209"/>
                  </a:lnTo>
                  <a:lnTo>
                    <a:pt x="494" y="192"/>
                  </a:lnTo>
                  <a:lnTo>
                    <a:pt x="456" y="204"/>
                  </a:lnTo>
                  <a:lnTo>
                    <a:pt x="451" y="197"/>
                  </a:lnTo>
                  <a:lnTo>
                    <a:pt x="494" y="148"/>
                  </a:lnTo>
                  <a:lnTo>
                    <a:pt x="475" y="71"/>
                  </a:lnTo>
                  <a:lnTo>
                    <a:pt x="446" y="93"/>
                  </a:lnTo>
                  <a:lnTo>
                    <a:pt x="420" y="66"/>
                  </a:lnTo>
                  <a:lnTo>
                    <a:pt x="396" y="33"/>
                  </a:lnTo>
                  <a:lnTo>
                    <a:pt x="394" y="13"/>
                  </a:lnTo>
                  <a:lnTo>
                    <a:pt x="377" y="9"/>
                  </a:lnTo>
                  <a:lnTo>
                    <a:pt x="357" y="16"/>
                  </a:lnTo>
                  <a:lnTo>
                    <a:pt x="324" y="0"/>
                  </a:lnTo>
                  <a:lnTo>
                    <a:pt x="308" y="38"/>
                  </a:lnTo>
                  <a:lnTo>
                    <a:pt x="281" y="40"/>
                  </a:lnTo>
                  <a:lnTo>
                    <a:pt x="260" y="71"/>
                  </a:lnTo>
                  <a:lnTo>
                    <a:pt x="248" y="64"/>
                  </a:lnTo>
                  <a:lnTo>
                    <a:pt x="228" y="71"/>
                  </a:lnTo>
                  <a:lnTo>
                    <a:pt x="197" y="53"/>
                  </a:lnTo>
                  <a:lnTo>
                    <a:pt x="173" y="81"/>
                  </a:lnTo>
                  <a:lnTo>
                    <a:pt x="173" y="95"/>
                  </a:lnTo>
                  <a:lnTo>
                    <a:pt x="221" y="122"/>
                  </a:lnTo>
                  <a:lnTo>
                    <a:pt x="232" y="141"/>
                  </a:lnTo>
                  <a:lnTo>
                    <a:pt x="197" y="154"/>
                  </a:lnTo>
                  <a:lnTo>
                    <a:pt x="145" y="153"/>
                  </a:lnTo>
                </a:path>
              </a:pathLst>
            </a:custGeom>
            <a:grpFill/>
            <a:ln w="6350" cap="flat" cmpd="sng">
              <a:solidFill>
                <a:schemeClr val="bg1"/>
              </a:solidFill>
              <a:prstDash val="solid"/>
              <a:round/>
              <a:headEnd type="none" w="sm" len="sm"/>
              <a:tailEnd type="none" w="sm" len="sm"/>
            </a:ln>
          </p:spPr>
          <p:txBody>
            <a:bodyPr/>
            <a:lstStyle/>
            <a:p>
              <a:endParaRPr lang="zh-CN" altLang="en-US" sz="700"/>
            </a:p>
          </p:txBody>
        </p:sp>
        <p:sp>
          <p:nvSpPr>
            <p:cNvPr id="18" name="Freeform 1076"/>
            <p:cNvSpPr/>
            <p:nvPr/>
          </p:nvSpPr>
          <p:spPr bwMode="auto">
            <a:xfrm rot="356891">
              <a:off x="7850676" y="4416444"/>
              <a:ext cx="492593" cy="582772"/>
            </a:xfrm>
            <a:custGeom>
              <a:avLst/>
              <a:gdLst>
                <a:gd name="T0" fmla="*/ 164 w 327"/>
                <a:gd name="T1" fmla="*/ 264 h 381"/>
                <a:gd name="T2" fmla="*/ 129 w 327"/>
                <a:gd name="T3" fmla="*/ 277 h 381"/>
                <a:gd name="T4" fmla="*/ 109 w 327"/>
                <a:gd name="T5" fmla="*/ 256 h 381"/>
                <a:gd name="T6" fmla="*/ 97 w 327"/>
                <a:gd name="T7" fmla="*/ 274 h 381"/>
                <a:gd name="T8" fmla="*/ 74 w 327"/>
                <a:gd name="T9" fmla="*/ 274 h 381"/>
                <a:gd name="T10" fmla="*/ 65 w 327"/>
                <a:gd name="T11" fmla="*/ 254 h 381"/>
                <a:gd name="T12" fmla="*/ 54 w 327"/>
                <a:gd name="T13" fmla="*/ 224 h 381"/>
                <a:gd name="T14" fmla="*/ 35 w 327"/>
                <a:gd name="T15" fmla="*/ 223 h 381"/>
                <a:gd name="T16" fmla="*/ 13 w 327"/>
                <a:gd name="T17" fmla="*/ 180 h 381"/>
                <a:gd name="T18" fmla="*/ 0 w 327"/>
                <a:gd name="T19" fmla="*/ 158 h 381"/>
                <a:gd name="T20" fmla="*/ 10 w 327"/>
                <a:gd name="T21" fmla="*/ 149 h 381"/>
                <a:gd name="T22" fmla="*/ 13 w 327"/>
                <a:gd name="T23" fmla="*/ 145 h 381"/>
                <a:gd name="T24" fmla="*/ 36 w 327"/>
                <a:gd name="T25" fmla="*/ 111 h 381"/>
                <a:gd name="T26" fmla="*/ 35 w 327"/>
                <a:gd name="T27" fmla="*/ 85 h 381"/>
                <a:gd name="T28" fmla="*/ 42 w 327"/>
                <a:gd name="T29" fmla="*/ 72 h 381"/>
                <a:gd name="T30" fmla="*/ 59 w 327"/>
                <a:gd name="T31" fmla="*/ 69 h 381"/>
                <a:gd name="T32" fmla="*/ 65 w 327"/>
                <a:gd name="T33" fmla="*/ 61 h 381"/>
                <a:gd name="T34" fmla="*/ 59 w 327"/>
                <a:gd name="T35" fmla="*/ 48 h 381"/>
                <a:gd name="T36" fmla="*/ 68 w 327"/>
                <a:gd name="T37" fmla="*/ 35 h 381"/>
                <a:gd name="T38" fmla="*/ 68 w 327"/>
                <a:gd name="T39" fmla="*/ 10 h 381"/>
                <a:gd name="T40" fmla="*/ 80 w 327"/>
                <a:gd name="T41" fmla="*/ 4 h 381"/>
                <a:gd name="T42" fmla="*/ 101 w 327"/>
                <a:gd name="T43" fmla="*/ 15 h 381"/>
                <a:gd name="T44" fmla="*/ 129 w 327"/>
                <a:gd name="T45" fmla="*/ 21 h 381"/>
                <a:gd name="T46" fmla="*/ 146 w 327"/>
                <a:gd name="T47" fmla="*/ 0 h 381"/>
                <a:gd name="T48" fmla="*/ 168 w 327"/>
                <a:gd name="T49" fmla="*/ 18 h 381"/>
                <a:gd name="T50" fmla="*/ 158 w 327"/>
                <a:gd name="T51" fmla="*/ 26 h 381"/>
                <a:gd name="T52" fmla="*/ 146 w 327"/>
                <a:gd name="T53" fmla="*/ 43 h 381"/>
                <a:gd name="T54" fmla="*/ 129 w 327"/>
                <a:gd name="T55" fmla="*/ 48 h 381"/>
                <a:gd name="T56" fmla="*/ 123 w 327"/>
                <a:gd name="T57" fmla="*/ 53 h 381"/>
                <a:gd name="T58" fmla="*/ 140 w 327"/>
                <a:gd name="T59" fmla="*/ 62 h 381"/>
                <a:gd name="T60" fmla="*/ 170 w 327"/>
                <a:gd name="T61" fmla="*/ 48 h 381"/>
                <a:gd name="T62" fmla="*/ 221 w 327"/>
                <a:gd name="T63" fmla="*/ 70 h 381"/>
                <a:gd name="T64" fmla="*/ 227 w 327"/>
                <a:gd name="T65" fmla="*/ 115 h 381"/>
                <a:gd name="T66" fmla="*/ 206 w 327"/>
                <a:gd name="T67" fmla="*/ 115 h 381"/>
                <a:gd name="T68" fmla="*/ 204 w 327"/>
                <a:gd name="T69" fmla="*/ 129 h 381"/>
                <a:gd name="T70" fmla="*/ 215 w 327"/>
                <a:gd name="T71" fmla="*/ 148 h 381"/>
                <a:gd name="T72" fmla="*/ 206 w 327"/>
                <a:gd name="T73" fmla="*/ 158 h 381"/>
                <a:gd name="T74" fmla="*/ 217 w 327"/>
                <a:gd name="T75" fmla="*/ 176 h 381"/>
                <a:gd name="T76" fmla="*/ 200 w 327"/>
                <a:gd name="T77" fmla="*/ 198 h 381"/>
                <a:gd name="T78" fmla="*/ 192 w 327"/>
                <a:gd name="T79" fmla="*/ 187 h 381"/>
                <a:gd name="T80" fmla="*/ 168 w 327"/>
                <a:gd name="T81" fmla="*/ 254 h 381"/>
                <a:gd name="T82" fmla="*/ 164 w 327"/>
                <a:gd name="T83" fmla="*/ 264 h 381"/>
                <a:gd name="T84" fmla="*/ 164 w 327"/>
                <a:gd name="T85" fmla="*/ 264 h 381"/>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327"/>
                <a:gd name="T130" fmla="*/ 0 h 381"/>
                <a:gd name="T131" fmla="*/ 327 w 327"/>
                <a:gd name="T132" fmla="*/ 381 h 381"/>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327" h="381">
                  <a:moveTo>
                    <a:pt x="236" y="361"/>
                  </a:moveTo>
                  <a:lnTo>
                    <a:pt x="186" y="380"/>
                  </a:lnTo>
                  <a:lnTo>
                    <a:pt x="157" y="351"/>
                  </a:lnTo>
                  <a:lnTo>
                    <a:pt x="139" y="375"/>
                  </a:lnTo>
                  <a:lnTo>
                    <a:pt x="107" y="375"/>
                  </a:lnTo>
                  <a:lnTo>
                    <a:pt x="93" y="348"/>
                  </a:lnTo>
                  <a:lnTo>
                    <a:pt x="78" y="308"/>
                  </a:lnTo>
                  <a:lnTo>
                    <a:pt x="50" y="305"/>
                  </a:lnTo>
                  <a:lnTo>
                    <a:pt x="19" y="247"/>
                  </a:lnTo>
                  <a:lnTo>
                    <a:pt x="0" y="218"/>
                  </a:lnTo>
                  <a:lnTo>
                    <a:pt x="14" y="204"/>
                  </a:lnTo>
                  <a:lnTo>
                    <a:pt x="19" y="199"/>
                  </a:lnTo>
                  <a:lnTo>
                    <a:pt x="52" y="152"/>
                  </a:lnTo>
                  <a:lnTo>
                    <a:pt x="50" y="115"/>
                  </a:lnTo>
                  <a:lnTo>
                    <a:pt x="60" y="99"/>
                  </a:lnTo>
                  <a:lnTo>
                    <a:pt x="86" y="95"/>
                  </a:lnTo>
                  <a:lnTo>
                    <a:pt x="93" y="84"/>
                  </a:lnTo>
                  <a:lnTo>
                    <a:pt x="84" y="66"/>
                  </a:lnTo>
                  <a:lnTo>
                    <a:pt x="98" y="48"/>
                  </a:lnTo>
                  <a:lnTo>
                    <a:pt x="98" y="13"/>
                  </a:lnTo>
                  <a:lnTo>
                    <a:pt x="115" y="4"/>
                  </a:lnTo>
                  <a:lnTo>
                    <a:pt x="146" y="21"/>
                  </a:lnTo>
                  <a:lnTo>
                    <a:pt x="184" y="28"/>
                  </a:lnTo>
                  <a:lnTo>
                    <a:pt x="210" y="0"/>
                  </a:lnTo>
                  <a:lnTo>
                    <a:pt x="240" y="24"/>
                  </a:lnTo>
                  <a:lnTo>
                    <a:pt x="227" y="35"/>
                  </a:lnTo>
                  <a:lnTo>
                    <a:pt x="210" y="59"/>
                  </a:lnTo>
                  <a:lnTo>
                    <a:pt x="186" y="66"/>
                  </a:lnTo>
                  <a:lnTo>
                    <a:pt x="177" y="72"/>
                  </a:lnTo>
                  <a:lnTo>
                    <a:pt x="201" y="86"/>
                  </a:lnTo>
                  <a:lnTo>
                    <a:pt x="244" y="66"/>
                  </a:lnTo>
                  <a:lnTo>
                    <a:pt x="317" y="97"/>
                  </a:lnTo>
                  <a:lnTo>
                    <a:pt x="326" y="158"/>
                  </a:lnTo>
                  <a:lnTo>
                    <a:pt x="295" y="158"/>
                  </a:lnTo>
                  <a:lnTo>
                    <a:pt x="292" y="177"/>
                  </a:lnTo>
                  <a:lnTo>
                    <a:pt x="308" y="202"/>
                  </a:lnTo>
                  <a:lnTo>
                    <a:pt x="295" y="218"/>
                  </a:lnTo>
                  <a:lnTo>
                    <a:pt x="311" y="242"/>
                  </a:lnTo>
                  <a:lnTo>
                    <a:pt x="287" y="271"/>
                  </a:lnTo>
                  <a:lnTo>
                    <a:pt x="275" y="257"/>
                  </a:lnTo>
                  <a:lnTo>
                    <a:pt x="240" y="348"/>
                  </a:lnTo>
                  <a:lnTo>
                    <a:pt x="236" y="361"/>
                  </a:lnTo>
                </a:path>
              </a:pathLst>
            </a:custGeom>
            <a:grpFill/>
            <a:ln w="6350" cap="flat" cmpd="sng">
              <a:solidFill>
                <a:schemeClr val="bg1"/>
              </a:solidFill>
              <a:prstDash val="solid"/>
              <a:round/>
              <a:headEnd type="none" w="sm" len="sm"/>
              <a:tailEnd type="none" w="sm" len="sm"/>
            </a:ln>
          </p:spPr>
          <p:txBody>
            <a:bodyPr/>
            <a:lstStyle/>
            <a:p>
              <a:endParaRPr lang="zh-CN" altLang="en-US" sz="700"/>
            </a:p>
          </p:txBody>
        </p:sp>
        <p:sp>
          <p:nvSpPr>
            <p:cNvPr id="19" name="Freeform 1077"/>
            <p:cNvSpPr/>
            <p:nvPr/>
          </p:nvSpPr>
          <p:spPr bwMode="auto">
            <a:xfrm rot="356891">
              <a:off x="7425225" y="3948355"/>
              <a:ext cx="613193" cy="742482"/>
            </a:xfrm>
            <a:custGeom>
              <a:avLst/>
              <a:gdLst>
                <a:gd name="T0" fmla="*/ 68 w 406"/>
                <a:gd name="T1" fmla="*/ 0 h 488"/>
                <a:gd name="T2" fmla="*/ 116 w 406"/>
                <a:gd name="T3" fmla="*/ 30 h 488"/>
                <a:gd name="T4" fmla="*/ 155 w 406"/>
                <a:gd name="T5" fmla="*/ 47 h 488"/>
                <a:gd name="T6" fmla="*/ 174 w 406"/>
                <a:gd name="T7" fmla="*/ 50 h 488"/>
                <a:gd name="T8" fmla="*/ 183 w 406"/>
                <a:gd name="T9" fmla="*/ 93 h 488"/>
                <a:gd name="T10" fmla="*/ 213 w 406"/>
                <a:gd name="T11" fmla="*/ 111 h 488"/>
                <a:gd name="T12" fmla="*/ 237 w 406"/>
                <a:gd name="T13" fmla="*/ 96 h 488"/>
                <a:gd name="T14" fmla="*/ 245 w 406"/>
                <a:gd name="T15" fmla="*/ 120 h 488"/>
                <a:gd name="T16" fmla="*/ 217 w 406"/>
                <a:gd name="T17" fmla="*/ 135 h 488"/>
                <a:gd name="T18" fmla="*/ 205 w 406"/>
                <a:gd name="T19" fmla="*/ 159 h 488"/>
                <a:gd name="T20" fmla="*/ 237 w 406"/>
                <a:gd name="T21" fmla="*/ 188 h 488"/>
                <a:gd name="T22" fmla="*/ 285 w 406"/>
                <a:gd name="T23" fmla="*/ 211 h 488"/>
                <a:gd name="T24" fmla="*/ 275 w 406"/>
                <a:gd name="T25" fmla="*/ 250 h 488"/>
                <a:gd name="T26" fmla="*/ 276 w 406"/>
                <a:gd name="T27" fmla="*/ 271 h 488"/>
                <a:gd name="T28" fmla="*/ 251 w 406"/>
                <a:gd name="T29" fmla="*/ 286 h 488"/>
                <a:gd name="T30" fmla="*/ 229 w 406"/>
                <a:gd name="T31" fmla="*/ 346 h 488"/>
                <a:gd name="T32" fmla="*/ 213 w 406"/>
                <a:gd name="T33" fmla="*/ 337 h 488"/>
                <a:gd name="T34" fmla="*/ 165 w 406"/>
                <a:gd name="T35" fmla="*/ 321 h 488"/>
                <a:gd name="T36" fmla="*/ 130 w 406"/>
                <a:gd name="T37" fmla="*/ 343 h 488"/>
                <a:gd name="T38" fmla="*/ 140 w 406"/>
                <a:gd name="T39" fmla="*/ 316 h 488"/>
                <a:gd name="T40" fmla="*/ 99 w 406"/>
                <a:gd name="T41" fmla="*/ 330 h 488"/>
                <a:gd name="T42" fmla="*/ 79 w 406"/>
                <a:gd name="T43" fmla="*/ 256 h 488"/>
                <a:gd name="T44" fmla="*/ 60 w 406"/>
                <a:gd name="T45" fmla="*/ 244 h 488"/>
                <a:gd name="T46" fmla="*/ 46 w 406"/>
                <a:gd name="T47" fmla="*/ 207 h 488"/>
                <a:gd name="T48" fmla="*/ 64 w 406"/>
                <a:gd name="T49" fmla="*/ 182 h 488"/>
                <a:gd name="T50" fmla="*/ 53 w 406"/>
                <a:gd name="T51" fmla="*/ 147 h 488"/>
                <a:gd name="T52" fmla="*/ 17 w 406"/>
                <a:gd name="T53" fmla="*/ 143 h 488"/>
                <a:gd name="T54" fmla="*/ 17 w 406"/>
                <a:gd name="T55" fmla="*/ 108 h 488"/>
                <a:gd name="T56" fmla="*/ 32 w 406"/>
                <a:gd name="T57" fmla="*/ 80 h 488"/>
                <a:gd name="T58" fmla="*/ 37 w 406"/>
                <a:gd name="T59" fmla="*/ 42 h 488"/>
                <a:gd name="T60" fmla="*/ 60 w 406"/>
                <a:gd name="T61" fmla="*/ 65 h 488"/>
                <a:gd name="T62" fmla="*/ 85 w 406"/>
                <a:gd name="T63" fmla="*/ 45 h 488"/>
                <a:gd name="T64" fmla="*/ 60 w 406"/>
                <a:gd name="T65" fmla="*/ 17 h 488"/>
                <a:gd name="T66" fmla="*/ 56 w 406"/>
                <a:gd name="T67" fmla="*/ 4 h 488"/>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406"/>
                <a:gd name="T103" fmla="*/ 0 h 488"/>
                <a:gd name="T104" fmla="*/ 406 w 406"/>
                <a:gd name="T105" fmla="*/ 488 h 488"/>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406" h="488">
                  <a:moveTo>
                    <a:pt x="80" y="4"/>
                  </a:moveTo>
                  <a:lnTo>
                    <a:pt x="96" y="0"/>
                  </a:lnTo>
                  <a:lnTo>
                    <a:pt x="144" y="19"/>
                  </a:lnTo>
                  <a:lnTo>
                    <a:pt x="165" y="41"/>
                  </a:lnTo>
                  <a:lnTo>
                    <a:pt x="205" y="52"/>
                  </a:lnTo>
                  <a:lnTo>
                    <a:pt x="220" y="66"/>
                  </a:lnTo>
                  <a:lnTo>
                    <a:pt x="242" y="62"/>
                  </a:lnTo>
                  <a:lnTo>
                    <a:pt x="247" y="70"/>
                  </a:lnTo>
                  <a:lnTo>
                    <a:pt x="240" y="117"/>
                  </a:lnTo>
                  <a:lnTo>
                    <a:pt x="261" y="130"/>
                  </a:lnTo>
                  <a:lnTo>
                    <a:pt x="271" y="147"/>
                  </a:lnTo>
                  <a:lnTo>
                    <a:pt x="304" y="154"/>
                  </a:lnTo>
                  <a:lnTo>
                    <a:pt x="316" y="132"/>
                  </a:lnTo>
                  <a:lnTo>
                    <a:pt x="337" y="134"/>
                  </a:lnTo>
                  <a:lnTo>
                    <a:pt x="350" y="151"/>
                  </a:lnTo>
                  <a:lnTo>
                    <a:pt x="347" y="168"/>
                  </a:lnTo>
                  <a:lnTo>
                    <a:pt x="308" y="172"/>
                  </a:lnTo>
                  <a:lnTo>
                    <a:pt x="308" y="189"/>
                  </a:lnTo>
                  <a:lnTo>
                    <a:pt x="308" y="202"/>
                  </a:lnTo>
                  <a:lnTo>
                    <a:pt x="292" y="221"/>
                  </a:lnTo>
                  <a:lnTo>
                    <a:pt x="304" y="240"/>
                  </a:lnTo>
                  <a:lnTo>
                    <a:pt x="337" y="262"/>
                  </a:lnTo>
                  <a:lnTo>
                    <a:pt x="338" y="288"/>
                  </a:lnTo>
                  <a:lnTo>
                    <a:pt x="405" y="295"/>
                  </a:lnTo>
                  <a:lnTo>
                    <a:pt x="405" y="330"/>
                  </a:lnTo>
                  <a:lnTo>
                    <a:pt x="391" y="348"/>
                  </a:lnTo>
                  <a:lnTo>
                    <a:pt x="400" y="366"/>
                  </a:lnTo>
                  <a:lnTo>
                    <a:pt x="393" y="377"/>
                  </a:lnTo>
                  <a:lnTo>
                    <a:pt x="367" y="381"/>
                  </a:lnTo>
                  <a:lnTo>
                    <a:pt x="356" y="397"/>
                  </a:lnTo>
                  <a:lnTo>
                    <a:pt x="359" y="434"/>
                  </a:lnTo>
                  <a:lnTo>
                    <a:pt x="326" y="481"/>
                  </a:lnTo>
                  <a:lnTo>
                    <a:pt x="321" y="487"/>
                  </a:lnTo>
                  <a:lnTo>
                    <a:pt x="302" y="469"/>
                  </a:lnTo>
                  <a:lnTo>
                    <a:pt x="256" y="469"/>
                  </a:lnTo>
                  <a:lnTo>
                    <a:pt x="235" y="447"/>
                  </a:lnTo>
                  <a:lnTo>
                    <a:pt x="199" y="484"/>
                  </a:lnTo>
                  <a:lnTo>
                    <a:pt x="185" y="478"/>
                  </a:lnTo>
                  <a:lnTo>
                    <a:pt x="201" y="450"/>
                  </a:lnTo>
                  <a:lnTo>
                    <a:pt x="199" y="440"/>
                  </a:lnTo>
                  <a:lnTo>
                    <a:pt x="185" y="436"/>
                  </a:lnTo>
                  <a:lnTo>
                    <a:pt x="141" y="460"/>
                  </a:lnTo>
                  <a:lnTo>
                    <a:pt x="100" y="381"/>
                  </a:lnTo>
                  <a:lnTo>
                    <a:pt x="113" y="356"/>
                  </a:lnTo>
                  <a:lnTo>
                    <a:pt x="108" y="348"/>
                  </a:lnTo>
                  <a:lnTo>
                    <a:pt x="86" y="341"/>
                  </a:lnTo>
                  <a:lnTo>
                    <a:pt x="50" y="320"/>
                  </a:lnTo>
                  <a:lnTo>
                    <a:pt x="65" y="288"/>
                  </a:lnTo>
                  <a:lnTo>
                    <a:pt x="86" y="277"/>
                  </a:lnTo>
                  <a:lnTo>
                    <a:pt x="91" y="253"/>
                  </a:lnTo>
                  <a:lnTo>
                    <a:pt x="82" y="209"/>
                  </a:lnTo>
                  <a:lnTo>
                    <a:pt x="77" y="204"/>
                  </a:lnTo>
                  <a:lnTo>
                    <a:pt x="56" y="226"/>
                  </a:lnTo>
                  <a:lnTo>
                    <a:pt x="24" y="200"/>
                  </a:lnTo>
                  <a:lnTo>
                    <a:pt x="0" y="170"/>
                  </a:lnTo>
                  <a:lnTo>
                    <a:pt x="24" y="151"/>
                  </a:lnTo>
                  <a:lnTo>
                    <a:pt x="29" y="120"/>
                  </a:lnTo>
                  <a:lnTo>
                    <a:pt x="45" y="110"/>
                  </a:lnTo>
                  <a:lnTo>
                    <a:pt x="43" y="67"/>
                  </a:lnTo>
                  <a:lnTo>
                    <a:pt x="53" y="59"/>
                  </a:lnTo>
                  <a:lnTo>
                    <a:pt x="74" y="72"/>
                  </a:lnTo>
                  <a:lnTo>
                    <a:pt x="86" y="90"/>
                  </a:lnTo>
                  <a:lnTo>
                    <a:pt x="113" y="72"/>
                  </a:lnTo>
                  <a:lnTo>
                    <a:pt x="122" y="62"/>
                  </a:lnTo>
                  <a:lnTo>
                    <a:pt x="117" y="41"/>
                  </a:lnTo>
                  <a:lnTo>
                    <a:pt x="86" y="24"/>
                  </a:lnTo>
                  <a:lnTo>
                    <a:pt x="80" y="4"/>
                  </a:lnTo>
                </a:path>
              </a:pathLst>
            </a:custGeom>
            <a:grpFill/>
            <a:ln w="6350" cap="flat" cmpd="sng">
              <a:solidFill>
                <a:schemeClr val="bg1"/>
              </a:solidFill>
              <a:prstDash val="solid"/>
              <a:round/>
              <a:headEnd type="none" w="sm" len="sm"/>
              <a:tailEnd type="none" w="sm" len="sm"/>
            </a:ln>
          </p:spPr>
          <p:txBody>
            <a:bodyPr/>
            <a:lstStyle/>
            <a:p>
              <a:endParaRPr lang="zh-CN" altLang="en-US" sz="700"/>
            </a:p>
          </p:txBody>
        </p:sp>
        <p:sp>
          <p:nvSpPr>
            <p:cNvPr id="20" name="Freeform 1078"/>
            <p:cNvSpPr/>
            <p:nvPr/>
          </p:nvSpPr>
          <p:spPr bwMode="auto">
            <a:xfrm rot="356891">
              <a:off x="8201370" y="4356552"/>
              <a:ext cx="108710" cy="113836"/>
            </a:xfrm>
            <a:custGeom>
              <a:avLst/>
              <a:gdLst>
                <a:gd name="T0" fmla="*/ 19 w 73"/>
                <a:gd name="T1" fmla="*/ 51 h 76"/>
                <a:gd name="T2" fmla="*/ 0 w 73"/>
                <a:gd name="T3" fmla="*/ 34 h 76"/>
                <a:gd name="T4" fmla="*/ 9 w 73"/>
                <a:gd name="T5" fmla="*/ 23 h 76"/>
                <a:gd name="T6" fmla="*/ 16 w 73"/>
                <a:gd name="T7" fmla="*/ 0 h 76"/>
                <a:gd name="T8" fmla="*/ 38 w 73"/>
                <a:gd name="T9" fmla="*/ 9 h 76"/>
                <a:gd name="T10" fmla="*/ 48 w 73"/>
                <a:gd name="T11" fmla="*/ 24 h 76"/>
                <a:gd name="T12" fmla="*/ 40 w 73"/>
                <a:gd name="T13" fmla="*/ 34 h 76"/>
                <a:gd name="T14" fmla="*/ 19 w 73"/>
                <a:gd name="T15" fmla="*/ 51 h 76"/>
                <a:gd name="T16" fmla="*/ 19 w 73"/>
                <a:gd name="T17" fmla="*/ 51 h 7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73"/>
                <a:gd name="T28" fmla="*/ 0 h 76"/>
                <a:gd name="T29" fmla="*/ 73 w 73"/>
                <a:gd name="T30" fmla="*/ 76 h 7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73" h="76">
                  <a:moveTo>
                    <a:pt x="29" y="75"/>
                  </a:moveTo>
                  <a:lnTo>
                    <a:pt x="0" y="50"/>
                  </a:lnTo>
                  <a:lnTo>
                    <a:pt x="12" y="33"/>
                  </a:lnTo>
                  <a:lnTo>
                    <a:pt x="24" y="0"/>
                  </a:lnTo>
                  <a:lnTo>
                    <a:pt x="56" y="13"/>
                  </a:lnTo>
                  <a:lnTo>
                    <a:pt x="72" y="35"/>
                  </a:lnTo>
                  <a:lnTo>
                    <a:pt x="60" y="50"/>
                  </a:lnTo>
                  <a:lnTo>
                    <a:pt x="29" y="75"/>
                  </a:lnTo>
                </a:path>
              </a:pathLst>
            </a:custGeom>
            <a:grpFill/>
            <a:ln w="6350" cap="flat" cmpd="sng">
              <a:solidFill>
                <a:schemeClr val="bg1"/>
              </a:solidFill>
              <a:prstDash val="solid"/>
              <a:round/>
              <a:headEnd type="none" w="sm" len="sm"/>
              <a:tailEnd type="none" w="sm" len="sm"/>
            </a:ln>
          </p:spPr>
          <p:txBody>
            <a:bodyPr/>
            <a:lstStyle/>
            <a:p>
              <a:endParaRPr lang="zh-CN" altLang="en-US" sz="700"/>
            </a:p>
          </p:txBody>
        </p:sp>
        <p:sp>
          <p:nvSpPr>
            <p:cNvPr id="21" name="Freeform 1079"/>
            <p:cNvSpPr/>
            <p:nvPr/>
          </p:nvSpPr>
          <p:spPr bwMode="auto">
            <a:xfrm rot="356891">
              <a:off x="7589945" y="3858013"/>
              <a:ext cx="721903" cy="586169"/>
            </a:xfrm>
            <a:custGeom>
              <a:avLst/>
              <a:gdLst>
                <a:gd name="T0" fmla="*/ 312 w 478"/>
                <a:gd name="T1" fmla="*/ 219 h 385"/>
                <a:gd name="T2" fmla="*/ 304 w 478"/>
                <a:gd name="T3" fmla="*/ 243 h 385"/>
                <a:gd name="T4" fmla="*/ 295 w 478"/>
                <a:gd name="T5" fmla="*/ 255 h 385"/>
                <a:gd name="T6" fmla="*/ 277 w 478"/>
                <a:gd name="T7" fmla="*/ 276 h 385"/>
                <a:gd name="T8" fmla="*/ 251 w 478"/>
                <a:gd name="T9" fmla="*/ 272 h 385"/>
                <a:gd name="T10" fmla="*/ 229 w 478"/>
                <a:gd name="T11" fmla="*/ 259 h 385"/>
                <a:gd name="T12" fmla="*/ 217 w 478"/>
                <a:gd name="T13" fmla="*/ 266 h 385"/>
                <a:gd name="T14" fmla="*/ 170 w 478"/>
                <a:gd name="T15" fmla="*/ 260 h 385"/>
                <a:gd name="T16" fmla="*/ 169 w 478"/>
                <a:gd name="T17" fmla="*/ 241 h 385"/>
                <a:gd name="T18" fmla="*/ 146 w 478"/>
                <a:gd name="T19" fmla="*/ 225 h 385"/>
                <a:gd name="T20" fmla="*/ 138 w 478"/>
                <a:gd name="T21" fmla="*/ 211 h 385"/>
                <a:gd name="T22" fmla="*/ 148 w 478"/>
                <a:gd name="T23" fmla="*/ 197 h 385"/>
                <a:gd name="T24" fmla="*/ 148 w 478"/>
                <a:gd name="T25" fmla="*/ 189 h 385"/>
                <a:gd name="T26" fmla="*/ 148 w 478"/>
                <a:gd name="T27" fmla="*/ 177 h 385"/>
                <a:gd name="T28" fmla="*/ 176 w 478"/>
                <a:gd name="T29" fmla="*/ 174 h 385"/>
                <a:gd name="T30" fmla="*/ 178 w 478"/>
                <a:gd name="T31" fmla="*/ 161 h 385"/>
                <a:gd name="T32" fmla="*/ 169 w 478"/>
                <a:gd name="T33" fmla="*/ 149 h 385"/>
                <a:gd name="T34" fmla="*/ 155 w 478"/>
                <a:gd name="T35" fmla="*/ 148 h 385"/>
                <a:gd name="T36" fmla="*/ 146 w 478"/>
                <a:gd name="T37" fmla="*/ 163 h 385"/>
                <a:gd name="T38" fmla="*/ 124 w 478"/>
                <a:gd name="T39" fmla="*/ 159 h 385"/>
                <a:gd name="T40" fmla="*/ 116 w 478"/>
                <a:gd name="T41" fmla="*/ 145 h 385"/>
                <a:gd name="T42" fmla="*/ 101 w 478"/>
                <a:gd name="T43" fmla="*/ 136 h 385"/>
                <a:gd name="T44" fmla="*/ 105 w 478"/>
                <a:gd name="T45" fmla="*/ 102 h 385"/>
                <a:gd name="T46" fmla="*/ 103 w 478"/>
                <a:gd name="T47" fmla="*/ 97 h 385"/>
                <a:gd name="T48" fmla="*/ 87 w 478"/>
                <a:gd name="T49" fmla="*/ 100 h 385"/>
                <a:gd name="T50" fmla="*/ 76 w 478"/>
                <a:gd name="T51" fmla="*/ 90 h 385"/>
                <a:gd name="T52" fmla="*/ 48 w 478"/>
                <a:gd name="T53" fmla="*/ 82 h 385"/>
                <a:gd name="T54" fmla="*/ 34 w 478"/>
                <a:gd name="T55" fmla="*/ 65 h 385"/>
                <a:gd name="T56" fmla="*/ 0 w 478"/>
                <a:gd name="T57" fmla="*/ 52 h 385"/>
                <a:gd name="T58" fmla="*/ 4 w 478"/>
                <a:gd name="T59" fmla="*/ 36 h 385"/>
                <a:gd name="T60" fmla="*/ 17 w 478"/>
                <a:gd name="T61" fmla="*/ 30 h 385"/>
                <a:gd name="T62" fmla="*/ 41 w 478"/>
                <a:gd name="T63" fmla="*/ 52 h 385"/>
                <a:gd name="T64" fmla="*/ 48 w 478"/>
                <a:gd name="T65" fmla="*/ 52 h 385"/>
                <a:gd name="T66" fmla="*/ 72 w 478"/>
                <a:gd name="T67" fmla="*/ 49 h 385"/>
                <a:gd name="T68" fmla="*/ 85 w 478"/>
                <a:gd name="T69" fmla="*/ 38 h 385"/>
                <a:gd name="T70" fmla="*/ 104 w 478"/>
                <a:gd name="T71" fmla="*/ 53 h 385"/>
                <a:gd name="T72" fmla="*/ 112 w 478"/>
                <a:gd name="T73" fmla="*/ 39 h 385"/>
                <a:gd name="T74" fmla="*/ 114 w 478"/>
                <a:gd name="T75" fmla="*/ 31 h 385"/>
                <a:gd name="T76" fmla="*/ 130 w 478"/>
                <a:gd name="T77" fmla="*/ 22 h 385"/>
                <a:gd name="T78" fmla="*/ 132 w 478"/>
                <a:gd name="T79" fmla="*/ 4 h 385"/>
                <a:gd name="T80" fmla="*/ 148 w 478"/>
                <a:gd name="T81" fmla="*/ 0 h 385"/>
                <a:gd name="T82" fmla="*/ 188 w 478"/>
                <a:gd name="T83" fmla="*/ 26 h 385"/>
                <a:gd name="T84" fmla="*/ 215 w 478"/>
                <a:gd name="T85" fmla="*/ 38 h 385"/>
                <a:gd name="T86" fmla="*/ 269 w 478"/>
                <a:gd name="T87" fmla="*/ 128 h 385"/>
                <a:gd name="T88" fmla="*/ 266 w 478"/>
                <a:gd name="T89" fmla="*/ 138 h 385"/>
                <a:gd name="T90" fmla="*/ 301 w 478"/>
                <a:gd name="T91" fmla="*/ 156 h 385"/>
                <a:gd name="T92" fmla="*/ 310 w 478"/>
                <a:gd name="T93" fmla="*/ 171 h 385"/>
                <a:gd name="T94" fmla="*/ 327 w 478"/>
                <a:gd name="T95" fmla="*/ 179 h 385"/>
                <a:gd name="T96" fmla="*/ 335 w 478"/>
                <a:gd name="T97" fmla="*/ 194 h 385"/>
                <a:gd name="T98" fmla="*/ 325 w 478"/>
                <a:gd name="T99" fmla="*/ 199 h 385"/>
                <a:gd name="T100" fmla="*/ 308 w 478"/>
                <a:gd name="T101" fmla="*/ 194 h 385"/>
                <a:gd name="T102" fmla="*/ 282 w 478"/>
                <a:gd name="T103" fmla="*/ 194 h 385"/>
                <a:gd name="T104" fmla="*/ 259 w 478"/>
                <a:gd name="T105" fmla="*/ 185 h 385"/>
                <a:gd name="T106" fmla="*/ 249 w 478"/>
                <a:gd name="T107" fmla="*/ 194 h 385"/>
                <a:gd name="T108" fmla="*/ 270 w 478"/>
                <a:gd name="T109" fmla="*/ 199 h 385"/>
                <a:gd name="T110" fmla="*/ 293 w 478"/>
                <a:gd name="T111" fmla="*/ 210 h 385"/>
                <a:gd name="T112" fmla="*/ 312 w 478"/>
                <a:gd name="T113" fmla="*/ 219 h 385"/>
                <a:gd name="T114" fmla="*/ 312 w 478"/>
                <a:gd name="T115" fmla="*/ 219 h 385"/>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478"/>
                <a:gd name="T175" fmla="*/ 0 h 385"/>
                <a:gd name="T176" fmla="*/ 478 w 478"/>
                <a:gd name="T177" fmla="*/ 385 h 385"/>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478" h="385">
                  <a:moveTo>
                    <a:pt x="444" y="304"/>
                  </a:moveTo>
                  <a:lnTo>
                    <a:pt x="433" y="337"/>
                  </a:lnTo>
                  <a:lnTo>
                    <a:pt x="420" y="355"/>
                  </a:lnTo>
                  <a:lnTo>
                    <a:pt x="394" y="384"/>
                  </a:lnTo>
                  <a:lnTo>
                    <a:pt x="356" y="377"/>
                  </a:lnTo>
                  <a:lnTo>
                    <a:pt x="326" y="359"/>
                  </a:lnTo>
                  <a:lnTo>
                    <a:pt x="308" y="369"/>
                  </a:lnTo>
                  <a:lnTo>
                    <a:pt x="242" y="362"/>
                  </a:lnTo>
                  <a:lnTo>
                    <a:pt x="241" y="335"/>
                  </a:lnTo>
                  <a:lnTo>
                    <a:pt x="208" y="313"/>
                  </a:lnTo>
                  <a:lnTo>
                    <a:pt x="196" y="294"/>
                  </a:lnTo>
                  <a:lnTo>
                    <a:pt x="212" y="275"/>
                  </a:lnTo>
                  <a:lnTo>
                    <a:pt x="212" y="262"/>
                  </a:lnTo>
                  <a:lnTo>
                    <a:pt x="212" y="245"/>
                  </a:lnTo>
                  <a:lnTo>
                    <a:pt x="251" y="241"/>
                  </a:lnTo>
                  <a:lnTo>
                    <a:pt x="253" y="224"/>
                  </a:lnTo>
                  <a:lnTo>
                    <a:pt x="241" y="207"/>
                  </a:lnTo>
                  <a:lnTo>
                    <a:pt x="220" y="205"/>
                  </a:lnTo>
                  <a:lnTo>
                    <a:pt x="208" y="227"/>
                  </a:lnTo>
                  <a:lnTo>
                    <a:pt x="175" y="220"/>
                  </a:lnTo>
                  <a:lnTo>
                    <a:pt x="165" y="202"/>
                  </a:lnTo>
                  <a:lnTo>
                    <a:pt x="144" y="190"/>
                  </a:lnTo>
                  <a:lnTo>
                    <a:pt x="150" y="142"/>
                  </a:lnTo>
                  <a:lnTo>
                    <a:pt x="146" y="134"/>
                  </a:lnTo>
                  <a:lnTo>
                    <a:pt x="124" y="139"/>
                  </a:lnTo>
                  <a:lnTo>
                    <a:pt x="109" y="125"/>
                  </a:lnTo>
                  <a:lnTo>
                    <a:pt x="69" y="114"/>
                  </a:lnTo>
                  <a:lnTo>
                    <a:pt x="48" y="92"/>
                  </a:lnTo>
                  <a:lnTo>
                    <a:pt x="0" y="72"/>
                  </a:lnTo>
                  <a:lnTo>
                    <a:pt x="4" y="50"/>
                  </a:lnTo>
                  <a:lnTo>
                    <a:pt x="24" y="41"/>
                  </a:lnTo>
                  <a:lnTo>
                    <a:pt x="59" y="72"/>
                  </a:lnTo>
                  <a:lnTo>
                    <a:pt x="69" y="72"/>
                  </a:lnTo>
                  <a:lnTo>
                    <a:pt x="102" y="68"/>
                  </a:lnTo>
                  <a:lnTo>
                    <a:pt x="122" y="53"/>
                  </a:lnTo>
                  <a:lnTo>
                    <a:pt x="148" y="74"/>
                  </a:lnTo>
                  <a:lnTo>
                    <a:pt x="160" y="55"/>
                  </a:lnTo>
                  <a:lnTo>
                    <a:pt x="162" y="43"/>
                  </a:lnTo>
                  <a:lnTo>
                    <a:pt x="184" y="31"/>
                  </a:lnTo>
                  <a:lnTo>
                    <a:pt x="189" y="4"/>
                  </a:lnTo>
                  <a:lnTo>
                    <a:pt x="212" y="0"/>
                  </a:lnTo>
                  <a:lnTo>
                    <a:pt x="267" y="36"/>
                  </a:lnTo>
                  <a:lnTo>
                    <a:pt x="306" y="53"/>
                  </a:lnTo>
                  <a:lnTo>
                    <a:pt x="383" y="178"/>
                  </a:lnTo>
                  <a:lnTo>
                    <a:pt x="378" y="192"/>
                  </a:lnTo>
                  <a:lnTo>
                    <a:pt x="428" y="216"/>
                  </a:lnTo>
                  <a:lnTo>
                    <a:pt x="442" y="238"/>
                  </a:lnTo>
                  <a:lnTo>
                    <a:pt x="466" y="249"/>
                  </a:lnTo>
                  <a:lnTo>
                    <a:pt x="477" y="270"/>
                  </a:lnTo>
                  <a:lnTo>
                    <a:pt x="462" y="277"/>
                  </a:lnTo>
                  <a:lnTo>
                    <a:pt x="438" y="269"/>
                  </a:lnTo>
                  <a:lnTo>
                    <a:pt x="400" y="269"/>
                  </a:lnTo>
                  <a:lnTo>
                    <a:pt x="368" y="258"/>
                  </a:lnTo>
                  <a:lnTo>
                    <a:pt x="354" y="269"/>
                  </a:lnTo>
                  <a:lnTo>
                    <a:pt x="385" y="277"/>
                  </a:lnTo>
                  <a:lnTo>
                    <a:pt x="416" y="291"/>
                  </a:lnTo>
                  <a:lnTo>
                    <a:pt x="444" y="304"/>
                  </a:lnTo>
                </a:path>
              </a:pathLst>
            </a:custGeom>
            <a:grpFill/>
            <a:ln w="6350" cap="flat" cmpd="sng">
              <a:solidFill>
                <a:schemeClr val="bg1"/>
              </a:solidFill>
              <a:prstDash val="solid"/>
              <a:round/>
              <a:headEnd type="none" w="sm" len="sm"/>
              <a:tailEnd type="none" w="sm" len="sm"/>
            </a:ln>
          </p:spPr>
          <p:txBody>
            <a:bodyPr/>
            <a:lstStyle/>
            <a:p>
              <a:endParaRPr lang="zh-CN" altLang="en-US" sz="700"/>
            </a:p>
          </p:txBody>
        </p:sp>
        <p:sp>
          <p:nvSpPr>
            <p:cNvPr id="22" name="Freeform 1080"/>
            <p:cNvSpPr/>
            <p:nvPr/>
          </p:nvSpPr>
          <p:spPr bwMode="auto">
            <a:xfrm rot="356891">
              <a:off x="6638049" y="4162230"/>
              <a:ext cx="986884" cy="626946"/>
            </a:xfrm>
            <a:custGeom>
              <a:avLst/>
              <a:gdLst>
                <a:gd name="T0" fmla="*/ 63 w 654"/>
                <a:gd name="T1" fmla="*/ 275 h 411"/>
                <a:gd name="T2" fmla="*/ 116 w 654"/>
                <a:gd name="T3" fmla="*/ 261 h 411"/>
                <a:gd name="T4" fmla="*/ 120 w 654"/>
                <a:gd name="T5" fmla="*/ 233 h 411"/>
                <a:gd name="T6" fmla="*/ 198 w 654"/>
                <a:gd name="T7" fmla="*/ 230 h 411"/>
                <a:gd name="T8" fmla="*/ 235 w 654"/>
                <a:gd name="T9" fmla="*/ 256 h 411"/>
                <a:gd name="T10" fmla="*/ 267 w 654"/>
                <a:gd name="T11" fmla="*/ 238 h 411"/>
                <a:gd name="T12" fmla="*/ 281 w 654"/>
                <a:gd name="T13" fmla="*/ 256 h 411"/>
                <a:gd name="T14" fmla="*/ 304 w 654"/>
                <a:gd name="T15" fmla="*/ 228 h 411"/>
                <a:gd name="T16" fmla="*/ 311 w 654"/>
                <a:gd name="T17" fmla="*/ 261 h 411"/>
                <a:gd name="T18" fmla="*/ 331 w 654"/>
                <a:gd name="T19" fmla="*/ 275 h 411"/>
                <a:gd name="T20" fmla="*/ 370 w 654"/>
                <a:gd name="T21" fmla="*/ 250 h 411"/>
                <a:gd name="T22" fmla="*/ 433 w 654"/>
                <a:gd name="T23" fmla="*/ 210 h 411"/>
                <a:gd name="T24" fmla="*/ 428 w 654"/>
                <a:gd name="T25" fmla="*/ 145 h 411"/>
                <a:gd name="T26" fmla="*/ 434 w 654"/>
                <a:gd name="T27" fmla="*/ 122 h 411"/>
                <a:gd name="T28" fmla="*/ 393 w 654"/>
                <a:gd name="T29" fmla="*/ 101 h 411"/>
                <a:gd name="T30" fmla="*/ 364 w 654"/>
                <a:gd name="T31" fmla="*/ 101 h 411"/>
                <a:gd name="T32" fmla="*/ 322 w 654"/>
                <a:gd name="T33" fmla="*/ 84 h 411"/>
                <a:gd name="T34" fmla="*/ 298 w 654"/>
                <a:gd name="T35" fmla="*/ 57 h 411"/>
                <a:gd name="T36" fmla="*/ 275 w 654"/>
                <a:gd name="T37" fmla="*/ 56 h 411"/>
                <a:gd name="T38" fmla="*/ 224 w 654"/>
                <a:gd name="T39" fmla="*/ 56 h 411"/>
                <a:gd name="T40" fmla="*/ 131 w 654"/>
                <a:gd name="T41" fmla="*/ 0 h 411"/>
                <a:gd name="T42" fmla="*/ 112 w 654"/>
                <a:gd name="T43" fmla="*/ 6 h 411"/>
                <a:gd name="T44" fmla="*/ 54 w 654"/>
                <a:gd name="T45" fmla="*/ 6 h 411"/>
                <a:gd name="T46" fmla="*/ 63 w 654"/>
                <a:gd name="T47" fmla="*/ 28 h 411"/>
                <a:gd name="T48" fmla="*/ 88 w 654"/>
                <a:gd name="T49" fmla="*/ 35 h 411"/>
                <a:gd name="T50" fmla="*/ 60 w 654"/>
                <a:gd name="T51" fmla="*/ 56 h 411"/>
                <a:gd name="T52" fmla="*/ 60 w 654"/>
                <a:gd name="T53" fmla="*/ 82 h 411"/>
                <a:gd name="T54" fmla="*/ 76 w 654"/>
                <a:gd name="T55" fmla="*/ 107 h 411"/>
                <a:gd name="T56" fmla="*/ 97 w 654"/>
                <a:gd name="T57" fmla="*/ 163 h 411"/>
                <a:gd name="T58" fmla="*/ 83 w 654"/>
                <a:gd name="T59" fmla="*/ 172 h 411"/>
                <a:gd name="T60" fmla="*/ 12 w 654"/>
                <a:gd name="T61" fmla="*/ 201 h 411"/>
                <a:gd name="T62" fmla="*/ 10 w 654"/>
                <a:gd name="T63" fmla="*/ 226 h 411"/>
                <a:gd name="T64" fmla="*/ 23 w 654"/>
                <a:gd name="T65" fmla="*/ 257 h 411"/>
                <a:gd name="T66" fmla="*/ 53 w 654"/>
                <a:gd name="T67" fmla="*/ 296 h 411"/>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654"/>
                <a:gd name="T103" fmla="*/ 0 h 411"/>
                <a:gd name="T104" fmla="*/ 654 w 654"/>
                <a:gd name="T105" fmla="*/ 411 h 411"/>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654" h="411">
                  <a:moveTo>
                    <a:pt x="76" y="410"/>
                  </a:moveTo>
                  <a:lnTo>
                    <a:pt x="90" y="380"/>
                  </a:lnTo>
                  <a:lnTo>
                    <a:pt x="129" y="346"/>
                  </a:lnTo>
                  <a:lnTo>
                    <a:pt x="166" y="361"/>
                  </a:lnTo>
                  <a:lnTo>
                    <a:pt x="190" y="346"/>
                  </a:lnTo>
                  <a:lnTo>
                    <a:pt x="171" y="322"/>
                  </a:lnTo>
                  <a:lnTo>
                    <a:pt x="181" y="310"/>
                  </a:lnTo>
                  <a:lnTo>
                    <a:pt x="282" y="317"/>
                  </a:lnTo>
                  <a:lnTo>
                    <a:pt x="317" y="342"/>
                  </a:lnTo>
                  <a:lnTo>
                    <a:pt x="335" y="353"/>
                  </a:lnTo>
                  <a:lnTo>
                    <a:pt x="361" y="335"/>
                  </a:lnTo>
                  <a:lnTo>
                    <a:pt x="380" y="329"/>
                  </a:lnTo>
                  <a:lnTo>
                    <a:pt x="385" y="353"/>
                  </a:lnTo>
                  <a:lnTo>
                    <a:pt x="401" y="353"/>
                  </a:lnTo>
                  <a:lnTo>
                    <a:pt x="411" y="337"/>
                  </a:lnTo>
                  <a:lnTo>
                    <a:pt x="433" y="315"/>
                  </a:lnTo>
                  <a:lnTo>
                    <a:pt x="444" y="330"/>
                  </a:lnTo>
                  <a:lnTo>
                    <a:pt x="444" y="361"/>
                  </a:lnTo>
                  <a:lnTo>
                    <a:pt x="454" y="375"/>
                  </a:lnTo>
                  <a:lnTo>
                    <a:pt x="473" y="380"/>
                  </a:lnTo>
                  <a:lnTo>
                    <a:pt x="495" y="357"/>
                  </a:lnTo>
                  <a:lnTo>
                    <a:pt x="528" y="346"/>
                  </a:lnTo>
                  <a:lnTo>
                    <a:pt x="588" y="289"/>
                  </a:lnTo>
                  <a:lnTo>
                    <a:pt x="617" y="291"/>
                  </a:lnTo>
                  <a:lnTo>
                    <a:pt x="653" y="279"/>
                  </a:lnTo>
                  <a:lnTo>
                    <a:pt x="611" y="200"/>
                  </a:lnTo>
                  <a:lnTo>
                    <a:pt x="624" y="176"/>
                  </a:lnTo>
                  <a:lnTo>
                    <a:pt x="619" y="168"/>
                  </a:lnTo>
                  <a:lnTo>
                    <a:pt x="598" y="161"/>
                  </a:lnTo>
                  <a:lnTo>
                    <a:pt x="561" y="139"/>
                  </a:lnTo>
                  <a:lnTo>
                    <a:pt x="543" y="127"/>
                  </a:lnTo>
                  <a:lnTo>
                    <a:pt x="519" y="139"/>
                  </a:lnTo>
                  <a:lnTo>
                    <a:pt x="492" y="117"/>
                  </a:lnTo>
                  <a:lnTo>
                    <a:pt x="458" y="117"/>
                  </a:lnTo>
                  <a:lnTo>
                    <a:pt x="432" y="101"/>
                  </a:lnTo>
                  <a:lnTo>
                    <a:pt x="425" y="79"/>
                  </a:lnTo>
                  <a:lnTo>
                    <a:pt x="411" y="66"/>
                  </a:lnTo>
                  <a:lnTo>
                    <a:pt x="392" y="77"/>
                  </a:lnTo>
                  <a:lnTo>
                    <a:pt x="375" y="69"/>
                  </a:lnTo>
                  <a:lnTo>
                    <a:pt x="320" y="77"/>
                  </a:lnTo>
                  <a:lnTo>
                    <a:pt x="260" y="64"/>
                  </a:lnTo>
                  <a:lnTo>
                    <a:pt x="188" y="0"/>
                  </a:lnTo>
                  <a:lnTo>
                    <a:pt x="169" y="16"/>
                  </a:lnTo>
                  <a:lnTo>
                    <a:pt x="160" y="9"/>
                  </a:lnTo>
                  <a:lnTo>
                    <a:pt x="145" y="9"/>
                  </a:lnTo>
                  <a:lnTo>
                    <a:pt x="78" y="9"/>
                  </a:lnTo>
                  <a:lnTo>
                    <a:pt x="69" y="17"/>
                  </a:lnTo>
                  <a:lnTo>
                    <a:pt x="90" y="38"/>
                  </a:lnTo>
                  <a:lnTo>
                    <a:pt x="109" y="42"/>
                  </a:lnTo>
                  <a:lnTo>
                    <a:pt x="126" y="48"/>
                  </a:lnTo>
                  <a:lnTo>
                    <a:pt x="118" y="62"/>
                  </a:lnTo>
                  <a:lnTo>
                    <a:pt x="85" y="77"/>
                  </a:lnTo>
                  <a:lnTo>
                    <a:pt x="78" y="103"/>
                  </a:lnTo>
                  <a:lnTo>
                    <a:pt x="85" y="112"/>
                  </a:lnTo>
                  <a:lnTo>
                    <a:pt x="90" y="146"/>
                  </a:lnTo>
                  <a:lnTo>
                    <a:pt x="109" y="147"/>
                  </a:lnTo>
                  <a:lnTo>
                    <a:pt x="129" y="173"/>
                  </a:lnTo>
                  <a:lnTo>
                    <a:pt x="138" y="225"/>
                  </a:lnTo>
                  <a:lnTo>
                    <a:pt x="131" y="243"/>
                  </a:lnTo>
                  <a:lnTo>
                    <a:pt x="118" y="238"/>
                  </a:lnTo>
                  <a:lnTo>
                    <a:pt x="81" y="267"/>
                  </a:lnTo>
                  <a:lnTo>
                    <a:pt x="17" y="278"/>
                  </a:lnTo>
                  <a:lnTo>
                    <a:pt x="0" y="295"/>
                  </a:lnTo>
                  <a:lnTo>
                    <a:pt x="13" y="313"/>
                  </a:lnTo>
                  <a:lnTo>
                    <a:pt x="16" y="351"/>
                  </a:lnTo>
                  <a:lnTo>
                    <a:pt x="33" y="355"/>
                  </a:lnTo>
                  <a:lnTo>
                    <a:pt x="76" y="410"/>
                  </a:lnTo>
                </a:path>
              </a:pathLst>
            </a:custGeom>
            <a:grpFill/>
            <a:ln w="6350" cap="flat" cmpd="sng">
              <a:solidFill>
                <a:schemeClr val="bg1"/>
              </a:solidFill>
              <a:prstDash val="solid"/>
              <a:round/>
              <a:headEnd type="none" w="sm" len="sm"/>
              <a:tailEnd type="none" w="sm" len="sm"/>
            </a:ln>
          </p:spPr>
          <p:txBody>
            <a:bodyPr/>
            <a:lstStyle/>
            <a:p>
              <a:endParaRPr lang="zh-CN" altLang="en-US" sz="700"/>
            </a:p>
          </p:txBody>
        </p:sp>
        <p:sp>
          <p:nvSpPr>
            <p:cNvPr id="23" name="Freeform 1081"/>
            <p:cNvSpPr/>
            <p:nvPr/>
          </p:nvSpPr>
          <p:spPr bwMode="auto">
            <a:xfrm rot="356891">
              <a:off x="5248636" y="3956266"/>
              <a:ext cx="1584790" cy="1219913"/>
            </a:xfrm>
            <a:custGeom>
              <a:avLst/>
              <a:gdLst>
                <a:gd name="T0" fmla="*/ 286 w 1051"/>
                <a:gd name="T1" fmla="*/ 49 h 799"/>
                <a:gd name="T2" fmla="*/ 274 w 1051"/>
                <a:gd name="T3" fmla="*/ 18 h 799"/>
                <a:gd name="T4" fmla="*/ 320 w 1051"/>
                <a:gd name="T5" fmla="*/ 0 h 799"/>
                <a:gd name="T6" fmla="*/ 329 w 1051"/>
                <a:gd name="T7" fmla="*/ 33 h 799"/>
                <a:gd name="T8" fmla="*/ 373 w 1051"/>
                <a:gd name="T9" fmla="*/ 72 h 799"/>
                <a:gd name="T10" fmla="*/ 396 w 1051"/>
                <a:gd name="T11" fmla="*/ 72 h 799"/>
                <a:gd name="T12" fmla="*/ 414 w 1051"/>
                <a:gd name="T13" fmla="*/ 108 h 799"/>
                <a:gd name="T14" fmla="*/ 460 w 1051"/>
                <a:gd name="T15" fmla="*/ 103 h 799"/>
                <a:gd name="T16" fmla="*/ 481 w 1051"/>
                <a:gd name="T17" fmla="*/ 85 h 799"/>
                <a:gd name="T18" fmla="*/ 495 w 1051"/>
                <a:gd name="T19" fmla="*/ 103 h 799"/>
                <a:gd name="T20" fmla="*/ 545 w 1051"/>
                <a:gd name="T21" fmla="*/ 97 h 799"/>
                <a:gd name="T22" fmla="*/ 555 w 1051"/>
                <a:gd name="T23" fmla="*/ 111 h 799"/>
                <a:gd name="T24" fmla="*/ 607 w 1051"/>
                <a:gd name="T25" fmla="*/ 133 h 799"/>
                <a:gd name="T26" fmla="*/ 670 w 1051"/>
                <a:gd name="T27" fmla="*/ 141 h 799"/>
                <a:gd name="T28" fmla="*/ 700 w 1051"/>
                <a:gd name="T29" fmla="*/ 150 h 799"/>
                <a:gd name="T30" fmla="*/ 727 w 1051"/>
                <a:gd name="T31" fmla="*/ 170 h 799"/>
                <a:gd name="T32" fmla="*/ 730 w 1051"/>
                <a:gd name="T33" fmla="*/ 220 h 799"/>
                <a:gd name="T34" fmla="*/ 694 w 1051"/>
                <a:gd name="T35" fmla="*/ 238 h 799"/>
                <a:gd name="T36" fmla="*/ 637 w 1051"/>
                <a:gd name="T37" fmla="*/ 259 h 799"/>
                <a:gd name="T38" fmla="*/ 649 w 1051"/>
                <a:gd name="T39" fmla="*/ 298 h 799"/>
                <a:gd name="T40" fmla="*/ 692 w 1051"/>
                <a:gd name="T41" fmla="*/ 341 h 799"/>
                <a:gd name="T42" fmla="*/ 672 w 1051"/>
                <a:gd name="T43" fmla="*/ 411 h 799"/>
                <a:gd name="T44" fmla="*/ 637 w 1051"/>
                <a:gd name="T45" fmla="*/ 368 h 799"/>
                <a:gd name="T46" fmla="*/ 624 w 1051"/>
                <a:gd name="T47" fmla="*/ 350 h 799"/>
                <a:gd name="T48" fmla="*/ 587 w 1051"/>
                <a:gd name="T49" fmla="*/ 343 h 799"/>
                <a:gd name="T50" fmla="*/ 557 w 1051"/>
                <a:gd name="T51" fmla="*/ 372 h 799"/>
                <a:gd name="T52" fmla="*/ 533 w 1051"/>
                <a:gd name="T53" fmla="*/ 390 h 799"/>
                <a:gd name="T54" fmla="*/ 498 w 1051"/>
                <a:gd name="T55" fmla="*/ 382 h 799"/>
                <a:gd name="T56" fmla="*/ 481 w 1051"/>
                <a:gd name="T57" fmla="*/ 412 h 799"/>
                <a:gd name="T58" fmla="*/ 522 w 1051"/>
                <a:gd name="T59" fmla="*/ 446 h 799"/>
                <a:gd name="T60" fmla="*/ 461 w 1051"/>
                <a:gd name="T61" fmla="*/ 455 h 799"/>
                <a:gd name="T62" fmla="*/ 443 w 1051"/>
                <a:gd name="T63" fmla="*/ 433 h 799"/>
                <a:gd name="T64" fmla="*/ 404 w 1051"/>
                <a:gd name="T65" fmla="*/ 439 h 799"/>
                <a:gd name="T66" fmla="*/ 396 w 1051"/>
                <a:gd name="T67" fmla="*/ 410 h 799"/>
                <a:gd name="T68" fmla="*/ 375 w 1051"/>
                <a:gd name="T69" fmla="*/ 394 h 799"/>
                <a:gd name="T70" fmla="*/ 370 w 1051"/>
                <a:gd name="T71" fmla="*/ 416 h 799"/>
                <a:gd name="T72" fmla="*/ 349 w 1051"/>
                <a:gd name="T73" fmla="*/ 434 h 799"/>
                <a:gd name="T74" fmla="*/ 315 w 1051"/>
                <a:gd name="T75" fmla="*/ 495 h 799"/>
                <a:gd name="T76" fmla="*/ 303 w 1051"/>
                <a:gd name="T77" fmla="*/ 566 h 799"/>
                <a:gd name="T78" fmla="*/ 257 w 1051"/>
                <a:gd name="T79" fmla="*/ 579 h 799"/>
                <a:gd name="T80" fmla="*/ 190 w 1051"/>
                <a:gd name="T81" fmla="*/ 464 h 799"/>
                <a:gd name="T82" fmla="*/ 152 w 1051"/>
                <a:gd name="T83" fmla="*/ 442 h 799"/>
                <a:gd name="T84" fmla="*/ 153 w 1051"/>
                <a:gd name="T85" fmla="*/ 412 h 799"/>
                <a:gd name="T86" fmla="*/ 120 w 1051"/>
                <a:gd name="T87" fmla="*/ 416 h 799"/>
                <a:gd name="T88" fmla="*/ 88 w 1051"/>
                <a:gd name="T89" fmla="*/ 361 h 799"/>
                <a:gd name="T90" fmla="*/ 83 w 1051"/>
                <a:gd name="T91" fmla="*/ 254 h 799"/>
                <a:gd name="T92" fmla="*/ 78 w 1051"/>
                <a:gd name="T93" fmla="*/ 197 h 799"/>
                <a:gd name="T94" fmla="*/ 0 w 1051"/>
                <a:gd name="T95" fmla="*/ 95 h 799"/>
                <a:gd name="T96" fmla="*/ 11 w 1051"/>
                <a:gd name="T97" fmla="*/ 67 h 799"/>
                <a:gd name="T98" fmla="*/ 115 w 1051"/>
                <a:gd name="T99" fmla="*/ 72 h 799"/>
                <a:gd name="T100" fmla="*/ 148 w 1051"/>
                <a:gd name="T101" fmla="*/ 79 h 799"/>
                <a:gd name="T102" fmla="*/ 203 w 1051"/>
                <a:gd name="T103" fmla="*/ 107 h 799"/>
                <a:gd name="T104" fmla="*/ 210 w 1051"/>
                <a:gd name="T105" fmla="*/ 75 h 799"/>
                <a:gd name="T106" fmla="*/ 243 w 1051"/>
                <a:gd name="T107" fmla="*/ 81 h 799"/>
                <a:gd name="T108" fmla="*/ 277 w 1051"/>
                <a:gd name="T109" fmla="*/ 74 h 799"/>
                <a:gd name="T110" fmla="*/ 277 w 1051"/>
                <a:gd name="T111" fmla="*/ 72 h 799"/>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1051"/>
                <a:gd name="T169" fmla="*/ 0 h 799"/>
                <a:gd name="T170" fmla="*/ 1051 w 1051"/>
                <a:gd name="T171" fmla="*/ 799 h 799"/>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1051" h="799">
                  <a:moveTo>
                    <a:pt x="396" y="99"/>
                  </a:moveTo>
                  <a:lnTo>
                    <a:pt x="409" y="67"/>
                  </a:lnTo>
                  <a:lnTo>
                    <a:pt x="394" y="50"/>
                  </a:lnTo>
                  <a:lnTo>
                    <a:pt x="392" y="24"/>
                  </a:lnTo>
                  <a:lnTo>
                    <a:pt x="447" y="0"/>
                  </a:lnTo>
                  <a:lnTo>
                    <a:pt x="459" y="0"/>
                  </a:lnTo>
                  <a:lnTo>
                    <a:pt x="468" y="19"/>
                  </a:lnTo>
                  <a:lnTo>
                    <a:pt x="471" y="46"/>
                  </a:lnTo>
                  <a:lnTo>
                    <a:pt x="497" y="63"/>
                  </a:lnTo>
                  <a:lnTo>
                    <a:pt x="533" y="99"/>
                  </a:lnTo>
                  <a:lnTo>
                    <a:pt x="552" y="85"/>
                  </a:lnTo>
                  <a:lnTo>
                    <a:pt x="565" y="99"/>
                  </a:lnTo>
                  <a:lnTo>
                    <a:pt x="569" y="133"/>
                  </a:lnTo>
                  <a:lnTo>
                    <a:pt x="591" y="149"/>
                  </a:lnTo>
                  <a:lnTo>
                    <a:pt x="648" y="154"/>
                  </a:lnTo>
                  <a:lnTo>
                    <a:pt x="657" y="142"/>
                  </a:lnTo>
                  <a:lnTo>
                    <a:pt x="655" y="127"/>
                  </a:lnTo>
                  <a:lnTo>
                    <a:pt x="688" y="118"/>
                  </a:lnTo>
                  <a:lnTo>
                    <a:pt x="705" y="123"/>
                  </a:lnTo>
                  <a:lnTo>
                    <a:pt x="708" y="142"/>
                  </a:lnTo>
                  <a:lnTo>
                    <a:pt x="722" y="145"/>
                  </a:lnTo>
                  <a:lnTo>
                    <a:pt x="780" y="133"/>
                  </a:lnTo>
                  <a:lnTo>
                    <a:pt x="791" y="138"/>
                  </a:lnTo>
                  <a:lnTo>
                    <a:pt x="793" y="154"/>
                  </a:lnTo>
                  <a:lnTo>
                    <a:pt x="817" y="160"/>
                  </a:lnTo>
                  <a:lnTo>
                    <a:pt x="868" y="184"/>
                  </a:lnTo>
                  <a:lnTo>
                    <a:pt x="896" y="173"/>
                  </a:lnTo>
                  <a:lnTo>
                    <a:pt x="957" y="195"/>
                  </a:lnTo>
                  <a:lnTo>
                    <a:pt x="971" y="213"/>
                  </a:lnTo>
                  <a:lnTo>
                    <a:pt x="1001" y="207"/>
                  </a:lnTo>
                  <a:lnTo>
                    <a:pt x="1021" y="208"/>
                  </a:lnTo>
                  <a:lnTo>
                    <a:pt x="1040" y="234"/>
                  </a:lnTo>
                  <a:lnTo>
                    <a:pt x="1050" y="286"/>
                  </a:lnTo>
                  <a:lnTo>
                    <a:pt x="1043" y="304"/>
                  </a:lnTo>
                  <a:lnTo>
                    <a:pt x="1030" y="299"/>
                  </a:lnTo>
                  <a:lnTo>
                    <a:pt x="992" y="328"/>
                  </a:lnTo>
                  <a:lnTo>
                    <a:pt x="928" y="339"/>
                  </a:lnTo>
                  <a:lnTo>
                    <a:pt x="911" y="356"/>
                  </a:lnTo>
                  <a:lnTo>
                    <a:pt x="925" y="374"/>
                  </a:lnTo>
                  <a:lnTo>
                    <a:pt x="927" y="412"/>
                  </a:lnTo>
                  <a:lnTo>
                    <a:pt x="944" y="416"/>
                  </a:lnTo>
                  <a:lnTo>
                    <a:pt x="988" y="470"/>
                  </a:lnTo>
                  <a:lnTo>
                    <a:pt x="990" y="544"/>
                  </a:lnTo>
                  <a:lnTo>
                    <a:pt x="961" y="566"/>
                  </a:lnTo>
                  <a:lnTo>
                    <a:pt x="935" y="540"/>
                  </a:lnTo>
                  <a:lnTo>
                    <a:pt x="911" y="506"/>
                  </a:lnTo>
                  <a:lnTo>
                    <a:pt x="909" y="487"/>
                  </a:lnTo>
                  <a:lnTo>
                    <a:pt x="892" y="482"/>
                  </a:lnTo>
                  <a:lnTo>
                    <a:pt x="872" y="489"/>
                  </a:lnTo>
                  <a:lnTo>
                    <a:pt x="839" y="473"/>
                  </a:lnTo>
                  <a:lnTo>
                    <a:pt x="823" y="511"/>
                  </a:lnTo>
                  <a:lnTo>
                    <a:pt x="796" y="513"/>
                  </a:lnTo>
                  <a:lnTo>
                    <a:pt x="775" y="544"/>
                  </a:lnTo>
                  <a:lnTo>
                    <a:pt x="762" y="537"/>
                  </a:lnTo>
                  <a:lnTo>
                    <a:pt x="743" y="544"/>
                  </a:lnTo>
                  <a:lnTo>
                    <a:pt x="712" y="526"/>
                  </a:lnTo>
                  <a:lnTo>
                    <a:pt x="688" y="555"/>
                  </a:lnTo>
                  <a:lnTo>
                    <a:pt x="688" y="568"/>
                  </a:lnTo>
                  <a:lnTo>
                    <a:pt x="736" y="595"/>
                  </a:lnTo>
                  <a:lnTo>
                    <a:pt x="746" y="614"/>
                  </a:lnTo>
                  <a:lnTo>
                    <a:pt x="712" y="627"/>
                  </a:lnTo>
                  <a:lnTo>
                    <a:pt x="659" y="626"/>
                  </a:lnTo>
                  <a:lnTo>
                    <a:pt x="653" y="603"/>
                  </a:lnTo>
                  <a:lnTo>
                    <a:pt x="633" y="597"/>
                  </a:lnTo>
                  <a:lnTo>
                    <a:pt x="600" y="617"/>
                  </a:lnTo>
                  <a:lnTo>
                    <a:pt x="578" y="605"/>
                  </a:lnTo>
                  <a:lnTo>
                    <a:pt x="576" y="576"/>
                  </a:lnTo>
                  <a:lnTo>
                    <a:pt x="565" y="564"/>
                  </a:lnTo>
                  <a:lnTo>
                    <a:pt x="565" y="548"/>
                  </a:lnTo>
                  <a:lnTo>
                    <a:pt x="535" y="542"/>
                  </a:lnTo>
                  <a:lnTo>
                    <a:pt x="526" y="550"/>
                  </a:lnTo>
                  <a:lnTo>
                    <a:pt x="530" y="573"/>
                  </a:lnTo>
                  <a:lnTo>
                    <a:pt x="506" y="583"/>
                  </a:lnTo>
                  <a:lnTo>
                    <a:pt x="499" y="599"/>
                  </a:lnTo>
                  <a:lnTo>
                    <a:pt x="506" y="619"/>
                  </a:lnTo>
                  <a:lnTo>
                    <a:pt x="451" y="682"/>
                  </a:lnTo>
                  <a:lnTo>
                    <a:pt x="459" y="757"/>
                  </a:lnTo>
                  <a:lnTo>
                    <a:pt x="433" y="780"/>
                  </a:lnTo>
                  <a:lnTo>
                    <a:pt x="420" y="766"/>
                  </a:lnTo>
                  <a:lnTo>
                    <a:pt x="368" y="798"/>
                  </a:lnTo>
                  <a:lnTo>
                    <a:pt x="348" y="786"/>
                  </a:lnTo>
                  <a:lnTo>
                    <a:pt x="272" y="639"/>
                  </a:lnTo>
                  <a:lnTo>
                    <a:pt x="241" y="617"/>
                  </a:lnTo>
                  <a:lnTo>
                    <a:pt x="217" y="610"/>
                  </a:lnTo>
                  <a:lnTo>
                    <a:pt x="205" y="590"/>
                  </a:lnTo>
                  <a:lnTo>
                    <a:pt x="219" y="568"/>
                  </a:lnTo>
                  <a:lnTo>
                    <a:pt x="197" y="550"/>
                  </a:lnTo>
                  <a:lnTo>
                    <a:pt x="171" y="573"/>
                  </a:lnTo>
                  <a:lnTo>
                    <a:pt x="145" y="576"/>
                  </a:lnTo>
                  <a:lnTo>
                    <a:pt x="126" y="497"/>
                  </a:lnTo>
                  <a:lnTo>
                    <a:pt x="122" y="477"/>
                  </a:lnTo>
                  <a:lnTo>
                    <a:pt x="118" y="350"/>
                  </a:lnTo>
                  <a:lnTo>
                    <a:pt x="93" y="286"/>
                  </a:lnTo>
                  <a:lnTo>
                    <a:pt x="112" y="272"/>
                  </a:lnTo>
                  <a:lnTo>
                    <a:pt x="61" y="180"/>
                  </a:lnTo>
                  <a:lnTo>
                    <a:pt x="0" y="131"/>
                  </a:lnTo>
                  <a:lnTo>
                    <a:pt x="9" y="103"/>
                  </a:lnTo>
                  <a:lnTo>
                    <a:pt x="16" y="94"/>
                  </a:lnTo>
                  <a:lnTo>
                    <a:pt x="105" y="80"/>
                  </a:lnTo>
                  <a:lnTo>
                    <a:pt x="164" y="99"/>
                  </a:lnTo>
                  <a:lnTo>
                    <a:pt x="199" y="87"/>
                  </a:lnTo>
                  <a:lnTo>
                    <a:pt x="212" y="109"/>
                  </a:lnTo>
                  <a:lnTo>
                    <a:pt x="256" y="154"/>
                  </a:lnTo>
                  <a:lnTo>
                    <a:pt x="291" y="147"/>
                  </a:lnTo>
                  <a:lnTo>
                    <a:pt x="291" y="120"/>
                  </a:lnTo>
                  <a:lnTo>
                    <a:pt x="300" y="103"/>
                  </a:lnTo>
                  <a:lnTo>
                    <a:pt x="335" y="89"/>
                  </a:lnTo>
                  <a:lnTo>
                    <a:pt x="348" y="111"/>
                  </a:lnTo>
                  <a:lnTo>
                    <a:pt x="368" y="96"/>
                  </a:lnTo>
                  <a:lnTo>
                    <a:pt x="396" y="101"/>
                  </a:lnTo>
                  <a:lnTo>
                    <a:pt x="396" y="99"/>
                  </a:lnTo>
                </a:path>
              </a:pathLst>
            </a:custGeom>
            <a:grpFill/>
            <a:ln w="6350" cap="flat" cmpd="sng">
              <a:solidFill>
                <a:schemeClr val="bg1"/>
              </a:solidFill>
              <a:prstDash val="solid"/>
              <a:round/>
              <a:headEnd type="none" w="sm" len="sm"/>
              <a:tailEnd type="none" w="sm" len="sm"/>
            </a:ln>
          </p:spPr>
          <p:txBody>
            <a:bodyPr/>
            <a:lstStyle/>
            <a:p>
              <a:endParaRPr lang="zh-CN" altLang="en-US" sz="700"/>
            </a:p>
          </p:txBody>
        </p:sp>
        <p:sp>
          <p:nvSpPr>
            <p:cNvPr id="24" name="Freeform 1082"/>
            <p:cNvSpPr/>
            <p:nvPr/>
          </p:nvSpPr>
          <p:spPr bwMode="auto">
            <a:xfrm rot="356891">
              <a:off x="2993399" y="3304327"/>
              <a:ext cx="2491840" cy="1376224"/>
            </a:xfrm>
            <a:custGeom>
              <a:avLst/>
              <a:gdLst>
                <a:gd name="T0" fmla="*/ 703 w 1652"/>
                <a:gd name="T1" fmla="*/ 622 h 902"/>
                <a:gd name="T2" fmla="*/ 722 w 1652"/>
                <a:gd name="T3" fmla="*/ 644 h 902"/>
                <a:gd name="T4" fmla="*/ 780 w 1652"/>
                <a:gd name="T5" fmla="*/ 622 h 902"/>
                <a:gd name="T6" fmla="*/ 817 w 1652"/>
                <a:gd name="T7" fmla="*/ 594 h 902"/>
                <a:gd name="T8" fmla="*/ 862 w 1652"/>
                <a:gd name="T9" fmla="*/ 577 h 902"/>
                <a:gd name="T10" fmla="*/ 908 w 1652"/>
                <a:gd name="T11" fmla="*/ 560 h 902"/>
                <a:gd name="T12" fmla="*/ 983 w 1652"/>
                <a:gd name="T13" fmla="*/ 548 h 902"/>
                <a:gd name="T14" fmla="*/ 985 w 1652"/>
                <a:gd name="T15" fmla="*/ 577 h 902"/>
                <a:gd name="T16" fmla="*/ 1008 w 1652"/>
                <a:gd name="T17" fmla="*/ 581 h 902"/>
                <a:gd name="T18" fmla="*/ 993 w 1652"/>
                <a:gd name="T19" fmla="*/ 618 h 902"/>
                <a:gd name="T20" fmla="*/ 1008 w 1652"/>
                <a:gd name="T21" fmla="*/ 622 h 902"/>
                <a:gd name="T22" fmla="*/ 1072 w 1652"/>
                <a:gd name="T23" fmla="*/ 618 h 902"/>
                <a:gd name="T24" fmla="*/ 1110 w 1652"/>
                <a:gd name="T25" fmla="*/ 631 h 902"/>
                <a:gd name="T26" fmla="*/ 1127 w 1652"/>
                <a:gd name="T27" fmla="*/ 638 h 902"/>
                <a:gd name="T28" fmla="*/ 1130 w 1652"/>
                <a:gd name="T29" fmla="*/ 594 h 902"/>
                <a:gd name="T30" fmla="*/ 1156 w 1652"/>
                <a:gd name="T31" fmla="*/ 566 h 902"/>
                <a:gd name="T32" fmla="*/ 1136 w 1652"/>
                <a:gd name="T33" fmla="*/ 427 h 902"/>
                <a:gd name="T34" fmla="*/ 1114 w 1652"/>
                <a:gd name="T35" fmla="*/ 350 h 902"/>
                <a:gd name="T36" fmla="*/ 1059 w 1652"/>
                <a:gd name="T37" fmla="*/ 322 h 902"/>
                <a:gd name="T38" fmla="*/ 1023 w 1652"/>
                <a:gd name="T39" fmla="*/ 392 h 902"/>
                <a:gd name="T40" fmla="*/ 956 w 1652"/>
                <a:gd name="T41" fmla="*/ 356 h 902"/>
                <a:gd name="T42" fmla="*/ 835 w 1652"/>
                <a:gd name="T43" fmla="*/ 310 h 902"/>
                <a:gd name="T44" fmla="*/ 784 w 1652"/>
                <a:gd name="T45" fmla="*/ 302 h 902"/>
                <a:gd name="T46" fmla="*/ 685 w 1652"/>
                <a:gd name="T47" fmla="*/ 259 h 902"/>
                <a:gd name="T48" fmla="*/ 638 w 1652"/>
                <a:gd name="T49" fmla="*/ 140 h 902"/>
                <a:gd name="T50" fmla="*/ 656 w 1652"/>
                <a:gd name="T51" fmla="*/ 102 h 902"/>
                <a:gd name="T52" fmla="*/ 654 w 1652"/>
                <a:gd name="T53" fmla="*/ 51 h 902"/>
                <a:gd name="T54" fmla="*/ 662 w 1652"/>
                <a:gd name="T55" fmla="*/ 25 h 902"/>
                <a:gd name="T56" fmla="*/ 576 w 1652"/>
                <a:gd name="T57" fmla="*/ 0 h 902"/>
                <a:gd name="T58" fmla="*/ 514 w 1652"/>
                <a:gd name="T59" fmla="*/ 8 h 902"/>
                <a:gd name="T60" fmla="*/ 434 w 1652"/>
                <a:gd name="T61" fmla="*/ 35 h 902"/>
                <a:gd name="T62" fmla="*/ 359 w 1652"/>
                <a:gd name="T63" fmla="*/ 45 h 902"/>
                <a:gd name="T64" fmla="*/ 306 w 1652"/>
                <a:gd name="T65" fmla="*/ 15 h 902"/>
                <a:gd name="T66" fmla="*/ 222 w 1652"/>
                <a:gd name="T67" fmla="*/ 31 h 902"/>
                <a:gd name="T68" fmla="*/ 187 w 1652"/>
                <a:gd name="T69" fmla="*/ 12 h 902"/>
                <a:gd name="T70" fmla="*/ 123 w 1652"/>
                <a:gd name="T71" fmla="*/ 20 h 902"/>
                <a:gd name="T72" fmla="*/ 93 w 1652"/>
                <a:gd name="T73" fmla="*/ 62 h 902"/>
                <a:gd name="T74" fmla="*/ 76 w 1652"/>
                <a:gd name="T75" fmla="*/ 84 h 902"/>
                <a:gd name="T76" fmla="*/ 54 w 1652"/>
                <a:gd name="T77" fmla="*/ 96 h 902"/>
                <a:gd name="T78" fmla="*/ 44 w 1652"/>
                <a:gd name="T79" fmla="*/ 113 h 902"/>
                <a:gd name="T80" fmla="*/ 62 w 1652"/>
                <a:gd name="T81" fmla="*/ 150 h 902"/>
                <a:gd name="T82" fmla="*/ 59 w 1652"/>
                <a:gd name="T83" fmla="*/ 188 h 902"/>
                <a:gd name="T84" fmla="*/ 17 w 1652"/>
                <a:gd name="T85" fmla="*/ 176 h 902"/>
                <a:gd name="T86" fmla="*/ 0 w 1652"/>
                <a:gd name="T87" fmla="*/ 189 h 902"/>
                <a:gd name="T88" fmla="*/ 9 w 1652"/>
                <a:gd name="T89" fmla="*/ 225 h 902"/>
                <a:gd name="T90" fmla="*/ 6 w 1652"/>
                <a:gd name="T91" fmla="*/ 258 h 902"/>
                <a:gd name="T92" fmla="*/ 24 w 1652"/>
                <a:gd name="T93" fmla="*/ 270 h 902"/>
                <a:gd name="T94" fmla="*/ 76 w 1652"/>
                <a:gd name="T95" fmla="*/ 321 h 902"/>
                <a:gd name="T96" fmla="*/ 107 w 1652"/>
                <a:gd name="T97" fmla="*/ 367 h 902"/>
                <a:gd name="T98" fmla="*/ 127 w 1652"/>
                <a:gd name="T99" fmla="*/ 383 h 902"/>
                <a:gd name="T100" fmla="*/ 163 w 1652"/>
                <a:gd name="T101" fmla="*/ 380 h 902"/>
                <a:gd name="T102" fmla="*/ 244 w 1652"/>
                <a:gd name="T103" fmla="*/ 474 h 902"/>
                <a:gd name="T104" fmla="*/ 270 w 1652"/>
                <a:gd name="T105" fmla="*/ 465 h 902"/>
                <a:gd name="T106" fmla="*/ 278 w 1652"/>
                <a:gd name="T107" fmla="*/ 502 h 902"/>
                <a:gd name="T108" fmla="*/ 328 w 1652"/>
                <a:gd name="T109" fmla="*/ 524 h 902"/>
                <a:gd name="T110" fmla="*/ 369 w 1652"/>
                <a:gd name="T111" fmla="*/ 568 h 902"/>
                <a:gd name="T112" fmla="*/ 377 w 1652"/>
                <a:gd name="T113" fmla="*/ 588 h 902"/>
                <a:gd name="T114" fmla="*/ 425 w 1652"/>
                <a:gd name="T115" fmla="*/ 585 h 902"/>
                <a:gd name="T116" fmla="*/ 504 w 1652"/>
                <a:gd name="T117" fmla="*/ 604 h 902"/>
                <a:gd name="T118" fmla="*/ 541 w 1652"/>
                <a:gd name="T119" fmla="*/ 615 h 902"/>
                <a:gd name="T120" fmla="*/ 543 w 1652"/>
                <a:gd name="T121" fmla="*/ 652 h 902"/>
                <a:gd name="T122" fmla="*/ 611 w 1652"/>
                <a:gd name="T123" fmla="*/ 596 h 902"/>
                <a:gd name="T124" fmla="*/ 666 w 1652"/>
                <a:gd name="T125" fmla="*/ 618 h 902"/>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1652"/>
                <a:gd name="T190" fmla="*/ 0 h 902"/>
                <a:gd name="T191" fmla="*/ 1652 w 1652"/>
                <a:gd name="T192" fmla="*/ 902 h 902"/>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1652" h="902">
                  <a:moveTo>
                    <a:pt x="952" y="853"/>
                  </a:moveTo>
                  <a:lnTo>
                    <a:pt x="1005" y="860"/>
                  </a:lnTo>
                  <a:lnTo>
                    <a:pt x="1023" y="884"/>
                  </a:lnTo>
                  <a:lnTo>
                    <a:pt x="1031" y="889"/>
                  </a:lnTo>
                  <a:lnTo>
                    <a:pt x="1110" y="874"/>
                  </a:lnTo>
                  <a:lnTo>
                    <a:pt x="1114" y="860"/>
                  </a:lnTo>
                  <a:lnTo>
                    <a:pt x="1129" y="851"/>
                  </a:lnTo>
                  <a:lnTo>
                    <a:pt x="1167" y="821"/>
                  </a:lnTo>
                  <a:lnTo>
                    <a:pt x="1200" y="816"/>
                  </a:lnTo>
                  <a:lnTo>
                    <a:pt x="1231" y="797"/>
                  </a:lnTo>
                  <a:lnTo>
                    <a:pt x="1289" y="763"/>
                  </a:lnTo>
                  <a:lnTo>
                    <a:pt x="1296" y="774"/>
                  </a:lnTo>
                  <a:lnTo>
                    <a:pt x="1340" y="790"/>
                  </a:lnTo>
                  <a:lnTo>
                    <a:pt x="1404" y="756"/>
                  </a:lnTo>
                  <a:lnTo>
                    <a:pt x="1423" y="770"/>
                  </a:lnTo>
                  <a:lnTo>
                    <a:pt x="1406" y="797"/>
                  </a:lnTo>
                  <a:lnTo>
                    <a:pt x="1413" y="803"/>
                  </a:lnTo>
                  <a:lnTo>
                    <a:pt x="1439" y="803"/>
                  </a:lnTo>
                  <a:lnTo>
                    <a:pt x="1440" y="814"/>
                  </a:lnTo>
                  <a:lnTo>
                    <a:pt x="1418" y="853"/>
                  </a:lnTo>
                  <a:lnTo>
                    <a:pt x="1425" y="860"/>
                  </a:lnTo>
                  <a:lnTo>
                    <a:pt x="1439" y="860"/>
                  </a:lnTo>
                  <a:lnTo>
                    <a:pt x="1502" y="877"/>
                  </a:lnTo>
                  <a:lnTo>
                    <a:pt x="1530" y="853"/>
                  </a:lnTo>
                  <a:lnTo>
                    <a:pt x="1572" y="887"/>
                  </a:lnTo>
                  <a:lnTo>
                    <a:pt x="1585" y="872"/>
                  </a:lnTo>
                  <a:lnTo>
                    <a:pt x="1596" y="882"/>
                  </a:lnTo>
                  <a:lnTo>
                    <a:pt x="1609" y="882"/>
                  </a:lnTo>
                  <a:lnTo>
                    <a:pt x="1616" y="872"/>
                  </a:lnTo>
                  <a:lnTo>
                    <a:pt x="1614" y="821"/>
                  </a:lnTo>
                  <a:lnTo>
                    <a:pt x="1624" y="814"/>
                  </a:lnTo>
                  <a:lnTo>
                    <a:pt x="1651" y="781"/>
                  </a:lnTo>
                  <a:lnTo>
                    <a:pt x="1647" y="653"/>
                  </a:lnTo>
                  <a:lnTo>
                    <a:pt x="1622" y="589"/>
                  </a:lnTo>
                  <a:lnTo>
                    <a:pt x="1640" y="576"/>
                  </a:lnTo>
                  <a:lnTo>
                    <a:pt x="1590" y="483"/>
                  </a:lnTo>
                  <a:lnTo>
                    <a:pt x="1528" y="434"/>
                  </a:lnTo>
                  <a:lnTo>
                    <a:pt x="1511" y="445"/>
                  </a:lnTo>
                  <a:lnTo>
                    <a:pt x="1513" y="474"/>
                  </a:lnTo>
                  <a:lnTo>
                    <a:pt x="1461" y="542"/>
                  </a:lnTo>
                  <a:lnTo>
                    <a:pt x="1373" y="525"/>
                  </a:lnTo>
                  <a:lnTo>
                    <a:pt x="1366" y="491"/>
                  </a:lnTo>
                  <a:lnTo>
                    <a:pt x="1311" y="448"/>
                  </a:lnTo>
                  <a:lnTo>
                    <a:pt x="1191" y="428"/>
                  </a:lnTo>
                  <a:lnTo>
                    <a:pt x="1138" y="419"/>
                  </a:lnTo>
                  <a:lnTo>
                    <a:pt x="1119" y="417"/>
                  </a:lnTo>
                  <a:lnTo>
                    <a:pt x="1073" y="380"/>
                  </a:lnTo>
                  <a:lnTo>
                    <a:pt x="978" y="357"/>
                  </a:lnTo>
                  <a:lnTo>
                    <a:pt x="913" y="229"/>
                  </a:lnTo>
                  <a:lnTo>
                    <a:pt x="911" y="194"/>
                  </a:lnTo>
                  <a:lnTo>
                    <a:pt x="937" y="180"/>
                  </a:lnTo>
                  <a:lnTo>
                    <a:pt x="937" y="141"/>
                  </a:lnTo>
                  <a:lnTo>
                    <a:pt x="956" y="93"/>
                  </a:lnTo>
                  <a:lnTo>
                    <a:pt x="935" y="70"/>
                  </a:lnTo>
                  <a:lnTo>
                    <a:pt x="963" y="46"/>
                  </a:lnTo>
                  <a:lnTo>
                    <a:pt x="945" y="35"/>
                  </a:lnTo>
                  <a:lnTo>
                    <a:pt x="902" y="35"/>
                  </a:lnTo>
                  <a:lnTo>
                    <a:pt x="823" y="0"/>
                  </a:lnTo>
                  <a:lnTo>
                    <a:pt x="772" y="0"/>
                  </a:lnTo>
                  <a:lnTo>
                    <a:pt x="734" y="11"/>
                  </a:lnTo>
                  <a:lnTo>
                    <a:pt x="689" y="11"/>
                  </a:lnTo>
                  <a:lnTo>
                    <a:pt x="621" y="48"/>
                  </a:lnTo>
                  <a:lnTo>
                    <a:pt x="567" y="42"/>
                  </a:lnTo>
                  <a:lnTo>
                    <a:pt x="512" y="62"/>
                  </a:lnTo>
                  <a:lnTo>
                    <a:pt x="466" y="46"/>
                  </a:lnTo>
                  <a:lnTo>
                    <a:pt x="437" y="21"/>
                  </a:lnTo>
                  <a:lnTo>
                    <a:pt x="365" y="11"/>
                  </a:lnTo>
                  <a:lnTo>
                    <a:pt x="317" y="43"/>
                  </a:lnTo>
                  <a:lnTo>
                    <a:pt x="291" y="33"/>
                  </a:lnTo>
                  <a:lnTo>
                    <a:pt x="268" y="16"/>
                  </a:lnTo>
                  <a:lnTo>
                    <a:pt x="217" y="2"/>
                  </a:lnTo>
                  <a:lnTo>
                    <a:pt x="177" y="28"/>
                  </a:lnTo>
                  <a:lnTo>
                    <a:pt x="164" y="69"/>
                  </a:lnTo>
                  <a:lnTo>
                    <a:pt x="133" y="86"/>
                  </a:lnTo>
                  <a:lnTo>
                    <a:pt x="129" y="110"/>
                  </a:lnTo>
                  <a:lnTo>
                    <a:pt x="109" y="117"/>
                  </a:lnTo>
                  <a:lnTo>
                    <a:pt x="86" y="115"/>
                  </a:lnTo>
                  <a:lnTo>
                    <a:pt x="78" y="132"/>
                  </a:lnTo>
                  <a:lnTo>
                    <a:pt x="74" y="156"/>
                  </a:lnTo>
                  <a:lnTo>
                    <a:pt x="62" y="156"/>
                  </a:lnTo>
                  <a:lnTo>
                    <a:pt x="62" y="180"/>
                  </a:lnTo>
                  <a:lnTo>
                    <a:pt x="89" y="207"/>
                  </a:lnTo>
                  <a:lnTo>
                    <a:pt x="89" y="245"/>
                  </a:lnTo>
                  <a:lnTo>
                    <a:pt x="83" y="260"/>
                  </a:lnTo>
                  <a:lnTo>
                    <a:pt x="43" y="265"/>
                  </a:lnTo>
                  <a:lnTo>
                    <a:pt x="24" y="243"/>
                  </a:lnTo>
                  <a:lnTo>
                    <a:pt x="2" y="245"/>
                  </a:lnTo>
                  <a:lnTo>
                    <a:pt x="0" y="262"/>
                  </a:lnTo>
                  <a:lnTo>
                    <a:pt x="10" y="291"/>
                  </a:lnTo>
                  <a:lnTo>
                    <a:pt x="12" y="311"/>
                  </a:lnTo>
                  <a:lnTo>
                    <a:pt x="12" y="337"/>
                  </a:lnTo>
                  <a:lnTo>
                    <a:pt x="9" y="356"/>
                  </a:lnTo>
                  <a:lnTo>
                    <a:pt x="10" y="371"/>
                  </a:lnTo>
                  <a:lnTo>
                    <a:pt x="34" y="373"/>
                  </a:lnTo>
                  <a:lnTo>
                    <a:pt x="50" y="397"/>
                  </a:lnTo>
                  <a:lnTo>
                    <a:pt x="109" y="443"/>
                  </a:lnTo>
                  <a:lnTo>
                    <a:pt x="109" y="459"/>
                  </a:lnTo>
                  <a:lnTo>
                    <a:pt x="153" y="508"/>
                  </a:lnTo>
                  <a:lnTo>
                    <a:pt x="165" y="525"/>
                  </a:lnTo>
                  <a:lnTo>
                    <a:pt x="181" y="530"/>
                  </a:lnTo>
                  <a:lnTo>
                    <a:pt x="208" y="503"/>
                  </a:lnTo>
                  <a:lnTo>
                    <a:pt x="232" y="525"/>
                  </a:lnTo>
                  <a:lnTo>
                    <a:pt x="332" y="611"/>
                  </a:lnTo>
                  <a:lnTo>
                    <a:pt x="349" y="655"/>
                  </a:lnTo>
                  <a:lnTo>
                    <a:pt x="372" y="655"/>
                  </a:lnTo>
                  <a:lnTo>
                    <a:pt x="385" y="642"/>
                  </a:lnTo>
                  <a:lnTo>
                    <a:pt x="396" y="653"/>
                  </a:lnTo>
                  <a:lnTo>
                    <a:pt x="396" y="693"/>
                  </a:lnTo>
                  <a:lnTo>
                    <a:pt x="455" y="725"/>
                  </a:lnTo>
                  <a:lnTo>
                    <a:pt x="468" y="723"/>
                  </a:lnTo>
                  <a:lnTo>
                    <a:pt x="476" y="756"/>
                  </a:lnTo>
                  <a:lnTo>
                    <a:pt x="528" y="785"/>
                  </a:lnTo>
                  <a:lnTo>
                    <a:pt x="529" y="805"/>
                  </a:lnTo>
                  <a:lnTo>
                    <a:pt x="538" y="812"/>
                  </a:lnTo>
                  <a:lnTo>
                    <a:pt x="581" y="809"/>
                  </a:lnTo>
                  <a:lnTo>
                    <a:pt x="607" y="809"/>
                  </a:lnTo>
                  <a:lnTo>
                    <a:pt x="641" y="836"/>
                  </a:lnTo>
                  <a:lnTo>
                    <a:pt x="720" y="834"/>
                  </a:lnTo>
                  <a:lnTo>
                    <a:pt x="762" y="831"/>
                  </a:lnTo>
                  <a:lnTo>
                    <a:pt x="772" y="850"/>
                  </a:lnTo>
                  <a:lnTo>
                    <a:pt x="763" y="887"/>
                  </a:lnTo>
                  <a:lnTo>
                    <a:pt x="775" y="901"/>
                  </a:lnTo>
                  <a:lnTo>
                    <a:pt x="818" y="862"/>
                  </a:lnTo>
                  <a:lnTo>
                    <a:pt x="873" y="823"/>
                  </a:lnTo>
                  <a:lnTo>
                    <a:pt x="913" y="829"/>
                  </a:lnTo>
                  <a:lnTo>
                    <a:pt x="952" y="853"/>
                  </a:lnTo>
                </a:path>
              </a:pathLst>
            </a:custGeom>
            <a:grpFill/>
            <a:ln w="6350" cap="flat" cmpd="sng">
              <a:solidFill>
                <a:schemeClr val="bg1"/>
              </a:solidFill>
              <a:prstDash val="solid"/>
              <a:round/>
              <a:headEnd type="none" w="sm" len="sm"/>
              <a:tailEnd type="none" w="sm" len="sm"/>
            </a:ln>
          </p:spPr>
          <p:txBody>
            <a:bodyPr/>
            <a:lstStyle/>
            <a:p>
              <a:endParaRPr lang="zh-CN" altLang="en-US" sz="700"/>
            </a:p>
          </p:txBody>
        </p:sp>
        <p:sp>
          <p:nvSpPr>
            <p:cNvPr id="25" name="Freeform 1083"/>
            <p:cNvSpPr/>
            <p:nvPr/>
          </p:nvSpPr>
          <p:spPr bwMode="auto">
            <a:xfrm rot="356891">
              <a:off x="4410631" y="3056858"/>
              <a:ext cx="1606872" cy="1174038"/>
            </a:xfrm>
            <a:custGeom>
              <a:avLst/>
              <a:gdLst>
                <a:gd name="T0" fmla="*/ 59 w 1067"/>
                <a:gd name="T1" fmla="*/ 207 h 770"/>
                <a:gd name="T2" fmla="*/ 96 w 1067"/>
                <a:gd name="T3" fmla="*/ 185 h 770"/>
                <a:gd name="T4" fmla="*/ 80 w 1067"/>
                <a:gd name="T5" fmla="*/ 172 h 770"/>
                <a:gd name="T6" fmla="*/ 103 w 1067"/>
                <a:gd name="T7" fmla="*/ 152 h 770"/>
                <a:gd name="T8" fmla="*/ 74 w 1067"/>
                <a:gd name="T9" fmla="*/ 91 h 770"/>
                <a:gd name="T10" fmla="*/ 93 w 1067"/>
                <a:gd name="T11" fmla="*/ 36 h 770"/>
                <a:gd name="T12" fmla="*/ 242 w 1067"/>
                <a:gd name="T13" fmla="*/ 0 h 770"/>
                <a:gd name="T14" fmla="*/ 333 w 1067"/>
                <a:gd name="T15" fmla="*/ 20 h 770"/>
                <a:gd name="T16" fmla="*/ 386 w 1067"/>
                <a:gd name="T17" fmla="*/ 52 h 770"/>
                <a:gd name="T18" fmla="*/ 436 w 1067"/>
                <a:gd name="T19" fmla="*/ 31 h 770"/>
                <a:gd name="T20" fmla="*/ 501 w 1067"/>
                <a:gd name="T21" fmla="*/ 24 h 770"/>
                <a:gd name="T22" fmla="*/ 584 w 1067"/>
                <a:gd name="T23" fmla="*/ 47 h 770"/>
                <a:gd name="T24" fmla="*/ 636 w 1067"/>
                <a:gd name="T25" fmla="*/ 109 h 770"/>
                <a:gd name="T26" fmla="*/ 683 w 1067"/>
                <a:gd name="T27" fmla="*/ 127 h 770"/>
                <a:gd name="T28" fmla="*/ 729 w 1067"/>
                <a:gd name="T29" fmla="*/ 214 h 770"/>
                <a:gd name="T30" fmla="*/ 739 w 1067"/>
                <a:gd name="T31" fmla="*/ 273 h 770"/>
                <a:gd name="T32" fmla="*/ 713 w 1067"/>
                <a:gd name="T33" fmla="*/ 315 h 770"/>
                <a:gd name="T34" fmla="*/ 685 w 1067"/>
                <a:gd name="T35" fmla="*/ 342 h 770"/>
                <a:gd name="T36" fmla="*/ 673 w 1067"/>
                <a:gd name="T37" fmla="*/ 380 h 770"/>
                <a:gd name="T38" fmla="*/ 641 w 1067"/>
                <a:gd name="T39" fmla="*/ 362 h 770"/>
                <a:gd name="T40" fmla="*/ 643 w 1067"/>
                <a:gd name="T41" fmla="*/ 391 h 770"/>
                <a:gd name="T42" fmla="*/ 691 w 1067"/>
                <a:gd name="T43" fmla="*/ 419 h 770"/>
                <a:gd name="T44" fmla="*/ 715 w 1067"/>
                <a:gd name="T45" fmla="*/ 432 h 770"/>
                <a:gd name="T46" fmla="*/ 706 w 1067"/>
                <a:gd name="T47" fmla="*/ 455 h 770"/>
                <a:gd name="T48" fmla="*/ 673 w 1067"/>
                <a:gd name="T49" fmla="*/ 463 h 770"/>
                <a:gd name="T50" fmla="*/ 639 w 1067"/>
                <a:gd name="T51" fmla="*/ 458 h 770"/>
                <a:gd name="T52" fmla="*/ 633 w 1067"/>
                <a:gd name="T53" fmla="*/ 489 h 770"/>
                <a:gd name="T54" fmla="*/ 578 w 1067"/>
                <a:gd name="T55" fmla="*/ 461 h 770"/>
                <a:gd name="T56" fmla="*/ 544 w 1067"/>
                <a:gd name="T57" fmla="*/ 454 h 770"/>
                <a:gd name="T58" fmla="*/ 440 w 1067"/>
                <a:gd name="T59" fmla="*/ 450 h 770"/>
                <a:gd name="T60" fmla="*/ 429 w 1067"/>
                <a:gd name="T61" fmla="*/ 477 h 770"/>
                <a:gd name="T62" fmla="*/ 419 w 1067"/>
                <a:gd name="T63" fmla="*/ 506 h 770"/>
                <a:gd name="T64" fmla="*/ 322 w 1067"/>
                <a:gd name="T65" fmla="*/ 543 h 770"/>
                <a:gd name="T66" fmla="*/ 278 w 1067"/>
                <a:gd name="T67" fmla="*/ 487 h 770"/>
                <a:gd name="T68" fmla="*/ 158 w 1067"/>
                <a:gd name="T69" fmla="*/ 467 h 770"/>
                <a:gd name="T70" fmla="*/ 113 w 1067"/>
                <a:gd name="T71" fmla="*/ 438 h 770"/>
                <a:gd name="T72" fmla="*/ 2 w 1067"/>
                <a:gd name="T73" fmla="*/ 328 h 770"/>
                <a:gd name="T74" fmla="*/ 18 w 1067"/>
                <a:gd name="T75" fmla="*/ 294 h 770"/>
                <a:gd name="T76" fmla="*/ 31 w 1067"/>
                <a:gd name="T77" fmla="*/ 232 h 770"/>
                <a:gd name="T78" fmla="*/ 36 w 1067"/>
                <a:gd name="T79" fmla="*/ 197 h 770"/>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w 1067"/>
                <a:gd name="T121" fmla="*/ 0 h 770"/>
                <a:gd name="T122" fmla="*/ 1067 w 1067"/>
                <a:gd name="T123" fmla="*/ 770 h 770"/>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T120" t="T121" r="T122" b="T123"/>
              <a:pathLst>
                <a:path w="1067" h="770">
                  <a:moveTo>
                    <a:pt x="52" y="272"/>
                  </a:moveTo>
                  <a:lnTo>
                    <a:pt x="86" y="286"/>
                  </a:lnTo>
                  <a:lnTo>
                    <a:pt x="146" y="267"/>
                  </a:lnTo>
                  <a:lnTo>
                    <a:pt x="138" y="255"/>
                  </a:lnTo>
                  <a:lnTo>
                    <a:pt x="122" y="255"/>
                  </a:lnTo>
                  <a:lnTo>
                    <a:pt x="115" y="238"/>
                  </a:lnTo>
                  <a:lnTo>
                    <a:pt x="119" y="222"/>
                  </a:lnTo>
                  <a:lnTo>
                    <a:pt x="148" y="209"/>
                  </a:lnTo>
                  <a:lnTo>
                    <a:pt x="167" y="176"/>
                  </a:lnTo>
                  <a:lnTo>
                    <a:pt x="107" y="125"/>
                  </a:lnTo>
                  <a:lnTo>
                    <a:pt x="105" y="72"/>
                  </a:lnTo>
                  <a:lnTo>
                    <a:pt x="133" y="50"/>
                  </a:lnTo>
                  <a:lnTo>
                    <a:pt x="334" y="10"/>
                  </a:lnTo>
                  <a:lnTo>
                    <a:pt x="347" y="0"/>
                  </a:lnTo>
                  <a:lnTo>
                    <a:pt x="378" y="4"/>
                  </a:lnTo>
                  <a:lnTo>
                    <a:pt x="478" y="28"/>
                  </a:lnTo>
                  <a:lnTo>
                    <a:pt x="509" y="46"/>
                  </a:lnTo>
                  <a:lnTo>
                    <a:pt x="554" y="72"/>
                  </a:lnTo>
                  <a:lnTo>
                    <a:pt x="581" y="70"/>
                  </a:lnTo>
                  <a:lnTo>
                    <a:pt x="626" y="43"/>
                  </a:lnTo>
                  <a:lnTo>
                    <a:pt x="683" y="52"/>
                  </a:lnTo>
                  <a:lnTo>
                    <a:pt x="719" y="33"/>
                  </a:lnTo>
                  <a:lnTo>
                    <a:pt x="796" y="81"/>
                  </a:lnTo>
                  <a:lnTo>
                    <a:pt x="838" y="65"/>
                  </a:lnTo>
                  <a:lnTo>
                    <a:pt x="860" y="118"/>
                  </a:lnTo>
                  <a:lnTo>
                    <a:pt x="912" y="151"/>
                  </a:lnTo>
                  <a:lnTo>
                    <a:pt x="951" y="187"/>
                  </a:lnTo>
                  <a:lnTo>
                    <a:pt x="980" y="176"/>
                  </a:lnTo>
                  <a:lnTo>
                    <a:pt x="1035" y="248"/>
                  </a:lnTo>
                  <a:lnTo>
                    <a:pt x="1046" y="295"/>
                  </a:lnTo>
                  <a:lnTo>
                    <a:pt x="1066" y="323"/>
                  </a:lnTo>
                  <a:lnTo>
                    <a:pt x="1059" y="378"/>
                  </a:lnTo>
                  <a:lnTo>
                    <a:pt x="1015" y="414"/>
                  </a:lnTo>
                  <a:lnTo>
                    <a:pt x="1023" y="436"/>
                  </a:lnTo>
                  <a:lnTo>
                    <a:pt x="1006" y="453"/>
                  </a:lnTo>
                  <a:lnTo>
                    <a:pt x="984" y="474"/>
                  </a:lnTo>
                  <a:lnTo>
                    <a:pt x="984" y="511"/>
                  </a:lnTo>
                  <a:lnTo>
                    <a:pt x="965" y="527"/>
                  </a:lnTo>
                  <a:lnTo>
                    <a:pt x="941" y="520"/>
                  </a:lnTo>
                  <a:lnTo>
                    <a:pt x="920" y="500"/>
                  </a:lnTo>
                  <a:lnTo>
                    <a:pt x="910" y="522"/>
                  </a:lnTo>
                  <a:lnTo>
                    <a:pt x="923" y="542"/>
                  </a:lnTo>
                  <a:lnTo>
                    <a:pt x="958" y="546"/>
                  </a:lnTo>
                  <a:lnTo>
                    <a:pt x="991" y="580"/>
                  </a:lnTo>
                  <a:lnTo>
                    <a:pt x="1011" y="580"/>
                  </a:lnTo>
                  <a:lnTo>
                    <a:pt x="1026" y="597"/>
                  </a:lnTo>
                  <a:lnTo>
                    <a:pt x="1013" y="628"/>
                  </a:lnTo>
                  <a:lnTo>
                    <a:pt x="1013" y="630"/>
                  </a:lnTo>
                  <a:lnTo>
                    <a:pt x="984" y="626"/>
                  </a:lnTo>
                  <a:lnTo>
                    <a:pt x="965" y="641"/>
                  </a:lnTo>
                  <a:lnTo>
                    <a:pt x="951" y="619"/>
                  </a:lnTo>
                  <a:lnTo>
                    <a:pt x="917" y="633"/>
                  </a:lnTo>
                  <a:lnTo>
                    <a:pt x="908" y="650"/>
                  </a:lnTo>
                  <a:lnTo>
                    <a:pt x="908" y="676"/>
                  </a:lnTo>
                  <a:lnTo>
                    <a:pt x="872" y="683"/>
                  </a:lnTo>
                  <a:lnTo>
                    <a:pt x="829" y="638"/>
                  </a:lnTo>
                  <a:lnTo>
                    <a:pt x="815" y="617"/>
                  </a:lnTo>
                  <a:lnTo>
                    <a:pt x="781" y="628"/>
                  </a:lnTo>
                  <a:lnTo>
                    <a:pt x="722" y="610"/>
                  </a:lnTo>
                  <a:lnTo>
                    <a:pt x="632" y="623"/>
                  </a:lnTo>
                  <a:lnTo>
                    <a:pt x="626" y="633"/>
                  </a:lnTo>
                  <a:lnTo>
                    <a:pt x="616" y="660"/>
                  </a:lnTo>
                  <a:lnTo>
                    <a:pt x="599" y="672"/>
                  </a:lnTo>
                  <a:lnTo>
                    <a:pt x="602" y="701"/>
                  </a:lnTo>
                  <a:lnTo>
                    <a:pt x="549" y="769"/>
                  </a:lnTo>
                  <a:lnTo>
                    <a:pt x="461" y="751"/>
                  </a:lnTo>
                  <a:lnTo>
                    <a:pt x="454" y="718"/>
                  </a:lnTo>
                  <a:lnTo>
                    <a:pt x="399" y="674"/>
                  </a:lnTo>
                  <a:lnTo>
                    <a:pt x="279" y="655"/>
                  </a:lnTo>
                  <a:lnTo>
                    <a:pt x="227" y="645"/>
                  </a:lnTo>
                  <a:lnTo>
                    <a:pt x="207" y="643"/>
                  </a:lnTo>
                  <a:lnTo>
                    <a:pt x="162" y="606"/>
                  </a:lnTo>
                  <a:lnTo>
                    <a:pt x="67" y="583"/>
                  </a:lnTo>
                  <a:lnTo>
                    <a:pt x="2" y="455"/>
                  </a:lnTo>
                  <a:lnTo>
                    <a:pt x="0" y="421"/>
                  </a:lnTo>
                  <a:lnTo>
                    <a:pt x="26" y="407"/>
                  </a:lnTo>
                  <a:lnTo>
                    <a:pt x="26" y="368"/>
                  </a:lnTo>
                  <a:lnTo>
                    <a:pt x="45" y="320"/>
                  </a:lnTo>
                  <a:lnTo>
                    <a:pt x="23" y="297"/>
                  </a:lnTo>
                  <a:lnTo>
                    <a:pt x="52" y="272"/>
                  </a:lnTo>
                </a:path>
              </a:pathLst>
            </a:custGeom>
            <a:grpFill/>
            <a:ln w="6350" cap="flat" cmpd="sng">
              <a:solidFill>
                <a:schemeClr val="bg1"/>
              </a:solidFill>
              <a:prstDash val="solid"/>
              <a:round/>
              <a:headEnd type="none" w="sm" len="sm"/>
              <a:tailEnd type="none" w="sm" len="sm"/>
            </a:ln>
          </p:spPr>
          <p:txBody>
            <a:bodyPr/>
            <a:lstStyle/>
            <a:p>
              <a:endParaRPr lang="zh-CN" altLang="en-US" sz="700"/>
            </a:p>
          </p:txBody>
        </p:sp>
        <p:sp>
          <p:nvSpPr>
            <p:cNvPr id="26" name="Freeform 1084"/>
            <p:cNvSpPr/>
            <p:nvPr/>
          </p:nvSpPr>
          <p:spPr bwMode="auto">
            <a:xfrm rot="356891">
              <a:off x="4992195" y="2650480"/>
              <a:ext cx="1741062" cy="1517244"/>
            </a:xfrm>
            <a:custGeom>
              <a:avLst/>
              <a:gdLst>
                <a:gd name="T0" fmla="*/ 4 w 1155"/>
                <a:gd name="T1" fmla="*/ 115 h 994"/>
                <a:gd name="T2" fmla="*/ 123 w 1155"/>
                <a:gd name="T3" fmla="*/ 46 h 994"/>
                <a:gd name="T4" fmla="*/ 157 w 1155"/>
                <a:gd name="T5" fmla="*/ 0 h 994"/>
                <a:gd name="T6" fmla="*/ 203 w 1155"/>
                <a:gd name="T7" fmla="*/ 25 h 994"/>
                <a:gd name="T8" fmla="*/ 239 w 1155"/>
                <a:gd name="T9" fmla="*/ 146 h 994"/>
                <a:gd name="T10" fmla="*/ 336 w 1155"/>
                <a:gd name="T11" fmla="*/ 137 h 994"/>
                <a:gd name="T12" fmla="*/ 351 w 1155"/>
                <a:gd name="T13" fmla="*/ 169 h 994"/>
                <a:gd name="T14" fmla="*/ 359 w 1155"/>
                <a:gd name="T15" fmla="*/ 234 h 994"/>
                <a:gd name="T16" fmla="*/ 375 w 1155"/>
                <a:gd name="T17" fmla="*/ 252 h 994"/>
                <a:gd name="T18" fmla="*/ 471 w 1155"/>
                <a:gd name="T19" fmla="*/ 271 h 994"/>
                <a:gd name="T20" fmla="*/ 554 w 1155"/>
                <a:gd name="T21" fmla="*/ 267 h 994"/>
                <a:gd name="T22" fmla="*/ 528 w 1155"/>
                <a:gd name="T23" fmla="*/ 314 h 994"/>
                <a:gd name="T24" fmla="*/ 556 w 1155"/>
                <a:gd name="T25" fmla="*/ 378 h 994"/>
                <a:gd name="T26" fmla="*/ 622 w 1155"/>
                <a:gd name="T27" fmla="*/ 468 h 994"/>
                <a:gd name="T28" fmla="*/ 647 w 1155"/>
                <a:gd name="T29" fmla="*/ 516 h 994"/>
                <a:gd name="T30" fmla="*/ 681 w 1155"/>
                <a:gd name="T31" fmla="*/ 500 h 994"/>
                <a:gd name="T32" fmla="*/ 692 w 1155"/>
                <a:gd name="T33" fmla="*/ 458 h 994"/>
                <a:gd name="T34" fmla="*/ 697 w 1155"/>
                <a:gd name="T35" fmla="*/ 389 h 994"/>
                <a:gd name="T36" fmla="*/ 727 w 1155"/>
                <a:gd name="T37" fmla="*/ 403 h 994"/>
                <a:gd name="T38" fmla="*/ 807 w 1155"/>
                <a:gd name="T39" fmla="*/ 464 h 994"/>
                <a:gd name="T40" fmla="*/ 796 w 1155"/>
                <a:gd name="T41" fmla="*/ 519 h 994"/>
                <a:gd name="T42" fmla="*/ 754 w 1155"/>
                <a:gd name="T43" fmla="*/ 534 h 994"/>
                <a:gd name="T44" fmla="*/ 710 w 1155"/>
                <a:gd name="T45" fmla="*/ 540 h 994"/>
                <a:gd name="T46" fmla="*/ 690 w 1155"/>
                <a:gd name="T47" fmla="*/ 556 h 994"/>
                <a:gd name="T48" fmla="*/ 697 w 1155"/>
                <a:gd name="T49" fmla="*/ 596 h 994"/>
                <a:gd name="T50" fmla="*/ 687 w 1155"/>
                <a:gd name="T51" fmla="*/ 646 h 994"/>
                <a:gd name="T52" fmla="*/ 662 w 1155"/>
                <a:gd name="T53" fmla="*/ 671 h 994"/>
                <a:gd name="T54" fmla="*/ 634 w 1155"/>
                <a:gd name="T55" fmla="*/ 711 h 994"/>
                <a:gd name="T56" fmla="*/ 572 w 1155"/>
                <a:gd name="T57" fmla="*/ 704 h 994"/>
                <a:gd name="T58" fmla="*/ 547 w 1155"/>
                <a:gd name="T59" fmla="*/ 679 h 994"/>
                <a:gd name="T60" fmla="*/ 501 w 1155"/>
                <a:gd name="T61" fmla="*/ 623 h 994"/>
                <a:gd name="T62" fmla="*/ 448 w 1155"/>
                <a:gd name="T63" fmla="*/ 624 h 994"/>
                <a:gd name="T64" fmla="*/ 413 w 1155"/>
                <a:gd name="T65" fmla="*/ 620 h 994"/>
                <a:gd name="T66" fmla="*/ 387 w 1155"/>
                <a:gd name="T67" fmla="*/ 587 h 994"/>
                <a:gd name="T68" fmla="*/ 431 w 1155"/>
                <a:gd name="T69" fmla="*/ 595 h 994"/>
                <a:gd name="T70" fmla="*/ 458 w 1155"/>
                <a:gd name="T71" fmla="*/ 540 h 994"/>
                <a:gd name="T72" fmla="*/ 487 w 1155"/>
                <a:gd name="T73" fmla="*/ 458 h 994"/>
                <a:gd name="T74" fmla="*/ 429 w 1155"/>
                <a:gd name="T75" fmla="*/ 351 h 994"/>
                <a:gd name="T76" fmla="*/ 344 w 1155"/>
                <a:gd name="T77" fmla="*/ 310 h 994"/>
                <a:gd name="T78" fmla="*/ 246 w 1155"/>
                <a:gd name="T79" fmla="*/ 248 h 994"/>
                <a:gd name="T80" fmla="*/ 149 w 1155"/>
                <a:gd name="T81" fmla="*/ 274 h 994"/>
                <a:gd name="T82" fmla="*/ 77 w 1155"/>
                <a:gd name="T83" fmla="*/ 244 h 994"/>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1155"/>
                <a:gd name="T127" fmla="*/ 0 h 994"/>
                <a:gd name="T128" fmla="*/ 1155 w 1155"/>
                <a:gd name="T129" fmla="*/ 994 h 994"/>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1155" h="994">
                  <a:moveTo>
                    <a:pt x="10" y="313"/>
                  </a:moveTo>
                  <a:lnTo>
                    <a:pt x="0" y="185"/>
                  </a:lnTo>
                  <a:lnTo>
                    <a:pt x="5" y="158"/>
                  </a:lnTo>
                  <a:lnTo>
                    <a:pt x="43" y="140"/>
                  </a:lnTo>
                  <a:lnTo>
                    <a:pt x="96" y="96"/>
                  </a:lnTo>
                  <a:lnTo>
                    <a:pt x="177" y="63"/>
                  </a:lnTo>
                  <a:lnTo>
                    <a:pt x="210" y="48"/>
                  </a:lnTo>
                  <a:lnTo>
                    <a:pt x="210" y="17"/>
                  </a:lnTo>
                  <a:lnTo>
                    <a:pt x="225" y="0"/>
                  </a:lnTo>
                  <a:lnTo>
                    <a:pt x="239" y="2"/>
                  </a:lnTo>
                  <a:lnTo>
                    <a:pt x="292" y="10"/>
                  </a:lnTo>
                  <a:lnTo>
                    <a:pt x="291" y="34"/>
                  </a:lnTo>
                  <a:lnTo>
                    <a:pt x="301" y="72"/>
                  </a:lnTo>
                  <a:lnTo>
                    <a:pt x="295" y="134"/>
                  </a:lnTo>
                  <a:lnTo>
                    <a:pt x="341" y="202"/>
                  </a:lnTo>
                  <a:lnTo>
                    <a:pt x="365" y="217"/>
                  </a:lnTo>
                  <a:lnTo>
                    <a:pt x="402" y="188"/>
                  </a:lnTo>
                  <a:lnTo>
                    <a:pt x="481" y="188"/>
                  </a:lnTo>
                  <a:lnTo>
                    <a:pt x="500" y="195"/>
                  </a:lnTo>
                  <a:lnTo>
                    <a:pt x="512" y="213"/>
                  </a:lnTo>
                  <a:lnTo>
                    <a:pt x="503" y="233"/>
                  </a:lnTo>
                  <a:lnTo>
                    <a:pt x="459" y="268"/>
                  </a:lnTo>
                  <a:lnTo>
                    <a:pt x="464" y="286"/>
                  </a:lnTo>
                  <a:lnTo>
                    <a:pt x="514" y="323"/>
                  </a:lnTo>
                  <a:lnTo>
                    <a:pt x="534" y="323"/>
                  </a:lnTo>
                  <a:lnTo>
                    <a:pt x="540" y="332"/>
                  </a:lnTo>
                  <a:lnTo>
                    <a:pt x="536" y="347"/>
                  </a:lnTo>
                  <a:lnTo>
                    <a:pt x="567" y="372"/>
                  </a:lnTo>
                  <a:lnTo>
                    <a:pt x="639" y="383"/>
                  </a:lnTo>
                  <a:lnTo>
                    <a:pt x="674" y="374"/>
                  </a:lnTo>
                  <a:lnTo>
                    <a:pt x="718" y="330"/>
                  </a:lnTo>
                  <a:lnTo>
                    <a:pt x="770" y="335"/>
                  </a:lnTo>
                  <a:lnTo>
                    <a:pt x="792" y="368"/>
                  </a:lnTo>
                  <a:lnTo>
                    <a:pt x="780" y="398"/>
                  </a:lnTo>
                  <a:lnTo>
                    <a:pt x="784" y="417"/>
                  </a:lnTo>
                  <a:lnTo>
                    <a:pt x="755" y="434"/>
                  </a:lnTo>
                  <a:lnTo>
                    <a:pt x="742" y="449"/>
                  </a:lnTo>
                  <a:lnTo>
                    <a:pt x="746" y="487"/>
                  </a:lnTo>
                  <a:lnTo>
                    <a:pt x="797" y="522"/>
                  </a:lnTo>
                  <a:lnTo>
                    <a:pt x="818" y="518"/>
                  </a:lnTo>
                  <a:lnTo>
                    <a:pt x="878" y="590"/>
                  </a:lnTo>
                  <a:lnTo>
                    <a:pt x="890" y="646"/>
                  </a:lnTo>
                  <a:lnTo>
                    <a:pt x="885" y="672"/>
                  </a:lnTo>
                  <a:lnTo>
                    <a:pt x="926" y="694"/>
                  </a:lnTo>
                  <a:lnTo>
                    <a:pt x="926" y="711"/>
                  </a:lnTo>
                  <a:lnTo>
                    <a:pt x="964" y="721"/>
                  </a:lnTo>
                  <a:lnTo>
                    <a:pt x="974" y="721"/>
                  </a:lnTo>
                  <a:lnTo>
                    <a:pt x="974" y="690"/>
                  </a:lnTo>
                  <a:lnTo>
                    <a:pt x="1003" y="685"/>
                  </a:lnTo>
                  <a:lnTo>
                    <a:pt x="1009" y="648"/>
                  </a:lnTo>
                  <a:lnTo>
                    <a:pt x="990" y="632"/>
                  </a:lnTo>
                  <a:lnTo>
                    <a:pt x="974" y="617"/>
                  </a:lnTo>
                  <a:lnTo>
                    <a:pt x="981" y="547"/>
                  </a:lnTo>
                  <a:lnTo>
                    <a:pt x="996" y="537"/>
                  </a:lnTo>
                  <a:lnTo>
                    <a:pt x="1022" y="549"/>
                  </a:lnTo>
                  <a:lnTo>
                    <a:pt x="1033" y="544"/>
                  </a:lnTo>
                  <a:lnTo>
                    <a:pt x="1040" y="557"/>
                  </a:lnTo>
                  <a:lnTo>
                    <a:pt x="1110" y="593"/>
                  </a:lnTo>
                  <a:lnTo>
                    <a:pt x="1148" y="617"/>
                  </a:lnTo>
                  <a:lnTo>
                    <a:pt x="1154" y="639"/>
                  </a:lnTo>
                  <a:lnTo>
                    <a:pt x="1134" y="668"/>
                  </a:lnTo>
                  <a:lnTo>
                    <a:pt x="1145" y="701"/>
                  </a:lnTo>
                  <a:lnTo>
                    <a:pt x="1139" y="716"/>
                  </a:lnTo>
                  <a:lnTo>
                    <a:pt x="1086" y="721"/>
                  </a:lnTo>
                  <a:lnTo>
                    <a:pt x="1075" y="728"/>
                  </a:lnTo>
                  <a:lnTo>
                    <a:pt x="1079" y="736"/>
                  </a:lnTo>
                  <a:lnTo>
                    <a:pt x="1079" y="752"/>
                  </a:lnTo>
                  <a:lnTo>
                    <a:pt x="1038" y="756"/>
                  </a:lnTo>
                  <a:lnTo>
                    <a:pt x="1016" y="745"/>
                  </a:lnTo>
                  <a:lnTo>
                    <a:pt x="988" y="745"/>
                  </a:lnTo>
                  <a:lnTo>
                    <a:pt x="983" y="752"/>
                  </a:lnTo>
                  <a:lnTo>
                    <a:pt x="988" y="767"/>
                  </a:lnTo>
                  <a:lnTo>
                    <a:pt x="974" y="783"/>
                  </a:lnTo>
                  <a:lnTo>
                    <a:pt x="969" y="800"/>
                  </a:lnTo>
                  <a:lnTo>
                    <a:pt x="996" y="822"/>
                  </a:lnTo>
                  <a:lnTo>
                    <a:pt x="976" y="862"/>
                  </a:lnTo>
                  <a:lnTo>
                    <a:pt x="985" y="882"/>
                  </a:lnTo>
                  <a:lnTo>
                    <a:pt x="983" y="891"/>
                  </a:lnTo>
                  <a:lnTo>
                    <a:pt x="952" y="891"/>
                  </a:lnTo>
                  <a:lnTo>
                    <a:pt x="930" y="901"/>
                  </a:lnTo>
                  <a:lnTo>
                    <a:pt x="948" y="926"/>
                  </a:lnTo>
                  <a:lnTo>
                    <a:pt x="937" y="957"/>
                  </a:lnTo>
                  <a:lnTo>
                    <a:pt x="904" y="966"/>
                  </a:lnTo>
                  <a:lnTo>
                    <a:pt x="906" y="981"/>
                  </a:lnTo>
                  <a:lnTo>
                    <a:pt x="897" y="993"/>
                  </a:lnTo>
                  <a:lnTo>
                    <a:pt x="840" y="988"/>
                  </a:lnTo>
                  <a:lnTo>
                    <a:pt x="818" y="972"/>
                  </a:lnTo>
                  <a:lnTo>
                    <a:pt x="814" y="937"/>
                  </a:lnTo>
                  <a:lnTo>
                    <a:pt x="801" y="923"/>
                  </a:lnTo>
                  <a:lnTo>
                    <a:pt x="782" y="937"/>
                  </a:lnTo>
                  <a:lnTo>
                    <a:pt x="746" y="901"/>
                  </a:lnTo>
                  <a:lnTo>
                    <a:pt x="720" y="884"/>
                  </a:lnTo>
                  <a:lnTo>
                    <a:pt x="718" y="858"/>
                  </a:lnTo>
                  <a:lnTo>
                    <a:pt x="709" y="838"/>
                  </a:lnTo>
                  <a:lnTo>
                    <a:pt x="696" y="838"/>
                  </a:lnTo>
                  <a:lnTo>
                    <a:pt x="641" y="862"/>
                  </a:lnTo>
                  <a:lnTo>
                    <a:pt x="643" y="889"/>
                  </a:lnTo>
                  <a:lnTo>
                    <a:pt x="624" y="889"/>
                  </a:lnTo>
                  <a:lnTo>
                    <a:pt x="591" y="855"/>
                  </a:lnTo>
                  <a:lnTo>
                    <a:pt x="555" y="851"/>
                  </a:lnTo>
                  <a:lnTo>
                    <a:pt x="543" y="831"/>
                  </a:lnTo>
                  <a:lnTo>
                    <a:pt x="553" y="809"/>
                  </a:lnTo>
                  <a:lnTo>
                    <a:pt x="574" y="829"/>
                  </a:lnTo>
                  <a:lnTo>
                    <a:pt x="598" y="836"/>
                  </a:lnTo>
                  <a:lnTo>
                    <a:pt x="617" y="820"/>
                  </a:lnTo>
                  <a:lnTo>
                    <a:pt x="617" y="783"/>
                  </a:lnTo>
                  <a:lnTo>
                    <a:pt x="639" y="762"/>
                  </a:lnTo>
                  <a:lnTo>
                    <a:pt x="656" y="745"/>
                  </a:lnTo>
                  <a:lnTo>
                    <a:pt x="648" y="723"/>
                  </a:lnTo>
                  <a:lnTo>
                    <a:pt x="691" y="687"/>
                  </a:lnTo>
                  <a:lnTo>
                    <a:pt x="698" y="632"/>
                  </a:lnTo>
                  <a:lnTo>
                    <a:pt x="679" y="604"/>
                  </a:lnTo>
                  <a:lnTo>
                    <a:pt x="667" y="557"/>
                  </a:lnTo>
                  <a:lnTo>
                    <a:pt x="613" y="484"/>
                  </a:lnTo>
                  <a:lnTo>
                    <a:pt x="584" y="496"/>
                  </a:lnTo>
                  <a:lnTo>
                    <a:pt x="545" y="460"/>
                  </a:lnTo>
                  <a:lnTo>
                    <a:pt x="492" y="427"/>
                  </a:lnTo>
                  <a:lnTo>
                    <a:pt x="471" y="374"/>
                  </a:lnTo>
                  <a:lnTo>
                    <a:pt x="428" y="390"/>
                  </a:lnTo>
                  <a:lnTo>
                    <a:pt x="352" y="342"/>
                  </a:lnTo>
                  <a:lnTo>
                    <a:pt x="315" y="361"/>
                  </a:lnTo>
                  <a:lnTo>
                    <a:pt x="258" y="352"/>
                  </a:lnTo>
                  <a:lnTo>
                    <a:pt x="213" y="378"/>
                  </a:lnTo>
                  <a:lnTo>
                    <a:pt x="186" y="381"/>
                  </a:lnTo>
                  <a:lnTo>
                    <a:pt x="141" y="354"/>
                  </a:lnTo>
                  <a:lnTo>
                    <a:pt x="110" y="337"/>
                  </a:lnTo>
                  <a:lnTo>
                    <a:pt x="10" y="313"/>
                  </a:lnTo>
                </a:path>
              </a:pathLst>
            </a:custGeom>
            <a:grpFill/>
            <a:ln w="6350" cap="flat" cmpd="sng">
              <a:solidFill>
                <a:schemeClr val="bg1"/>
              </a:solidFill>
              <a:prstDash val="solid"/>
              <a:round/>
              <a:headEnd type="none" w="sm" len="sm"/>
              <a:tailEnd type="none" w="sm" len="sm"/>
            </a:ln>
          </p:spPr>
          <p:txBody>
            <a:bodyPr/>
            <a:lstStyle/>
            <a:p>
              <a:endParaRPr lang="zh-CN" altLang="en-US" sz="700"/>
            </a:p>
          </p:txBody>
        </p:sp>
        <p:sp>
          <p:nvSpPr>
            <p:cNvPr id="27" name="Freeform 1085"/>
            <p:cNvSpPr/>
            <p:nvPr/>
          </p:nvSpPr>
          <p:spPr bwMode="auto">
            <a:xfrm rot="356891">
              <a:off x="2857264" y="1387863"/>
              <a:ext cx="2571675" cy="1991278"/>
            </a:xfrm>
            <a:custGeom>
              <a:avLst/>
              <a:gdLst>
                <a:gd name="T0" fmla="*/ 818 w 1707"/>
                <a:gd name="T1" fmla="*/ 31 h 1305"/>
                <a:gd name="T2" fmla="*/ 854 w 1707"/>
                <a:gd name="T3" fmla="*/ 80 h 1305"/>
                <a:gd name="T4" fmla="*/ 906 w 1707"/>
                <a:gd name="T5" fmla="*/ 115 h 1305"/>
                <a:gd name="T6" fmla="*/ 950 w 1707"/>
                <a:gd name="T7" fmla="*/ 206 h 1305"/>
                <a:gd name="T8" fmla="*/ 926 w 1707"/>
                <a:gd name="T9" fmla="*/ 278 h 1305"/>
                <a:gd name="T10" fmla="*/ 1054 w 1707"/>
                <a:gd name="T11" fmla="*/ 338 h 1305"/>
                <a:gd name="T12" fmla="*/ 1144 w 1707"/>
                <a:gd name="T13" fmla="*/ 408 h 1305"/>
                <a:gd name="T14" fmla="*/ 1190 w 1707"/>
                <a:gd name="T15" fmla="*/ 511 h 1305"/>
                <a:gd name="T16" fmla="*/ 1157 w 1707"/>
                <a:gd name="T17" fmla="*/ 558 h 1305"/>
                <a:gd name="T18" fmla="*/ 1037 w 1707"/>
                <a:gd name="T19" fmla="*/ 627 h 1305"/>
                <a:gd name="T20" fmla="*/ 1019 w 1707"/>
                <a:gd name="T21" fmla="*/ 735 h 1305"/>
                <a:gd name="T22" fmla="*/ 849 w 1707"/>
                <a:gd name="T23" fmla="*/ 788 h 1305"/>
                <a:gd name="T24" fmla="*/ 880 w 1707"/>
                <a:gd name="T25" fmla="*/ 886 h 1305"/>
                <a:gd name="T26" fmla="*/ 860 w 1707"/>
                <a:gd name="T27" fmla="*/ 921 h 1305"/>
                <a:gd name="T28" fmla="*/ 836 w 1707"/>
                <a:gd name="T29" fmla="*/ 942 h 1305"/>
                <a:gd name="T30" fmla="*/ 769 w 1707"/>
                <a:gd name="T31" fmla="*/ 925 h 1305"/>
                <a:gd name="T32" fmla="*/ 652 w 1707"/>
                <a:gd name="T33" fmla="*/ 907 h 1305"/>
                <a:gd name="T34" fmla="*/ 536 w 1707"/>
                <a:gd name="T35" fmla="*/ 930 h 1305"/>
                <a:gd name="T36" fmla="*/ 446 w 1707"/>
                <a:gd name="T37" fmla="*/ 914 h 1305"/>
                <a:gd name="T38" fmla="*/ 343 w 1707"/>
                <a:gd name="T39" fmla="*/ 923 h 1305"/>
                <a:gd name="T40" fmla="*/ 286 w 1707"/>
                <a:gd name="T41" fmla="*/ 894 h 1305"/>
                <a:gd name="T42" fmla="*/ 224 w 1707"/>
                <a:gd name="T43" fmla="*/ 850 h 1305"/>
                <a:gd name="T44" fmla="*/ 91 w 1707"/>
                <a:gd name="T45" fmla="*/ 824 h 1305"/>
                <a:gd name="T46" fmla="*/ 73 w 1707"/>
                <a:gd name="T47" fmla="*/ 771 h 1305"/>
                <a:gd name="T48" fmla="*/ 45 w 1707"/>
                <a:gd name="T49" fmla="*/ 733 h 1305"/>
                <a:gd name="T50" fmla="*/ 27 w 1707"/>
                <a:gd name="T51" fmla="*/ 696 h 1305"/>
                <a:gd name="T52" fmla="*/ 45 w 1707"/>
                <a:gd name="T53" fmla="*/ 653 h 1305"/>
                <a:gd name="T54" fmla="*/ 7 w 1707"/>
                <a:gd name="T55" fmla="*/ 601 h 1305"/>
                <a:gd name="T56" fmla="*/ 4 w 1707"/>
                <a:gd name="T57" fmla="*/ 544 h 1305"/>
                <a:gd name="T58" fmla="*/ 27 w 1707"/>
                <a:gd name="T59" fmla="*/ 508 h 1305"/>
                <a:gd name="T60" fmla="*/ 94 w 1707"/>
                <a:gd name="T61" fmla="*/ 484 h 1305"/>
                <a:gd name="T62" fmla="*/ 127 w 1707"/>
                <a:gd name="T63" fmla="*/ 487 h 1305"/>
                <a:gd name="T64" fmla="*/ 163 w 1707"/>
                <a:gd name="T65" fmla="*/ 507 h 1305"/>
                <a:gd name="T66" fmla="*/ 286 w 1707"/>
                <a:gd name="T67" fmla="*/ 463 h 1305"/>
                <a:gd name="T68" fmla="*/ 387 w 1707"/>
                <a:gd name="T69" fmla="*/ 394 h 1305"/>
                <a:gd name="T70" fmla="*/ 420 w 1707"/>
                <a:gd name="T71" fmla="*/ 363 h 1305"/>
                <a:gd name="T72" fmla="*/ 401 w 1707"/>
                <a:gd name="T73" fmla="*/ 248 h 1305"/>
                <a:gd name="T74" fmla="*/ 490 w 1707"/>
                <a:gd name="T75" fmla="*/ 226 h 1305"/>
                <a:gd name="T76" fmla="*/ 531 w 1707"/>
                <a:gd name="T77" fmla="*/ 248 h 1305"/>
                <a:gd name="T78" fmla="*/ 577 w 1707"/>
                <a:gd name="T79" fmla="*/ 118 h 1305"/>
                <a:gd name="T80" fmla="*/ 649 w 1707"/>
                <a:gd name="T81" fmla="*/ 136 h 1305"/>
                <a:gd name="T82" fmla="*/ 711 w 1707"/>
                <a:gd name="T83" fmla="*/ 60 h 1305"/>
                <a:gd name="T84" fmla="*/ 766 w 1707"/>
                <a:gd name="T85" fmla="*/ 26 h 1305"/>
                <a:gd name="T86" fmla="*/ 812 w 1707"/>
                <a:gd name="T87" fmla="*/ 7 h 1305"/>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1707"/>
                <a:gd name="T133" fmla="*/ 0 h 1305"/>
                <a:gd name="T134" fmla="*/ 1707 w 1707"/>
                <a:gd name="T135" fmla="*/ 1305 h 1305"/>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1707" h="1305">
                  <a:moveTo>
                    <a:pt x="1165" y="10"/>
                  </a:moveTo>
                  <a:lnTo>
                    <a:pt x="1182" y="10"/>
                  </a:lnTo>
                  <a:lnTo>
                    <a:pt x="1172" y="43"/>
                  </a:lnTo>
                  <a:lnTo>
                    <a:pt x="1186" y="63"/>
                  </a:lnTo>
                  <a:lnTo>
                    <a:pt x="1189" y="77"/>
                  </a:lnTo>
                  <a:lnTo>
                    <a:pt x="1224" y="110"/>
                  </a:lnTo>
                  <a:lnTo>
                    <a:pt x="1232" y="138"/>
                  </a:lnTo>
                  <a:lnTo>
                    <a:pt x="1278" y="140"/>
                  </a:lnTo>
                  <a:lnTo>
                    <a:pt x="1298" y="158"/>
                  </a:lnTo>
                  <a:lnTo>
                    <a:pt x="1309" y="158"/>
                  </a:lnTo>
                  <a:lnTo>
                    <a:pt x="1335" y="215"/>
                  </a:lnTo>
                  <a:lnTo>
                    <a:pt x="1361" y="284"/>
                  </a:lnTo>
                  <a:lnTo>
                    <a:pt x="1349" y="326"/>
                  </a:lnTo>
                  <a:lnTo>
                    <a:pt x="1351" y="342"/>
                  </a:lnTo>
                  <a:lnTo>
                    <a:pt x="1327" y="383"/>
                  </a:lnTo>
                  <a:lnTo>
                    <a:pt x="1333" y="417"/>
                  </a:lnTo>
                  <a:lnTo>
                    <a:pt x="1418" y="453"/>
                  </a:lnTo>
                  <a:lnTo>
                    <a:pt x="1511" y="467"/>
                  </a:lnTo>
                  <a:lnTo>
                    <a:pt x="1607" y="533"/>
                  </a:lnTo>
                  <a:lnTo>
                    <a:pt x="1638" y="544"/>
                  </a:lnTo>
                  <a:lnTo>
                    <a:pt x="1640" y="562"/>
                  </a:lnTo>
                  <a:lnTo>
                    <a:pt x="1660" y="604"/>
                  </a:lnTo>
                  <a:lnTo>
                    <a:pt x="1679" y="658"/>
                  </a:lnTo>
                  <a:lnTo>
                    <a:pt x="1706" y="706"/>
                  </a:lnTo>
                  <a:lnTo>
                    <a:pt x="1691" y="723"/>
                  </a:lnTo>
                  <a:lnTo>
                    <a:pt x="1691" y="754"/>
                  </a:lnTo>
                  <a:lnTo>
                    <a:pt x="1657" y="769"/>
                  </a:lnTo>
                  <a:lnTo>
                    <a:pt x="1576" y="802"/>
                  </a:lnTo>
                  <a:lnTo>
                    <a:pt x="1524" y="846"/>
                  </a:lnTo>
                  <a:lnTo>
                    <a:pt x="1486" y="865"/>
                  </a:lnTo>
                  <a:lnTo>
                    <a:pt x="1480" y="891"/>
                  </a:lnTo>
                  <a:lnTo>
                    <a:pt x="1491" y="1019"/>
                  </a:lnTo>
                  <a:lnTo>
                    <a:pt x="1460" y="1014"/>
                  </a:lnTo>
                  <a:lnTo>
                    <a:pt x="1447" y="1025"/>
                  </a:lnTo>
                  <a:lnTo>
                    <a:pt x="1246" y="1065"/>
                  </a:lnTo>
                  <a:lnTo>
                    <a:pt x="1217" y="1087"/>
                  </a:lnTo>
                  <a:lnTo>
                    <a:pt x="1220" y="1140"/>
                  </a:lnTo>
                  <a:lnTo>
                    <a:pt x="1280" y="1191"/>
                  </a:lnTo>
                  <a:lnTo>
                    <a:pt x="1261" y="1224"/>
                  </a:lnTo>
                  <a:lnTo>
                    <a:pt x="1232" y="1237"/>
                  </a:lnTo>
                  <a:lnTo>
                    <a:pt x="1228" y="1253"/>
                  </a:lnTo>
                  <a:lnTo>
                    <a:pt x="1234" y="1270"/>
                  </a:lnTo>
                  <a:lnTo>
                    <a:pt x="1250" y="1270"/>
                  </a:lnTo>
                  <a:lnTo>
                    <a:pt x="1258" y="1282"/>
                  </a:lnTo>
                  <a:lnTo>
                    <a:pt x="1199" y="1301"/>
                  </a:lnTo>
                  <a:lnTo>
                    <a:pt x="1165" y="1287"/>
                  </a:lnTo>
                  <a:lnTo>
                    <a:pt x="1146" y="1277"/>
                  </a:lnTo>
                  <a:lnTo>
                    <a:pt x="1103" y="1277"/>
                  </a:lnTo>
                  <a:lnTo>
                    <a:pt x="1024" y="1241"/>
                  </a:lnTo>
                  <a:lnTo>
                    <a:pt x="974" y="1241"/>
                  </a:lnTo>
                  <a:lnTo>
                    <a:pt x="935" y="1253"/>
                  </a:lnTo>
                  <a:lnTo>
                    <a:pt x="890" y="1253"/>
                  </a:lnTo>
                  <a:lnTo>
                    <a:pt x="823" y="1290"/>
                  </a:lnTo>
                  <a:lnTo>
                    <a:pt x="768" y="1284"/>
                  </a:lnTo>
                  <a:lnTo>
                    <a:pt x="713" y="1304"/>
                  </a:lnTo>
                  <a:lnTo>
                    <a:pt x="667" y="1287"/>
                  </a:lnTo>
                  <a:lnTo>
                    <a:pt x="639" y="1263"/>
                  </a:lnTo>
                  <a:lnTo>
                    <a:pt x="567" y="1253"/>
                  </a:lnTo>
                  <a:lnTo>
                    <a:pt x="519" y="1285"/>
                  </a:lnTo>
                  <a:lnTo>
                    <a:pt x="492" y="1275"/>
                  </a:lnTo>
                  <a:lnTo>
                    <a:pt x="469" y="1257"/>
                  </a:lnTo>
                  <a:lnTo>
                    <a:pt x="418" y="1244"/>
                  </a:lnTo>
                  <a:lnTo>
                    <a:pt x="409" y="1234"/>
                  </a:lnTo>
                  <a:lnTo>
                    <a:pt x="387" y="1232"/>
                  </a:lnTo>
                  <a:lnTo>
                    <a:pt x="354" y="1181"/>
                  </a:lnTo>
                  <a:lnTo>
                    <a:pt x="321" y="1173"/>
                  </a:lnTo>
                  <a:lnTo>
                    <a:pt x="235" y="1200"/>
                  </a:lnTo>
                  <a:lnTo>
                    <a:pt x="203" y="1191"/>
                  </a:lnTo>
                  <a:lnTo>
                    <a:pt x="131" y="1138"/>
                  </a:lnTo>
                  <a:lnTo>
                    <a:pt x="110" y="1135"/>
                  </a:lnTo>
                  <a:lnTo>
                    <a:pt x="93" y="1101"/>
                  </a:lnTo>
                  <a:lnTo>
                    <a:pt x="105" y="1065"/>
                  </a:lnTo>
                  <a:lnTo>
                    <a:pt x="102" y="1048"/>
                  </a:lnTo>
                  <a:lnTo>
                    <a:pt x="76" y="1029"/>
                  </a:lnTo>
                  <a:lnTo>
                    <a:pt x="65" y="1012"/>
                  </a:lnTo>
                  <a:lnTo>
                    <a:pt x="10" y="981"/>
                  </a:lnTo>
                  <a:lnTo>
                    <a:pt x="10" y="972"/>
                  </a:lnTo>
                  <a:lnTo>
                    <a:pt x="38" y="961"/>
                  </a:lnTo>
                  <a:lnTo>
                    <a:pt x="53" y="971"/>
                  </a:lnTo>
                  <a:lnTo>
                    <a:pt x="69" y="954"/>
                  </a:lnTo>
                  <a:lnTo>
                    <a:pt x="65" y="901"/>
                  </a:lnTo>
                  <a:lnTo>
                    <a:pt x="69" y="858"/>
                  </a:lnTo>
                  <a:lnTo>
                    <a:pt x="32" y="822"/>
                  </a:lnTo>
                  <a:lnTo>
                    <a:pt x="10" y="829"/>
                  </a:lnTo>
                  <a:lnTo>
                    <a:pt x="0" y="802"/>
                  </a:lnTo>
                  <a:lnTo>
                    <a:pt x="14" y="776"/>
                  </a:lnTo>
                  <a:lnTo>
                    <a:pt x="5" y="752"/>
                  </a:lnTo>
                  <a:lnTo>
                    <a:pt x="29" y="730"/>
                  </a:lnTo>
                  <a:lnTo>
                    <a:pt x="38" y="721"/>
                  </a:lnTo>
                  <a:lnTo>
                    <a:pt x="38" y="701"/>
                  </a:lnTo>
                  <a:lnTo>
                    <a:pt x="72" y="685"/>
                  </a:lnTo>
                  <a:lnTo>
                    <a:pt x="105" y="679"/>
                  </a:lnTo>
                  <a:lnTo>
                    <a:pt x="134" y="668"/>
                  </a:lnTo>
                  <a:lnTo>
                    <a:pt x="158" y="675"/>
                  </a:lnTo>
                  <a:lnTo>
                    <a:pt x="177" y="668"/>
                  </a:lnTo>
                  <a:lnTo>
                    <a:pt x="181" y="672"/>
                  </a:lnTo>
                  <a:lnTo>
                    <a:pt x="185" y="694"/>
                  </a:lnTo>
                  <a:lnTo>
                    <a:pt x="201" y="701"/>
                  </a:lnTo>
                  <a:lnTo>
                    <a:pt x="235" y="699"/>
                  </a:lnTo>
                  <a:lnTo>
                    <a:pt x="280" y="653"/>
                  </a:lnTo>
                  <a:lnTo>
                    <a:pt x="365" y="670"/>
                  </a:lnTo>
                  <a:lnTo>
                    <a:pt x="409" y="639"/>
                  </a:lnTo>
                  <a:lnTo>
                    <a:pt x="536" y="610"/>
                  </a:lnTo>
                  <a:lnTo>
                    <a:pt x="545" y="593"/>
                  </a:lnTo>
                  <a:lnTo>
                    <a:pt x="555" y="544"/>
                  </a:lnTo>
                  <a:lnTo>
                    <a:pt x="591" y="516"/>
                  </a:lnTo>
                  <a:lnTo>
                    <a:pt x="601" y="516"/>
                  </a:lnTo>
                  <a:lnTo>
                    <a:pt x="601" y="501"/>
                  </a:lnTo>
                  <a:lnTo>
                    <a:pt x="603" y="378"/>
                  </a:lnTo>
                  <a:lnTo>
                    <a:pt x="610" y="352"/>
                  </a:lnTo>
                  <a:lnTo>
                    <a:pt x="575" y="342"/>
                  </a:lnTo>
                  <a:lnTo>
                    <a:pt x="574" y="330"/>
                  </a:lnTo>
                  <a:lnTo>
                    <a:pt x="610" y="320"/>
                  </a:lnTo>
                  <a:lnTo>
                    <a:pt x="704" y="313"/>
                  </a:lnTo>
                  <a:lnTo>
                    <a:pt x="720" y="330"/>
                  </a:lnTo>
                  <a:lnTo>
                    <a:pt x="753" y="339"/>
                  </a:lnTo>
                  <a:lnTo>
                    <a:pt x="761" y="342"/>
                  </a:lnTo>
                  <a:lnTo>
                    <a:pt x="775" y="323"/>
                  </a:lnTo>
                  <a:lnTo>
                    <a:pt x="756" y="306"/>
                  </a:lnTo>
                  <a:lnTo>
                    <a:pt x="827" y="163"/>
                  </a:lnTo>
                  <a:lnTo>
                    <a:pt x="838" y="154"/>
                  </a:lnTo>
                  <a:lnTo>
                    <a:pt x="902" y="187"/>
                  </a:lnTo>
                  <a:lnTo>
                    <a:pt x="930" y="187"/>
                  </a:lnTo>
                  <a:lnTo>
                    <a:pt x="943" y="205"/>
                  </a:lnTo>
                  <a:lnTo>
                    <a:pt x="1005" y="185"/>
                  </a:lnTo>
                  <a:lnTo>
                    <a:pt x="1019" y="84"/>
                  </a:lnTo>
                  <a:lnTo>
                    <a:pt x="1046" y="65"/>
                  </a:lnTo>
                  <a:lnTo>
                    <a:pt x="1077" y="63"/>
                  </a:lnTo>
                  <a:lnTo>
                    <a:pt x="1098" y="36"/>
                  </a:lnTo>
                  <a:lnTo>
                    <a:pt x="1107" y="10"/>
                  </a:lnTo>
                  <a:lnTo>
                    <a:pt x="1125" y="0"/>
                  </a:lnTo>
                  <a:lnTo>
                    <a:pt x="1165" y="10"/>
                  </a:lnTo>
                </a:path>
              </a:pathLst>
            </a:custGeom>
            <a:grpFill/>
            <a:ln w="6350" cap="flat" cmpd="sng">
              <a:solidFill>
                <a:schemeClr val="bg1"/>
              </a:solidFill>
              <a:prstDash val="solid"/>
              <a:round/>
              <a:headEnd type="none" w="sm" len="sm"/>
              <a:tailEnd type="none" w="sm" len="sm"/>
            </a:ln>
          </p:spPr>
          <p:txBody>
            <a:bodyPr/>
            <a:lstStyle/>
            <a:p>
              <a:endParaRPr lang="zh-CN" altLang="en-US" sz="700"/>
            </a:p>
          </p:txBody>
        </p:sp>
        <p:sp>
          <p:nvSpPr>
            <p:cNvPr id="28" name="Freeform 1086"/>
            <p:cNvSpPr/>
            <p:nvPr/>
          </p:nvSpPr>
          <p:spPr bwMode="auto">
            <a:xfrm rot="356891">
              <a:off x="6361154" y="3183719"/>
              <a:ext cx="633576" cy="1160447"/>
            </a:xfrm>
            <a:custGeom>
              <a:avLst/>
              <a:gdLst>
                <a:gd name="T0" fmla="*/ 244 w 420"/>
                <a:gd name="T1" fmla="*/ 328 h 761"/>
                <a:gd name="T2" fmla="*/ 238 w 420"/>
                <a:gd name="T3" fmla="*/ 185 h 761"/>
                <a:gd name="T4" fmla="*/ 258 w 420"/>
                <a:gd name="T5" fmla="*/ 137 h 761"/>
                <a:gd name="T6" fmla="*/ 257 w 420"/>
                <a:gd name="T7" fmla="*/ 74 h 761"/>
                <a:gd name="T8" fmla="*/ 268 w 420"/>
                <a:gd name="T9" fmla="*/ 28 h 761"/>
                <a:gd name="T10" fmla="*/ 259 w 420"/>
                <a:gd name="T11" fmla="*/ 0 h 761"/>
                <a:gd name="T12" fmla="*/ 215 w 420"/>
                <a:gd name="T13" fmla="*/ 15 h 761"/>
                <a:gd name="T14" fmla="*/ 200 w 420"/>
                <a:gd name="T15" fmla="*/ 56 h 761"/>
                <a:gd name="T16" fmla="*/ 183 w 420"/>
                <a:gd name="T17" fmla="*/ 69 h 761"/>
                <a:gd name="T18" fmla="*/ 125 w 420"/>
                <a:gd name="T19" fmla="*/ 139 h 761"/>
                <a:gd name="T20" fmla="*/ 82 w 420"/>
                <a:gd name="T21" fmla="*/ 137 h 761"/>
                <a:gd name="T22" fmla="*/ 72 w 420"/>
                <a:gd name="T23" fmla="*/ 183 h 761"/>
                <a:gd name="T24" fmla="*/ 125 w 420"/>
                <a:gd name="T25" fmla="*/ 217 h 761"/>
                <a:gd name="T26" fmla="*/ 156 w 420"/>
                <a:gd name="T27" fmla="*/ 250 h 761"/>
                <a:gd name="T28" fmla="*/ 151 w 420"/>
                <a:gd name="T29" fmla="*/ 295 h 761"/>
                <a:gd name="T30" fmla="*/ 109 w 420"/>
                <a:gd name="T31" fmla="*/ 311 h 761"/>
                <a:gd name="T32" fmla="*/ 103 w 420"/>
                <a:gd name="T33" fmla="*/ 320 h 761"/>
                <a:gd name="T34" fmla="*/ 75 w 420"/>
                <a:gd name="T35" fmla="*/ 336 h 761"/>
                <a:gd name="T36" fmla="*/ 40 w 420"/>
                <a:gd name="T37" fmla="*/ 328 h 761"/>
                <a:gd name="T38" fmla="*/ 40 w 420"/>
                <a:gd name="T39" fmla="*/ 343 h 761"/>
                <a:gd name="T40" fmla="*/ 27 w 420"/>
                <a:gd name="T41" fmla="*/ 367 h 761"/>
                <a:gd name="T42" fmla="*/ 32 w 420"/>
                <a:gd name="T43" fmla="*/ 413 h 761"/>
                <a:gd name="T44" fmla="*/ 36 w 420"/>
                <a:gd name="T45" fmla="*/ 433 h 761"/>
                <a:gd name="T46" fmla="*/ 0 w 420"/>
                <a:gd name="T47" fmla="*/ 441 h 761"/>
                <a:gd name="T48" fmla="*/ 4 w 420"/>
                <a:gd name="T49" fmla="*/ 481 h 761"/>
                <a:gd name="T50" fmla="*/ 18 w 420"/>
                <a:gd name="T51" fmla="*/ 498 h 761"/>
                <a:gd name="T52" fmla="*/ 68 w 420"/>
                <a:gd name="T53" fmla="*/ 491 h 761"/>
                <a:gd name="T54" fmla="*/ 78 w 420"/>
                <a:gd name="T55" fmla="*/ 507 h 761"/>
                <a:gd name="T56" fmla="*/ 131 w 420"/>
                <a:gd name="T57" fmla="*/ 529 h 761"/>
                <a:gd name="T58" fmla="*/ 193 w 420"/>
                <a:gd name="T59" fmla="*/ 537 h 761"/>
                <a:gd name="T60" fmla="*/ 224 w 420"/>
                <a:gd name="T61" fmla="*/ 546 h 761"/>
                <a:gd name="T62" fmla="*/ 216 w 420"/>
                <a:gd name="T63" fmla="*/ 514 h 761"/>
                <a:gd name="T64" fmla="*/ 244 w 420"/>
                <a:gd name="T65" fmla="*/ 484 h 761"/>
                <a:gd name="T66" fmla="*/ 238 w 420"/>
                <a:gd name="T67" fmla="*/ 469 h 761"/>
                <a:gd name="T68" fmla="*/ 210 w 420"/>
                <a:gd name="T69" fmla="*/ 451 h 761"/>
                <a:gd name="T70" fmla="*/ 263 w 420"/>
                <a:gd name="T71" fmla="*/ 446 h 761"/>
                <a:gd name="T72" fmla="*/ 279 w 420"/>
                <a:gd name="T73" fmla="*/ 451 h 761"/>
                <a:gd name="T74" fmla="*/ 293 w 420"/>
                <a:gd name="T75" fmla="*/ 420 h 761"/>
                <a:gd name="T76" fmla="*/ 251 w 420"/>
                <a:gd name="T77" fmla="*/ 347 h 761"/>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w 420"/>
                <a:gd name="T118" fmla="*/ 0 h 761"/>
                <a:gd name="T119" fmla="*/ 420 w 420"/>
                <a:gd name="T120" fmla="*/ 761 h 761"/>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T117" t="T118" r="T119" b="T120"/>
              <a:pathLst>
                <a:path w="420" h="761">
                  <a:moveTo>
                    <a:pt x="359" y="480"/>
                  </a:moveTo>
                  <a:lnTo>
                    <a:pt x="349" y="453"/>
                  </a:lnTo>
                  <a:lnTo>
                    <a:pt x="368" y="385"/>
                  </a:lnTo>
                  <a:lnTo>
                    <a:pt x="340" y="255"/>
                  </a:lnTo>
                  <a:lnTo>
                    <a:pt x="359" y="222"/>
                  </a:lnTo>
                  <a:lnTo>
                    <a:pt x="368" y="191"/>
                  </a:lnTo>
                  <a:lnTo>
                    <a:pt x="342" y="138"/>
                  </a:lnTo>
                  <a:lnTo>
                    <a:pt x="366" y="101"/>
                  </a:lnTo>
                  <a:lnTo>
                    <a:pt x="370" y="65"/>
                  </a:lnTo>
                  <a:lnTo>
                    <a:pt x="383" y="39"/>
                  </a:lnTo>
                  <a:lnTo>
                    <a:pt x="381" y="8"/>
                  </a:lnTo>
                  <a:lnTo>
                    <a:pt x="370" y="0"/>
                  </a:lnTo>
                  <a:lnTo>
                    <a:pt x="352" y="19"/>
                  </a:lnTo>
                  <a:lnTo>
                    <a:pt x="306" y="21"/>
                  </a:lnTo>
                  <a:lnTo>
                    <a:pt x="282" y="56"/>
                  </a:lnTo>
                  <a:lnTo>
                    <a:pt x="285" y="77"/>
                  </a:lnTo>
                  <a:lnTo>
                    <a:pt x="280" y="89"/>
                  </a:lnTo>
                  <a:lnTo>
                    <a:pt x="261" y="96"/>
                  </a:lnTo>
                  <a:lnTo>
                    <a:pt x="188" y="200"/>
                  </a:lnTo>
                  <a:lnTo>
                    <a:pt x="179" y="193"/>
                  </a:lnTo>
                  <a:lnTo>
                    <a:pt x="160" y="188"/>
                  </a:lnTo>
                  <a:lnTo>
                    <a:pt x="117" y="191"/>
                  </a:lnTo>
                  <a:lnTo>
                    <a:pt x="105" y="210"/>
                  </a:lnTo>
                  <a:lnTo>
                    <a:pt x="103" y="253"/>
                  </a:lnTo>
                  <a:lnTo>
                    <a:pt x="109" y="266"/>
                  </a:lnTo>
                  <a:lnTo>
                    <a:pt x="179" y="301"/>
                  </a:lnTo>
                  <a:lnTo>
                    <a:pt x="217" y="325"/>
                  </a:lnTo>
                  <a:lnTo>
                    <a:pt x="223" y="347"/>
                  </a:lnTo>
                  <a:lnTo>
                    <a:pt x="203" y="376"/>
                  </a:lnTo>
                  <a:lnTo>
                    <a:pt x="215" y="409"/>
                  </a:lnTo>
                  <a:lnTo>
                    <a:pt x="208" y="424"/>
                  </a:lnTo>
                  <a:lnTo>
                    <a:pt x="155" y="429"/>
                  </a:lnTo>
                  <a:lnTo>
                    <a:pt x="144" y="436"/>
                  </a:lnTo>
                  <a:lnTo>
                    <a:pt x="148" y="444"/>
                  </a:lnTo>
                  <a:lnTo>
                    <a:pt x="148" y="460"/>
                  </a:lnTo>
                  <a:lnTo>
                    <a:pt x="107" y="465"/>
                  </a:lnTo>
                  <a:lnTo>
                    <a:pt x="85" y="453"/>
                  </a:lnTo>
                  <a:lnTo>
                    <a:pt x="57" y="453"/>
                  </a:lnTo>
                  <a:lnTo>
                    <a:pt x="52" y="460"/>
                  </a:lnTo>
                  <a:lnTo>
                    <a:pt x="57" y="475"/>
                  </a:lnTo>
                  <a:lnTo>
                    <a:pt x="43" y="491"/>
                  </a:lnTo>
                  <a:lnTo>
                    <a:pt x="38" y="508"/>
                  </a:lnTo>
                  <a:lnTo>
                    <a:pt x="65" y="530"/>
                  </a:lnTo>
                  <a:lnTo>
                    <a:pt x="45" y="571"/>
                  </a:lnTo>
                  <a:lnTo>
                    <a:pt x="54" y="590"/>
                  </a:lnTo>
                  <a:lnTo>
                    <a:pt x="52" y="599"/>
                  </a:lnTo>
                  <a:lnTo>
                    <a:pt x="21" y="599"/>
                  </a:lnTo>
                  <a:lnTo>
                    <a:pt x="0" y="610"/>
                  </a:lnTo>
                  <a:lnTo>
                    <a:pt x="17" y="634"/>
                  </a:lnTo>
                  <a:lnTo>
                    <a:pt x="6" y="665"/>
                  </a:lnTo>
                  <a:lnTo>
                    <a:pt x="24" y="670"/>
                  </a:lnTo>
                  <a:lnTo>
                    <a:pt x="26" y="689"/>
                  </a:lnTo>
                  <a:lnTo>
                    <a:pt x="41" y="692"/>
                  </a:lnTo>
                  <a:lnTo>
                    <a:pt x="98" y="680"/>
                  </a:lnTo>
                  <a:lnTo>
                    <a:pt x="109" y="685"/>
                  </a:lnTo>
                  <a:lnTo>
                    <a:pt x="112" y="701"/>
                  </a:lnTo>
                  <a:lnTo>
                    <a:pt x="136" y="707"/>
                  </a:lnTo>
                  <a:lnTo>
                    <a:pt x="186" y="731"/>
                  </a:lnTo>
                  <a:lnTo>
                    <a:pt x="215" y="720"/>
                  </a:lnTo>
                  <a:lnTo>
                    <a:pt x="275" y="742"/>
                  </a:lnTo>
                  <a:lnTo>
                    <a:pt x="289" y="760"/>
                  </a:lnTo>
                  <a:lnTo>
                    <a:pt x="320" y="754"/>
                  </a:lnTo>
                  <a:lnTo>
                    <a:pt x="315" y="720"/>
                  </a:lnTo>
                  <a:lnTo>
                    <a:pt x="309" y="711"/>
                  </a:lnTo>
                  <a:lnTo>
                    <a:pt x="315" y="685"/>
                  </a:lnTo>
                  <a:lnTo>
                    <a:pt x="349" y="670"/>
                  </a:lnTo>
                  <a:lnTo>
                    <a:pt x="357" y="656"/>
                  </a:lnTo>
                  <a:lnTo>
                    <a:pt x="340" y="650"/>
                  </a:lnTo>
                  <a:lnTo>
                    <a:pt x="320" y="646"/>
                  </a:lnTo>
                  <a:lnTo>
                    <a:pt x="299" y="625"/>
                  </a:lnTo>
                  <a:lnTo>
                    <a:pt x="309" y="617"/>
                  </a:lnTo>
                  <a:lnTo>
                    <a:pt x="375" y="617"/>
                  </a:lnTo>
                  <a:lnTo>
                    <a:pt x="390" y="617"/>
                  </a:lnTo>
                  <a:lnTo>
                    <a:pt x="399" y="624"/>
                  </a:lnTo>
                  <a:lnTo>
                    <a:pt x="419" y="608"/>
                  </a:lnTo>
                  <a:lnTo>
                    <a:pt x="419" y="581"/>
                  </a:lnTo>
                  <a:lnTo>
                    <a:pt x="359" y="491"/>
                  </a:lnTo>
                  <a:lnTo>
                    <a:pt x="359" y="480"/>
                  </a:lnTo>
                </a:path>
              </a:pathLst>
            </a:custGeom>
            <a:grpFill/>
            <a:ln w="6350" cap="flat" cmpd="sng">
              <a:solidFill>
                <a:schemeClr val="bg1"/>
              </a:solidFill>
              <a:prstDash val="solid"/>
              <a:round/>
              <a:headEnd type="none" w="sm" len="sm"/>
              <a:tailEnd type="none" w="sm" len="sm"/>
            </a:ln>
          </p:spPr>
          <p:txBody>
            <a:bodyPr/>
            <a:lstStyle/>
            <a:p>
              <a:endParaRPr lang="zh-CN" altLang="en-US" sz="700"/>
            </a:p>
          </p:txBody>
        </p:sp>
        <p:sp>
          <p:nvSpPr>
            <p:cNvPr id="29" name="Freeform 1087"/>
            <p:cNvSpPr/>
            <p:nvPr/>
          </p:nvSpPr>
          <p:spPr bwMode="auto">
            <a:xfrm rot="356891">
              <a:off x="6878257" y="3682185"/>
              <a:ext cx="764367" cy="701703"/>
            </a:xfrm>
            <a:custGeom>
              <a:avLst/>
              <a:gdLst>
                <a:gd name="T0" fmla="*/ 41 w 506"/>
                <a:gd name="T1" fmla="*/ 231 h 460"/>
                <a:gd name="T2" fmla="*/ 92 w 506"/>
                <a:gd name="T3" fmla="*/ 278 h 460"/>
                <a:gd name="T4" fmla="*/ 134 w 506"/>
                <a:gd name="T5" fmla="*/ 287 h 460"/>
                <a:gd name="T6" fmla="*/ 173 w 506"/>
                <a:gd name="T7" fmla="*/ 280 h 460"/>
                <a:gd name="T8" fmla="*/ 185 w 506"/>
                <a:gd name="T9" fmla="*/ 287 h 460"/>
                <a:gd name="T10" fmla="*/ 198 w 506"/>
                <a:gd name="T11" fmla="*/ 280 h 460"/>
                <a:gd name="T12" fmla="*/ 208 w 506"/>
                <a:gd name="T13" fmla="*/ 288 h 460"/>
                <a:gd name="T14" fmla="*/ 213 w 506"/>
                <a:gd name="T15" fmla="*/ 304 h 460"/>
                <a:gd name="T16" fmla="*/ 232 w 506"/>
                <a:gd name="T17" fmla="*/ 316 h 460"/>
                <a:gd name="T18" fmla="*/ 256 w 506"/>
                <a:gd name="T19" fmla="*/ 316 h 460"/>
                <a:gd name="T20" fmla="*/ 275 w 506"/>
                <a:gd name="T21" fmla="*/ 332 h 460"/>
                <a:gd name="T22" fmla="*/ 291 w 506"/>
                <a:gd name="T23" fmla="*/ 323 h 460"/>
                <a:gd name="T24" fmla="*/ 304 w 506"/>
                <a:gd name="T25" fmla="*/ 332 h 460"/>
                <a:gd name="T26" fmla="*/ 315 w 506"/>
                <a:gd name="T27" fmla="*/ 309 h 460"/>
                <a:gd name="T28" fmla="*/ 330 w 506"/>
                <a:gd name="T29" fmla="*/ 301 h 460"/>
                <a:gd name="T30" fmla="*/ 333 w 506"/>
                <a:gd name="T31" fmla="*/ 284 h 460"/>
                <a:gd name="T32" fmla="*/ 326 w 506"/>
                <a:gd name="T33" fmla="*/ 251 h 460"/>
                <a:gd name="T34" fmla="*/ 324 w 506"/>
                <a:gd name="T35" fmla="*/ 249 h 460"/>
                <a:gd name="T36" fmla="*/ 309 w 506"/>
                <a:gd name="T37" fmla="*/ 264 h 460"/>
                <a:gd name="T38" fmla="*/ 285 w 506"/>
                <a:gd name="T39" fmla="*/ 245 h 460"/>
                <a:gd name="T40" fmla="*/ 269 w 506"/>
                <a:gd name="T41" fmla="*/ 224 h 460"/>
                <a:gd name="T42" fmla="*/ 285 w 506"/>
                <a:gd name="T43" fmla="*/ 210 h 460"/>
                <a:gd name="T44" fmla="*/ 289 w 506"/>
                <a:gd name="T45" fmla="*/ 188 h 460"/>
                <a:gd name="T46" fmla="*/ 301 w 506"/>
                <a:gd name="T47" fmla="*/ 180 h 460"/>
                <a:gd name="T48" fmla="*/ 299 w 506"/>
                <a:gd name="T49" fmla="*/ 150 h 460"/>
                <a:gd name="T50" fmla="*/ 307 w 506"/>
                <a:gd name="T51" fmla="*/ 145 h 460"/>
                <a:gd name="T52" fmla="*/ 321 w 506"/>
                <a:gd name="T53" fmla="*/ 153 h 460"/>
                <a:gd name="T54" fmla="*/ 330 w 506"/>
                <a:gd name="T55" fmla="*/ 167 h 460"/>
                <a:gd name="T56" fmla="*/ 348 w 506"/>
                <a:gd name="T57" fmla="*/ 153 h 460"/>
                <a:gd name="T58" fmla="*/ 355 w 506"/>
                <a:gd name="T59" fmla="*/ 145 h 460"/>
                <a:gd name="T60" fmla="*/ 352 w 506"/>
                <a:gd name="T61" fmla="*/ 130 h 460"/>
                <a:gd name="T62" fmla="*/ 330 w 506"/>
                <a:gd name="T63" fmla="*/ 118 h 460"/>
                <a:gd name="T64" fmla="*/ 325 w 506"/>
                <a:gd name="T65" fmla="*/ 103 h 460"/>
                <a:gd name="T66" fmla="*/ 286 w 506"/>
                <a:gd name="T67" fmla="*/ 109 h 460"/>
                <a:gd name="T68" fmla="*/ 262 w 506"/>
                <a:gd name="T69" fmla="*/ 86 h 460"/>
                <a:gd name="T70" fmla="*/ 251 w 506"/>
                <a:gd name="T71" fmla="*/ 83 h 460"/>
                <a:gd name="T72" fmla="*/ 251 w 506"/>
                <a:gd name="T73" fmla="*/ 68 h 460"/>
                <a:gd name="T74" fmla="*/ 305 w 506"/>
                <a:gd name="T75" fmla="*/ 6 h 460"/>
                <a:gd name="T76" fmla="*/ 285 w 506"/>
                <a:gd name="T77" fmla="*/ 12 h 460"/>
                <a:gd name="T78" fmla="*/ 273 w 506"/>
                <a:gd name="T79" fmla="*/ 20 h 460"/>
                <a:gd name="T80" fmla="*/ 269 w 506"/>
                <a:gd name="T81" fmla="*/ 13 h 460"/>
                <a:gd name="T82" fmla="*/ 269 w 506"/>
                <a:gd name="T83" fmla="*/ 4 h 460"/>
                <a:gd name="T84" fmla="*/ 259 w 506"/>
                <a:gd name="T85" fmla="*/ 0 h 460"/>
                <a:gd name="T86" fmla="*/ 234 w 506"/>
                <a:gd name="T87" fmla="*/ 10 h 460"/>
                <a:gd name="T88" fmla="*/ 173 w 506"/>
                <a:gd name="T89" fmla="*/ 2 h 460"/>
                <a:gd name="T90" fmla="*/ 169 w 506"/>
                <a:gd name="T91" fmla="*/ 54 h 460"/>
                <a:gd name="T92" fmla="*/ 140 w 506"/>
                <a:gd name="T93" fmla="*/ 78 h 460"/>
                <a:gd name="T94" fmla="*/ 100 w 506"/>
                <a:gd name="T95" fmla="*/ 86 h 460"/>
                <a:gd name="T96" fmla="*/ 45 w 506"/>
                <a:gd name="T97" fmla="*/ 126 h 460"/>
                <a:gd name="T98" fmla="*/ 0 w 506"/>
                <a:gd name="T99" fmla="*/ 138 h 460"/>
                <a:gd name="T100" fmla="*/ 0 w 506"/>
                <a:gd name="T101" fmla="*/ 146 h 460"/>
                <a:gd name="T102" fmla="*/ 41 w 506"/>
                <a:gd name="T103" fmla="*/ 212 h 460"/>
                <a:gd name="T104" fmla="*/ 41 w 506"/>
                <a:gd name="T105" fmla="*/ 231 h 460"/>
                <a:gd name="T106" fmla="*/ 41 w 506"/>
                <a:gd name="T107" fmla="*/ 231 h 460"/>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w 506"/>
                <a:gd name="T163" fmla="*/ 0 h 460"/>
                <a:gd name="T164" fmla="*/ 506 w 506"/>
                <a:gd name="T165" fmla="*/ 460 h 460"/>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T162" t="T163" r="T164" b="T165"/>
              <a:pathLst>
                <a:path w="506" h="460">
                  <a:moveTo>
                    <a:pt x="59" y="319"/>
                  </a:moveTo>
                  <a:lnTo>
                    <a:pt x="131" y="384"/>
                  </a:lnTo>
                  <a:lnTo>
                    <a:pt x="191" y="396"/>
                  </a:lnTo>
                  <a:lnTo>
                    <a:pt x="246" y="388"/>
                  </a:lnTo>
                  <a:lnTo>
                    <a:pt x="263" y="396"/>
                  </a:lnTo>
                  <a:lnTo>
                    <a:pt x="282" y="386"/>
                  </a:lnTo>
                  <a:lnTo>
                    <a:pt x="296" y="399"/>
                  </a:lnTo>
                  <a:lnTo>
                    <a:pt x="303" y="421"/>
                  </a:lnTo>
                  <a:lnTo>
                    <a:pt x="329" y="437"/>
                  </a:lnTo>
                  <a:lnTo>
                    <a:pt x="364" y="437"/>
                  </a:lnTo>
                  <a:lnTo>
                    <a:pt x="390" y="459"/>
                  </a:lnTo>
                  <a:lnTo>
                    <a:pt x="414" y="447"/>
                  </a:lnTo>
                  <a:lnTo>
                    <a:pt x="432" y="459"/>
                  </a:lnTo>
                  <a:lnTo>
                    <a:pt x="447" y="427"/>
                  </a:lnTo>
                  <a:lnTo>
                    <a:pt x="469" y="416"/>
                  </a:lnTo>
                  <a:lnTo>
                    <a:pt x="474" y="392"/>
                  </a:lnTo>
                  <a:lnTo>
                    <a:pt x="464" y="348"/>
                  </a:lnTo>
                  <a:lnTo>
                    <a:pt x="460" y="343"/>
                  </a:lnTo>
                  <a:lnTo>
                    <a:pt x="438" y="365"/>
                  </a:lnTo>
                  <a:lnTo>
                    <a:pt x="406" y="339"/>
                  </a:lnTo>
                  <a:lnTo>
                    <a:pt x="382" y="309"/>
                  </a:lnTo>
                  <a:lnTo>
                    <a:pt x="406" y="291"/>
                  </a:lnTo>
                  <a:lnTo>
                    <a:pt x="412" y="259"/>
                  </a:lnTo>
                  <a:lnTo>
                    <a:pt x="428" y="249"/>
                  </a:lnTo>
                  <a:lnTo>
                    <a:pt x="425" y="207"/>
                  </a:lnTo>
                  <a:lnTo>
                    <a:pt x="436" y="199"/>
                  </a:lnTo>
                  <a:lnTo>
                    <a:pt x="456" y="211"/>
                  </a:lnTo>
                  <a:lnTo>
                    <a:pt x="469" y="230"/>
                  </a:lnTo>
                  <a:lnTo>
                    <a:pt x="495" y="211"/>
                  </a:lnTo>
                  <a:lnTo>
                    <a:pt x="505" y="201"/>
                  </a:lnTo>
                  <a:lnTo>
                    <a:pt x="500" y="180"/>
                  </a:lnTo>
                  <a:lnTo>
                    <a:pt x="469" y="163"/>
                  </a:lnTo>
                  <a:lnTo>
                    <a:pt x="462" y="143"/>
                  </a:lnTo>
                  <a:lnTo>
                    <a:pt x="407" y="150"/>
                  </a:lnTo>
                  <a:lnTo>
                    <a:pt x="373" y="119"/>
                  </a:lnTo>
                  <a:lnTo>
                    <a:pt x="357" y="115"/>
                  </a:lnTo>
                  <a:lnTo>
                    <a:pt x="357" y="95"/>
                  </a:lnTo>
                  <a:lnTo>
                    <a:pt x="434" y="9"/>
                  </a:lnTo>
                  <a:lnTo>
                    <a:pt x="406" y="16"/>
                  </a:lnTo>
                  <a:lnTo>
                    <a:pt x="388" y="28"/>
                  </a:lnTo>
                  <a:lnTo>
                    <a:pt x="382" y="18"/>
                  </a:lnTo>
                  <a:lnTo>
                    <a:pt x="382" y="4"/>
                  </a:lnTo>
                  <a:lnTo>
                    <a:pt x="368" y="0"/>
                  </a:lnTo>
                  <a:lnTo>
                    <a:pt x="333" y="13"/>
                  </a:lnTo>
                  <a:lnTo>
                    <a:pt x="246" y="2"/>
                  </a:lnTo>
                  <a:lnTo>
                    <a:pt x="241" y="75"/>
                  </a:lnTo>
                  <a:lnTo>
                    <a:pt x="199" y="108"/>
                  </a:lnTo>
                  <a:lnTo>
                    <a:pt x="143" y="119"/>
                  </a:lnTo>
                  <a:lnTo>
                    <a:pt x="64" y="174"/>
                  </a:lnTo>
                  <a:lnTo>
                    <a:pt x="0" y="192"/>
                  </a:lnTo>
                  <a:lnTo>
                    <a:pt x="0" y="203"/>
                  </a:lnTo>
                  <a:lnTo>
                    <a:pt x="59" y="293"/>
                  </a:lnTo>
                  <a:lnTo>
                    <a:pt x="59" y="319"/>
                  </a:lnTo>
                </a:path>
              </a:pathLst>
            </a:custGeom>
            <a:grpFill/>
            <a:ln w="6350" cap="flat" cmpd="sng">
              <a:solidFill>
                <a:schemeClr val="bg1"/>
              </a:solidFill>
              <a:prstDash val="solid"/>
              <a:round/>
              <a:headEnd type="none" w="sm" len="sm"/>
              <a:tailEnd type="none" w="sm" len="sm"/>
            </a:ln>
          </p:spPr>
          <p:txBody>
            <a:bodyPr/>
            <a:lstStyle/>
            <a:p>
              <a:endParaRPr lang="zh-CN" altLang="en-US" sz="700"/>
            </a:p>
          </p:txBody>
        </p:sp>
        <p:sp>
          <p:nvSpPr>
            <p:cNvPr id="30" name="Freeform 1088"/>
            <p:cNvSpPr/>
            <p:nvPr/>
          </p:nvSpPr>
          <p:spPr bwMode="auto">
            <a:xfrm rot="356891">
              <a:off x="6903931" y="3036605"/>
              <a:ext cx="441635" cy="925978"/>
            </a:xfrm>
            <a:custGeom>
              <a:avLst/>
              <a:gdLst>
                <a:gd name="T0" fmla="*/ 13 w 292"/>
                <a:gd name="T1" fmla="*/ 440 h 606"/>
                <a:gd name="T2" fmla="*/ 59 w 292"/>
                <a:gd name="T3" fmla="*/ 427 h 606"/>
                <a:gd name="T4" fmla="*/ 114 w 292"/>
                <a:gd name="T5" fmla="*/ 387 h 606"/>
                <a:gd name="T6" fmla="*/ 153 w 292"/>
                <a:gd name="T7" fmla="*/ 379 h 606"/>
                <a:gd name="T8" fmla="*/ 184 w 292"/>
                <a:gd name="T9" fmla="*/ 355 h 606"/>
                <a:gd name="T10" fmla="*/ 186 w 292"/>
                <a:gd name="T11" fmla="*/ 301 h 606"/>
                <a:gd name="T12" fmla="*/ 172 w 292"/>
                <a:gd name="T13" fmla="*/ 282 h 606"/>
                <a:gd name="T14" fmla="*/ 177 w 292"/>
                <a:gd name="T15" fmla="*/ 266 h 606"/>
                <a:gd name="T16" fmla="*/ 186 w 292"/>
                <a:gd name="T17" fmla="*/ 252 h 606"/>
                <a:gd name="T18" fmla="*/ 191 w 292"/>
                <a:gd name="T19" fmla="*/ 229 h 606"/>
                <a:gd name="T20" fmla="*/ 199 w 292"/>
                <a:gd name="T21" fmla="*/ 213 h 606"/>
                <a:gd name="T22" fmla="*/ 184 w 292"/>
                <a:gd name="T23" fmla="*/ 182 h 606"/>
                <a:gd name="T24" fmla="*/ 162 w 292"/>
                <a:gd name="T25" fmla="*/ 156 h 606"/>
                <a:gd name="T26" fmla="*/ 174 w 292"/>
                <a:gd name="T27" fmla="*/ 113 h 606"/>
                <a:gd name="T28" fmla="*/ 200 w 292"/>
                <a:gd name="T29" fmla="*/ 96 h 606"/>
                <a:gd name="T30" fmla="*/ 206 w 292"/>
                <a:gd name="T31" fmla="*/ 68 h 606"/>
                <a:gd name="T32" fmla="*/ 194 w 292"/>
                <a:gd name="T33" fmla="*/ 45 h 606"/>
                <a:gd name="T34" fmla="*/ 194 w 292"/>
                <a:gd name="T35" fmla="*/ 15 h 606"/>
                <a:gd name="T36" fmla="*/ 177 w 292"/>
                <a:gd name="T37" fmla="*/ 0 h 606"/>
                <a:gd name="T38" fmla="*/ 137 w 292"/>
                <a:gd name="T39" fmla="*/ 20 h 606"/>
                <a:gd name="T40" fmla="*/ 132 w 292"/>
                <a:gd name="T41" fmla="*/ 14 h 606"/>
                <a:gd name="T42" fmla="*/ 110 w 292"/>
                <a:gd name="T43" fmla="*/ 31 h 606"/>
                <a:gd name="T44" fmla="*/ 93 w 292"/>
                <a:gd name="T45" fmla="*/ 29 h 606"/>
                <a:gd name="T46" fmla="*/ 59 w 292"/>
                <a:gd name="T47" fmla="*/ 80 h 606"/>
                <a:gd name="T48" fmla="*/ 47 w 292"/>
                <a:gd name="T49" fmla="*/ 80 h 606"/>
                <a:gd name="T50" fmla="*/ 29 w 292"/>
                <a:gd name="T51" fmla="*/ 96 h 606"/>
                <a:gd name="T52" fmla="*/ 30 w 292"/>
                <a:gd name="T53" fmla="*/ 119 h 606"/>
                <a:gd name="T54" fmla="*/ 21 w 292"/>
                <a:gd name="T55" fmla="*/ 138 h 606"/>
                <a:gd name="T56" fmla="*/ 18 w 292"/>
                <a:gd name="T57" fmla="*/ 164 h 606"/>
                <a:gd name="T58" fmla="*/ 2 w 292"/>
                <a:gd name="T59" fmla="*/ 191 h 606"/>
                <a:gd name="T60" fmla="*/ 20 w 292"/>
                <a:gd name="T61" fmla="*/ 229 h 606"/>
                <a:gd name="T62" fmla="*/ 13 w 292"/>
                <a:gd name="T63" fmla="*/ 252 h 606"/>
                <a:gd name="T64" fmla="*/ 0 w 292"/>
                <a:gd name="T65" fmla="*/ 277 h 606"/>
                <a:gd name="T66" fmla="*/ 20 w 292"/>
                <a:gd name="T67" fmla="*/ 371 h 606"/>
                <a:gd name="T68" fmla="*/ 6 w 292"/>
                <a:gd name="T69" fmla="*/ 421 h 606"/>
                <a:gd name="T70" fmla="*/ 13 w 292"/>
                <a:gd name="T71" fmla="*/ 440 h 606"/>
                <a:gd name="T72" fmla="*/ 13 w 292"/>
                <a:gd name="T73" fmla="*/ 440 h 60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292"/>
                <a:gd name="T112" fmla="*/ 0 h 606"/>
                <a:gd name="T113" fmla="*/ 292 w 292"/>
                <a:gd name="T114" fmla="*/ 606 h 606"/>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292" h="606">
                  <a:moveTo>
                    <a:pt x="19" y="605"/>
                  </a:moveTo>
                  <a:lnTo>
                    <a:pt x="83" y="587"/>
                  </a:lnTo>
                  <a:lnTo>
                    <a:pt x="162" y="532"/>
                  </a:lnTo>
                  <a:lnTo>
                    <a:pt x="217" y="520"/>
                  </a:lnTo>
                  <a:lnTo>
                    <a:pt x="260" y="488"/>
                  </a:lnTo>
                  <a:lnTo>
                    <a:pt x="264" y="414"/>
                  </a:lnTo>
                  <a:lnTo>
                    <a:pt x="244" y="388"/>
                  </a:lnTo>
                  <a:lnTo>
                    <a:pt x="251" y="366"/>
                  </a:lnTo>
                  <a:lnTo>
                    <a:pt x="264" y="346"/>
                  </a:lnTo>
                  <a:lnTo>
                    <a:pt x="269" y="315"/>
                  </a:lnTo>
                  <a:lnTo>
                    <a:pt x="281" y="293"/>
                  </a:lnTo>
                  <a:lnTo>
                    <a:pt x="260" y="250"/>
                  </a:lnTo>
                  <a:lnTo>
                    <a:pt x="229" y="214"/>
                  </a:lnTo>
                  <a:lnTo>
                    <a:pt x="246" y="156"/>
                  </a:lnTo>
                  <a:lnTo>
                    <a:pt x="284" y="132"/>
                  </a:lnTo>
                  <a:lnTo>
                    <a:pt x="291" y="95"/>
                  </a:lnTo>
                  <a:lnTo>
                    <a:pt x="275" y="62"/>
                  </a:lnTo>
                  <a:lnTo>
                    <a:pt x="275" y="21"/>
                  </a:lnTo>
                  <a:lnTo>
                    <a:pt x="251" y="0"/>
                  </a:lnTo>
                  <a:lnTo>
                    <a:pt x="194" y="28"/>
                  </a:lnTo>
                  <a:lnTo>
                    <a:pt x="186" y="20"/>
                  </a:lnTo>
                  <a:lnTo>
                    <a:pt x="155" y="42"/>
                  </a:lnTo>
                  <a:lnTo>
                    <a:pt x="131" y="40"/>
                  </a:lnTo>
                  <a:lnTo>
                    <a:pt x="83" y="110"/>
                  </a:lnTo>
                  <a:lnTo>
                    <a:pt x="67" y="110"/>
                  </a:lnTo>
                  <a:lnTo>
                    <a:pt x="41" y="132"/>
                  </a:lnTo>
                  <a:lnTo>
                    <a:pt x="43" y="163"/>
                  </a:lnTo>
                  <a:lnTo>
                    <a:pt x="30" y="190"/>
                  </a:lnTo>
                  <a:lnTo>
                    <a:pt x="26" y="225"/>
                  </a:lnTo>
                  <a:lnTo>
                    <a:pt x="2" y="262"/>
                  </a:lnTo>
                  <a:lnTo>
                    <a:pt x="28" y="315"/>
                  </a:lnTo>
                  <a:lnTo>
                    <a:pt x="19" y="346"/>
                  </a:lnTo>
                  <a:lnTo>
                    <a:pt x="0" y="380"/>
                  </a:lnTo>
                  <a:lnTo>
                    <a:pt x="28" y="510"/>
                  </a:lnTo>
                  <a:lnTo>
                    <a:pt x="9" y="578"/>
                  </a:lnTo>
                  <a:lnTo>
                    <a:pt x="19" y="605"/>
                  </a:lnTo>
                </a:path>
              </a:pathLst>
            </a:custGeom>
            <a:grpFill/>
            <a:ln w="6350" cap="flat" cmpd="sng">
              <a:solidFill>
                <a:schemeClr val="bg1"/>
              </a:solidFill>
              <a:prstDash val="solid"/>
              <a:round/>
              <a:headEnd type="none" w="sm" len="sm"/>
              <a:tailEnd type="none" w="sm" len="sm"/>
            </a:ln>
          </p:spPr>
          <p:txBody>
            <a:bodyPr/>
            <a:lstStyle/>
            <a:p>
              <a:endParaRPr lang="zh-CN" altLang="en-US" sz="700"/>
            </a:p>
          </p:txBody>
        </p:sp>
        <p:sp>
          <p:nvSpPr>
            <p:cNvPr id="31" name="Freeform 1089"/>
            <p:cNvSpPr/>
            <p:nvPr/>
          </p:nvSpPr>
          <p:spPr bwMode="auto">
            <a:xfrm rot="356891">
              <a:off x="7455721" y="3400310"/>
              <a:ext cx="828914" cy="575977"/>
            </a:xfrm>
            <a:custGeom>
              <a:avLst/>
              <a:gdLst>
                <a:gd name="T0" fmla="*/ 85 w 549"/>
                <a:gd name="T1" fmla="*/ 263 h 378"/>
                <a:gd name="T2" fmla="*/ 88 w 549"/>
                <a:gd name="T3" fmla="*/ 248 h 378"/>
                <a:gd name="T4" fmla="*/ 102 w 549"/>
                <a:gd name="T5" fmla="*/ 241 h 378"/>
                <a:gd name="T6" fmla="*/ 126 w 549"/>
                <a:gd name="T7" fmla="*/ 263 h 378"/>
                <a:gd name="T8" fmla="*/ 134 w 549"/>
                <a:gd name="T9" fmla="*/ 263 h 378"/>
                <a:gd name="T10" fmla="*/ 157 w 549"/>
                <a:gd name="T11" fmla="*/ 260 h 378"/>
                <a:gd name="T12" fmla="*/ 171 w 549"/>
                <a:gd name="T13" fmla="*/ 248 h 378"/>
                <a:gd name="T14" fmla="*/ 188 w 549"/>
                <a:gd name="T15" fmla="*/ 265 h 378"/>
                <a:gd name="T16" fmla="*/ 197 w 549"/>
                <a:gd name="T17" fmla="*/ 251 h 378"/>
                <a:gd name="T18" fmla="*/ 199 w 549"/>
                <a:gd name="T19" fmla="*/ 242 h 378"/>
                <a:gd name="T20" fmla="*/ 214 w 549"/>
                <a:gd name="T21" fmla="*/ 234 h 378"/>
                <a:gd name="T22" fmla="*/ 218 w 549"/>
                <a:gd name="T23" fmla="*/ 214 h 378"/>
                <a:gd name="T24" fmla="*/ 235 w 549"/>
                <a:gd name="T25" fmla="*/ 212 h 378"/>
                <a:gd name="T26" fmla="*/ 276 w 549"/>
                <a:gd name="T27" fmla="*/ 136 h 378"/>
                <a:gd name="T28" fmla="*/ 269 w 549"/>
                <a:gd name="T29" fmla="*/ 124 h 378"/>
                <a:gd name="T30" fmla="*/ 276 w 549"/>
                <a:gd name="T31" fmla="*/ 115 h 378"/>
                <a:gd name="T32" fmla="*/ 287 w 549"/>
                <a:gd name="T33" fmla="*/ 119 h 378"/>
                <a:gd name="T34" fmla="*/ 300 w 549"/>
                <a:gd name="T35" fmla="*/ 111 h 378"/>
                <a:gd name="T36" fmla="*/ 308 w 549"/>
                <a:gd name="T37" fmla="*/ 93 h 378"/>
                <a:gd name="T38" fmla="*/ 344 w 549"/>
                <a:gd name="T39" fmla="*/ 59 h 378"/>
                <a:gd name="T40" fmla="*/ 371 w 549"/>
                <a:gd name="T41" fmla="*/ 50 h 378"/>
                <a:gd name="T42" fmla="*/ 385 w 549"/>
                <a:gd name="T43" fmla="*/ 38 h 378"/>
                <a:gd name="T44" fmla="*/ 380 w 549"/>
                <a:gd name="T45" fmla="*/ 12 h 378"/>
                <a:gd name="T46" fmla="*/ 362 w 549"/>
                <a:gd name="T47" fmla="*/ 10 h 378"/>
                <a:gd name="T48" fmla="*/ 320 w 549"/>
                <a:gd name="T49" fmla="*/ 13 h 378"/>
                <a:gd name="T50" fmla="*/ 292 w 549"/>
                <a:gd name="T51" fmla="*/ 0 h 378"/>
                <a:gd name="T52" fmla="*/ 274 w 549"/>
                <a:gd name="T53" fmla="*/ 4 h 378"/>
                <a:gd name="T54" fmla="*/ 231 w 549"/>
                <a:gd name="T55" fmla="*/ 59 h 378"/>
                <a:gd name="T56" fmla="*/ 218 w 549"/>
                <a:gd name="T57" fmla="*/ 68 h 378"/>
                <a:gd name="T58" fmla="*/ 191 w 549"/>
                <a:gd name="T59" fmla="*/ 56 h 378"/>
                <a:gd name="T60" fmla="*/ 188 w 549"/>
                <a:gd name="T61" fmla="*/ 41 h 378"/>
                <a:gd name="T62" fmla="*/ 182 w 549"/>
                <a:gd name="T63" fmla="*/ 15 h 378"/>
                <a:gd name="T64" fmla="*/ 167 w 549"/>
                <a:gd name="T65" fmla="*/ 6 h 378"/>
                <a:gd name="T66" fmla="*/ 143 w 549"/>
                <a:gd name="T67" fmla="*/ 12 h 378"/>
                <a:gd name="T68" fmla="*/ 127 w 549"/>
                <a:gd name="T69" fmla="*/ 2 h 378"/>
                <a:gd name="T70" fmla="*/ 104 w 549"/>
                <a:gd name="T71" fmla="*/ 31 h 378"/>
                <a:gd name="T72" fmla="*/ 80 w 549"/>
                <a:gd name="T73" fmla="*/ 38 h 378"/>
                <a:gd name="T74" fmla="*/ 46 w 549"/>
                <a:gd name="T75" fmla="*/ 69 h 378"/>
                <a:gd name="T76" fmla="*/ 10 w 549"/>
                <a:gd name="T77" fmla="*/ 140 h 378"/>
                <a:gd name="T78" fmla="*/ 18 w 549"/>
                <a:gd name="T79" fmla="*/ 159 h 378"/>
                <a:gd name="T80" fmla="*/ 18 w 549"/>
                <a:gd name="T81" fmla="*/ 167 h 378"/>
                <a:gd name="T82" fmla="*/ 18 w 549"/>
                <a:gd name="T83" fmla="*/ 176 h 378"/>
                <a:gd name="T84" fmla="*/ 21 w 549"/>
                <a:gd name="T85" fmla="*/ 184 h 378"/>
                <a:gd name="T86" fmla="*/ 35 w 549"/>
                <a:gd name="T87" fmla="*/ 175 h 378"/>
                <a:gd name="T88" fmla="*/ 53 w 549"/>
                <a:gd name="T89" fmla="*/ 170 h 378"/>
                <a:gd name="T90" fmla="*/ 0 w 549"/>
                <a:gd name="T91" fmla="*/ 231 h 378"/>
                <a:gd name="T92" fmla="*/ 0 w 549"/>
                <a:gd name="T93" fmla="*/ 246 h 378"/>
                <a:gd name="T94" fmla="*/ 11 w 549"/>
                <a:gd name="T95" fmla="*/ 248 h 378"/>
                <a:gd name="T96" fmla="*/ 35 w 549"/>
                <a:gd name="T97" fmla="*/ 272 h 378"/>
                <a:gd name="T98" fmla="*/ 74 w 549"/>
                <a:gd name="T99" fmla="*/ 267 h 378"/>
                <a:gd name="T100" fmla="*/ 85 w 549"/>
                <a:gd name="T101" fmla="*/ 263 h 378"/>
                <a:gd name="T102" fmla="*/ 85 w 549"/>
                <a:gd name="T103" fmla="*/ 263 h 378"/>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549"/>
                <a:gd name="T157" fmla="*/ 0 h 378"/>
                <a:gd name="T158" fmla="*/ 549 w 549"/>
                <a:gd name="T159" fmla="*/ 378 h 378"/>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549" h="378">
                  <a:moveTo>
                    <a:pt x="121" y="365"/>
                  </a:moveTo>
                  <a:lnTo>
                    <a:pt x="125" y="343"/>
                  </a:lnTo>
                  <a:lnTo>
                    <a:pt x="145" y="334"/>
                  </a:lnTo>
                  <a:lnTo>
                    <a:pt x="180" y="365"/>
                  </a:lnTo>
                  <a:lnTo>
                    <a:pt x="191" y="365"/>
                  </a:lnTo>
                  <a:lnTo>
                    <a:pt x="224" y="360"/>
                  </a:lnTo>
                  <a:lnTo>
                    <a:pt x="243" y="345"/>
                  </a:lnTo>
                  <a:lnTo>
                    <a:pt x="269" y="367"/>
                  </a:lnTo>
                  <a:lnTo>
                    <a:pt x="281" y="348"/>
                  </a:lnTo>
                  <a:lnTo>
                    <a:pt x="283" y="336"/>
                  </a:lnTo>
                  <a:lnTo>
                    <a:pt x="305" y="324"/>
                  </a:lnTo>
                  <a:lnTo>
                    <a:pt x="311" y="297"/>
                  </a:lnTo>
                  <a:lnTo>
                    <a:pt x="334" y="293"/>
                  </a:lnTo>
                  <a:lnTo>
                    <a:pt x="394" y="189"/>
                  </a:lnTo>
                  <a:lnTo>
                    <a:pt x="384" y="172"/>
                  </a:lnTo>
                  <a:lnTo>
                    <a:pt x="394" y="160"/>
                  </a:lnTo>
                  <a:lnTo>
                    <a:pt x="408" y="165"/>
                  </a:lnTo>
                  <a:lnTo>
                    <a:pt x="427" y="154"/>
                  </a:lnTo>
                  <a:lnTo>
                    <a:pt x="439" y="129"/>
                  </a:lnTo>
                  <a:lnTo>
                    <a:pt x="489" y="83"/>
                  </a:lnTo>
                  <a:lnTo>
                    <a:pt x="528" y="70"/>
                  </a:lnTo>
                  <a:lnTo>
                    <a:pt x="548" y="52"/>
                  </a:lnTo>
                  <a:lnTo>
                    <a:pt x="542" y="16"/>
                  </a:lnTo>
                  <a:lnTo>
                    <a:pt x="515" y="13"/>
                  </a:lnTo>
                  <a:lnTo>
                    <a:pt x="456" y="19"/>
                  </a:lnTo>
                  <a:lnTo>
                    <a:pt x="415" y="0"/>
                  </a:lnTo>
                  <a:lnTo>
                    <a:pt x="390" y="4"/>
                  </a:lnTo>
                  <a:lnTo>
                    <a:pt x="329" y="83"/>
                  </a:lnTo>
                  <a:lnTo>
                    <a:pt x="311" y="95"/>
                  </a:lnTo>
                  <a:lnTo>
                    <a:pt x="272" y="77"/>
                  </a:lnTo>
                  <a:lnTo>
                    <a:pt x="269" y="57"/>
                  </a:lnTo>
                  <a:lnTo>
                    <a:pt x="260" y="21"/>
                  </a:lnTo>
                  <a:lnTo>
                    <a:pt x="239" y="9"/>
                  </a:lnTo>
                  <a:lnTo>
                    <a:pt x="204" y="17"/>
                  </a:lnTo>
                  <a:lnTo>
                    <a:pt x="181" y="2"/>
                  </a:lnTo>
                  <a:lnTo>
                    <a:pt x="149" y="43"/>
                  </a:lnTo>
                  <a:lnTo>
                    <a:pt x="114" y="52"/>
                  </a:lnTo>
                  <a:lnTo>
                    <a:pt x="66" y="96"/>
                  </a:lnTo>
                  <a:lnTo>
                    <a:pt x="13" y="194"/>
                  </a:lnTo>
                  <a:lnTo>
                    <a:pt x="26" y="220"/>
                  </a:lnTo>
                  <a:lnTo>
                    <a:pt x="25" y="231"/>
                  </a:lnTo>
                  <a:lnTo>
                    <a:pt x="25" y="244"/>
                  </a:lnTo>
                  <a:lnTo>
                    <a:pt x="30" y="255"/>
                  </a:lnTo>
                  <a:lnTo>
                    <a:pt x="49" y="242"/>
                  </a:lnTo>
                  <a:lnTo>
                    <a:pt x="76" y="235"/>
                  </a:lnTo>
                  <a:lnTo>
                    <a:pt x="0" y="321"/>
                  </a:lnTo>
                  <a:lnTo>
                    <a:pt x="0" y="341"/>
                  </a:lnTo>
                  <a:lnTo>
                    <a:pt x="16" y="345"/>
                  </a:lnTo>
                  <a:lnTo>
                    <a:pt x="50" y="377"/>
                  </a:lnTo>
                  <a:lnTo>
                    <a:pt x="105" y="370"/>
                  </a:lnTo>
                  <a:lnTo>
                    <a:pt x="121" y="365"/>
                  </a:lnTo>
                </a:path>
              </a:pathLst>
            </a:custGeom>
            <a:grpFill/>
            <a:ln w="6350" cap="flat" cmpd="sng">
              <a:solidFill>
                <a:schemeClr val="bg1"/>
              </a:solidFill>
              <a:prstDash val="solid"/>
              <a:round/>
              <a:headEnd type="none" w="sm" len="sm"/>
              <a:tailEnd type="none" w="sm" len="sm"/>
            </a:ln>
          </p:spPr>
          <p:txBody>
            <a:bodyPr/>
            <a:lstStyle/>
            <a:p>
              <a:endParaRPr lang="zh-CN" altLang="en-US" sz="700"/>
            </a:p>
          </p:txBody>
        </p:sp>
        <p:sp>
          <p:nvSpPr>
            <p:cNvPr id="32" name="Freeform 1090"/>
            <p:cNvSpPr/>
            <p:nvPr/>
          </p:nvSpPr>
          <p:spPr bwMode="auto">
            <a:xfrm rot="356891">
              <a:off x="7270097" y="2735720"/>
              <a:ext cx="684534" cy="1002436"/>
            </a:xfrm>
            <a:custGeom>
              <a:avLst/>
              <a:gdLst>
                <a:gd name="T0" fmla="*/ 125 w 455"/>
                <a:gd name="T1" fmla="*/ 459 h 658"/>
                <a:gd name="T2" fmla="*/ 152 w 455"/>
                <a:gd name="T3" fmla="*/ 369 h 658"/>
                <a:gd name="T4" fmla="*/ 210 w 455"/>
                <a:gd name="T5" fmla="*/ 331 h 658"/>
                <a:gd name="T6" fmla="*/ 223 w 455"/>
                <a:gd name="T7" fmla="*/ 295 h 658"/>
                <a:gd name="T8" fmla="*/ 198 w 455"/>
                <a:gd name="T9" fmla="*/ 282 h 658"/>
                <a:gd name="T10" fmla="*/ 167 w 455"/>
                <a:gd name="T11" fmla="*/ 265 h 658"/>
                <a:gd name="T12" fmla="*/ 151 w 455"/>
                <a:gd name="T13" fmla="*/ 221 h 658"/>
                <a:gd name="T14" fmla="*/ 122 w 455"/>
                <a:gd name="T15" fmla="*/ 223 h 658"/>
                <a:gd name="T16" fmla="*/ 91 w 455"/>
                <a:gd name="T17" fmla="*/ 216 h 658"/>
                <a:gd name="T18" fmla="*/ 113 w 455"/>
                <a:gd name="T19" fmla="*/ 168 h 658"/>
                <a:gd name="T20" fmla="*/ 139 w 455"/>
                <a:gd name="T21" fmla="*/ 120 h 658"/>
                <a:gd name="T22" fmla="*/ 182 w 455"/>
                <a:gd name="T23" fmla="*/ 140 h 658"/>
                <a:gd name="T24" fmla="*/ 199 w 455"/>
                <a:gd name="T25" fmla="*/ 171 h 658"/>
                <a:gd name="T26" fmla="*/ 203 w 455"/>
                <a:gd name="T27" fmla="*/ 199 h 658"/>
                <a:gd name="T28" fmla="*/ 228 w 455"/>
                <a:gd name="T29" fmla="*/ 229 h 658"/>
                <a:gd name="T30" fmla="*/ 289 w 455"/>
                <a:gd name="T31" fmla="*/ 212 h 658"/>
                <a:gd name="T32" fmla="*/ 315 w 455"/>
                <a:gd name="T33" fmla="*/ 157 h 658"/>
                <a:gd name="T34" fmla="*/ 283 w 455"/>
                <a:gd name="T35" fmla="*/ 128 h 658"/>
                <a:gd name="T36" fmla="*/ 267 w 455"/>
                <a:gd name="T37" fmla="*/ 82 h 658"/>
                <a:gd name="T38" fmla="*/ 210 w 455"/>
                <a:gd name="T39" fmla="*/ 52 h 658"/>
                <a:gd name="T40" fmla="*/ 178 w 455"/>
                <a:gd name="T41" fmla="*/ 0 h 658"/>
                <a:gd name="T42" fmla="*/ 139 w 455"/>
                <a:gd name="T43" fmla="*/ 30 h 658"/>
                <a:gd name="T44" fmla="*/ 141 w 455"/>
                <a:gd name="T45" fmla="*/ 53 h 658"/>
                <a:gd name="T46" fmla="*/ 102 w 455"/>
                <a:gd name="T47" fmla="*/ 66 h 658"/>
                <a:gd name="T48" fmla="*/ 81 w 455"/>
                <a:gd name="T49" fmla="*/ 74 h 658"/>
                <a:gd name="T50" fmla="*/ 45 w 455"/>
                <a:gd name="T51" fmla="*/ 84 h 658"/>
                <a:gd name="T52" fmla="*/ 36 w 455"/>
                <a:gd name="T53" fmla="*/ 53 h 658"/>
                <a:gd name="T54" fmla="*/ 6 w 455"/>
                <a:gd name="T55" fmla="*/ 97 h 658"/>
                <a:gd name="T56" fmla="*/ 19 w 455"/>
                <a:gd name="T57" fmla="*/ 167 h 658"/>
                <a:gd name="T58" fmla="*/ 36 w 455"/>
                <a:gd name="T59" fmla="*/ 212 h 658"/>
                <a:gd name="T60" fmla="*/ 43 w 455"/>
                <a:gd name="T61" fmla="*/ 261 h 658"/>
                <a:gd name="T62" fmla="*/ 4 w 455"/>
                <a:gd name="T63" fmla="*/ 321 h 658"/>
                <a:gd name="T64" fmla="*/ 41 w 455"/>
                <a:gd name="T65" fmla="*/ 377 h 658"/>
                <a:gd name="T66" fmla="*/ 29 w 455"/>
                <a:gd name="T67" fmla="*/ 416 h 658"/>
                <a:gd name="T68" fmla="*/ 15 w 455"/>
                <a:gd name="T69" fmla="*/ 447 h 658"/>
                <a:gd name="T70" fmla="*/ 89 w 455"/>
                <a:gd name="T71" fmla="*/ 473 h 658"/>
                <a:gd name="T72" fmla="*/ 124 w 455"/>
                <a:gd name="T73" fmla="*/ 466 h 658"/>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455"/>
                <a:gd name="T112" fmla="*/ 0 h 658"/>
                <a:gd name="T113" fmla="*/ 455 w 455"/>
                <a:gd name="T114" fmla="*/ 658 h 658"/>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455" h="658">
                  <a:moveTo>
                    <a:pt x="178" y="647"/>
                  </a:moveTo>
                  <a:lnTo>
                    <a:pt x="179" y="637"/>
                  </a:lnTo>
                  <a:lnTo>
                    <a:pt x="166" y="610"/>
                  </a:lnTo>
                  <a:lnTo>
                    <a:pt x="219" y="513"/>
                  </a:lnTo>
                  <a:lnTo>
                    <a:pt x="267" y="469"/>
                  </a:lnTo>
                  <a:lnTo>
                    <a:pt x="303" y="460"/>
                  </a:lnTo>
                  <a:lnTo>
                    <a:pt x="335" y="418"/>
                  </a:lnTo>
                  <a:lnTo>
                    <a:pt x="322" y="409"/>
                  </a:lnTo>
                  <a:lnTo>
                    <a:pt x="311" y="379"/>
                  </a:lnTo>
                  <a:lnTo>
                    <a:pt x="284" y="390"/>
                  </a:lnTo>
                  <a:lnTo>
                    <a:pt x="243" y="379"/>
                  </a:lnTo>
                  <a:lnTo>
                    <a:pt x="241" y="368"/>
                  </a:lnTo>
                  <a:lnTo>
                    <a:pt x="239" y="298"/>
                  </a:lnTo>
                  <a:lnTo>
                    <a:pt x="217" y="306"/>
                  </a:lnTo>
                  <a:lnTo>
                    <a:pt x="203" y="319"/>
                  </a:lnTo>
                  <a:lnTo>
                    <a:pt x="176" y="310"/>
                  </a:lnTo>
                  <a:lnTo>
                    <a:pt x="138" y="317"/>
                  </a:lnTo>
                  <a:lnTo>
                    <a:pt x="131" y="300"/>
                  </a:lnTo>
                  <a:lnTo>
                    <a:pt x="136" y="266"/>
                  </a:lnTo>
                  <a:lnTo>
                    <a:pt x="164" y="233"/>
                  </a:lnTo>
                  <a:lnTo>
                    <a:pt x="171" y="196"/>
                  </a:lnTo>
                  <a:lnTo>
                    <a:pt x="200" y="167"/>
                  </a:lnTo>
                  <a:lnTo>
                    <a:pt x="250" y="194"/>
                  </a:lnTo>
                  <a:lnTo>
                    <a:pt x="263" y="194"/>
                  </a:lnTo>
                  <a:lnTo>
                    <a:pt x="272" y="231"/>
                  </a:lnTo>
                  <a:lnTo>
                    <a:pt x="287" y="238"/>
                  </a:lnTo>
                  <a:lnTo>
                    <a:pt x="293" y="262"/>
                  </a:lnTo>
                  <a:lnTo>
                    <a:pt x="291" y="277"/>
                  </a:lnTo>
                  <a:lnTo>
                    <a:pt x="322" y="300"/>
                  </a:lnTo>
                  <a:lnTo>
                    <a:pt x="327" y="317"/>
                  </a:lnTo>
                  <a:lnTo>
                    <a:pt x="353" y="329"/>
                  </a:lnTo>
                  <a:lnTo>
                    <a:pt x="416" y="293"/>
                  </a:lnTo>
                  <a:lnTo>
                    <a:pt x="416" y="273"/>
                  </a:lnTo>
                  <a:lnTo>
                    <a:pt x="454" y="218"/>
                  </a:lnTo>
                  <a:lnTo>
                    <a:pt x="427" y="180"/>
                  </a:lnTo>
                  <a:lnTo>
                    <a:pt x="408" y="178"/>
                  </a:lnTo>
                  <a:lnTo>
                    <a:pt x="370" y="154"/>
                  </a:lnTo>
                  <a:lnTo>
                    <a:pt x="384" y="115"/>
                  </a:lnTo>
                  <a:lnTo>
                    <a:pt x="327" y="110"/>
                  </a:lnTo>
                  <a:lnTo>
                    <a:pt x="303" y="72"/>
                  </a:lnTo>
                  <a:lnTo>
                    <a:pt x="305" y="52"/>
                  </a:lnTo>
                  <a:lnTo>
                    <a:pt x="256" y="0"/>
                  </a:lnTo>
                  <a:lnTo>
                    <a:pt x="226" y="16"/>
                  </a:lnTo>
                  <a:lnTo>
                    <a:pt x="200" y="42"/>
                  </a:lnTo>
                  <a:lnTo>
                    <a:pt x="208" y="62"/>
                  </a:lnTo>
                  <a:lnTo>
                    <a:pt x="202" y="74"/>
                  </a:lnTo>
                  <a:lnTo>
                    <a:pt x="164" y="77"/>
                  </a:lnTo>
                  <a:lnTo>
                    <a:pt x="147" y="93"/>
                  </a:lnTo>
                  <a:lnTo>
                    <a:pt x="131" y="86"/>
                  </a:lnTo>
                  <a:lnTo>
                    <a:pt x="116" y="101"/>
                  </a:lnTo>
                  <a:lnTo>
                    <a:pt x="81" y="127"/>
                  </a:lnTo>
                  <a:lnTo>
                    <a:pt x="66" y="117"/>
                  </a:lnTo>
                  <a:lnTo>
                    <a:pt x="66" y="81"/>
                  </a:lnTo>
                  <a:lnTo>
                    <a:pt x="52" y="74"/>
                  </a:lnTo>
                  <a:lnTo>
                    <a:pt x="33" y="83"/>
                  </a:lnTo>
                  <a:lnTo>
                    <a:pt x="9" y="134"/>
                  </a:lnTo>
                  <a:lnTo>
                    <a:pt x="0" y="182"/>
                  </a:lnTo>
                  <a:lnTo>
                    <a:pt x="28" y="231"/>
                  </a:lnTo>
                  <a:lnTo>
                    <a:pt x="52" y="253"/>
                  </a:lnTo>
                  <a:lnTo>
                    <a:pt x="52" y="293"/>
                  </a:lnTo>
                  <a:lnTo>
                    <a:pt x="68" y="326"/>
                  </a:lnTo>
                  <a:lnTo>
                    <a:pt x="61" y="363"/>
                  </a:lnTo>
                  <a:lnTo>
                    <a:pt x="24" y="387"/>
                  </a:lnTo>
                  <a:lnTo>
                    <a:pt x="6" y="445"/>
                  </a:lnTo>
                  <a:lnTo>
                    <a:pt x="37" y="480"/>
                  </a:lnTo>
                  <a:lnTo>
                    <a:pt x="59" y="524"/>
                  </a:lnTo>
                  <a:lnTo>
                    <a:pt x="46" y="546"/>
                  </a:lnTo>
                  <a:lnTo>
                    <a:pt x="42" y="577"/>
                  </a:lnTo>
                  <a:lnTo>
                    <a:pt x="28" y="597"/>
                  </a:lnTo>
                  <a:lnTo>
                    <a:pt x="21" y="619"/>
                  </a:lnTo>
                  <a:lnTo>
                    <a:pt x="42" y="645"/>
                  </a:lnTo>
                  <a:lnTo>
                    <a:pt x="129" y="657"/>
                  </a:lnTo>
                  <a:lnTo>
                    <a:pt x="164" y="643"/>
                  </a:lnTo>
                  <a:lnTo>
                    <a:pt x="178" y="647"/>
                  </a:lnTo>
                </a:path>
              </a:pathLst>
            </a:custGeom>
            <a:grpFill/>
            <a:ln w="6350" cap="flat" cmpd="sng">
              <a:solidFill>
                <a:schemeClr val="bg1"/>
              </a:solidFill>
              <a:prstDash val="solid"/>
              <a:round/>
              <a:headEnd type="none" w="sm" len="sm"/>
              <a:tailEnd type="none" w="sm" len="sm"/>
            </a:ln>
          </p:spPr>
          <p:txBody>
            <a:bodyPr/>
            <a:lstStyle/>
            <a:p>
              <a:endParaRPr lang="zh-CN" altLang="en-US" sz="700"/>
            </a:p>
          </p:txBody>
        </p:sp>
        <p:sp>
          <p:nvSpPr>
            <p:cNvPr id="33" name="Freeform 1091"/>
            <p:cNvSpPr/>
            <p:nvPr/>
          </p:nvSpPr>
          <p:spPr bwMode="auto">
            <a:xfrm rot="356891">
              <a:off x="7632736" y="3094679"/>
              <a:ext cx="134190" cy="244663"/>
            </a:xfrm>
            <a:custGeom>
              <a:avLst/>
              <a:gdLst>
                <a:gd name="T0" fmla="*/ 51 w 89"/>
                <a:gd name="T1" fmla="*/ 108 h 160"/>
                <a:gd name="T2" fmla="*/ 32 w 89"/>
                <a:gd name="T3" fmla="*/ 116 h 160"/>
                <a:gd name="T4" fmla="*/ 4 w 89"/>
                <a:gd name="T5" fmla="*/ 108 h 160"/>
                <a:gd name="T6" fmla="*/ 2 w 89"/>
                <a:gd name="T7" fmla="*/ 100 h 160"/>
                <a:gd name="T8" fmla="*/ 0 w 89"/>
                <a:gd name="T9" fmla="*/ 48 h 160"/>
                <a:gd name="T10" fmla="*/ 20 w 89"/>
                <a:gd name="T11" fmla="*/ 39 h 160"/>
                <a:gd name="T12" fmla="*/ 17 w 89"/>
                <a:gd name="T13" fmla="*/ 29 h 160"/>
                <a:gd name="T14" fmla="*/ 21 w 89"/>
                <a:gd name="T15" fmla="*/ 10 h 160"/>
                <a:gd name="T16" fmla="*/ 23 w 89"/>
                <a:gd name="T17" fmla="*/ 0 h 160"/>
                <a:gd name="T18" fmla="*/ 34 w 89"/>
                <a:gd name="T19" fmla="*/ 5 h 160"/>
                <a:gd name="T20" fmla="*/ 38 w 89"/>
                <a:gd name="T21" fmla="*/ 23 h 160"/>
                <a:gd name="T22" fmla="*/ 36 w 89"/>
                <a:gd name="T23" fmla="*/ 33 h 160"/>
                <a:gd name="T24" fmla="*/ 59 w 89"/>
                <a:gd name="T25" fmla="*/ 50 h 160"/>
                <a:gd name="T26" fmla="*/ 61 w 89"/>
                <a:gd name="T27" fmla="*/ 62 h 160"/>
                <a:gd name="T28" fmla="*/ 48 w 89"/>
                <a:gd name="T29" fmla="*/ 72 h 160"/>
                <a:gd name="T30" fmla="*/ 45 w 89"/>
                <a:gd name="T31" fmla="*/ 93 h 160"/>
                <a:gd name="T32" fmla="*/ 51 w 89"/>
                <a:gd name="T33" fmla="*/ 108 h 160"/>
                <a:gd name="T34" fmla="*/ 51 w 89"/>
                <a:gd name="T35" fmla="*/ 108 h 160"/>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89"/>
                <a:gd name="T55" fmla="*/ 0 h 160"/>
                <a:gd name="T56" fmla="*/ 89 w 89"/>
                <a:gd name="T57" fmla="*/ 160 h 160"/>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89" h="160">
                  <a:moveTo>
                    <a:pt x="72" y="148"/>
                  </a:moveTo>
                  <a:lnTo>
                    <a:pt x="45" y="159"/>
                  </a:lnTo>
                  <a:lnTo>
                    <a:pt x="4" y="148"/>
                  </a:lnTo>
                  <a:lnTo>
                    <a:pt x="2" y="137"/>
                  </a:lnTo>
                  <a:lnTo>
                    <a:pt x="0" y="66"/>
                  </a:lnTo>
                  <a:lnTo>
                    <a:pt x="28" y="53"/>
                  </a:lnTo>
                  <a:lnTo>
                    <a:pt x="24" y="40"/>
                  </a:lnTo>
                  <a:lnTo>
                    <a:pt x="30" y="13"/>
                  </a:lnTo>
                  <a:lnTo>
                    <a:pt x="33" y="0"/>
                  </a:lnTo>
                  <a:lnTo>
                    <a:pt x="48" y="6"/>
                  </a:lnTo>
                  <a:lnTo>
                    <a:pt x="54" y="31"/>
                  </a:lnTo>
                  <a:lnTo>
                    <a:pt x="52" y="46"/>
                  </a:lnTo>
                  <a:lnTo>
                    <a:pt x="83" y="69"/>
                  </a:lnTo>
                  <a:lnTo>
                    <a:pt x="88" y="86"/>
                  </a:lnTo>
                  <a:lnTo>
                    <a:pt x="69" y="99"/>
                  </a:lnTo>
                  <a:lnTo>
                    <a:pt x="64" y="127"/>
                  </a:lnTo>
                  <a:lnTo>
                    <a:pt x="72" y="148"/>
                  </a:lnTo>
                </a:path>
              </a:pathLst>
            </a:custGeom>
            <a:grpFill/>
            <a:ln w="6350" cap="flat" cmpd="sng">
              <a:solidFill>
                <a:schemeClr val="bg1"/>
              </a:solidFill>
              <a:prstDash val="solid"/>
              <a:round/>
              <a:headEnd type="none" w="sm" len="sm"/>
              <a:tailEnd type="none" w="sm" len="sm"/>
            </a:ln>
          </p:spPr>
          <p:txBody>
            <a:bodyPr/>
            <a:lstStyle/>
            <a:p>
              <a:endParaRPr lang="zh-CN" altLang="en-US" sz="700"/>
            </a:p>
          </p:txBody>
        </p:sp>
        <p:sp>
          <p:nvSpPr>
            <p:cNvPr id="34" name="Freeform 1092"/>
            <p:cNvSpPr/>
            <p:nvPr/>
          </p:nvSpPr>
          <p:spPr bwMode="auto">
            <a:xfrm rot="356891">
              <a:off x="7480809" y="2987315"/>
              <a:ext cx="214022" cy="232769"/>
            </a:xfrm>
            <a:custGeom>
              <a:avLst/>
              <a:gdLst>
                <a:gd name="T0" fmla="*/ 75 w 142"/>
                <a:gd name="T1" fmla="*/ 93 h 153"/>
                <a:gd name="T2" fmla="*/ 74 w 142"/>
                <a:gd name="T3" fmla="*/ 78 h 153"/>
                <a:gd name="T4" fmla="*/ 68 w 142"/>
                <a:gd name="T5" fmla="*/ 65 h 153"/>
                <a:gd name="T6" fmla="*/ 96 w 142"/>
                <a:gd name="T7" fmla="*/ 56 h 153"/>
                <a:gd name="T8" fmla="*/ 98 w 142"/>
                <a:gd name="T9" fmla="*/ 45 h 153"/>
                <a:gd name="T10" fmla="*/ 91 w 142"/>
                <a:gd name="T11" fmla="*/ 19 h 153"/>
                <a:gd name="T12" fmla="*/ 83 w 142"/>
                <a:gd name="T13" fmla="*/ 19 h 153"/>
                <a:gd name="T14" fmla="*/ 47 w 142"/>
                <a:gd name="T15" fmla="*/ 0 h 153"/>
                <a:gd name="T16" fmla="*/ 28 w 142"/>
                <a:gd name="T17" fmla="*/ 20 h 153"/>
                <a:gd name="T18" fmla="*/ 23 w 142"/>
                <a:gd name="T19" fmla="*/ 47 h 153"/>
                <a:gd name="T20" fmla="*/ 4 w 142"/>
                <a:gd name="T21" fmla="*/ 72 h 153"/>
                <a:gd name="T22" fmla="*/ 0 w 142"/>
                <a:gd name="T23" fmla="*/ 95 h 153"/>
                <a:gd name="T24" fmla="*/ 4 w 142"/>
                <a:gd name="T25" fmla="*/ 107 h 153"/>
                <a:gd name="T26" fmla="*/ 31 w 142"/>
                <a:gd name="T27" fmla="*/ 102 h 153"/>
                <a:gd name="T28" fmla="*/ 51 w 142"/>
                <a:gd name="T29" fmla="*/ 109 h 153"/>
                <a:gd name="T30" fmla="*/ 59 w 142"/>
                <a:gd name="T31" fmla="*/ 99 h 153"/>
                <a:gd name="T32" fmla="*/ 75 w 142"/>
                <a:gd name="T33" fmla="*/ 93 h 153"/>
                <a:gd name="T34" fmla="*/ 75 w 142"/>
                <a:gd name="T35" fmla="*/ 93 h 153"/>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142"/>
                <a:gd name="T55" fmla="*/ 0 h 153"/>
                <a:gd name="T56" fmla="*/ 142 w 142"/>
                <a:gd name="T57" fmla="*/ 153 h 153"/>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142" h="153">
                  <a:moveTo>
                    <a:pt x="107" y="130"/>
                  </a:moveTo>
                  <a:lnTo>
                    <a:pt x="105" y="108"/>
                  </a:lnTo>
                  <a:lnTo>
                    <a:pt x="98" y="92"/>
                  </a:lnTo>
                  <a:lnTo>
                    <a:pt x="138" y="77"/>
                  </a:lnTo>
                  <a:lnTo>
                    <a:pt x="141" y="63"/>
                  </a:lnTo>
                  <a:lnTo>
                    <a:pt x="131" y="26"/>
                  </a:lnTo>
                  <a:lnTo>
                    <a:pt x="119" y="26"/>
                  </a:lnTo>
                  <a:lnTo>
                    <a:pt x="68" y="0"/>
                  </a:lnTo>
                  <a:lnTo>
                    <a:pt x="40" y="28"/>
                  </a:lnTo>
                  <a:lnTo>
                    <a:pt x="33" y="65"/>
                  </a:lnTo>
                  <a:lnTo>
                    <a:pt x="4" y="99"/>
                  </a:lnTo>
                  <a:lnTo>
                    <a:pt x="0" y="132"/>
                  </a:lnTo>
                  <a:lnTo>
                    <a:pt x="6" y="149"/>
                  </a:lnTo>
                  <a:lnTo>
                    <a:pt x="44" y="142"/>
                  </a:lnTo>
                  <a:lnTo>
                    <a:pt x="72" y="152"/>
                  </a:lnTo>
                  <a:lnTo>
                    <a:pt x="85" y="138"/>
                  </a:lnTo>
                  <a:lnTo>
                    <a:pt x="107" y="130"/>
                  </a:lnTo>
                </a:path>
              </a:pathLst>
            </a:custGeom>
            <a:grpFill/>
            <a:ln w="6350" cap="flat" cmpd="sng">
              <a:solidFill>
                <a:schemeClr val="bg1"/>
              </a:solidFill>
              <a:prstDash val="solid"/>
              <a:round/>
              <a:headEnd type="none" w="sm" len="sm"/>
              <a:tailEnd type="none" w="sm" len="sm"/>
            </a:ln>
          </p:spPr>
          <p:txBody>
            <a:bodyPr/>
            <a:lstStyle/>
            <a:p>
              <a:endParaRPr lang="zh-CN" altLang="en-US" sz="700"/>
            </a:p>
          </p:txBody>
        </p:sp>
        <p:sp>
          <p:nvSpPr>
            <p:cNvPr id="35" name="Freeform 1093"/>
            <p:cNvSpPr/>
            <p:nvPr/>
          </p:nvSpPr>
          <p:spPr bwMode="auto">
            <a:xfrm rot="356891">
              <a:off x="6218349" y="3198611"/>
              <a:ext cx="348213" cy="611655"/>
            </a:xfrm>
            <a:custGeom>
              <a:avLst/>
              <a:gdLst>
                <a:gd name="T0" fmla="*/ 152 w 230"/>
                <a:gd name="T1" fmla="*/ 163 h 400"/>
                <a:gd name="T2" fmla="*/ 153 w 230"/>
                <a:gd name="T3" fmla="*/ 131 h 400"/>
                <a:gd name="T4" fmla="*/ 162 w 230"/>
                <a:gd name="T5" fmla="*/ 117 h 400"/>
                <a:gd name="T6" fmla="*/ 158 w 230"/>
                <a:gd name="T7" fmla="*/ 103 h 400"/>
                <a:gd name="T8" fmla="*/ 107 w 230"/>
                <a:gd name="T9" fmla="*/ 84 h 400"/>
                <a:gd name="T10" fmla="*/ 111 w 230"/>
                <a:gd name="T11" fmla="*/ 62 h 400"/>
                <a:gd name="T12" fmla="*/ 127 w 230"/>
                <a:gd name="T13" fmla="*/ 40 h 400"/>
                <a:gd name="T14" fmla="*/ 118 w 230"/>
                <a:gd name="T15" fmla="*/ 5 h 400"/>
                <a:gd name="T16" fmla="*/ 113 w 230"/>
                <a:gd name="T17" fmla="*/ 0 h 400"/>
                <a:gd name="T18" fmla="*/ 80 w 230"/>
                <a:gd name="T19" fmla="*/ 23 h 400"/>
                <a:gd name="T20" fmla="*/ 65 w 230"/>
                <a:gd name="T21" fmla="*/ 74 h 400"/>
                <a:gd name="T22" fmla="*/ 61 w 230"/>
                <a:gd name="T23" fmla="*/ 110 h 400"/>
                <a:gd name="T24" fmla="*/ 33 w 230"/>
                <a:gd name="T25" fmla="*/ 131 h 400"/>
                <a:gd name="T26" fmla="*/ 19 w 230"/>
                <a:gd name="T27" fmla="*/ 138 h 400"/>
                <a:gd name="T28" fmla="*/ 0 w 230"/>
                <a:gd name="T29" fmla="*/ 142 h 400"/>
                <a:gd name="T30" fmla="*/ 42 w 230"/>
                <a:gd name="T31" fmla="*/ 196 h 400"/>
                <a:gd name="T32" fmla="*/ 50 w 230"/>
                <a:gd name="T33" fmla="*/ 237 h 400"/>
                <a:gd name="T34" fmla="*/ 47 w 230"/>
                <a:gd name="T35" fmla="*/ 256 h 400"/>
                <a:gd name="T36" fmla="*/ 76 w 230"/>
                <a:gd name="T37" fmla="*/ 272 h 400"/>
                <a:gd name="T38" fmla="*/ 76 w 230"/>
                <a:gd name="T39" fmla="*/ 284 h 400"/>
                <a:gd name="T40" fmla="*/ 102 w 230"/>
                <a:gd name="T41" fmla="*/ 291 h 400"/>
                <a:gd name="T42" fmla="*/ 109 w 230"/>
                <a:gd name="T43" fmla="*/ 291 h 400"/>
                <a:gd name="T44" fmla="*/ 109 w 230"/>
                <a:gd name="T45" fmla="*/ 267 h 400"/>
                <a:gd name="T46" fmla="*/ 129 w 230"/>
                <a:gd name="T47" fmla="*/ 265 h 400"/>
                <a:gd name="T48" fmla="*/ 135 w 230"/>
                <a:gd name="T49" fmla="*/ 238 h 400"/>
                <a:gd name="T50" fmla="*/ 120 w 230"/>
                <a:gd name="T51" fmla="*/ 226 h 400"/>
                <a:gd name="T52" fmla="*/ 109 w 230"/>
                <a:gd name="T53" fmla="*/ 215 h 400"/>
                <a:gd name="T54" fmla="*/ 114 w 230"/>
                <a:gd name="T55" fmla="*/ 164 h 400"/>
                <a:gd name="T56" fmla="*/ 125 w 230"/>
                <a:gd name="T57" fmla="*/ 158 h 400"/>
                <a:gd name="T58" fmla="*/ 143 w 230"/>
                <a:gd name="T59" fmla="*/ 166 h 400"/>
                <a:gd name="T60" fmla="*/ 152 w 230"/>
                <a:gd name="T61" fmla="*/ 163 h 400"/>
                <a:gd name="T62" fmla="*/ 152 w 230"/>
                <a:gd name="T63" fmla="*/ 163 h 400"/>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230"/>
                <a:gd name="T97" fmla="*/ 0 h 400"/>
                <a:gd name="T98" fmla="*/ 230 w 230"/>
                <a:gd name="T99" fmla="*/ 400 h 400"/>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230" h="400">
                  <a:moveTo>
                    <a:pt x="214" y="223"/>
                  </a:moveTo>
                  <a:lnTo>
                    <a:pt x="216" y="180"/>
                  </a:lnTo>
                  <a:lnTo>
                    <a:pt x="229" y="160"/>
                  </a:lnTo>
                  <a:lnTo>
                    <a:pt x="223" y="141"/>
                  </a:lnTo>
                  <a:lnTo>
                    <a:pt x="152" y="114"/>
                  </a:lnTo>
                  <a:lnTo>
                    <a:pt x="157" y="86"/>
                  </a:lnTo>
                  <a:lnTo>
                    <a:pt x="178" y="55"/>
                  </a:lnTo>
                  <a:lnTo>
                    <a:pt x="166" y="6"/>
                  </a:lnTo>
                  <a:lnTo>
                    <a:pt x="159" y="0"/>
                  </a:lnTo>
                  <a:lnTo>
                    <a:pt x="113" y="31"/>
                  </a:lnTo>
                  <a:lnTo>
                    <a:pt x="92" y="101"/>
                  </a:lnTo>
                  <a:lnTo>
                    <a:pt x="85" y="150"/>
                  </a:lnTo>
                  <a:lnTo>
                    <a:pt x="47" y="180"/>
                  </a:lnTo>
                  <a:lnTo>
                    <a:pt x="26" y="189"/>
                  </a:lnTo>
                  <a:lnTo>
                    <a:pt x="0" y="196"/>
                  </a:lnTo>
                  <a:lnTo>
                    <a:pt x="59" y="269"/>
                  </a:lnTo>
                  <a:lnTo>
                    <a:pt x="71" y="324"/>
                  </a:lnTo>
                  <a:lnTo>
                    <a:pt x="66" y="350"/>
                  </a:lnTo>
                  <a:lnTo>
                    <a:pt x="107" y="372"/>
                  </a:lnTo>
                  <a:lnTo>
                    <a:pt x="107" y="389"/>
                  </a:lnTo>
                  <a:lnTo>
                    <a:pt x="144" y="399"/>
                  </a:lnTo>
                  <a:lnTo>
                    <a:pt x="154" y="399"/>
                  </a:lnTo>
                  <a:lnTo>
                    <a:pt x="154" y="367"/>
                  </a:lnTo>
                  <a:lnTo>
                    <a:pt x="183" y="363"/>
                  </a:lnTo>
                  <a:lnTo>
                    <a:pt x="190" y="326"/>
                  </a:lnTo>
                  <a:lnTo>
                    <a:pt x="170" y="310"/>
                  </a:lnTo>
                  <a:lnTo>
                    <a:pt x="154" y="295"/>
                  </a:lnTo>
                  <a:lnTo>
                    <a:pt x="161" y="225"/>
                  </a:lnTo>
                  <a:lnTo>
                    <a:pt x="176" y="216"/>
                  </a:lnTo>
                  <a:lnTo>
                    <a:pt x="202" y="227"/>
                  </a:lnTo>
                  <a:lnTo>
                    <a:pt x="214" y="223"/>
                  </a:lnTo>
                </a:path>
              </a:pathLst>
            </a:custGeom>
            <a:grpFill/>
            <a:ln w="6350" cap="flat" cmpd="sng">
              <a:solidFill>
                <a:schemeClr val="bg1"/>
              </a:solidFill>
              <a:prstDash val="solid"/>
              <a:round/>
              <a:headEnd type="none" w="sm" len="sm"/>
              <a:tailEnd type="none" w="sm" len="sm"/>
            </a:ln>
          </p:spPr>
          <p:txBody>
            <a:bodyPr/>
            <a:lstStyle/>
            <a:p>
              <a:endParaRPr lang="zh-CN" altLang="en-US" sz="700"/>
            </a:p>
          </p:txBody>
        </p:sp>
        <p:sp>
          <p:nvSpPr>
            <p:cNvPr id="36" name="Freeform 1094"/>
            <p:cNvSpPr/>
            <p:nvPr/>
          </p:nvSpPr>
          <p:spPr bwMode="auto">
            <a:xfrm rot="356891">
              <a:off x="5556958" y="964881"/>
              <a:ext cx="2826463" cy="2594437"/>
            </a:xfrm>
            <a:custGeom>
              <a:avLst/>
              <a:gdLst>
                <a:gd name="T0" fmla="*/ 428 w 1876"/>
                <a:gd name="T1" fmla="*/ 1194 h 1700"/>
                <a:gd name="T2" fmla="*/ 484 w 1876"/>
                <a:gd name="T3" fmla="*/ 1090 h 1700"/>
                <a:gd name="T4" fmla="*/ 524 w 1876"/>
                <a:gd name="T5" fmla="*/ 1187 h 1700"/>
                <a:gd name="T6" fmla="*/ 577 w 1876"/>
                <a:gd name="T7" fmla="*/ 1208 h 1700"/>
                <a:gd name="T8" fmla="*/ 644 w 1876"/>
                <a:gd name="T9" fmla="*/ 1104 h 1700"/>
                <a:gd name="T10" fmla="*/ 712 w 1876"/>
                <a:gd name="T11" fmla="*/ 1069 h 1700"/>
                <a:gd name="T12" fmla="*/ 791 w 1876"/>
                <a:gd name="T13" fmla="*/ 1003 h 1700"/>
                <a:gd name="T14" fmla="*/ 839 w 1876"/>
                <a:gd name="T15" fmla="*/ 938 h 1700"/>
                <a:gd name="T16" fmla="*/ 885 w 1876"/>
                <a:gd name="T17" fmla="*/ 865 h 1700"/>
                <a:gd name="T18" fmla="*/ 930 w 1876"/>
                <a:gd name="T19" fmla="*/ 868 h 1700"/>
                <a:gd name="T20" fmla="*/ 985 w 1876"/>
                <a:gd name="T21" fmla="*/ 851 h 1700"/>
                <a:gd name="T22" fmla="*/ 1052 w 1876"/>
                <a:gd name="T23" fmla="*/ 844 h 1700"/>
                <a:gd name="T24" fmla="*/ 1116 w 1876"/>
                <a:gd name="T25" fmla="*/ 869 h 1700"/>
                <a:gd name="T26" fmla="*/ 1150 w 1876"/>
                <a:gd name="T27" fmla="*/ 843 h 1700"/>
                <a:gd name="T28" fmla="*/ 1217 w 1876"/>
                <a:gd name="T29" fmla="*/ 777 h 1700"/>
                <a:gd name="T30" fmla="*/ 1276 w 1876"/>
                <a:gd name="T31" fmla="*/ 743 h 1700"/>
                <a:gd name="T32" fmla="*/ 1291 w 1876"/>
                <a:gd name="T33" fmla="*/ 686 h 1700"/>
                <a:gd name="T34" fmla="*/ 1220 w 1876"/>
                <a:gd name="T35" fmla="*/ 646 h 1700"/>
                <a:gd name="T36" fmla="*/ 1202 w 1876"/>
                <a:gd name="T37" fmla="*/ 564 h 1700"/>
                <a:gd name="T38" fmla="*/ 1224 w 1876"/>
                <a:gd name="T39" fmla="*/ 536 h 1700"/>
                <a:gd name="T40" fmla="*/ 1232 w 1876"/>
                <a:gd name="T41" fmla="*/ 473 h 1700"/>
                <a:gd name="T42" fmla="*/ 1232 w 1876"/>
                <a:gd name="T43" fmla="*/ 457 h 1700"/>
                <a:gd name="T44" fmla="*/ 1250 w 1876"/>
                <a:gd name="T45" fmla="*/ 336 h 1700"/>
                <a:gd name="T46" fmla="*/ 1275 w 1876"/>
                <a:gd name="T47" fmla="*/ 348 h 1700"/>
                <a:gd name="T48" fmla="*/ 1284 w 1876"/>
                <a:gd name="T49" fmla="*/ 191 h 1700"/>
                <a:gd name="T50" fmla="*/ 1200 w 1876"/>
                <a:gd name="T51" fmla="*/ 124 h 1700"/>
                <a:gd name="T52" fmla="*/ 1135 w 1876"/>
                <a:gd name="T53" fmla="*/ 83 h 1700"/>
                <a:gd name="T54" fmla="*/ 1072 w 1876"/>
                <a:gd name="T55" fmla="*/ 63 h 1700"/>
                <a:gd name="T56" fmla="*/ 1061 w 1876"/>
                <a:gd name="T57" fmla="*/ 0 h 1700"/>
                <a:gd name="T58" fmla="*/ 1035 w 1876"/>
                <a:gd name="T59" fmla="*/ 63 h 1700"/>
                <a:gd name="T60" fmla="*/ 1004 w 1876"/>
                <a:gd name="T61" fmla="*/ 232 h 1700"/>
                <a:gd name="T62" fmla="*/ 918 w 1876"/>
                <a:gd name="T63" fmla="*/ 298 h 1700"/>
                <a:gd name="T64" fmla="*/ 861 w 1876"/>
                <a:gd name="T65" fmla="*/ 419 h 1700"/>
                <a:gd name="T66" fmla="*/ 950 w 1876"/>
                <a:gd name="T67" fmla="*/ 440 h 1700"/>
                <a:gd name="T68" fmla="*/ 1076 w 1876"/>
                <a:gd name="T69" fmla="*/ 484 h 1700"/>
                <a:gd name="T70" fmla="*/ 987 w 1876"/>
                <a:gd name="T71" fmla="*/ 523 h 1700"/>
                <a:gd name="T72" fmla="*/ 915 w 1876"/>
                <a:gd name="T73" fmla="*/ 573 h 1700"/>
                <a:gd name="T74" fmla="*/ 820 w 1876"/>
                <a:gd name="T75" fmla="*/ 663 h 1700"/>
                <a:gd name="T76" fmla="*/ 707 w 1876"/>
                <a:gd name="T77" fmla="*/ 680 h 1700"/>
                <a:gd name="T78" fmla="*/ 683 w 1876"/>
                <a:gd name="T79" fmla="*/ 794 h 1700"/>
                <a:gd name="T80" fmla="*/ 508 w 1876"/>
                <a:gd name="T81" fmla="*/ 871 h 1700"/>
                <a:gd name="T82" fmla="*/ 361 w 1876"/>
                <a:gd name="T83" fmla="*/ 919 h 1700"/>
                <a:gd name="T84" fmla="*/ 130 w 1876"/>
                <a:gd name="T85" fmla="*/ 863 h 1700"/>
                <a:gd name="T86" fmla="*/ 7 w 1876"/>
                <a:gd name="T87" fmla="*/ 905 h 1700"/>
                <a:gd name="T88" fmla="*/ 77 w 1876"/>
                <a:gd name="T89" fmla="*/ 988 h 1700"/>
                <a:gd name="T90" fmla="*/ 147 w 1876"/>
                <a:gd name="T91" fmla="*/ 1021 h 1700"/>
                <a:gd name="T92" fmla="*/ 169 w 1876"/>
                <a:gd name="T93" fmla="*/ 1086 h 1700"/>
                <a:gd name="T94" fmla="*/ 242 w 1876"/>
                <a:gd name="T95" fmla="*/ 1130 h 1700"/>
                <a:gd name="T96" fmla="*/ 349 w 1876"/>
                <a:gd name="T97" fmla="*/ 1119 h 1700"/>
                <a:gd name="T98" fmla="*/ 314 w 1876"/>
                <a:gd name="T99" fmla="*/ 1178 h 1700"/>
                <a:gd name="T100" fmla="*/ 367 w 1876"/>
                <a:gd name="T101" fmla="*/ 1228 h 1700"/>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1876"/>
                <a:gd name="T154" fmla="*/ 0 h 1700"/>
                <a:gd name="T155" fmla="*/ 1876 w 1876"/>
                <a:gd name="T156" fmla="*/ 1700 h 1700"/>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1876" h="1700">
                  <a:moveTo>
                    <a:pt x="527" y="1694"/>
                  </a:moveTo>
                  <a:lnTo>
                    <a:pt x="553" y="1687"/>
                  </a:lnTo>
                  <a:lnTo>
                    <a:pt x="575" y="1678"/>
                  </a:lnTo>
                  <a:lnTo>
                    <a:pt x="613" y="1648"/>
                  </a:lnTo>
                  <a:lnTo>
                    <a:pt x="620" y="1598"/>
                  </a:lnTo>
                  <a:lnTo>
                    <a:pt x="641" y="1528"/>
                  </a:lnTo>
                  <a:lnTo>
                    <a:pt x="687" y="1497"/>
                  </a:lnTo>
                  <a:lnTo>
                    <a:pt x="694" y="1504"/>
                  </a:lnTo>
                  <a:lnTo>
                    <a:pt x="706" y="1552"/>
                  </a:lnTo>
                  <a:lnTo>
                    <a:pt x="685" y="1583"/>
                  </a:lnTo>
                  <a:lnTo>
                    <a:pt x="680" y="1612"/>
                  </a:lnTo>
                  <a:lnTo>
                    <a:pt x="751" y="1639"/>
                  </a:lnTo>
                  <a:lnTo>
                    <a:pt x="757" y="1658"/>
                  </a:lnTo>
                  <a:lnTo>
                    <a:pt x="799" y="1656"/>
                  </a:lnTo>
                  <a:lnTo>
                    <a:pt x="819" y="1660"/>
                  </a:lnTo>
                  <a:lnTo>
                    <a:pt x="828" y="1667"/>
                  </a:lnTo>
                  <a:lnTo>
                    <a:pt x="900" y="1564"/>
                  </a:lnTo>
                  <a:lnTo>
                    <a:pt x="919" y="1557"/>
                  </a:lnTo>
                  <a:lnTo>
                    <a:pt x="924" y="1544"/>
                  </a:lnTo>
                  <a:lnTo>
                    <a:pt x="922" y="1523"/>
                  </a:lnTo>
                  <a:lnTo>
                    <a:pt x="946" y="1489"/>
                  </a:lnTo>
                  <a:lnTo>
                    <a:pt x="991" y="1487"/>
                  </a:lnTo>
                  <a:lnTo>
                    <a:pt x="1010" y="1467"/>
                  </a:lnTo>
                  <a:lnTo>
                    <a:pt x="1020" y="1475"/>
                  </a:lnTo>
                  <a:lnTo>
                    <a:pt x="1046" y="1453"/>
                  </a:lnTo>
                  <a:lnTo>
                    <a:pt x="1062" y="1453"/>
                  </a:lnTo>
                  <a:lnTo>
                    <a:pt x="1110" y="1383"/>
                  </a:lnTo>
                  <a:lnTo>
                    <a:pt x="1134" y="1385"/>
                  </a:lnTo>
                  <a:lnTo>
                    <a:pt x="1165" y="1363"/>
                  </a:lnTo>
                  <a:lnTo>
                    <a:pt x="1173" y="1371"/>
                  </a:lnTo>
                  <a:lnTo>
                    <a:pt x="1230" y="1343"/>
                  </a:lnTo>
                  <a:lnTo>
                    <a:pt x="1202" y="1294"/>
                  </a:lnTo>
                  <a:lnTo>
                    <a:pt x="1211" y="1246"/>
                  </a:lnTo>
                  <a:lnTo>
                    <a:pt x="1235" y="1195"/>
                  </a:lnTo>
                  <a:lnTo>
                    <a:pt x="1254" y="1186"/>
                  </a:lnTo>
                  <a:lnTo>
                    <a:pt x="1268" y="1193"/>
                  </a:lnTo>
                  <a:lnTo>
                    <a:pt x="1268" y="1229"/>
                  </a:lnTo>
                  <a:lnTo>
                    <a:pt x="1283" y="1239"/>
                  </a:lnTo>
                  <a:lnTo>
                    <a:pt x="1319" y="1212"/>
                  </a:lnTo>
                  <a:lnTo>
                    <a:pt x="1333" y="1197"/>
                  </a:lnTo>
                  <a:lnTo>
                    <a:pt x="1349" y="1204"/>
                  </a:lnTo>
                  <a:lnTo>
                    <a:pt x="1367" y="1188"/>
                  </a:lnTo>
                  <a:lnTo>
                    <a:pt x="1404" y="1186"/>
                  </a:lnTo>
                  <a:lnTo>
                    <a:pt x="1410" y="1173"/>
                  </a:lnTo>
                  <a:lnTo>
                    <a:pt x="1402" y="1154"/>
                  </a:lnTo>
                  <a:lnTo>
                    <a:pt x="1428" y="1127"/>
                  </a:lnTo>
                  <a:lnTo>
                    <a:pt x="1458" y="1111"/>
                  </a:lnTo>
                  <a:lnTo>
                    <a:pt x="1507" y="1164"/>
                  </a:lnTo>
                  <a:lnTo>
                    <a:pt x="1505" y="1184"/>
                  </a:lnTo>
                  <a:lnTo>
                    <a:pt x="1529" y="1222"/>
                  </a:lnTo>
                  <a:lnTo>
                    <a:pt x="1586" y="1226"/>
                  </a:lnTo>
                  <a:lnTo>
                    <a:pt x="1599" y="1200"/>
                  </a:lnTo>
                  <a:lnTo>
                    <a:pt x="1584" y="1123"/>
                  </a:lnTo>
                  <a:lnTo>
                    <a:pt x="1597" y="1109"/>
                  </a:lnTo>
                  <a:lnTo>
                    <a:pt x="1623" y="1127"/>
                  </a:lnTo>
                  <a:lnTo>
                    <a:pt x="1647" y="1162"/>
                  </a:lnTo>
                  <a:lnTo>
                    <a:pt x="1685" y="1104"/>
                  </a:lnTo>
                  <a:lnTo>
                    <a:pt x="1702" y="1101"/>
                  </a:lnTo>
                  <a:lnTo>
                    <a:pt x="1730" y="1072"/>
                  </a:lnTo>
                  <a:lnTo>
                    <a:pt x="1744" y="1072"/>
                  </a:lnTo>
                  <a:lnTo>
                    <a:pt x="1768" y="1048"/>
                  </a:lnTo>
                  <a:lnTo>
                    <a:pt x="1781" y="1048"/>
                  </a:lnTo>
                  <a:lnTo>
                    <a:pt x="1794" y="1025"/>
                  </a:lnTo>
                  <a:lnTo>
                    <a:pt x="1829" y="1025"/>
                  </a:lnTo>
                  <a:lnTo>
                    <a:pt x="1860" y="995"/>
                  </a:lnTo>
                  <a:lnTo>
                    <a:pt x="1875" y="979"/>
                  </a:lnTo>
                  <a:lnTo>
                    <a:pt x="1875" y="961"/>
                  </a:lnTo>
                  <a:lnTo>
                    <a:pt x="1850" y="947"/>
                  </a:lnTo>
                  <a:lnTo>
                    <a:pt x="1850" y="915"/>
                  </a:lnTo>
                  <a:lnTo>
                    <a:pt x="1805" y="858"/>
                  </a:lnTo>
                  <a:lnTo>
                    <a:pt x="1761" y="899"/>
                  </a:lnTo>
                  <a:lnTo>
                    <a:pt x="1748" y="891"/>
                  </a:lnTo>
                  <a:lnTo>
                    <a:pt x="1745" y="867"/>
                  </a:lnTo>
                  <a:lnTo>
                    <a:pt x="1728" y="840"/>
                  </a:lnTo>
                  <a:lnTo>
                    <a:pt x="1723" y="809"/>
                  </a:lnTo>
                  <a:lnTo>
                    <a:pt x="1723" y="778"/>
                  </a:lnTo>
                  <a:lnTo>
                    <a:pt x="1693" y="756"/>
                  </a:lnTo>
                  <a:lnTo>
                    <a:pt x="1689" y="742"/>
                  </a:lnTo>
                  <a:lnTo>
                    <a:pt x="1697" y="723"/>
                  </a:lnTo>
                  <a:lnTo>
                    <a:pt x="1754" y="740"/>
                  </a:lnTo>
                  <a:lnTo>
                    <a:pt x="1757" y="711"/>
                  </a:lnTo>
                  <a:lnTo>
                    <a:pt x="1776" y="689"/>
                  </a:lnTo>
                  <a:lnTo>
                    <a:pt x="1764" y="677"/>
                  </a:lnTo>
                  <a:lnTo>
                    <a:pt x="1766" y="653"/>
                  </a:lnTo>
                  <a:lnTo>
                    <a:pt x="1794" y="639"/>
                  </a:lnTo>
                  <a:lnTo>
                    <a:pt x="1800" y="631"/>
                  </a:lnTo>
                  <a:lnTo>
                    <a:pt x="1797" y="622"/>
                  </a:lnTo>
                  <a:lnTo>
                    <a:pt x="1766" y="631"/>
                  </a:lnTo>
                  <a:lnTo>
                    <a:pt x="1711" y="590"/>
                  </a:lnTo>
                  <a:lnTo>
                    <a:pt x="1709" y="580"/>
                  </a:lnTo>
                  <a:lnTo>
                    <a:pt x="1735" y="547"/>
                  </a:lnTo>
                  <a:lnTo>
                    <a:pt x="1790" y="463"/>
                  </a:lnTo>
                  <a:lnTo>
                    <a:pt x="1794" y="456"/>
                  </a:lnTo>
                  <a:lnTo>
                    <a:pt x="1802" y="456"/>
                  </a:lnTo>
                  <a:lnTo>
                    <a:pt x="1821" y="478"/>
                  </a:lnTo>
                  <a:lnTo>
                    <a:pt x="1826" y="480"/>
                  </a:lnTo>
                  <a:lnTo>
                    <a:pt x="1826" y="378"/>
                  </a:lnTo>
                  <a:lnTo>
                    <a:pt x="1845" y="370"/>
                  </a:lnTo>
                  <a:lnTo>
                    <a:pt x="1845" y="330"/>
                  </a:lnTo>
                  <a:lnTo>
                    <a:pt x="1840" y="264"/>
                  </a:lnTo>
                  <a:lnTo>
                    <a:pt x="1862" y="176"/>
                  </a:lnTo>
                  <a:lnTo>
                    <a:pt x="1797" y="125"/>
                  </a:lnTo>
                  <a:lnTo>
                    <a:pt x="1745" y="169"/>
                  </a:lnTo>
                  <a:lnTo>
                    <a:pt x="1719" y="171"/>
                  </a:lnTo>
                  <a:lnTo>
                    <a:pt x="1706" y="187"/>
                  </a:lnTo>
                  <a:lnTo>
                    <a:pt x="1663" y="180"/>
                  </a:lnTo>
                  <a:lnTo>
                    <a:pt x="1640" y="154"/>
                  </a:lnTo>
                  <a:lnTo>
                    <a:pt x="1627" y="114"/>
                  </a:lnTo>
                  <a:lnTo>
                    <a:pt x="1630" y="99"/>
                  </a:lnTo>
                  <a:lnTo>
                    <a:pt x="1594" y="77"/>
                  </a:lnTo>
                  <a:lnTo>
                    <a:pt x="1575" y="110"/>
                  </a:lnTo>
                  <a:lnTo>
                    <a:pt x="1537" y="87"/>
                  </a:lnTo>
                  <a:lnTo>
                    <a:pt x="1531" y="81"/>
                  </a:lnTo>
                  <a:lnTo>
                    <a:pt x="1553" y="21"/>
                  </a:lnTo>
                  <a:lnTo>
                    <a:pt x="1536" y="0"/>
                  </a:lnTo>
                  <a:lnTo>
                    <a:pt x="1520" y="0"/>
                  </a:lnTo>
                  <a:lnTo>
                    <a:pt x="1481" y="26"/>
                  </a:lnTo>
                  <a:lnTo>
                    <a:pt x="1448" y="77"/>
                  </a:lnTo>
                  <a:lnTo>
                    <a:pt x="1460" y="84"/>
                  </a:lnTo>
                  <a:lnTo>
                    <a:pt x="1484" y="87"/>
                  </a:lnTo>
                  <a:lnTo>
                    <a:pt x="1505" y="137"/>
                  </a:lnTo>
                  <a:lnTo>
                    <a:pt x="1494" y="158"/>
                  </a:lnTo>
                  <a:lnTo>
                    <a:pt x="1474" y="187"/>
                  </a:lnTo>
                  <a:lnTo>
                    <a:pt x="1439" y="320"/>
                  </a:lnTo>
                  <a:lnTo>
                    <a:pt x="1452" y="342"/>
                  </a:lnTo>
                  <a:lnTo>
                    <a:pt x="1441" y="359"/>
                  </a:lnTo>
                  <a:lnTo>
                    <a:pt x="1360" y="419"/>
                  </a:lnTo>
                  <a:lnTo>
                    <a:pt x="1316" y="412"/>
                  </a:lnTo>
                  <a:lnTo>
                    <a:pt x="1292" y="403"/>
                  </a:lnTo>
                  <a:lnTo>
                    <a:pt x="1288" y="414"/>
                  </a:lnTo>
                  <a:lnTo>
                    <a:pt x="1252" y="557"/>
                  </a:lnTo>
                  <a:lnTo>
                    <a:pt x="1235" y="578"/>
                  </a:lnTo>
                  <a:lnTo>
                    <a:pt x="1244" y="602"/>
                  </a:lnTo>
                  <a:lnTo>
                    <a:pt x="1266" y="622"/>
                  </a:lnTo>
                  <a:lnTo>
                    <a:pt x="1303" y="602"/>
                  </a:lnTo>
                  <a:lnTo>
                    <a:pt x="1362" y="607"/>
                  </a:lnTo>
                  <a:lnTo>
                    <a:pt x="1380" y="578"/>
                  </a:lnTo>
                  <a:lnTo>
                    <a:pt x="1410" y="569"/>
                  </a:lnTo>
                  <a:lnTo>
                    <a:pt x="1470" y="590"/>
                  </a:lnTo>
                  <a:lnTo>
                    <a:pt x="1542" y="668"/>
                  </a:lnTo>
                  <a:lnTo>
                    <a:pt x="1542" y="684"/>
                  </a:lnTo>
                  <a:lnTo>
                    <a:pt x="1527" y="694"/>
                  </a:lnTo>
                  <a:lnTo>
                    <a:pt x="1443" y="699"/>
                  </a:lnTo>
                  <a:lnTo>
                    <a:pt x="1415" y="721"/>
                  </a:lnTo>
                  <a:lnTo>
                    <a:pt x="1393" y="718"/>
                  </a:lnTo>
                  <a:lnTo>
                    <a:pt x="1378" y="742"/>
                  </a:lnTo>
                  <a:lnTo>
                    <a:pt x="1338" y="752"/>
                  </a:lnTo>
                  <a:lnTo>
                    <a:pt x="1312" y="790"/>
                  </a:lnTo>
                  <a:lnTo>
                    <a:pt x="1307" y="820"/>
                  </a:lnTo>
                  <a:lnTo>
                    <a:pt x="1250" y="858"/>
                  </a:lnTo>
                  <a:lnTo>
                    <a:pt x="1216" y="862"/>
                  </a:lnTo>
                  <a:lnTo>
                    <a:pt x="1176" y="915"/>
                  </a:lnTo>
                  <a:lnTo>
                    <a:pt x="1139" y="937"/>
                  </a:lnTo>
                  <a:lnTo>
                    <a:pt x="1067" y="921"/>
                  </a:lnTo>
                  <a:lnTo>
                    <a:pt x="1042" y="911"/>
                  </a:lnTo>
                  <a:lnTo>
                    <a:pt x="1014" y="939"/>
                  </a:lnTo>
                  <a:lnTo>
                    <a:pt x="1000" y="990"/>
                  </a:lnTo>
                  <a:lnTo>
                    <a:pt x="1041" y="1048"/>
                  </a:lnTo>
                  <a:lnTo>
                    <a:pt x="1014" y="1074"/>
                  </a:lnTo>
                  <a:lnTo>
                    <a:pt x="979" y="1096"/>
                  </a:lnTo>
                  <a:lnTo>
                    <a:pt x="926" y="1162"/>
                  </a:lnTo>
                  <a:lnTo>
                    <a:pt x="859" y="1193"/>
                  </a:lnTo>
                  <a:lnTo>
                    <a:pt x="747" y="1204"/>
                  </a:lnTo>
                  <a:lnTo>
                    <a:pt x="728" y="1202"/>
                  </a:lnTo>
                  <a:lnTo>
                    <a:pt x="599" y="1257"/>
                  </a:lnTo>
                  <a:lnTo>
                    <a:pt x="541" y="1294"/>
                  </a:lnTo>
                  <a:lnTo>
                    <a:pt x="522" y="1285"/>
                  </a:lnTo>
                  <a:lnTo>
                    <a:pt x="517" y="1268"/>
                  </a:lnTo>
                  <a:lnTo>
                    <a:pt x="438" y="1263"/>
                  </a:lnTo>
                  <a:lnTo>
                    <a:pt x="345" y="1234"/>
                  </a:lnTo>
                  <a:lnTo>
                    <a:pt x="321" y="1207"/>
                  </a:lnTo>
                  <a:lnTo>
                    <a:pt x="187" y="1191"/>
                  </a:lnTo>
                  <a:lnTo>
                    <a:pt x="163" y="1202"/>
                  </a:lnTo>
                  <a:lnTo>
                    <a:pt x="1" y="1186"/>
                  </a:lnTo>
                  <a:lnTo>
                    <a:pt x="0" y="1210"/>
                  </a:lnTo>
                  <a:lnTo>
                    <a:pt x="10" y="1248"/>
                  </a:lnTo>
                  <a:lnTo>
                    <a:pt x="3" y="1310"/>
                  </a:lnTo>
                  <a:lnTo>
                    <a:pt x="50" y="1378"/>
                  </a:lnTo>
                  <a:lnTo>
                    <a:pt x="74" y="1393"/>
                  </a:lnTo>
                  <a:lnTo>
                    <a:pt x="110" y="1364"/>
                  </a:lnTo>
                  <a:lnTo>
                    <a:pt x="189" y="1364"/>
                  </a:lnTo>
                  <a:lnTo>
                    <a:pt x="209" y="1371"/>
                  </a:lnTo>
                  <a:lnTo>
                    <a:pt x="220" y="1389"/>
                  </a:lnTo>
                  <a:lnTo>
                    <a:pt x="211" y="1409"/>
                  </a:lnTo>
                  <a:lnTo>
                    <a:pt x="168" y="1444"/>
                  </a:lnTo>
                  <a:lnTo>
                    <a:pt x="172" y="1462"/>
                  </a:lnTo>
                  <a:lnTo>
                    <a:pt x="223" y="1499"/>
                  </a:lnTo>
                  <a:lnTo>
                    <a:pt x="242" y="1499"/>
                  </a:lnTo>
                  <a:lnTo>
                    <a:pt x="249" y="1508"/>
                  </a:lnTo>
                  <a:lnTo>
                    <a:pt x="244" y="1523"/>
                  </a:lnTo>
                  <a:lnTo>
                    <a:pt x="275" y="1548"/>
                  </a:lnTo>
                  <a:lnTo>
                    <a:pt x="347" y="1559"/>
                  </a:lnTo>
                  <a:lnTo>
                    <a:pt x="383" y="1550"/>
                  </a:lnTo>
                  <a:lnTo>
                    <a:pt x="426" y="1506"/>
                  </a:lnTo>
                  <a:lnTo>
                    <a:pt x="479" y="1511"/>
                  </a:lnTo>
                  <a:lnTo>
                    <a:pt x="501" y="1544"/>
                  </a:lnTo>
                  <a:lnTo>
                    <a:pt x="488" y="1574"/>
                  </a:lnTo>
                  <a:lnTo>
                    <a:pt x="493" y="1593"/>
                  </a:lnTo>
                  <a:lnTo>
                    <a:pt x="464" y="1610"/>
                  </a:lnTo>
                  <a:lnTo>
                    <a:pt x="450" y="1625"/>
                  </a:lnTo>
                  <a:lnTo>
                    <a:pt x="455" y="1663"/>
                  </a:lnTo>
                  <a:lnTo>
                    <a:pt x="505" y="1699"/>
                  </a:lnTo>
                  <a:lnTo>
                    <a:pt x="527" y="1694"/>
                  </a:lnTo>
                </a:path>
              </a:pathLst>
            </a:custGeom>
            <a:grpFill/>
            <a:ln w="6350" cap="flat" cmpd="sng">
              <a:solidFill>
                <a:schemeClr val="bg1"/>
              </a:solidFill>
              <a:prstDash val="solid"/>
              <a:round/>
              <a:headEnd type="none" w="sm" len="sm"/>
              <a:tailEnd type="none" w="sm" len="sm"/>
            </a:ln>
          </p:spPr>
          <p:txBody>
            <a:bodyPr/>
            <a:lstStyle/>
            <a:p>
              <a:endParaRPr lang="zh-CN" altLang="en-US" sz="700"/>
            </a:p>
          </p:txBody>
        </p:sp>
        <p:sp>
          <p:nvSpPr>
            <p:cNvPr id="37" name="Freeform 1095"/>
            <p:cNvSpPr/>
            <p:nvPr/>
          </p:nvSpPr>
          <p:spPr bwMode="auto">
            <a:xfrm rot="356891">
              <a:off x="7865835" y="2548769"/>
              <a:ext cx="738890" cy="728890"/>
            </a:xfrm>
            <a:custGeom>
              <a:avLst/>
              <a:gdLst>
                <a:gd name="T0" fmla="*/ 283 w 491"/>
                <a:gd name="T1" fmla="*/ 240 h 478"/>
                <a:gd name="T2" fmla="*/ 319 w 491"/>
                <a:gd name="T3" fmla="*/ 184 h 478"/>
                <a:gd name="T4" fmla="*/ 341 w 491"/>
                <a:gd name="T5" fmla="*/ 156 h 478"/>
                <a:gd name="T6" fmla="*/ 338 w 491"/>
                <a:gd name="T7" fmla="*/ 129 h 478"/>
                <a:gd name="T8" fmla="*/ 314 w 491"/>
                <a:gd name="T9" fmla="*/ 101 h 478"/>
                <a:gd name="T10" fmla="*/ 310 w 491"/>
                <a:gd name="T11" fmla="*/ 76 h 478"/>
                <a:gd name="T12" fmla="*/ 267 w 491"/>
                <a:gd name="T13" fmla="*/ 14 h 478"/>
                <a:gd name="T14" fmla="*/ 265 w 491"/>
                <a:gd name="T15" fmla="*/ 20 h 478"/>
                <a:gd name="T16" fmla="*/ 255 w 491"/>
                <a:gd name="T17" fmla="*/ 31 h 478"/>
                <a:gd name="T18" fmla="*/ 237 w 491"/>
                <a:gd name="T19" fmla="*/ 8 h 478"/>
                <a:gd name="T20" fmla="*/ 210 w 491"/>
                <a:gd name="T21" fmla="*/ 0 h 478"/>
                <a:gd name="T22" fmla="*/ 210 w 491"/>
                <a:gd name="T23" fmla="*/ 8 h 478"/>
                <a:gd name="T24" fmla="*/ 210 w 491"/>
                <a:gd name="T25" fmla="*/ 20 h 478"/>
                <a:gd name="T26" fmla="*/ 198 w 491"/>
                <a:gd name="T27" fmla="*/ 31 h 478"/>
                <a:gd name="T28" fmla="*/ 177 w 491"/>
                <a:gd name="T29" fmla="*/ 53 h 478"/>
                <a:gd name="T30" fmla="*/ 154 w 491"/>
                <a:gd name="T31" fmla="*/ 53 h 478"/>
                <a:gd name="T32" fmla="*/ 144 w 491"/>
                <a:gd name="T33" fmla="*/ 70 h 478"/>
                <a:gd name="T34" fmla="*/ 136 w 491"/>
                <a:gd name="T35" fmla="*/ 70 h 478"/>
                <a:gd name="T36" fmla="*/ 119 w 491"/>
                <a:gd name="T37" fmla="*/ 88 h 478"/>
                <a:gd name="T38" fmla="*/ 109 w 491"/>
                <a:gd name="T39" fmla="*/ 88 h 478"/>
                <a:gd name="T40" fmla="*/ 89 w 491"/>
                <a:gd name="T41" fmla="*/ 109 h 478"/>
                <a:gd name="T42" fmla="*/ 77 w 491"/>
                <a:gd name="T43" fmla="*/ 111 h 478"/>
                <a:gd name="T44" fmla="*/ 51 w 491"/>
                <a:gd name="T45" fmla="*/ 153 h 478"/>
                <a:gd name="T46" fmla="*/ 35 w 491"/>
                <a:gd name="T47" fmla="*/ 128 h 478"/>
                <a:gd name="T48" fmla="*/ 16 w 491"/>
                <a:gd name="T49" fmla="*/ 115 h 478"/>
                <a:gd name="T50" fmla="*/ 8 w 491"/>
                <a:gd name="T51" fmla="*/ 124 h 478"/>
                <a:gd name="T52" fmla="*/ 18 w 491"/>
                <a:gd name="T53" fmla="*/ 180 h 478"/>
                <a:gd name="T54" fmla="*/ 10 w 491"/>
                <a:gd name="T55" fmla="*/ 200 h 478"/>
                <a:gd name="T56" fmla="*/ 0 w 491"/>
                <a:gd name="T57" fmla="*/ 228 h 478"/>
                <a:gd name="T58" fmla="*/ 26 w 491"/>
                <a:gd name="T59" fmla="*/ 245 h 478"/>
                <a:gd name="T60" fmla="*/ 39 w 491"/>
                <a:gd name="T61" fmla="*/ 248 h 478"/>
                <a:gd name="T62" fmla="*/ 58 w 491"/>
                <a:gd name="T63" fmla="*/ 275 h 478"/>
                <a:gd name="T64" fmla="*/ 71 w 491"/>
                <a:gd name="T65" fmla="*/ 266 h 478"/>
                <a:gd name="T66" fmla="*/ 93 w 491"/>
                <a:gd name="T67" fmla="*/ 240 h 478"/>
                <a:gd name="T68" fmla="*/ 113 w 491"/>
                <a:gd name="T69" fmla="*/ 201 h 478"/>
                <a:gd name="T70" fmla="*/ 151 w 491"/>
                <a:gd name="T71" fmla="*/ 193 h 478"/>
                <a:gd name="T72" fmla="*/ 174 w 491"/>
                <a:gd name="T73" fmla="*/ 216 h 478"/>
                <a:gd name="T74" fmla="*/ 156 w 491"/>
                <a:gd name="T75" fmla="*/ 256 h 478"/>
                <a:gd name="T76" fmla="*/ 136 w 491"/>
                <a:gd name="T77" fmla="*/ 291 h 478"/>
                <a:gd name="T78" fmla="*/ 155 w 491"/>
                <a:gd name="T79" fmla="*/ 304 h 478"/>
                <a:gd name="T80" fmla="*/ 154 w 491"/>
                <a:gd name="T81" fmla="*/ 321 h 478"/>
                <a:gd name="T82" fmla="*/ 137 w 491"/>
                <a:gd name="T83" fmla="*/ 337 h 478"/>
                <a:gd name="T84" fmla="*/ 141 w 491"/>
                <a:gd name="T85" fmla="*/ 345 h 478"/>
                <a:gd name="T86" fmla="*/ 168 w 491"/>
                <a:gd name="T87" fmla="*/ 330 h 478"/>
                <a:gd name="T88" fmla="*/ 207 w 491"/>
                <a:gd name="T89" fmla="*/ 278 h 478"/>
                <a:gd name="T90" fmla="*/ 264 w 491"/>
                <a:gd name="T91" fmla="*/ 243 h 478"/>
                <a:gd name="T92" fmla="*/ 283 w 491"/>
                <a:gd name="T93" fmla="*/ 240 h 478"/>
                <a:gd name="T94" fmla="*/ 283 w 491"/>
                <a:gd name="T95" fmla="*/ 240 h 478"/>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491"/>
                <a:gd name="T145" fmla="*/ 0 h 478"/>
                <a:gd name="T146" fmla="*/ 491 w 491"/>
                <a:gd name="T147" fmla="*/ 478 h 478"/>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491" h="478">
                  <a:moveTo>
                    <a:pt x="406" y="331"/>
                  </a:moveTo>
                  <a:lnTo>
                    <a:pt x="458" y="254"/>
                  </a:lnTo>
                  <a:lnTo>
                    <a:pt x="490" y="216"/>
                  </a:lnTo>
                  <a:lnTo>
                    <a:pt x="485" y="178"/>
                  </a:lnTo>
                  <a:lnTo>
                    <a:pt x="451" y="139"/>
                  </a:lnTo>
                  <a:lnTo>
                    <a:pt x="446" y="106"/>
                  </a:lnTo>
                  <a:lnTo>
                    <a:pt x="384" y="20"/>
                  </a:lnTo>
                  <a:lnTo>
                    <a:pt x="380" y="28"/>
                  </a:lnTo>
                  <a:lnTo>
                    <a:pt x="367" y="42"/>
                  </a:lnTo>
                  <a:lnTo>
                    <a:pt x="341" y="11"/>
                  </a:lnTo>
                  <a:lnTo>
                    <a:pt x="303" y="0"/>
                  </a:lnTo>
                  <a:lnTo>
                    <a:pt x="301" y="11"/>
                  </a:lnTo>
                  <a:lnTo>
                    <a:pt x="301" y="28"/>
                  </a:lnTo>
                  <a:lnTo>
                    <a:pt x="286" y="44"/>
                  </a:lnTo>
                  <a:lnTo>
                    <a:pt x="255" y="74"/>
                  </a:lnTo>
                  <a:lnTo>
                    <a:pt x="221" y="74"/>
                  </a:lnTo>
                  <a:lnTo>
                    <a:pt x="207" y="97"/>
                  </a:lnTo>
                  <a:lnTo>
                    <a:pt x="195" y="97"/>
                  </a:lnTo>
                  <a:lnTo>
                    <a:pt x="171" y="122"/>
                  </a:lnTo>
                  <a:lnTo>
                    <a:pt x="157" y="122"/>
                  </a:lnTo>
                  <a:lnTo>
                    <a:pt x="129" y="150"/>
                  </a:lnTo>
                  <a:lnTo>
                    <a:pt x="111" y="154"/>
                  </a:lnTo>
                  <a:lnTo>
                    <a:pt x="74" y="212"/>
                  </a:lnTo>
                  <a:lnTo>
                    <a:pt x="50" y="177"/>
                  </a:lnTo>
                  <a:lnTo>
                    <a:pt x="23" y="159"/>
                  </a:lnTo>
                  <a:lnTo>
                    <a:pt x="11" y="172"/>
                  </a:lnTo>
                  <a:lnTo>
                    <a:pt x="26" y="250"/>
                  </a:lnTo>
                  <a:lnTo>
                    <a:pt x="13" y="276"/>
                  </a:lnTo>
                  <a:lnTo>
                    <a:pt x="0" y="315"/>
                  </a:lnTo>
                  <a:lnTo>
                    <a:pt x="37" y="339"/>
                  </a:lnTo>
                  <a:lnTo>
                    <a:pt x="57" y="342"/>
                  </a:lnTo>
                  <a:lnTo>
                    <a:pt x="83" y="380"/>
                  </a:lnTo>
                  <a:lnTo>
                    <a:pt x="102" y="368"/>
                  </a:lnTo>
                  <a:lnTo>
                    <a:pt x="133" y="331"/>
                  </a:lnTo>
                  <a:lnTo>
                    <a:pt x="164" y="278"/>
                  </a:lnTo>
                  <a:lnTo>
                    <a:pt x="217" y="267"/>
                  </a:lnTo>
                  <a:lnTo>
                    <a:pt x="250" y="300"/>
                  </a:lnTo>
                  <a:lnTo>
                    <a:pt x="225" y="353"/>
                  </a:lnTo>
                  <a:lnTo>
                    <a:pt x="195" y="402"/>
                  </a:lnTo>
                  <a:lnTo>
                    <a:pt x="223" y="421"/>
                  </a:lnTo>
                  <a:lnTo>
                    <a:pt x="221" y="445"/>
                  </a:lnTo>
                  <a:lnTo>
                    <a:pt x="198" y="467"/>
                  </a:lnTo>
                  <a:lnTo>
                    <a:pt x="203" y="477"/>
                  </a:lnTo>
                  <a:lnTo>
                    <a:pt x="243" y="457"/>
                  </a:lnTo>
                  <a:lnTo>
                    <a:pt x="298" y="384"/>
                  </a:lnTo>
                  <a:lnTo>
                    <a:pt x="379" y="337"/>
                  </a:lnTo>
                  <a:lnTo>
                    <a:pt x="406" y="331"/>
                  </a:lnTo>
                </a:path>
              </a:pathLst>
            </a:custGeom>
            <a:grpFill/>
            <a:ln w="6350" cap="flat" cmpd="sng">
              <a:solidFill>
                <a:schemeClr val="bg1"/>
              </a:solidFill>
              <a:prstDash val="solid"/>
              <a:round/>
              <a:headEnd type="none" w="sm" len="sm"/>
              <a:tailEnd type="none" w="sm" len="sm"/>
            </a:ln>
          </p:spPr>
          <p:txBody>
            <a:bodyPr/>
            <a:lstStyle/>
            <a:p>
              <a:endParaRPr lang="zh-CN" altLang="en-US" sz="700"/>
            </a:p>
          </p:txBody>
        </p:sp>
        <p:sp>
          <p:nvSpPr>
            <p:cNvPr id="38" name="Freeform 1096"/>
            <p:cNvSpPr/>
            <p:nvPr/>
          </p:nvSpPr>
          <p:spPr bwMode="auto">
            <a:xfrm rot="356891">
              <a:off x="8080696" y="2174886"/>
              <a:ext cx="1066719" cy="745879"/>
            </a:xfrm>
            <a:custGeom>
              <a:avLst/>
              <a:gdLst>
                <a:gd name="T0" fmla="*/ 477 w 709"/>
                <a:gd name="T1" fmla="*/ 98 h 488"/>
                <a:gd name="T2" fmla="*/ 438 w 709"/>
                <a:gd name="T3" fmla="*/ 91 h 488"/>
                <a:gd name="T4" fmla="*/ 423 w 709"/>
                <a:gd name="T5" fmla="*/ 87 h 488"/>
                <a:gd name="T6" fmla="*/ 390 w 709"/>
                <a:gd name="T7" fmla="*/ 109 h 488"/>
                <a:gd name="T8" fmla="*/ 375 w 709"/>
                <a:gd name="T9" fmla="*/ 118 h 488"/>
                <a:gd name="T10" fmla="*/ 345 w 709"/>
                <a:gd name="T11" fmla="*/ 94 h 488"/>
                <a:gd name="T12" fmla="*/ 319 w 709"/>
                <a:gd name="T13" fmla="*/ 69 h 488"/>
                <a:gd name="T14" fmla="*/ 313 w 709"/>
                <a:gd name="T15" fmla="*/ 103 h 488"/>
                <a:gd name="T16" fmla="*/ 286 w 709"/>
                <a:gd name="T17" fmla="*/ 69 h 488"/>
                <a:gd name="T18" fmla="*/ 264 w 709"/>
                <a:gd name="T19" fmla="*/ 46 h 488"/>
                <a:gd name="T20" fmla="*/ 213 w 709"/>
                <a:gd name="T21" fmla="*/ 46 h 488"/>
                <a:gd name="T22" fmla="*/ 187 w 709"/>
                <a:gd name="T23" fmla="*/ 26 h 488"/>
                <a:gd name="T24" fmla="*/ 150 w 709"/>
                <a:gd name="T25" fmla="*/ 40 h 488"/>
                <a:gd name="T26" fmla="*/ 112 w 709"/>
                <a:gd name="T27" fmla="*/ 30 h 488"/>
                <a:gd name="T28" fmla="*/ 60 w 709"/>
                <a:gd name="T29" fmla="*/ 7 h 488"/>
                <a:gd name="T30" fmla="*/ 45 w 709"/>
                <a:gd name="T31" fmla="*/ 44 h 488"/>
                <a:gd name="T32" fmla="*/ 0 w 709"/>
                <a:gd name="T33" fmla="*/ 46 h 488"/>
                <a:gd name="T34" fmla="*/ 24 w 709"/>
                <a:gd name="T35" fmla="*/ 72 h 488"/>
                <a:gd name="T36" fmla="*/ 27 w 709"/>
                <a:gd name="T37" fmla="*/ 117 h 488"/>
                <a:gd name="T38" fmla="*/ 40 w 709"/>
                <a:gd name="T39" fmla="*/ 154 h 488"/>
                <a:gd name="T40" fmla="*/ 80 w 709"/>
                <a:gd name="T41" fmla="*/ 130 h 488"/>
                <a:gd name="T42" fmla="*/ 112 w 709"/>
                <a:gd name="T43" fmla="*/ 195 h 488"/>
                <a:gd name="T44" fmla="*/ 130 w 709"/>
                <a:gd name="T45" fmla="*/ 197 h 488"/>
                <a:gd name="T46" fmla="*/ 175 w 709"/>
                <a:gd name="T47" fmla="*/ 228 h 488"/>
                <a:gd name="T48" fmla="*/ 187 w 709"/>
                <a:gd name="T49" fmla="*/ 212 h 488"/>
                <a:gd name="T50" fmla="*/ 233 w 709"/>
                <a:gd name="T51" fmla="*/ 298 h 488"/>
                <a:gd name="T52" fmla="*/ 260 w 709"/>
                <a:gd name="T53" fmla="*/ 354 h 488"/>
                <a:gd name="T54" fmla="*/ 301 w 709"/>
                <a:gd name="T55" fmla="*/ 280 h 488"/>
                <a:gd name="T56" fmla="*/ 332 w 709"/>
                <a:gd name="T57" fmla="*/ 290 h 488"/>
                <a:gd name="T58" fmla="*/ 380 w 709"/>
                <a:gd name="T59" fmla="*/ 273 h 488"/>
                <a:gd name="T60" fmla="*/ 368 w 709"/>
                <a:gd name="T61" fmla="*/ 240 h 488"/>
                <a:gd name="T62" fmla="*/ 413 w 709"/>
                <a:gd name="T63" fmla="*/ 202 h 488"/>
                <a:gd name="T64" fmla="*/ 430 w 709"/>
                <a:gd name="T65" fmla="*/ 166 h 488"/>
                <a:gd name="T66" fmla="*/ 446 w 709"/>
                <a:gd name="T67" fmla="*/ 146 h 488"/>
                <a:gd name="T68" fmla="*/ 463 w 709"/>
                <a:gd name="T69" fmla="*/ 164 h 488"/>
                <a:gd name="T70" fmla="*/ 492 w 709"/>
                <a:gd name="T71" fmla="*/ 107 h 488"/>
                <a:gd name="T72" fmla="*/ 490 w 709"/>
                <a:gd name="T73" fmla="*/ 98 h 488"/>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709"/>
                <a:gd name="T112" fmla="*/ 0 h 488"/>
                <a:gd name="T113" fmla="*/ 709 w 709"/>
                <a:gd name="T114" fmla="*/ 488 h 488"/>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709" h="488">
                  <a:moveTo>
                    <a:pt x="704" y="135"/>
                  </a:moveTo>
                  <a:lnTo>
                    <a:pt x="686" y="135"/>
                  </a:lnTo>
                  <a:lnTo>
                    <a:pt x="664" y="135"/>
                  </a:lnTo>
                  <a:lnTo>
                    <a:pt x="631" y="125"/>
                  </a:lnTo>
                  <a:lnTo>
                    <a:pt x="620" y="105"/>
                  </a:lnTo>
                  <a:lnTo>
                    <a:pt x="609" y="120"/>
                  </a:lnTo>
                  <a:lnTo>
                    <a:pt x="594" y="110"/>
                  </a:lnTo>
                  <a:lnTo>
                    <a:pt x="561" y="149"/>
                  </a:lnTo>
                  <a:lnTo>
                    <a:pt x="554" y="161"/>
                  </a:lnTo>
                  <a:lnTo>
                    <a:pt x="539" y="162"/>
                  </a:lnTo>
                  <a:lnTo>
                    <a:pt x="517" y="138"/>
                  </a:lnTo>
                  <a:lnTo>
                    <a:pt x="496" y="130"/>
                  </a:lnTo>
                  <a:lnTo>
                    <a:pt x="473" y="85"/>
                  </a:lnTo>
                  <a:lnTo>
                    <a:pt x="458" y="96"/>
                  </a:lnTo>
                  <a:lnTo>
                    <a:pt x="462" y="135"/>
                  </a:lnTo>
                  <a:lnTo>
                    <a:pt x="451" y="142"/>
                  </a:lnTo>
                  <a:lnTo>
                    <a:pt x="422" y="110"/>
                  </a:lnTo>
                  <a:lnTo>
                    <a:pt x="412" y="96"/>
                  </a:lnTo>
                  <a:lnTo>
                    <a:pt x="390" y="96"/>
                  </a:lnTo>
                  <a:lnTo>
                    <a:pt x="379" y="63"/>
                  </a:lnTo>
                  <a:lnTo>
                    <a:pt x="348" y="48"/>
                  </a:lnTo>
                  <a:lnTo>
                    <a:pt x="307" y="63"/>
                  </a:lnTo>
                  <a:lnTo>
                    <a:pt x="290" y="61"/>
                  </a:lnTo>
                  <a:lnTo>
                    <a:pt x="269" y="36"/>
                  </a:lnTo>
                  <a:lnTo>
                    <a:pt x="237" y="55"/>
                  </a:lnTo>
                  <a:lnTo>
                    <a:pt x="216" y="55"/>
                  </a:lnTo>
                  <a:lnTo>
                    <a:pt x="194" y="65"/>
                  </a:lnTo>
                  <a:lnTo>
                    <a:pt x="161" y="41"/>
                  </a:lnTo>
                  <a:lnTo>
                    <a:pt x="139" y="0"/>
                  </a:lnTo>
                  <a:lnTo>
                    <a:pt x="87" y="10"/>
                  </a:lnTo>
                  <a:lnTo>
                    <a:pt x="67" y="32"/>
                  </a:lnTo>
                  <a:lnTo>
                    <a:pt x="65" y="61"/>
                  </a:lnTo>
                  <a:lnTo>
                    <a:pt x="8" y="43"/>
                  </a:lnTo>
                  <a:lnTo>
                    <a:pt x="0" y="63"/>
                  </a:lnTo>
                  <a:lnTo>
                    <a:pt x="3" y="77"/>
                  </a:lnTo>
                  <a:lnTo>
                    <a:pt x="34" y="99"/>
                  </a:lnTo>
                  <a:lnTo>
                    <a:pt x="34" y="130"/>
                  </a:lnTo>
                  <a:lnTo>
                    <a:pt x="38" y="161"/>
                  </a:lnTo>
                  <a:lnTo>
                    <a:pt x="56" y="187"/>
                  </a:lnTo>
                  <a:lnTo>
                    <a:pt x="58" y="211"/>
                  </a:lnTo>
                  <a:lnTo>
                    <a:pt x="72" y="219"/>
                  </a:lnTo>
                  <a:lnTo>
                    <a:pt x="115" y="178"/>
                  </a:lnTo>
                  <a:lnTo>
                    <a:pt x="161" y="236"/>
                  </a:lnTo>
                  <a:lnTo>
                    <a:pt x="161" y="268"/>
                  </a:lnTo>
                  <a:lnTo>
                    <a:pt x="185" y="282"/>
                  </a:lnTo>
                  <a:lnTo>
                    <a:pt x="187" y="270"/>
                  </a:lnTo>
                  <a:lnTo>
                    <a:pt x="225" y="282"/>
                  </a:lnTo>
                  <a:lnTo>
                    <a:pt x="252" y="313"/>
                  </a:lnTo>
                  <a:lnTo>
                    <a:pt x="264" y="299"/>
                  </a:lnTo>
                  <a:lnTo>
                    <a:pt x="269" y="291"/>
                  </a:lnTo>
                  <a:lnTo>
                    <a:pt x="331" y="376"/>
                  </a:lnTo>
                  <a:lnTo>
                    <a:pt x="335" y="409"/>
                  </a:lnTo>
                  <a:lnTo>
                    <a:pt x="370" y="449"/>
                  </a:lnTo>
                  <a:lnTo>
                    <a:pt x="374" y="487"/>
                  </a:lnTo>
                  <a:lnTo>
                    <a:pt x="405" y="467"/>
                  </a:lnTo>
                  <a:lnTo>
                    <a:pt x="434" y="385"/>
                  </a:lnTo>
                  <a:lnTo>
                    <a:pt x="446" y="381"/>
                  </a:lnTo>
                  <a:lnTo>
                    <a:pt x="477" y="398"/>
                  </a:lnTo>
                  <a:lnTo>
                    <a:pt x="528" y="392"/>
                  </a:lnTo>
                  <a:lnTo>
                    <a:pt x="546" y="376"/>
                  </a:lnTo>
                  <a:lnTo>
                    <a:pt x="522" y="339"/>
                  </a:lnTo>
                  <a:lnTo>
                    <a:pt x="528" y="330"/>
                  </a:lnTo>
                  <a:lnTo>
                    <a:pt x="577" y="315"/>
                  </a:lnTo>
                  <a:lnTo>
                    <a:pt x="594" y="277"/>
                  </a:lnTo>
                  <a:lnTo>
                    <a:pt x="620" y="265"/>
                  </a:lnTo>
                  <a:lnTo>
                    <a:pt x="620" y="229"/>
                  </a:lnTo>
                  <a:lnTo>
                    <a:pt x="627" y="204"/>
                  </a:lnTo>
                  <a:lnTo>
                    <a:pt x="642" y="200"/>
                  </a:lnTo>
                  <a:lnTo>
                    <a:pt x="654" y="214"/>
                  </a:lnTo>
                  <a:lnTo>
                    <a:pt x="666" y="224"/>
                  </a:lnTo>
                  <a:lnTo>
                    <a:pt x="699" y="180"/>
                  </a:lnTo>
                  <a:lnTo>
                    <a:pt x="708" y="147"/>
                  </a:lnTo>
                  <a:lnTo>
                    <a:pt x="704" y="135"/>
                  </a:lnTo>
                </a:path>
              </a:pathLst>
            </a:custGeom>
            <a:grpFill/>
            <a:ln w="6350" cap="flat" cmpd="sng">
              <a:solidFill>
                <a:schemeClr val="bg1"/>
              </a:solidFill>
              <a:prstDash val="solid"/>
              <a:round/>
              <a:headEnd type="none" w="sm" len="sm"/>
              <a:tailEnd type="none" w="sm" len="sm"/>
            </a:ln>
          </p:spPr>
          <p:txBody>
            <a:bodyPr/>
            <a:lstStyle/>
            <a:p>
              <a:endParaRPr lang="zh-CN" altLang="en-US" sz="700"/>
            </a:p>
          </p:txBody>
        </p:sp>
        <p:sp>
          <p:nvSpPr>
            <p:cNvPr id="39" name="Freeform 1097"/>
            <p:cNvSpPr/>
            <p:nvPr/>
          </p:nvSpPr>
          <p:spPr bwMode="auto">
            <a:xfrm rot="356891">
              <a:off x="7927905" y="1069078"/>
              <a:ext cx="1460794" cy="1354137"/>
            </a:xfrm>
            <a:custGeom>
              <a:avLst/>
              <a:gdLst>
                <a:gd name="T0" fmla="*/ 207 w 970"/>
                <a:gd name="T1" fmla="*/ 523 h 888"/>
                <a:gd name="T2" fmla="*/ 245 w 970"/>
                <a:gd name="T3" fmla="*/ 571 h 888"/>
                <a:gd name="T4" fmla="*/ 274 w 970"/>
                <a:gd name="T5" fmla="*/ 563 h 888"/>
                <a:gd name="T6" fmla="*/ 311 w 970"/>
                <a:gd name="T7" fmla="*/ 568 h 888"/>
                <a:gd name="T8" fmla="*/ 352 w 970"/>
                <a:gd name="T9" fmla="*/ 558 h 888"/>
                <a:gd name="T10" fmla="*/ 381 w 970"/>
                <a:gd name="T11" fmla="*/ 593 h 888"/>
                <a:gd name="T12" fmla="*/ 403 w 970"/>
                <a:gd name="T13" fmla="*/ 603 h 888"/>
                <a:gd name="T14" fmla="*/ 432 w 970"/>
                <a:gd name="T15" fmla="*/ 622 h 888"/>
                <a:gd name="T16" fmla="*/ 439 w 970"/>
                <a:gd name="T17" fmla="*/ 585 h 888"/>
                <a:gd name="T18" fmla="*/ 470 w 970"/>
                <a:gd name="T19" fmla="*/ 624 h 888"/>
                <a:gd name="T20" fmla="*/ 495 w 970"/>
                <a:gd name="T21" fmla="*/ 640 h 888"/>
                <a:gd name="T22" fmla="*/ 523 w 970"/>
                <a:gd name="T23" fmla="*/ 603 h 888"/>
                <a:gd name="T24" fmla="*/ 542 w 970"/>
                <a:gd name="T25" fmla="*/ 600 h 888"/>
                <a:gd name="T26" fmla="*/ 572 w 970"/>
                <a:gd name="T27" fmla="*/ 622 h 888"/>
                <a:gd name="T28" fmla="*/ 599 w 970"/>
                <a:gd name="T29" fmla="*/ 622 h 888"/>
                <a:gd name="T30" fmla="*/ 588 w 970"/>
                <a:gd name="T31" fmla="*/ 571 h 888"/>
                <a:gd name="T32" fmla="*/ 576 w 970"/>
                <a:gd name="T33" fmla="*/ 512 h 888"/>
                <a:gd name="T34" fmla="*/ 642 w 970"/>
                <a:gd name="T35" fmla="*/ 484 h 888"/>
                <a:gd name="T36" fmla="*/ 648 w 970"/>
                <a:gd name="T37" fmla="*/ 454 h 888"/>
                <a:gd name="T38" fmla="*/ 655 w 970"/>
                <a:gd name="T39" fmla="*/ 423 h 888"/>
                <a:gd name="T40" fmla="*/ 661 w 970"/>
                <a:gd name="T41" fmla="*/ 302 h 888"/>
                <a:gd name="T42" fmla="*/ 656 w 970"/>
                <a:gd name="T43" fmla="*/ 252 h 888"/>
                <a:gd name="T44" fmla="*/ 653 w 970"/>
                <a:gd name="T45" fmla="*/ 228 h 888"/>
                <a:gd name="T46" fmla="*/ 610 w 970"/>
                <a:gd name="T47" fmla="*/ 264 h 888"/>
                <a:gd name="T48" fmla="*/ 565 w 970"/>
                <a:gd name="T49" fmla="*/ 308 h 888"/>
                <a:gd name="T50" fmla="*/ 481 w 970"/>
                <a:gd name="T51" fmla="*/ 308 h 888"/>
                <a:gd name="T52" fmla="*/ 473 w 970"/>
                <a:gd name="T53" fmla="*/ 275 h 888"/>
                <a:gd name="T54" fmla="*/ 443 w 970"/>
                <a:gd name="T55" fmla="*/ 252 h 888"/>
                <a:gd name="T56" fmla="*/ 390 w 970"/>
                <a:gd name="T57" fmla="*/ 236 h 888"/>
                <a:gd name="T58" fmla="*/ 347 w 970"/>
                <a:gd name="T59" fmla="*/ 232 h 888"/>
                <a:gd name="T60" fmla="*/ 309 w 970"/>
                <a:gd name="T61" fmla="*/ 205 h 888"/>
                <a:gd name="T62" fmla="*/ 292 w 970"/>
                <a:gd name="T63" fmla="*/ 172 h 888"/>
                <a:gd name="T64" fmla="*/ 261 w 970"/>
                <a:gd name="T65" fmla="*/ 136 h 888"/>
                <a:gd name="T66" fmla="*/ 231 w 970"/>
                <a:gd name="T67" fmla="*/ 80 h 888"/>
                <a:gd name="T68" fmla="*/ 194 w 970"/>
                <a:gd name="T69" fmla="*/ 24 h 888"/>
                <a:gd name="T70" fmla="*/ 137 w 970"/>
                <a:gd name="T71" fmla="*/ 13 h 888"/>
                <a:gd name="T72" fmla="*/ 73 w 970"/>
                <a:gd name="T73" fmla="*/ 0 h 888"/>
                <a:gd name="T74" fmla="*/ 4 w 970"/>
                <a:gd name="T75" fmla="*/ 31 h 888"/>
                <a:gd name="T76" fmla="*/ 0 w 970"/>
                <a:gd name="T77" fmla="*/ 91 h 888"/>
                <a:gd name="T78" fmla="*/ 30 w 970"/>
                <a:gd name="T79" fmla="*/ 112 h 888"/>
                <a:gd name="T80" fmla="*/ 68 w 970"/>
                <a:gd name="T81" fmla="*/ 103 h 888"/>
                <a:gd name="T82" fmla="*/ 75 w 970"/>
                <a:gd name="T83" fmla="*/ 145 h 888"/>
                <a:gd name="T84" fmla="*/ 121 w 970"/>
                <a:gd name="T85" fmla="*/ 168 h 888"/>
                <a:gd name="T86" fmla="*/ 149 w 970"/>
                <a:gd name="T87" fmla="*/ 154 h 888"/>
                <a:gd name="T88" fmla="*/ 231 w 970"/>
                <a:gd name="T89" fmla="*/ 160 h 888"/>
                <a:gd name="T90" fmla="*/ 218 w 970"/>
                <a:gd name="T91" fmla="*/ 271 h 888"/>
                <a:gd name="T92" fmla="*/ 205 w 970"/>
                <a:gd name="T93" fmla="*/ 306 h 888"/>
                <a:gd name="T94" fmla="*/ 201 w 970"/>
                <a:gd name="T95" fmla="*/ 378 h 888"/>
                <a:gd name="T96" fmla="*/ 183 w 970"/>
                <a:gd name="T97" fmla="*/ 363 h 888"/>
                <a:gd name="T98" fmla="*/ 142 w 970"/>
                <a:gd name="T99" fmla="*/ 428 h 888"/>
                <a:gd name="T100" fmla="*/ 125 w 970"/>
                <a:gd name="T101" fmla="*/ 460 h 888"/>
                <a:gd name="T102" fmla="*/ 184 w 970"/>
                <a:gd name="T103" fmla="*/ 482 h 888"/>
                <a:gd name="T104" fmla="*/ 183 w 970"/>
                <a:gd name="T105" fmla="*/ 495 h 888"/>
                <a:gd name="T106" fmla="*/ 161 w 970"/>
                <a:gd name="T107" fmla="*/ 522 h 888"/>
                <a:gd name="T108" fmla="*/ 170 w 970"/>
                <a:gd name="T109" fmla="*/ 530 h 888"/>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970"/>
                <a:gd name="T166" fmla="*/ 0 h 888"/>
                <a:gd name="T167" fmla="*/ 970 w 970"/>
                <a:gd name="T168" fmla="*/ 888 h 888"/>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970" h="888">
                  <a:moveTo>
                    <a:pt x="244" y="734"/>
                  </a:moveTo>
                  <a:lnTo>
                    <a:pt x="297" y="724"/>
                  </a:lnTo>
                  <a:lnTo>
                    <a:pt x="318" y="766"/>
                  </a:lnTo>
                  <a:lnTo>
                    <a:pt x="351" y="790"/>
                  </a:lnTo>
                  <a:lnTo>
                    <a:pt x="373" y="779"/>
                  </a:lnTo>
                  <a:lnTo>
                    <a:pt x="394" y="779"/>
                  </a:lnTo>
                  <a:lnTo>
                    <a:pt x="426" y="761"/>
                  </a:lnTo>
                  <a:lnTo>
                    <a:pt x="447" y="785"/>
                  </a:lnTo>
                  <a:lnTo>
                    <a:pt x="463" y="787"/>
                  </a:lnTo>
                  <a:lnTo>
                    <a:pt x="505" y="772"/>
                  </a:lnTo>
                  <a:lnTo>
                    <a:pt x="535" y="787"/>
                  </a:lnTo>
                  <a:lnTo>
                    <a:pt x="547" y="821"/>
                  </a:lnTo>
                  <a:lnTo>
                    <a:pt x="569" y="821"/>
                  </a:lnTo>
                  <a:lnTo>
                    <a:pt x="579" y="835"/>
                  </a:lnTo>
                  <a:lnTo>
                    <a:pt x="607" y="867"/>
                  </a:lnTo>
                  <a:lnTo>
                    <a:pt x="619" y="860"/>
                  </a:lnTo>
                  <a:lnTo>
                    <a:pt x="614" y="821"/>
                  </a:lnTo>
                  <a:lnTo>
                    <a:pt x="629" y="809"/>
                  </a:lnTo>
                  <a:lnTo>
                    <a:pt x="652" y="854"/>
                  </a:lnTo>
                  <a:lnTo>
                    <a:pt x="674" y="862"/>
                  </a:lnTo>
                  <a:lnTo>
                    <a:pt x="695" y="887"/>
                  </a:lnTo>
                  <a:lnTo>
                    <a:pt x="710" y="885"/>
                  </a:lnTo>
                  <a:lnTo>
                    <a:pt x="717" y="874"/>
                  </a:lnTo>
                  <a:lnTo>
                    <a:pt x="750" y="835"/>
                  </a:lnTo>
                  <a:lnTo>
                    <a:pt x="765" y="845"/>
                  </a:lnTo>
                  <a:lnTo>
                    <a:pt x="777" y="830"/>
                  </a:lnTo>
                  <a:lnTo>
                    <a:pt x="787" y="850"/>
                  </a:lnTo>
                  <a:lnTo>
                    <a:pt x="820" y="860"/>
                  </a:lnTo>
                  <a:lnTo>
                    <a:pt x="842" y="860"/>
                  </a:lnTo>
                  <a:lnTo>
                    <a:pt x="860" y="860"/>
                  </a:lnTo>
                  <a:lnTo>
                    <a:pt x="849" y="845"/>
                  </a:lnTo>
                  <a:lnTo>
                    <a:pt x="844" y="790"/>
                  </a:lnTo>
                  <a:lnTo>
                    <a:pt x="805" y="730"/>
                  </a:lnTo>
                  <a:lnTo>
                    <a:pt x="827" y="708"/>
                  </a:lnTo>
                  <a:lnTo>
                    <a:pt x="849" y="669"/>
                  </a:lnTo>
                  <a:lnTo>
                    <a:pt x="921" y="669"/>
                  </a:lnTo>
                  <a:lnTo>
                    <a:pt x="937" y="657"/>
                  </a:lnTo>
                  <a:lnTo>
                    <a:pt x="930" y="628"/>
                  </a:lnTo>
                  <a:lnTo>
                    <a:pt x="947" y="600"/>
                  </a:lnTo>
                  <a:lnTo>
                    <a:pt x="941" y="585"/>
                  </a:lnTo>
                  <a:lnTo>
                    <a:pt x="947" y="558"/>
                  </a:lnTo>
                  <a:lnTo>
                    <a:pt x="947" y="419"/>
                  </a:lnTo>
                  <a:lnTo>
                    <a:pt x="969" y="375"/>
                  </a:lnTo>
                  <a:lnTo>
                    <a:pt x="942" y="349"/>
                  </a:lnTo>
                  <a:lnTo>
                    <a:pt x="947" y="331"/>
                  </a:lnTo>
                  <a:lnTo>
                    <a:pt x="937" y="315"/>
                  </a:lnTo>
                  <a:lnTo>
                    <a:pt x="908" y="327"/>
                  </a:lnTo>
                  <a:lnTo>
                    <a:pt x="875" y="365"/>
                  </a:lnTo>
                  <a:lnTo>
                    <a:pt x="842" y="380"/>
                  </a:lnTo>
                  <a:lnTo>
                    <a:pt x="810" y="426"/>
                  </a:lnTo>
                  <a:lnTo>
                    <a:pt x="729" y="452"/>
                  </a:lnTo>
                  <a:lnTo>
                    <a:pt x="691" y="426"/>
                  </a:lnTo>
                  <a:lnTo>
                    <a:pt x="695" y="408"/>
                  </a:lnTo>
                  <a:lnTo>
                    <a:pt x="678" y="380"/>
                  </a:lnTo>
                  <a:lnTo>
                    <a:pt x="667" y="349"/>
                  </a:lnTo>
                  <a:lnTo>
                    <a:pt x="636" y="349"/>
                  </a:lnTo>
                  <a:lnTo>
                    <a:pt x="581" y="320"/>
                  </a:lnTo>
                  <a:lnTo>
                    <a:pt x="559" y="327"/>
                  </a:lnTo>
                  <a:lnTo>
                    <a:pt x="535" y="315"/>
                  </a:lnTo>
                  <a:lnTo>
                    <a:pt x="497" y="320"/>
                  </a:lnTo>
                  <a:lnTo>
                    <a:pt x="463" y="309"/>
                  </a:lnTo>
                  <a:lnTo>
                    <a:pt x="444" y="283"/>
                  </a:lnTo>
                  <a:lnTo>
                    <a:pt x="426" y="261"/>
                  </a:lnTo>
                  <a:lnTo>
                    <a:pt x="418" y="238"/>
                  </a:lnTo>
                  <a:lnTo>
                    <a:pt x="394" y="209"/>
                  </a:lnTo>
                  <a:lnTo>
                    <a:pt x="375" y="187"/>
                  </a:lnTo>
                  <a:lnTo>
                    <a:pt x="341" y="137"/>
                  </a:lnTo>
                  <a:lnTo>
                    <a:pt x="330" y="110"/>
                  </a:lnTo>
                  <a:lnTo>
                    <a:pt x="291" y="59"/>
                  </a:lnTo>
                  <a:lnTo>
                    <a:pt x="279" y="33"/>
                  </a:lnTo>
                  <a:lnTo>
                    <a:pt x="229" y="6"/>
                  </a:lnTo>
                  <a:lnTo>
                    <a:pt x="196" y="18"/>
                  </a:lnTo>
                  <a:lnTo>
                    <a:pt x="167" y="11"/>
                  </a:lnTo>
                  <a:lnTo>
                    <a:pt x="105" y="0"/>
                  </a:lnTo>
                  <a:lnTo>
                    <a:pt x="19" y="28"/>
                  </a:lnTo>
                  <a:lnTo>
                    <a:pt x="4" y="44"/>
                  </a:lnTo>
                  <a:lnTo>
                    <a:pt x="21" y="66"/>
                  </a:lnTo>
                  <a:lnTo>
                    <a:pt x="0" y="126"/>
                  </a:lnTo>
                  <a:lnTo>
                    <a:pt x="5" y="132"/>
                  </a:lnTo>
                  <a:lnTo>
                    <a:pt x="43" y="155"/>
                  </a:lnTo>
                  <a:lnTo>
                    <a:pt x="62" y="122"/>
                  </a:lnTo>
                  <a:lnTo>
                    <a:pt x="98" y="143"/>
                  </a:lnTo>
                  <a:lnTo>
                    <a:pt x="95" y="158"/>
                  </a:lnTo>
                  <a:lnTo>
                    <a:pt x="108" y="199"/>
                  </a:lnTo>
                  <a:lnTo>
                    <a:pt x="131" y="225"/>
                  </a:lnTo>
                  <a:lnTo>
                    <a:pt x="174" y="232"/>
                  </a:lnTo>
                  <a:lnTo>
                    <a:pt x="187" y="216"/>
                  </a:lnTo>
                  <a:lnTo>
                    <a:pt x="213" y="214"/>
                  </a:lnTo>
                  <a:lnTo>
                    <a:pt x="265" y="170"/>
                  </a:lnTo>
                  <a:lnTo>
                    <a:pt x="330" y="221"/>
                  </a:lnTo>
                  <a:lnTo>
                    <a:pt x="308" y="309"/>
                  </a:lnTo>
                  <a:lnTo>
                    <a:pt x="313" y="375"/>
                  </a:lnTo>
                  <a:lnTo>
                    <a:pt x="313" y="415"/>
                  </a:lnTo>
                  <a:lnTo>
                    <a:pt x="294" y="423"/>
                  </a:lnTo>
                  <a:lnTo>
                    <a:pt x="294" y="525"/>
                  </a:lnTo>
                  <a:lnTo>
                    <a:pt x="289" y="522"/>
                  </a:lnTo>
                  <a:lnTo>
                    <a:pt x="270" y="501"/>
                  </a:lnTo>
                  <a:lnTo>
                    <a:pt x="262" y="501"/>
                  </a:lnTo>
                  <a:lnTo>
                    <a:pt x="258" y="508"/>
                  </a:lnTo>
                  <a:lnTo>
                    <a:pt x="203" y="592"/>
                  </a:lnTo>
                  <a:lnTo>
                    <a:pt x="177" y="625"/>
                  </a:lnTo>
                  <a:lnTo>
                    <a:pt x="179" y="635"/>
                  </a:lnTo>
                  <a:lnTo>
                    <a:pt x="234" y="676"/>
                  </a:lnTo>
                  <a:lnTo>
                    <a:pt x="265" y="666"/>
                  </a:lnTo>
                  <a:lnTo>
                    <a:pt x="268" y="676"/>
                  </a:lnTo>
                  <a:lnTo>
                    <a:pt x="262" y="684"/>
                  </a:lnTo>
                  <a:lnTo>
                    <a:pt x="234" y="698"/>
                  </a:lnTo>
                  <a:lnTo>
                    <a:pt x="231" y="722"/>
                  </a:lnTo>
                  <a:lnTo>
                    <a:pt x="244" y="734"/>
                  </a:lnTo>
                </a:path>
              </a:pathLst>
            </a:custGeom>
            <a:grpFill/>
            <a:ln w="6350" cap="flat" cmpd="sng">
              <a:solidFill>
                <a:schemeClr val="bg1"/>
              </a:solidFill>
              <a:prstDash val="solid"/>
              <a:round/>
              <a:headEnd type="none" w="sm" len="sm"/>
              <a:tailEnd type="none" w="sm" len="sm"/>
            </a:ln>
          </p:spPr>
          <p:txBody>
            <a:bodyPr/>
            <a:lstStyle/>
            <a:p>
              <a:endParaRPr lang="zh-CN" altLang="en-US" sz="700"/>
            </a:p>
          </p:txBody>
        </p:sp>
        <p:sp>
          <p:nvSpPr>
            <p:cNvPr id="40" name="Freeform 1098"/>
            <p:cNvSpPr/>
            <p:nvPr/>
          </p:nvSpPr>
          <p:spPr bwMode="auto">
            <a:xfrm rot="356891">
              <a:off x="7623705" y="3113584"/>
              <a:ext cx="64546" cy="81554"/>
            </a:xfrm>
            <a:custGeom>
              <a:avLst/>
              <a:gdLst>
                <a:gd name="T0" fmla="*/ 30 w 42"/>
                <a:gd name="T1" fmla="*/ 0 h 54"/>
                <a:gd name="T2" fmla="*/ 24 w 42"/>
                <a:gd name="T3" fmla="*/ 18 h 54"/>
                <a:gd name="T4" fmla="*/ 28 w 42"/>
                <a:gd name="T5" fmla="*/ 28 h 54"/>
                <a:gd name="T6" fmla="*/ 6 w 42"/>
                <a:gd name="T7" fmla="*/ 37 h 54"/>
                <a:gd name="T8" fmla="*/ 5 w 42"/>
                <a:gd name="T9" fmla="*/ 22 h 54"/>
                <a:gd name="T10" fmla="*/ 0 w 42"/>
                <a:gd name="T11" fmla="*/ 10 h 54"/>
                <a:gd name="T12" fmla="*/ 30 w 42"/>
                <a:gd name="T13" fmla="*/ 0 h 54"/>
                <a:gd name="T14" fmla="*/ 30 w 42"/>
                <a:gd name="T15" fmla="*/ 0 h 54"/>
                <a:gd name="T16" fmla="*/ 0 60000 65536"/>
                <a:gd name="T17" fmla="*/ 0 60000 65536"/>
                <a:gd name="T18" fmla="*/ 0 60000 65536"/>
                <a:gd name="T19" fmla="*/ 0 60000 65536"/>
                <a:gd name="T20" fmla="*/ 0 60000 65536"/>
                <a:gd name="T21" fmla="*/ 0 60000 65536"/>
                <a:gd name="T22" fmla="*/ 0 60000 65536"/>
                <a:gd name="T23" fmla="*/ 0 60000 65536"/>
                <a:gd name="T24" fmla="*/ 0 w 42"/>
                <a:gd name="T25" fmla="*/ 0 h 54"/>
                <a:gd name="T26" fmla="*/ 42 w 42"/>
                <a:gd name="T27" fmla="*/ 54 h 54"/>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42" h="54">
                  <a:moveTo>
                    <a:pt x="41" y="0"/>
                  </a:moveTo>
                  <a:lnTo>
                    <a:pt x="33" y="26"/>
                  </a:lnTo>
                  <a:lnTo>
                    <a:pt x="38" y="39"/>
                  </a:lnTo>
                  <a:lnTo>
                    <a:pt x="9" y="53"/>
                  </a:lnTo>
                  <a:lnTo>
                    <a:pt x="7" y="31"/>
                  </a:lnTo>
                  <a:lnTo>
                    <a:pt x="0" y="14"/>
                  </a:lnTo>
                  <a:lnTo>
                    <a:pt x="41" y="0"/>
                  </a:lnTo>
                </a:path>
              </a:pathLst>
            </a:custGeom>
            <a:grpFill/>
            <a:ln w="6350" cap="flat" cmpd="sng">
              <a:solidFill>
                <a:schemeClr val="bg1"/>
              </a:solidFill>
              <a:prstDash val="solid"/>
              <a:round/>
              <a:headEnd type="none" w="sm" len="sm"/>
              <a:tailEnd type="none" w="sm" len="sm"/>
            </a:ln>
          </p:spPr>
          <p:txBody>
            <a:bodyPr/>
            <a:lstStyle/>
            <a:p>
              <a:endParaRPr lang="zh-CN" altLang="en-US" sz="700"/>
            </a:p>
          </p:txBody>
        </p:sp>
        <p:sp>
          <p:nvSpPr>
            <p:cNvPr id="41" name="未知"/>
            <p:cNvSpPr/>
            <p:nvPr/>
          </p:nvSpPr>
          <p:spPr bwMode="auto">
            <a:xfrm rot="459960">
              <a:off x="6216472" y="4259879"/>
              <a:ext cx="630433" cy="615788"/>
            </a:xfrm>
            <a:custGeom>
              <a:avLst/>
              <a:gdLst>
                <a:gd name="T0" fmla="*/ 19050 w 360"/>
                <a:gd name="T1" fmla="*/ 393700 h 324"/>
                <a:gd name="T2" fmla="*/ 100013 w 360"/>
                <a:gd name="T3" fmla="*/ 455613 h 324"/>
                <a:gd name="T4" fmla="*/ 50800 w 360"/>
                <a:gd name="T5" fmla="*/ 417513 h 324"/>
                <a:gd name="T6" fmla="*/ 19050 w 360"/>
                <a:gd name="T7" fmla="*/ 384175 h 324"/>
                <a:gd name="T8" fmla="*/ 9525 w 360"/>
                <a:gd name="T9" fmla="*/ 336550 h 324"/>
                <a:gd name="T10" fmla="*/ 0 w 360"/>
                <a:gd name="T11" fmla="*/ 298450 h 324"/>
                <a:gd name="T12" fmla="*/ 42863 w 360"/>
                <a:gd name="T13" fmla="*/ 288925 h 324"/>
                <a:gd name="T14" fmla="*/ 95250 w 360"/>
                <a:gd name="T15" fmla="*/ 288925 h 324"/>
                <a:gd name="T16" fmla="*/ 104775 w 360"/>
                <a:gd name="T17" fmla="*/ 274638 h 324"/>
                <a:gd name="T18" fmla="*/ 142875 w 360"/>
                <a:gd name="T19" fmla="*/ 269875 h 324"/>
                <a:gd name="T20" fmla="*/ 185738 w 360"/>
                <a:gd name="T21" fmla="*/ 222250 h 324"/>
                <a:gd name="T22" fmla="*/ 204788 w 360"/>
                <a:gd name="T23" fmla="*/ 207963 h 324"/>
                <a:gd name="T24" fmla="*/ 242888 w 360"/>
                <a:gd name="T25" fmla="*/ 198438 h 324"/>
                <a:gd name="T26" fmla="*/ 271463 w 360"/>
                <a:gd name="T27" fmla="*/ 165100 h 324"/>
                <a:gd name="T28" fmla="*/ 319088 w 360"/>
                <a:gd name="T29" fmla="*/ 155575 h 324"/>
                <a:gd name="T30" fmla="*/ 319088 w 360"/>
                <a:gd name="T31" fmla="*/ 112713 h 324"/>
                <a:gd name="T32" fmla="*/ 342900 w 360"/>
                <a:gd name="T33" fmla="*/ 65088 h 324"/>
                <a:gd name="T34" fmla="*/ 352425 w 360"/>
                <a:gd name="T35" fmla="*/ 26988 h 324"/>
                <a:gd name="T36" fmla="*/ 358775 w 360"/>
                <a:gd name="T37" fmla="*/ 0 h 324"/>
                <a:gd name="T38" fmla="*/ 442913 w 360"/>
                <a:gd name="T39" fmla="*/ 30163 h 324"/>
                <a:gd name="T40" fmla="*/ 460375 w 360"/>
                <a:gd name="T41" fmla="*/ 53975 h 324"/>
                <a:gd name="T42" fmla="*/ 506413 w 360"/>
                <a:gd name="T43" fmla="*/ 42863 h 324"/>
                <a:gd name="T44" fmla="*/ 531813 w 360"/>
                <a:gd name="T45" fmla="*/ 49213 h 324"/>
                <a:gd name="T46" fmla="*/ 563563 w 360"/>
                <a:gd name="T47" fmla="*/ 79375 h 324"/>
                <a:gd name="T48" fmla="*/ 571500 w 360"/>
                <a:gd name="T49" fmla="*/ 144463 h 324"/>
                <a:gd name="T50" fmla="*/ 563563 w 360"/>
                <a:gd name="T51" fmla="*/ 169863 h 324"/>
                <a:gd name="T52" fmla="*/ 544513 w 360"/>
                <a:gd name="T53" fmla="*/ 163513 h 324"/>
                <a:gd name="T54" fmla="*/ 492125 w 360"/>
                <a:gd name="T55" fmla="*/ 204788 h 324"/>
                <a:gd name="T56" fmla="*/ 403225 w 360"/>
                <a:gd name="T57" fmla="*/ 219075 h 324"/>
                <a:gd name="T58" fmla="*/ 379413 w 360"/>
                <a:gd name="T59" fmla="*/ 242888 h 324"/>
                <a:gd name="T60" fmla="*/ 395288 w 360"/>
                <a:gd name="T61" fmla="*/ 265113 h 324"/>
                <a:gd name="T62" fmla="*/ 403225 w 360"/>
                <a:gd name="T63" fmla="*/ 314325 h 324"/>
                <a:gd name="T64" fmla="*/ 423863 w 360"/>
                <a:gd name="T65" fmla="*/ 322263 h 324"/>
                <a:gd name="T66" fmla="*/ 487363 w 360"/>
                <a:gd name="T67" fmla="*/ 393700 h 324"/>
                <a:gd name="T68" fmla="*/ 492125 w 360"/>
                <a:gd name="T69" fmla="*/ 490538 h 324"/>
                <a:gd name="T70" fmla="*/ 447675 w 360"/>
                <a:gd name="T71" fmla="*/ 514350 h 324"/>
                <a:gd name="T72" fmla="*/ 417513 w 360"/>
                <a:gd name="T73" fmla="*/ 484188 h 324"/>
                <a:gd name="T74" fmla="*/ 379413 w 360"/>
                <a:gd name="T75" fmla="*/ 434975 h 324"/>
                <a:gd name="T76" fmla="*/ 379413 w 360"/>
                <a:gd name="T77" fmla="*/ 411163 h 324"/>
                <a:gd name="T78" fmla="*/ 352425 w 360"/>
                <a:gd name="T79" fmla="*/ 404813 h 324"/>
                <a:gd name="T80" fmla="*/ 327025 w 360"/>
                <a:gd name="T81" fmla="*/ 417513 h 324"/>
                <a:gd name="T82" fmla="*/ 276225 w 360"/>
                <a:gd name="T83" fmla="*/ 393700 h 324"/>
                <a:gd name="T84" fmla="*/ 257175 w 360"/>
                <a:gd name="T85" fmla="*/ 442913 h 324"/>
                <a:gd name="T86" fmla="*/ 220663 w 360"/>
                <a:gd name="T87" fmla="*/ 447675 h 324"/>
                <a:gd name="T88" fmla="*/ 187325 w 360"/>
                <a:gd name="T89" fmla="*/ 490538 h 324"/>
                <a:gd name="T90" fmla="*/ 173038 w 360"/>
                <a:gd name="T91" fmla="*/ 477838 h 324"/>
                <a:gd name="T92" fmla="*/ 141288 w 360"/>
                <a:gd name="T93" fmla="*/ 490538 h 324"/>
                <a:gd name="T94" fmla="*/ 104775 w 360"/>
                <a:gd name="T95" fmla="*/ 465138 h 324"/>
                <a:gd name="T96" fmla="*/ 19050 w 360"/>
                <a:gd name="T97" fmla="*/ 393700 h 324"/>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connsiteX0" fmla="*/ 1833 w 10000"/>
                <a:gd name="connsiteY0" fmla="*/ 9043 h 10000"/>
                <a:gd name="connsiteX1" fmla="*/ 1750 w 10000"/>
                <a:gd name="connsiteY1" fmla="*/ 8858 h 10000"/>
                <a:gd name="connsiteX2" fmla="*/ 889 w 10000"/>
                <a:gd name="connsiteY2" fmla="*/ 8117 h 10000"/>
                <a:gd name="connsiteX3" fmla="*/ 333 w 10000"/>
                <a:gd name="connsiteY3" fmla="*/ 7469 h 10000"/>
                <a:gd name="connsiteX4" fmla="*/ 167 w 10000"/>
                <a:gd name="connsiteY4" fmla="*/ 6543 h 10000"/>
                <a:gd name="connsiteX5" fmla="*/ 0 w 10000"/>
                <a:gd name="connsiteY5" fmla="*/ 5802 h 10000"/>
                <a:gd name="connsiteX6" fmla="*/ 750 w 10000"/>
                <a:gd name="connsiteY6" fmla="*/ 5617 h 10000"/>
                <a:gd name="connsiteX7" fmla="*/ 1667 w 10000"/>
                <a:gd name="connsiteY7" fmla="*/ 5617 h 10000"/>
                <a:gd name="connsiteX8" fmla="*/ 1833 w 10000"/>
                <a:gd name="connsiteY8" fmla="*/ 5340 h 10000"/>
                <a:gd name="connsiteX9" fmla="*/ 2500 w 10000"/>
                <a:gd name="connsiteY9" fmla="*/ 5247 h 10000"/>
                <a:gd name="connsiteX10" fmla="*/ 3250 w 10000"/>
                <a:gd name="connsiteY10" fmla="*/ 4321 h 10000"/>
                <a:gd name="connsiteX11" fmla="*/ 3583 w 10000"/>
                <a:gd name="connsiteY11" fmla="*/ 4043 h 10000"/>
                <a:gd name="connsiteX12" fmla="*/ 4250 w 10000"/>
                <a:gd name="connsiteY12" fmla="*/ 3858 h 10000"/>
                <a:gd name="connsiteX13" fmla="*/ 4750 w 10000"/>
                <a:gd name="connsiteY13" fmla="*/ 3210 h 10000"/>
                <a:gd name="connsiteX14" fmla="*/ 5583 w 10000"/>
                <a:gd name="connsiteY14" fmla="*/ 3025 h 10000"/>
                <a:gd name="connsiteX15" fmla="*/ 5583 w 10000"/>
                <a:gd name="connsiteY15" fmla="*/ 2191 h 10000"/>
                <a:gd name="connsiteX16" fmla="*/ 6000 w 10000"/>
                <a:gd name="connsiteY16" fmla="*/ 1265 h 10000"/>
                <a:gd name="connsiteX17" fmla="*/ 6167 w 10000"/>
                <a:gd name="connsiteY17" fmla="*/ 525 h 10000"/>
                <a:gd name="connsiteX18" fmla="*/ 6278 w 10000"/>
                <a:gd name="connsiteY18" fmla="*/ 0 h 10000"/>
                <a:gd name="connsiteX19" fmla="*/ 7750 w 10000"/>
                <a:gd name="connsiteY19" fmla="*/ 586 h 10000"/>
                <a:gd name="connsiteX20" fmla="*/ 8056 w 10000"/>
                <a:gd name="connsiteY20" fmla="*/ 1049 h 10000"/>
                <a:gd name="connsiteX21" fmla="*/ 8861 w 10000"/>
                <a:gd name="connsiteY21" fmla="*/ 833 h 10000"/>
                <a:gd name="connsiteX22" fmla="*/ 9306 w 10000"/>
                <a:gd name="connsiteY22" fmla="*/ 957 h 10000"/>
                <a:gd name="connsiteX23" fmla="*/ 9861 w 10000"/>
                <a:gd name="connsiteY23" fmla="*/ 1543 h 10000"/>
                <a:gd name="connsiteX24" fmla="*/ 10000 w 10000"/>
                <a:gd name="connsiteY24" fmla="*/ 2809 h 10000"/>
                <a:gd name="connsiteX25" fmla="*/ 9861 w 10000"/>
                <a:gd name="connsiteY25" fmla="*/ 3302 h 10000"/>
                <a:gd name="connsiteX26" fmla="*/ 9528 w 10000"/>
                <a:gd name="connsiteY26" fmla="*/ 3179 h 10000"/>
                <a:gd name="connsiteX27" fmla="*/ 8611 w 10000"/>
                <a:gd name="connsiteY27" fmla="*/ 3981 h 10000"/>
                <a:gd name="connsiteX28" fmla="*/ 7056 w 10000"/>
                <a:gd name="connsiteY28" fmla="*/ 4259 h 10000"/>
                <a:gd name="connsiteX29" fmla="*/ 6639 w 10000"/>
                <a:gd name="connsiteY29" fmla="*/ 4722 h 10000"/>
                <a:gd name="connsiteX30" fmla="*/ 6917 w 10000"/>
                <a:gd name="connsiteY30" fmla="*/ 5154 h 10000"/>
                <a:gd name="connsiteX31" fmla="*/ 7056 w 10000"/>
                <a:gd name="connsiteY31" fmla="*/ 6111 h 10000"/>
                <a:gd name="connsiteX32" fmla="*/ 7417 w 10000"/>
                <a:gd name="connsiteY32" fmla="*/ 6265 h 10000"/>
                <a:gd name="connsiteX33" fmla="*/ 8528 w 10000"/>
                <a:gd name="connsiteY33" fmla="*/ 7654 h 10000"/>
                <a:gd name="connsiteX34" fmla="*/ 8611 w 10000"/>
                <a:gd name="connsiteY34" fmla="*/ 9537 h 10000"/>
                <a:gd name="connsiteX35" fmla="*/ 7833 w 10000"/>
                <a:gd name="connsiteY35" fmla="*/ 10000 h 10000"/>
                <a:gd name="connsiteX36" fmla="*/ 7306 w 10000"/>
                <a:gd name="connsiteY36" fmla="*/ 9414 h 10000"/>
                <a:gd name="connsiteX37" fmla="*/ 6639 w 10000"/>
                <a:gd name="connsiteY37" fmla="*/ 8457 h 10000"/>
                <a:gd name="connsiteX38" fmla="*/ 6639 w 10000"/>
                <a:gd name="connsiteY38" fmla="*/ 7994 h 10000"/>
                <a:gd name="connsiteX39" fmla="*/ 6167 w 10000"/>
                <a:gd name="connsiteY39" fmla="*/ 7870 h 10000"/>
                <a:gd name="connsiteX40" fmla="*/ 5722 w 10000"/>
                <a:gd name="connsiteY40" fmla="*/ 8117 h 10000"/>
                <a:gd name="connsiteX41" fmla="*/ 4833 w 10000"/>
                <a:gd name="connsiteY41" fmla="*/ 7654 h 10000"/>
                <a:gd name="connsiteX42" fmla="*/ 4500 w 10000"/>
                <a:gd name="connsiteY42" fmla="*/ 8611 h 10000"/>
                <a:gd name="connsiteX43" fmla="*/ 3861 w 10000"/>
                <a:gd name="connsiteY43" fmla="*/ 8704 h 10000"/>
                <a:gd name="connsiteX44" fmla="*/ 3278 w 10000"/>
                <a:gd name="connsiteY44" fmla="*/ 9537 h 10000"/>
                <a:gd name="connsiteX45" fmla="*/ 3028 w 10000"/>
                <a:gd name="connsiteY45" fmla="*/ 9290 h 10000"/>
                <a:gd name="connsiteX46" fmla="*/ 2472 w 10000"/>
                <a:gd name="connsiteY46" fmla="*/ 9537 h 10000"/>
                <a:gd name="connsiteX47" fmla="*/ 1833 w 10000"/>
                <a:gd name="connsiteY47" fmla="*/ 9043 h 10000"/>
                <a:gd name="connsiteX0-1" fmla="*/ 1833 w 10000"/>
                <a:gd name="connsiteY0-2" fmla="*/ 9043 h 10000"/>
                <a:gd name="connsiteX1-3" fmla="*/ 889 w 10000"/>
                <a:gd name="connsiteY1-4" fmla="*/ 8117 h 10000"/>
                <a:gd name="connsiteX2-5" fmla="*/ 333 w 10000"/>
                <a:gd name="connsiteY2-6" fmla="*/ 7469 h 10000"/>
                <a:gd name="connsiteX3-7" fmla="*/ 167 w 10000"/>
                <a:gd name="connsiteY3-8" fmla="*/ 6543 h 10000"/>
                <a:gd name="connsiteX4-9" fmla="*/ 0 w 10000"/>
                <a:gd name="connsiteY4-10" fmla="*/ 5802 h 10000"/>
                <a:gd name="connsiteX5-11" fmla="*/ 750 w 10000"/>
                <a:gd name="connsiteY5-12" fmla="*/ 5617 h 10000"/>
                <a:gd name="connsiteX6-13" fmla="*/ 1667 w 10000"/>
                <a:gd name="connsiteY6-14" fmla="*/ 5617 h 10000"/>
                <a:gd name="connsiteX7-15" fmla="*/ 1833 w 10000"/>
                <a:gd name="connsiteY7-16" fmla="*/ 5340 h 10000"/>
                <a:gd name="connsiteX8-17" fmla="*/ 2500 w 10000"/>
                <a:gd name="connsiteY8-18" fmla="*/ 5247 h 10000"/>
                <a:gd name="connsiteX9-19" fmla="*/ 3250 w 10000"/>
                <a:gd name="connsiteY9-20" fmla="*/ 4321 h 10000"/>
                <a:gd name="connsiteX10-21" fmla="*/ 3583 w 10000"/>
                <a:gd name="connsiteY10-22" fmla="*/ 4043 h 10000"/>
                <a:gd name="connsiteX11-23" fmla="*/ 4250 w 10000"/>
                <a:gd name="connsiteY11-24" fmla="*/ 3858 h 10000"/>
                <a:gd name="connsiteX12-25" fmla="*/ 4750 w 10000"/>
                <a:gd name="connsiteY12-26" fmla="*/ 3210 h 10000"/>
                <a:gd name="connsiteX13-27" fmla="*/ 5583 w 10000"/>
                <a:gd name="connsiteY13-28" fmla="*/ 3025 h 10000"/>
                <a:gd name="connsiteX14-29" fmla="*/ 5583 w 10000"/>
                <a:gd name="connsiteY14-30" fmla="*/ 2191 h 10000"/>
                <a:gd name="connsiteX15-31" fmla="*/ 6000 w 10000"/>
                <a:gd name="connsiteY15-32" fmla="*/ 1265 h 10000"/>
                <a:gd name="connsiteX16-33" fmla="*/ 6167 w 10000"/>
                <a:gd name="connsiteY16-34" fmla="*/ 525 h 10000"/>
                <a:gd name="connsiteX17-35" fmla="*/ 6278 w 10000"/>
                <a:gd name="connsiteY17-36" fmla="*/ 0 h 10000"/>
                <a:gd name="connsiteX18-37" fmla="*/ 7750 w 10000"/>
                <a:gd name="connsiteY18-38" fmla="*/ 586 h 10000"/>
                <a:gd name="connsiteX19-39" fmla="*/ 8056 w 10000"/>
                <a:gd name="connsiteY19-40" fmla="*/ 1049 h 10000"/>
                <a:gd name="connsiteX20-41" fmla="*/ 8861 w 10000"/>
                <a:gd name="connsiteY20-42" fmla="*/ 833 h 10000"/>
                <a:gd name="connsiteX21-43" fmla="*/ 9306 w 10000"/>
                <a:gd name="connsiteY21-44" fmla="*/ 957 h 10000"/>
                <a:gd name="connsiteX22-45" fmla="*/ 9861 w 10000"/>
                <a:gd name="connsiteY22-46" fmla="*/ 1543 h 10000"/>
                <a:gd name="connsiteX23-47" fmla="*/ 10000 w 10000"/>
                <a:gd name="connsiteY23-48" fmla="*/ 2809 h 10000"/>
                <a:gd name="connsiteX24-49" fmla="*/ 9861 w 10000"/>
                <a:gd name="connsiteY24-50" fmla="*/ 3302 h 10000"/>
                <a:gd name="connsiteX25-51" fmla="*/ 9528 w 10000"/>
                <a:gd name="connsiteY25-52" fmla="*/ 3179 h 10000"/>
                <a:gd name="connsiteX26-53" fmla="*/ 8611 w 10000"/>
                <a:gd name="connsiteY26-54" fmla="*/ 3981 h 10000"/>
                <a:gd name="connsiteX27-55" fmla="*/ 7056 w 10000"/>
                <a:gd name="connsiteY27-56" fmla="*/ 4259 h 10000"/>
                <a:gd name="connsiteX28-57" fmla="*/ 6639 w 10000"/>
                <a:gd name="connsiteY28-58" fmla="*/ 4722 h 10000"/>
                <a:gd name="connsiteX29-59" fmla="*/ 6917 w 10000"/>
                <a:gd name="connsiteY29-60" fmla="*/ 5154 h 10000"/>
                <a:gd name="connsiteX30-61" fmla="*/ 7056 w 10000"/>
                <a:gd name="connsiteY30-62" fmla="*/ 6111 h 10000"/>
                <a:gd name="connsiteX31-63" fmla="*/ 7417 w 10000"/>
                <a:gd name="connsiteY31-64" fmla="*/ 6265 h 10000"/>
                <a:gd name="connsiteX32-65" fmla="*/ 8528 w 10000"/>
                <a:gd name="connsiteY32-66" fmla="*/ 7654 h 10000"/>
                <a:gd name="connsiteX33-67" fmla="*/ 8611 w 10000"/>
                <a:gd name="connsiteY33-68" fmla="*/ 9537 h 10000"/>
                <a:gd name="connsiteX34-69" fmla="*/ 7833 w 10000"/>
                <a:gd name="connsiteY34-70" fmla="*/ 10000 h 10000"/>
                <a:gd name="connsiteX35-71" fmla="*/ 7306 w 10000"/>
                <a:gd name="connsiteY35-72" fmla="*/ 9414 h 10000"/>
                <a:gd name="connsiteX36-73" fmla="*/ 6639 w 10000"/>
                <a:gd name="connsiteY36-74" fmla="*/ 8457 h 10000"/>
                <a:gd name="connsiteX37-75" fmla="*/ 6639 w 10000"/>
                <a:gd name="connsiteY37-76" fmla="*/ 7994 h 10000"/>
                <a:gd name="connsiteX38-77" fmla="*/ 6167 w 10000"/>
                <a:gd name="connsiteY38-78" fmla="*/ 7870 h 10000"/>
                <a:gd name="connsiteX39-79" fmla="*/ 5722 w 10000"/>
                <a:gd name="connsiteY39-80" fmla="*/ 8117 h 10000"/>
                <a:gd name="connsiteX40-81" fmla="*/ 4833 w 10000"/>
                <a:gd name="connsiteY40-82" fmla="*/ 7654 h 10000"/>
                <a:gd name="connsiteX41-83" fmla="*/ 4500 w 10000"/>
                <a:gd name="connsiteY41-84" fmla="*/ 8611 h 10000"/>
                <a:gd name="connsiteX42-85" fmla="*/ 3861 w 10000"/>
                <a:gd name="connsiteY42-86" fmla="*/ 8704 h 10000"/>
                <a:gd name="connsiteX43-87" fmla="*/ 3278 w 10000"/>
                <a:gd name="connsiteY43-88" fmla="*/ 9537 h 10000"/>
                <a:gd name="connsiteX44-89" fmla="*/ 3028 w 10000"/>
                <a:gd name="connsiteY44-90" fmla="*/ 9290 h 10000"/>
                <a:gd name="connsiteX45-91" fmla="*/ 2472 w 10000"/>
                <a:gd name="connsiteY45-92" fmla="*/ 9537 h 10000"/>
                <a:gd name="connsiteX46-93" fmla="*/ 1833 w 10000"/>
                <a:gd name="connsiteY46-94" fmla="*/ 9043 h 10000"/>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 ang="0">
                  <a:pos x="connsiteX11-23" y="connsiteY11-24"/>
                </a:cxn>
                <a:cxn ang="0">
                  <a:pos x="connsiteX12-25" y="connsiteY12-26"/>
                </a:cxn>
                <a:cxn ang="0">
                  <a:pos x="connsiteX13-27" y="connsiteY13-28"/>
                </a:cxn>
                <a:cxn ang="0">
                  <a:pos x="connsiteX14-29" y="connsiteY14-30"/>
                </a:cxn>
                <a:cxn ang="0">
                  <a:pos x="connsiteX15-31" y="connsiteY15-32"/>
                </a:cxn>
                <a:cxn ang="0">
                  <a:pos x="connsiteX16-33" y="connsiteY16-34"/>
                </a:cxn>
                <a:cxn ang="0">
                  <a:pos x="connsiteX17-35" y="connsiteY17-36"/>
                </a:cxn>
                <a:cxn ang="0">
                  <a:pos x="connsiteX18-37" y="connsiteY18-38"/>
                </a:cxn>
                <a:cxn ang="0">
                  <a:pos x="connsiteX19-39" y="connsiteY19-40"/>
                </a:cxn>
                <a:cxn ang="0">
                  <a:pos x="connsiteX20-41" y="connsiteY20-42"/>
                </a:cxn>
                <a:cxn ang="0">
                  <a:pos x="connsiteX21-43" y="connsiteY21-44"/>
                </a:cxn>
                <a:cxn ang="0">
                  <a:pos x="connsiteX22-45" y="connsiteY22-46"/>
                </a:cxn>
                <a:cxn ang="0">
                  <a:pos x="connsiteX23-47" y="connsiteY23-48"/>
                </a:cxn>
                <a:cxn ang="0">
                  <a:pos x="connsiteX24-49" y="connsiteY24-50"/>
                </a:cxn>
                <a:cxn ang="0">
                  <a:pos x="connsiteX25-51" y="connsiteY25-52"/>
                </a:cxn>
                <a:cxn ang="0">
                  <a:pos x="connsiteX26-53" y="connsiteY26-54"/>
                </a:cxn>
                <a:cxn ang="0">
                  <a:pos x="connsiteX27-55" y="connsiteY27-56"/>
                </a:cxn>
                <a:cxn ang="0">
                  <a:pos x="connsiteX28-57" y="connsiteY28-58"/>
                </a:cxn>
                <a:cxn ang="0">
                  <a:pos x="connsiteX29-59" y="connsiteY29-60"/>
                </a:cxn>
                <a:cxn ang="0">
                  <a:pos x="connsiteX30-61" y="connsiteY30-62"/>
                </a:cxn>
                <a:cxn ang="0">
                  <a:pos x="connsiteX31-63" y="connsiteY31-64"/>
                </a:cxn>
                <a:cxn ang="0">
                  <a:pos x="connsiteX32-65" y="connsiteY32-66"/>
                </a:cxn>
                <a:cxn ang="0">
                  <a:pos x="connsiteX33-67" y="connsiteY33-68"/>
                </a:cxn>
                <a:cxn ang="0">
                  <a:pos x="connsiteX34-69" y="connsiteY34-70"/>
                </a:cxn>
                <a:cxn ang="0">
                  <a:pos x="connsiteX35-71" y="connsiteY35-72"/>
                </a:cxn>
                <a:cxn ang="0">
                  <a:pos x="connsiteX36-73" y="connsiteY36-74"/>
                </a:cxn>
                <a:cxn ang="0">
                  <a:pos x="connsiteX37-75" y="connsiteY37-76"/>
                </a:cxn>
                <a:cxn ang="0">
                  <a:pos x="connsiteX38-77" y="connsiteY38-78"/>
                </a:cxn>
                <a:cxn ang="0">
                  <a:pos x="connsiteX39-79" y="connsiteY39-80"/>
                </a:cxn>
                <a:cxn ang="0">
                  <a:pos x="connsiteX40-81" y="connsiteY40-82"/>
                </a:cxn>
                <a:cxn ang="0">
                  <a:pos x="connsiteX41-83" y="connsiteY41-84"/>
                </a:cxn>
                <a:cxn ang="0">
                  <a:pos x="connsiteX42-85" y="connsiteY42-86"/>
                </a:cxn>
                <a:cxn ang="0">
                  <a:pos x="connsiteX43-87" y="connsiteY43-88"/>
                </a:cxn>
                <a:cxn ang="0">
                  <a:pos x="connsiteX44-89" y="connsiteY44-90"/>
                </a:cxn>
                <a:cxn ang="0">
                  <a:pos x="connsiteX45-91" y="connsiteY45-92"/>
                </a:cxn>
                <a:cxn ang="0">
                  <a:pos x="connsiteX46-93" y="connsiteY46-94"/>
                </a:cxn>
              </a:cxnLst>
              <a:rect l="l" t="t" r="r" b="b"/>
              <a:pathLst>
                <a:path w="10000" h="10000">
                  <a:moveTo>
                    <a:pt x="1833" y="9043"/>
                  </a:moveTo>
                  <a:cubicBezTo>
                    <a:pt x="1569" y="8807"/>
                    <a:pt x="1139" y="8379"/>
                    <a:pt x="889" y="8117"/>
                  </a:cubicBezTo>
                  <a:lnTo>
                    <a:pt x="333" y="7469"/>
                  </a:lnTo>
                  <a:cubicBezTo>
                    <a:pt x="278" y="7160"/>
                    <a:pt x="222" y="6852"/>
                    <a:pt x="167" y="6543"/>
                  </a:cubicBezTo>
                  <a:cubicBezTo>
                    <a:pt x="111" y="6296"/>
                    <a:pt x="56" y="6049"/>
                    <a:pt x="0" y="5802"/>
                  </a:cubicBezTo>
                  <a:lnTo>
                    <a:pt x="750" y="5617"/>
                  </a:lnTo>
                  <a:lnTo>
                    <a:pt x="1667" y="5617"/>
                  </a:lnTo>
                  <a:lnTo>
                    <a:pt x="1833" y="5340"/>
                  </a:lnTo>
                  <a:lnTo>
                    <a:pt x="2500" y="5247"/>
                  </a:lnTo>
                  <a:lnTo>
                    <a:pt x="3250" y="4321"/>
                  </a:lnTo>
                  <a:lnTo>
                    <a:pt x="3583" y="4043"/>
                  </a:lnTo>
                  <a:lnTo>
                    <a:pt x="4250" y="3858"/>
                  </a:lnTo>
                  <a:lnTo>
                    <a:pt x="4750" y="3210"/>
                  </a:lnTo>
                  <a:lnTo>
                    <a:pt x="5583" y="3025"/>
                  </a:lnTo>
                  <a:lnTo>
                    <a:pt x="5583" y="2191"/>
                  </a:lnTo>
                  <a:lnTo>
                    <a:pt x="6000" y="1265"/>
                  </a:lnTo>
                  <a:cubicBezTo>
                    <a:pt x="6056" y="1018"/>
                    <a:pt x="6111" y="772"/>
                    <a:pt x="6167" y="525"/>
                  </a:cubicBezTo>
                  <a:lnTo>
                    <a:pt x="6278" y="0"/>
                  </a:lnTo>
                  <a:lnTo>
                    <a:pt x="7750" y="586"/>
                  </a:lnTo>
                  <a:lnTo>
                    <a:pt x="8056" y="1049"/>
                  </a:lnTo>
                  <a:lnTo>
                    <a:pt x="8861" y="833"/>
                  </a:lnTo>
                  <a:lnTo>
                    <a:pt x="9306" y="957"/>
                  </a:lnTo>
                  <a:lnTo>
                    <a:pt x="9861" y="1543"/>
                  </a:lnTo>
                  <a:cubicBezTo>
                    <a:pt x="9907" y="1965"/>
                    <a:pt x="9954" y="2387"/>
                    <a:pt x="10000" y="2809"/>
                  </a:cubicBezTo>
                  <a:cubicBezTo>
                    <a:pt x="9954" y="2973"/>
                    <a:pt x="9907" y="3138"/>
                    <a:pt x="9861" y="3302"/>
                  </a:cubicBezTo>
                  <a:lnTo>
                    <a:pt x="9528" y="3179"/>
                  </a:lnTo>
                  <a:lnTo>
                    <a:pt x="8611" y="3981"/>
                  </a:lnTo>
                  <a:lnTo>
                    <a:pt x="7056" y="4259"/>
                  </a:lnTo>
                  <a:lnTo>
                    <a:pt x="6639" y="4722"/>
                  </a:lnTo>
                  <a:lnTo>
                    <a:pt x="6917" y="5154"/>
                  </a:lnTo>
                  <a:cubicBezTo>
                    <a:pt x="6963" y="5473"/>
                    <a:pt x="7010" y="5792"/>
                    <a:pt x="7056" y="6111"/>
                  </a:cubicBezTo>
                  <a:lnTo>
                    <a:pt x="7417" y="6265"/>
                  </a:lnTo>
                  <a:lnTo>
                    <a:pt x="8528" y="7654"/>
                  </a:lnTo>
                  <a:cubicBezTo>
                    <a:pt x="8556" y="8282"/>
                    <a:pt x="8583" y="8909"/>
                    <a:pt x="8611" y="9537"/>
                  </a:cubicBezTo>
                  <a:lnTo>
                    <a:pt x="7833" y="10000"/>
                  </a:lnTo>
                  <a:lnTo>
                    <a:pt x="7306" y="9414"/>
                  </a:lnTo>
                  <a:lnTo>
                    <a:pt x="6639" y="8457"/>
                  </a:lnTo>
                  <a:lnTo>
                    <a:pt x="6639" y="7994"/>
                  </a:lnTo>
                  <a:lnTo>
                    <a:pt x="6167" y="7870"/>
                  </a:lnTo>
                  <a:lnTo>
                    <a:pt x="5722" y="8117"/>
                  </a:lnTo>
                  <a:lnTo>
                    <a:pt x="4833" y="7654"/>
                  </a:lnTo>
                  <a:lnTo>
                    <a:pt x="4500" y="8611"/>
                  </a:lnTo>
                  <a:lnTo>
                    <a:pt x="3861" y="8704"/>
                  </a:lnTo>
                  <a:lnTo>
                    <a:pt x="3278" y="9537"/>
                  </a:lnTo>
                  <a:lnTo>
                    <a:pt x="3028" y="9290"/>
                  </a:lnTo>
                  <a:lnTo>
                    <a:pt x="2472" y="9537"/>
                  </a:lnTo>
                  <a:lnTo>
                    <a:pt x="1833" y="9043"/>
                  </a:lnTo>
                  <a:close/>
                </a:path>
              </a:pathLst>
            </a:custGeom>
            <a:grpFill/>
            <a:ln w="6350" cap="flat" cmpd="sng">
              <a:solidFill>
                <a:schemeClr val="bg1"/>
              </a:solidFill>
              <a:prstDash val="solid"/>
              <a:round/>
              <a:headEnd type="none" w="sm" len="sm"/>
              <a:tailEnd type="none" w="sm" len="sm"/>
            </a:ln>
          </p:spPr>
          <p:txBody>
            <a:bodyPr/>
            <a:lstStyle/>
            <a:p>
              <a:endParaRPr lang="zh-CN" altLang="en-US" sz="700"/>
            </a:p>
          </p:txBody>
        </p:sp>
      </p:grpSp>
      <p:sp>
        <p:nvSpPr>
          <p:cNvPr id="42" name="椭圆 41"/>
          <p:cNvSpPr/>
          <p:nvPr/>
        </p:nvSpPr>
        <p:spPr>
          <a:xfrm>
            <a:off x="4027591" y="2249419"/>
            <a:ext cx="108012" cy="108012"/>
          </a:xfrm>
          <a:prstGeom prst="ellipse">
            <a:avLst/>
          </a:prstGeom>
          <a:solidFill>
            <a:schemeClr val="bg1"/>
          </a:solidFill>
          <a:ln w="38100">
            <a:solidFill>
              <a:srgbClr val="91D10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3" name="椭圆 42"/>
          <p:cNvSpPr/>
          <p:nvPr/>
        </p:nvSpPr>
        <p:spPr>
          <a:xfrm>
            <a:off x="4655371" y="1539425"/>
            <a:ext cx="108012" cy="108012"/>
          </a:xfrm>
          <a:prstGeom prst="ellipse">
            <a:avLst/>
          </a:prstGeom>
          <a:solidFill>
            <a:schemeClr val="bg1"/>
          </a:solidFill>
          <a:ln w="38100">
            <a:solidFill>
              <a:srgbClr val="91D10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4" name="椭圆 43"/>
          <p:cNvSpPr/>
          <p:nvPr/>
        </p:nvSpPr>
        <p:spPr>
          <a:xfrm>
            <a:off x="4462816" y="3059443"/>
            <a:ext cx="108012" cy="108012"/>
          </a:xfrm>
          <a:prstGeom prst="ellipse">
            <a:avLst/>
          </a:prstGeom>
          <a:solidFill>
            <a:schemeClr val="bg1"/>
          </a:solidFill>
          <a:ln w="38100">
            <a:solidFill>
              <a:srgbClr val="91D10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5" name="椭圆 44"/>
          <p:cNvSpPr/>
          <p:nvPr/>
        </p:nvSpPr>
        <p:spPr>
          <a:xfrm>
            <a:off x="3866694" y="3975990"/>
            <a:ext cx="108012" cy="108012"/>
          </a:xfrm>
          <a:prstGeom prst="ellipse">
            <a:avLst/>
          </a:prstGeom>
          <a:solidFill>
            <a:schemeClr val="bg1"/>
          </a:solidFill>
          <a:ln w="38100">
            <a:solidFill>
              <a:srgbClr val="91D10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48" name="肘形连接符 47"/>
          <p:cNvCxnSpPr>
            <a:stCxn id="43" idx="6"/>
          </p:cNvCxnSpPr>
          <p:nvPr/>
        </p:nvCxnSpPr>
        <p:spPr>
          <a:xfrm flipV="1">
            <a:off x="4763383" y="1071890"/>
            <a:ext cx="1623714" cy="521541"/>
          </a:xfrm>
          <a:prstGeom prst="bentConnector3">
            <a:avLst/>
          </a:prstGeom>
          <a:ln w="19050">
            <a:solidFill>
              <a:srgbClr val="00C5BE"/>
            </a:solidFill>
          </a:ln>
        </p:spPr>
        <p:style>
          <a:lnRef idx="1">
            <a:schemeClr val="accent1"/>
          </a:lnRef>
          <a:fillRef idx="0">
            <a:schemeClr val="accent1"/>
          </a:fillRef>
          <a:effectRef idx="0">
            <a:schemeClr val="accent1"/>
          </a:effectRef>
          <a:fontRef idx="minor">
            <a:schemeClr val="tx1"/>
          </a:fontRef>
        </p:style>
      </p:cxnSp>
      <p:cxnSp>
        <p:nvCxnSpPr>
          <p:cNvPr id="54" name="肘形连接符 53"/>
          <p:cNvCxnSpPr>
            <a:stCxn id="42" idx="0"/>
            <a:endCxn id="63" idx="2"/>
          </p:cNvCxnSpPr>
          <p:nvPr/>
        </p:nvCxnSpPr>
        <p:spPr>
          <a:xfrm rot="5400000" flipH="1" flipV="1">
            <a:off x="5035473" y="1185827"/>
            <a:ext cx="109717" cy="2017468"/>
          </a:xfrm>
          <a:prstGeom prst="bentConnector2">
            <a:avLst/>
          </a:prstGeom>
          <a:ln w="19050">
            <a:solidFill>
              <a:srgbClr val="00C5BE"/>
            </a:solidFill>
          </a:ln>
        </p:spPr>
        <p:style>
          <a:lnRef idx="1">
            <a:schemeClr val="accent1"/>
          </a:lnRef>
          <a:fillRef idx="0">
            <a:schemeClr val="accent1"/>
          </a:fillRef>
          <a:effectRef idx="0">
            <a:schemeClr val="accent1"/>
          </a:effectRef>
          <a:fontRef idx="minor">
            <a:schemeClr val="tx1"/>
          </a:fontRef>
        </p:style>
      </p:cxnSp>
      <p:cxnSp>
        <p:nvCxnSpPr>
          <p:cNvPr id="60" name="肘形连接符 59"/>
          <p:cNvCxnSpPr>
            <a:stCxn id="45" idx="4"/>
          </p:cNvCxnSpPr>
          <p:nvPr/>
        </p:nvCxnSpPr>
        <p:spPr>
          <a:xfrm rot="16200000" flipH="1">
            <a:off x="5094520" y="2910182"/>
            <a:ext cx="35393" cy="2383032"/>
          </a:xfrm>
          <a:prstGeom prst="bentConnector2">
            <a:avLst/>
          </a:prstGeom>
          <a:ln w="19050">
            <a:solidFill>
              <a:srgbClr val="00C5BE"/>
            </a:solidFill>
          </a:ln>
        </p:spPr>
        <p:style>
          <a:lnRef idx="1">
            <a:schemeClr val="accent1"/>
          </a:lnRef>
          <a:fillRef idx="0">
            <a:schemeClr val="accent1"/>
          </a:fillRef>
          <a:effectRef idx="0">
            <a:schemeClr val="accent1"/>
          </a:effectRef>
          <a:fontRef idx="minor">
            <a:schemeClr val="tx1"/>
          </a:fontRef>
        </p:style>
      </p:cxnSp>
      <p:sp>
        <p:nvSpPr>
          <p:cNvPr id="61" name="椭圆 60"/>
          <p:cNvSpPr/>
          <p:nvPr/>
        </p:nvSpPr>
        <p:spPr>
          <a:xfrm>
            <a:off x="6099065" y="802822"/>
            <a:ext cx="576064" cy="576064"/>
          </a:xfrm>
          <a:prstGeom prst="ellipse">
            <a:avLst/>
          </a:prstGeom>
          <a:solidFill>
            <a:srgbClr val="FFA013"/>
          </a:solidFill>
          <a:ln>
            <a:solidFill>
              <a:srgbClr val="FFA013"/>
            </a:solid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dirty="0">
              <a:latin typeface="微软雅黑" pitchFamily="34" charset="-122"/>
              <a:ea typeface="微软雅黑" pitchFamily="34" charset="-122"/>
            </a:endParaRPr>
          </a:p>
        </p:txBody>
      </p:sp>
      <p:sp>
        <p:nvSpPr>
          <p:cNvPr id="62" name="TextBox 61"/>
          <p:cNvSpPr txBox="1"/>
          <p:nvPr/>
        </p:nvSpPr>
        <p:spPr>
          <a:xfrm>
            <a:off x="6083168" y="915566"/>
            <a:ext cx="607859" cy="338554"/>
          </a:xfrm>
          <a:prstGeom prst="rect">
            <a:avLst/>
          </a:prstGeom>
          <a:noFill/>
        </p:spPr>
        <p:txBody>
          <a:bodyPr wrap="none" rtlCol="0">
            <a:spAutoFit/>
          </a:bodyPr>
          <a:lstStyle/>
          <a:p>
            <a:r>
              <a:rPr lang="en-US" altLang="zh-CN" sz="1600" dirty="0" smtClean="0">
                <a:solidFill>
                  <a:schemeClr val="bg1"/>
                </a:solidFill>
                <a:latin typeface="微软雅黑" pitchFamily="34" charset="-122"/>
                <a:ea typeface="微软雅黑" pitchFamily="34" charset="-122"/>
              </a:rPr>
              <a:t>20%</a:t>
            </a:r>
            <a:endParaRPr lang="zh-CN" altLang="en-US" sz="1600" dirty="0">
              <a:solidFill>
                <a:schemeClr val="bg1"/>
              </a:solidFill>
              <a:latin typeface="微软雅黑" pitchFamily="34" charset="-122"/>
              <a:ea typeface="微软雅黑" pitchFamily="34" charset="-122"/>
            </a:endParaRPr>
          </a:p>
        </p:txBody>
      </p:sp>
      <p:sp>
        <p:nvSpPr>
          <p:cNvPr id="63" name="椭圆 62"/>
          <p:cNvSpPr/>
          <p:nvPr/>
        </p:nvSpPr>
        <p:spPr>
          <a:xfrm>
            <a:off x="6099065" y="1851670"/>
            <a:ext cx="576064" cy="576064"/>
          </a:xfrm>
          <a:prstGeom prst="ellipse">
            <a:avLst/>
          </a:prstGeom>
          <a:solidFill>
            <a:srgbClr val="FFA013"/>
          </a:solidFill>
          <a:ln>
            <a:solidFill>
              <a:srgbClr val="FFA013"/>
            </a:solid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dirty="0">
              <a:latin typeface="微软雅黑" pitchFamily="34" charset="-122"/>
              <a:ea typeface="微软雅黑" pitchFamily="34" charset="-122"/>
            </a:endParaRPr>
          </a:p>
        </p:txBody>
      </p:sp>
      <p:sp>
        <p:nvSpPr>
          <p:cNvPr id="64" name="TextBox 63"/>
          <p:cNvSpPr txBox="1"/>
          <p:nvPr/>
        </p:nvSpPr>
        <p:spPr>
          <a:xfrm>
            <a:off x="6083168" y="1972919"/>
            <a:ext cx="607859" cy="338554"/>
          </a:xfrm>
          <a:prstGeom prst="rect">
            <a:avLst/>
          </a:prstGeom>
          <a:noFill/>
        </p:spPr>
        <p:txBody>
          <a:bodyPr wrap="none" rtlCol="0">
            <a:spAutoFit/>
          </a:bodyPr>
          <a:lstStyle/>
          <a:p>
            <a:r>
              <a:rPr lang="en-US" altLang="zh-CN" sz="1600" dirty="0" smtClean="0">
                <a:solidFill>
                  <a:schemeClr val="bg1"/>
                </a:solidFill>
                <a:latin typeface="微软雅黑" pitchFamily="34" charset="-122"/>
                <a:ea typeface="微软雅黑" pitchFamily="34" charset="-122"/>
              </a:rPr>
              <a:t>20%</a:t>
            </a:r>
            <a:endParaRPr lang="zh-CN" altLang="en-US" sz="1600" dirty="0">
              <a:solidFill>
                <a:schemeClr val="bg1"/>
              </a:solidFill>
              <a:latin typeface="微软雅黑" pitchFamily="34" charset="-122"/>
              <a:ea typeface="微软雅黑" pitchFamily="34" charset="-122"/>
            </a:endParaRPr>
          </a:p>
        </p:txBody>
      </p:sp>
      <p:sp>
        <p:nvSpPr>
          <p:cNvPr id="65" name="椭圆 64"/>
          <p:cNvSpPr/>
          <p:nvPr/>
        </p:nvSpPr>
        <p:spPr>
          <a:xfrm>
            <a:off x="6099065" y="2820248"/>
            <a:ext cx="576064" cy="576064"/>
          </a:xfrm>
          <a:prstGeom prst="ellipse">
            <a:avLst/>
          </a:prstGeom>
          <a:solidFill>
            <a:srgbClr val="FFA013"/>
          </a:solidFill>
          <a:ln>
            <a:solidFill>
              <a:srgbClr val="FFA013"/>
            </a:solid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dirty="0">
              <a:latin typeface="微软雅黑" pitchFamily="34" charset="-122"/>
              <a:ea typeface="微软雅黑" pitchFamily="34" charset="-122"/>
            </a:endParaRPr>
          </a:p>
        </p:txBody>
      </p:sp>
      <p:sp>
        <p:nvSpPr>
          <p:cNvPr id="66" name="TextBox 65"/>
          <p:cNvSpPr txBox="1"/>
          <p:nvPr/>
        </p:nvSpPr>
        <p:spPr>
          <a:xfrm>
            <a:off x="6083168" y="2932992"/>
            <a:ext cx="607859" cy="338554"/>
          </a:xfrm>
          <a:prstGeom prst="rect">
            <a:avLst/>
          </a:prstGeom>
          <a:noFill/>
        </p:spPr>
        <p:txBody>
          <a:bodyPr wrap="none" rtlCol="0">
            <a:spAutoFit/>
          </a:bodyPr>
          <a:lstStyle/>
          <a:p>
            <a:r>
              <a:rPr lang="en-US" altLang="zh-CN" sz="1600" dirty="0" smtClean="0">
                <a:solidFill>
                  <a:schemeClr val="bg1"/>
                </a:solidFill>
                <a:latin typeface="微软雅黑" pitchFamily="34" charset="-122"/>
                <a:ea typeface="微软雅黑" pitchFamily="34" charset="-122"/>
              </a:rPr>
              <a:t>20%</a:t>
            </a:r>
            <a:endParaRPr lang="zh-CN" altLang="en-US" sz="1600" dirty="0">
              <a:solidFill>
                <a:schemeClr val="bg1"/>
              </a:solidFill>
              <a:latin typeface="微软雅黑" pitchFamily="34" charset="-122"/>
              <a:ea typeface="微软雅黑" pitchFamily="34" charset="-122"/>
            </a:endParaRPr>
          </a:p>
        </p:txBody>
      </p:sp>
      <p:sp>
        <p:nvSpPr>
          <p:cNvPr id="69" name="椭圆 68"/>
          <p:cNvSpPr/>
          <p:nvPr/>
        </p:nvSpPr>
        <p:spPr>
          <a:xfrm>
            <a:off x="6099065" y="3867774"/>
            <a:ext cx="576064" cy="576064"/>
          </a:xfrm>
          <a:prstGeom prst="ellipse">
            <a:avLst/>
          </a:prstGeom>
          <a:solidFill>
            <a:srgbClr val="FFA013"/>
          </a:solidFill>
          <a:ln>
            <a:solidFill>
              <a:srgbClr val="FFA013"/>
            </a:solid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dirty="0">
              <a:latin typeface="微软雅黑" pitchFamily="34" charset="-122"/>
              <a:ea typeface="微软雅黑" pitchFamily="34" charset="-122"/>
            </a:endParaRPr>
          </a:p>
        </p:txBody>
      </p:sp>
      <p:sp>
        <p:nvSpPr>
          <p:cNvPr id="70" name="TextBox 69"/>
          <p:cNvSpPr txBox="1"/>
          <p:nvPr/>
        </p:nvSpPr>
        <p:spPr>
          <a:xfrm>
            <a:off x="6083168" y="3980518"/>
            <a:ext cx="607859" cy="338554"/>
          </a:xfrm>
          <a:prstGeom prst="rect">
            <a:avLst/>
          </a:prstGeom>
          <a:noFill/>
        </p:spPr>
        <p:txBody>
          <a:bodyPr wrap="none" rtlCol="0">
            <a:spAutoFit/>
          </a:bodyPr>
          <a:lstStyle/>
          <a:p>
            <a:r>
              <a:rPr lang="en-US" altLang="zh-CN" sz="1600" dirty="0" smtClean="0">
                <a:solidFill>
                  <a:schemeClr val="bg1"/>
                </a:solidFill>
                <a:latin typeface="微软雅黑" pitchFamily="34" charset="-122"/>
                <a:ea typeface="微软雅黑" pitchFamily="34" charset="-122"/>
              </a:rPr>
              <a:t>20%</a:t>
            </a:r>
            <a:endParaRPr lang="zh-CN" altLang="en-US" sz="1600" dirty="0">
              <a:solidFill>
                <a:schemeClr val="bg1"/>
              </a:solidFill>
              <a:latin typeface="微软雅黑" pitchFamily="34" charset="-122"/>
              <a:ea typeface="微软雅黑" pitchFamily="34" charset="-122"/>
            </a:endParaRPr>
          </a:p>
        </p:txBody>
      </p:sp>
      <p:sp>
        <p:nvSpPr>
          <p:cNvPr id="46" name="TextBox 54"/>
          <p:cNvSpPr txBox="1"/>
          <p:nvPr/>
        </p:nvSpPr>
        <p:spPr>
          <a:xfrm>
            <a:off x="1619885" y="174308"/>
            <a:ext cx="2673985" cy="417830"/>
          </a:xfrm>
          <a:prstGeom prst="rect">
            <a:avLst/>
          </a:prstGeom>
          <a:noFill/>
          <a:ln w="9525">
            <a:noFill/>
            <a:miter/>
          </a:ln>
        </p:spPr>
        <p:txBody>
          <a:bodyPr wrap="square">
            <a:spAutoFit/>
          </a:bodyPr>
          <a:lstStyle/>
          <a:p>
            <a:pPr lvl="0" eaLnBrk="1" hangingPunct="1"/>
            <a:r>
              <a:rPr lang="en-US" altLang="zh-CN" sz="2000" dirty="0">
                <a:solidFill>
                  <a:schemeClr val="bg1"/>
                </a:solidFill>
                <a:latin typeface="微软雅黑" pitchFamily="34" charset="-122"/>
                <a:ea typeface="微软雅黑" pitchFamily="34" charset="-122"/>
              </a:rPr>
              <a:t>2.</a:t>
            </a:r>
            <a:r>
              <a:rPr lang="en-US" sz="2000" dirty="0">
                <a:solidFill>
                  <a:schemeClr val="bg1"/>
                </a:solidFill>
                <a:latin typeface="微软雅黑" pitchFamily="34" charset="-122"/>
                <a:ea typeface="微软雅黑" pitchFamily="34" charset="-122"/>
              </a:rPr>
              <a:t>4 </a:t>
            </a:r>
            <a:r>
              <a:rPr lang="zh-CN" altLang="en-US" sz="2000" dirty="0">
                <a:solidFill>
                  <a:schemeClr val="bg1"/>
                </a:solidFill>
                <a:latin typeface="微软雅黑" pitchFamily="34" charset="-122"/>
                <a:ea typeface="微软雅黑" pitchFamily="34" charset="-122"/>
              </a:rPr>
              <a:t>可行性分析</a:t>
            </a:r>
          </a:p>
        </p:txBody>
      </p:sp>
      <p:sp>
        <p:nvSpPr>
          <p:cNvPr id="8195" name="Freeform 5"/>
          <p:cNvSpPr/>
          <p:nvPr/>
        </p:nvSpPr>
        <p:spPr>
          <a:xfrm>
            <a:off x="541973" y="210185"/>
            <a:ext cx="1092200" cy="373063"/>
          </a:xfrm>
          <a:custGeom>
            <a:avLst/>
            <a:gdLst/>
            <a:ahLst/>
            <a:cxnLst>
              <a:cxn ang="0">
                <a:pos x="35442" y="0"/>
              </a:cxn>
              <a:cxn ang="0">
                <a:pos x="950431" y="0"/>
              </a:cxn>
              <a:cxn ang="0">
                <a:pos x="985873" y="37004"/>
              </a:cxn>
              <a:cxn ang="0">
                <a:pos x="985873" y="94399"/>
              </a:cxn>
              <a:cxn ang="0">
                <a:pos x="1036505" y="138199"/>
              </a:cxn>
              <a:cxn ang="0">
                <a:pos x="1092200" y="186532"/>
              </a:cxn>
              <a:cxn ang="0">
                <a:pos x="1036505" y="234108"/>
              </a:cxn>
              <a:cxn ang="0">
                <a:pos x="985873" y="278664"/>
              </a:cxn>
              <a:cxn ang="0">
                <a:pos x="985873" y="335304"/>
              </a:cxn>
              <a:cxn ang="0">
                <a:pos x="950431" y="373063"/>
              </a:cxn>
              <a:cxn ang="0">
                <a:pos x="35442" y="373063"/>
              </a:cxn>
              <a:cxn ang="0">
                <a:pos x="0" y="335304"/>
              </a:cxn>
              <a:cxn ang="0">
                <a:pos x="0" y="37004"/>
              </a:cxn>
              <a:cxn ang="0">
                <a:pos x="35442" y="0"/>
              </a:cxn>
            </a:cxnLst>
            <a:rect l="0" t="0" r="0" b="0"/>
            <a:pathLst>
              <a:path w="1510" h="494">
                <a:moveTo>
                  <a:pt x="49" y="0"/>
                </a:moveTo>
                <a:lnTo>
                  <a:pt x="1314" y="0"/>
                </a:lnTo>
                <a:cubicBezTo>
                  <a:pt x="1341" y="0"/>
                  <a:pt x="1363" y="22"/>
                  <a:pt x="1363" y="49"/>
                </a:cubicBezTo>
                <a:lnTo>
                  <a:pt x="1363" y="125"/>
                </a:lnTo>
                <a:lnTo>
                  <a:pt x="1433" y="183"/>
                </a:lnTo>
                <a:lnTo>
                  <a:pt x="1510" y="247"/>
                </a:lnTo>
                <a:lnTo>
                  <a:pt x="1433" y="310"/>
                </a:lnTo>
                <a:lnTo>
                  <a:pt x="1363" y="369"/>
                </a:lnTo>
                <a:lnTo>
                  <a:pt x="1363" y="444"/>
                </a:lnTo>
                <a:cubicBezTo>
                  <a:pt x="1363" y="471"/>
                  <a:pt x="1341" y="494"/>
                  <a:pt x="1314" y="494"/>
                </a:cubicBezTo>
                <a:lnTo>
                  <a:pt x="49" y="494"/>
                </a:lnTo>
                <a:cubicBezTo>
                  <a:pt x="22" y="494"/>
                  <a:pt x="0" y="471"/>
                  <a:pt x="0" y="444"/>
                </a:cubicBezTo>
                <a:lnTo>
                  <a:pt x="0" y="49"/>
                </a:lnTo>
                <a:cubicBezTo>
                  <a:pt x="0" y="22"/>
                  <a:pt x="22" y="0"/>
                  <a:pt x="49" y="0"/>
                </a:cubicBezTo>
                <a:close/>
              </a:path>
            </a:pathLst>
          </a:custGeom>
          <a:solidFill>
            <a:schemeClr val="bg1">
              <a:alpha val="100000"/>
            </a:schemeClr>
          </a:solidFill>
          <a:ln w="9525">
            <a:noFill/>
          </a:ln>
        </p:spPr>
        <p:txBody>
          <a:bodyPr/>
          <a:lstStyle/>
          <a:p>
            <a:endParaRPr lang="zh-CN" altLang="en-US"/>
          </a:p>
        </p:txBody>
      </p:sp>
      <p:sp>
        <p:nvSpPr>
          <p:cNvPr id="8196" name="TextBox 23"/>
          <p:cNvSpPr txBox="1"/>
          <p:nvPr/>
        </p:nvSpPr>
        <p:spPr>
          <a:xfrm>
            <a:off x="594360" y="183198"/>
            <a:ext cx="903288" cy="396240"/>
          </a:xfrm>
          <a:prstGeom prst="rect">
            <a:avLst/>
          </a:prstGeom>
          <a:noFill/>
          <a:ln w="9525">
            <a:noFill/>
            <a:miter/>
          </a:ln>
        </p:spPr>
        <p:txBody>
          <a:bodyPr>
            <a:spAutoFit/>
          </a:bodyPr>
          <a:lstStyle/>
          <a:p>
            <a:pPr lvl="0" algn="ctr" eaLnBrk="1" hangingPunct="1"/>
            <a:r>
              <a:rPr lang="en-US" altLang="zh-CN" sz="2000" dirty="0">
                <a:solidFill>
                  <a:schemeClr val="accent2"/>
                </a:solidFill>
                <a:latin typeface="Arial" pitchFamily="34" charset="0"/>
                <a:ea typeface="宋体" pitchFamily="2" charset="-122"/>
              </a:rPr>
              <a:t>Part</a:t>
            </a:r>
            <a:r>
              <a:rPr lang="en-US" altLang="zh-CN" dirty="0">
                <a:solidFill>
                  <a:schemeClr val="accent2"/>
                </a:solidFill>
                <a:latin typeface="Arial" pitchFamily="34" charset="0"/>
                <a:ea typeface="宋体" pitchFamily="2" charset="-122"/>
              </a:rPr>
              <a:t> 2</a:t>
            </a:r>
            <a:endParaRPr lang="zh-CN" altLang="en-US" dirty="0">
              <a:solidFill>
                <a:schemeClr val="accent2"/>
              </a:solidFill>
              <a:latin typeface="Arial" pitchFamily="34" charset="0"/>
              <a:ea typeface="宋体" pitchFamily="2" charset="-122"/>
            </a:endParaRPr>
          </a:p>
        </p:txBody>
      </p:sp>
      <p:sp>
        <p:nvSpPr>
          <p:cNvPr id="47" name="矩形 46"/>
          <p:cNvSpPr/>
          <p:nvPr/>
        </p:nvSpPr>
        <p:spPr>
          <a:xfrm>
            <a:off x="0" y="4516755"/>
            <a:ext cx="179705" cy="577215"/>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dirty="0"/>
          </a:p>
        </p:txBody>
      </p:sp>
      <p:grpSp>
        <p:nvGrpSpPr>
          <p:cNvPr id="49" name="组合 48"/>
          <p:cNvGrpSpPr/>
          <p:nvPr/>
        </p:nvGrpSpPr>
        <p:grpSpPr>
          <a:xfrm>
            <a:off x="6732260" y="555411"/>
            <a:ext cx="1941851" cy="930573"/>
            <a:chOff x="689131" y="1318791"/>
            <a:chExt cx="1631535" cy="883413"/>
          </a:xfrm>
        </p:grpSpPr>
        <p:sp>
          <p:nvSpPr>
            <p:cNvPr id="50" name="TextBox 145"/>
            <p:cNvSpPr txBox="1"/>
            <p:nvPr/>
          </p:nvSpPr>
          <p:spPr>
            <a:xfrm>
              <a:off x="724689" y="1667530"/>
              <a:ext cx="1516141" cy="534674"/>
            </a:xfrm>
            <a:prstGeom prst="rect">
              <a:avLst/>
            </a:prstGeom>
            <a:noFill/>
          </p:spPr>
          <p:txBody>
            <a:bodyPr wrap="square" lIns="121908" tIns="60953" rIns="121908" bIns="60953" rtlCol="0">
              <a:spAutoFit/>
            </a:bodyPr>
            <a:lstStyle/>
            <a:p>
              <a:pPr algn="ctr">
                <a:lnSpc>
                  <a:spcPct val="130000"/>
                </a:lnSpc>
              </a:pPr>
              <a:r>
                <a:rPr lang="zh-CN" altLang="en-US" sz="1100" dirty="0">
                  <a:solidFill>
                    <a:schemeClr val="bg1"/>
                  </a:solidFill>
                  <a:latin typeface="微软雅黑" pitchFamily="34" charset="-122"/>
                  <a:ea typeface="微软雅黑" pitchFamily="34" charset="-122"/>
                </a:rPr>
                <a:t>您的内容打在这里，或者通过您的内容打在这里</a:t>
              </a:r>
            </a:p>
          </p:txBody>
        </p:sp>
        <p:sp>
          <p:nvSpPr>
            <p:cNvPr id="51" name="TextBox 148"/>
            <p:cNvSpPr txBox="1"/>
            <p:nvPr/>
          </p:nvSpPr>
          <p:spPr>
            <a:xfrm>
              <a:off x="689131" y="1318791"/>
              <a:ext cx="1631535" cy="350615"/>
            </a:xfrm>
            <a:prstGeom prst="rect">
              <a:avLst/>
            </a:prstGeom>
            <a:noFill/>
          </p:spPr>
          <p:txBody>
            <a:bodyPr wrap="square" lIns="121908" tIns="0" rIns="121908" bIns="0" rtlCol="0" anchor="t">
              <a:spAutoFit/>
            </a:bodyPr>
            <a:lstStyle/>
            <a:p>
              <a:pPr algn="ctr">
                <a:lnSpc>
                  <a:spcPct val="150000"/>
                </a:lnSpc>
              </a:pPr>
              <a:r>
                <a:rPr lang="zh-CN" altLang="en-US" sz="1600" dirty="0">
                  <a:solidFill>
                    <a:srgbClr val="00B0F0"/>
                  </a:solidFill>
                  <a:latin typeface="微软雅黑" pitchFamily="34" charset="-122"/>
                  <a:ea typeface="微软雅黑" pitchFamily="34" charset="-122"/>
                  <a:cs typeface="华文黑体" pitchFamily="2" charset="-122"/>
                </a:rPr>
                <a:t>添加标题</a:t>
              </a:r>
            </a:p>
          </p:txBody>
        </p:sp>
      </p:grpSp>
      <p:grpSp>
        <p:nvGrpSpPr>
          <p:cNvPr id="52" name="组合 51"/>
          <p:cNvGrpSpPr/>
          <p:nvPr/>
        </p:nvGrpSpPr>
        <p:grpSpPr>
          <a:xfrm>
            <a:off x="6732260" y="1634911"/>
            <a:ext cx="1941851" cy="930573"/>
            <a:chOff x="689131" y="1318791"/>
            <a:chExt cx="1631535" cy="883413"/>
          </a:xfrm>
        </p:grpSpPr>
        <p:sp>
          <p:nvSpPr>
            <p:cNvPr id="53" name="TextBox 145"/>
            <p:cNvSpPr txBox="1"/>
            <p:nvPr/>
          </p:nvSpPr>
          <p:spPr>
            <a:xfrm>
              <a:off x="724689" y="1667530"/>
              <a:ext cx="1516141" cy="534674"/>
            </a:xfrm>
            <a:prstGeom prst="rect">
              <a:avLst/>
            </a:prstGeom>
            <a:noFill/>
          </p:spPr>
          <p:txBody>
            <a:bodyPr wrap="square" lIns="121908" tIns="60953" rIns="121908" bIns="60953" rtlCol="0">
              <a:spAutoFit/>
            </a:bodyPr>
            <a:lstStyle/>
            <a:p>
              <a:pPr algn="ctr">
                <a:lnSpc>
                  <a:spcPct val="130000"/>
                </a:lnSpc>
              </a:pPr>
              <a:r>
                <a:rPr lang="zh-CN" altLang="en-US" sz="1100" dirty="0">
                  <a:solidFill>
                    <a:schemeClr val="bg1"/>
                  </a:solidFill>
                  <a:latin typeface="微软雅黑" pitchFamily="34" charset="-122"/>
                  <a:ea typeface="微软雅黑" pitchFamily="34" charset="-122"/>
                </a:rPr>
                <a:t>您的内容打在这里，或者通过您的内容打在这里</a:t>
              </a:r>
            </a:p>
          </p:txBody>
        </p:sp>
        <p:sp>
          <p:nvSpPr>
            <p:cNvPr id="55" name="TextBox 148"/>
            <p:cNvSpPr txBox="1"/>
            <p:nvPr/>
          </p:nvSpPr>
          <p:spPr>
            <a:xfrm>
              <a:off x="689131" y="1318791"/>
              <a:ext cx="1631535" cy="350615"/>
            </a:xfrm>
            <a:prstGeom prst="rect">
              <a:avLst/>
            </a:prstGeom>
            <a:noFill/>
          </p:spPr>
          <p:txBody>
            <a:bodyPr wrap="square" lIns="121908" tIns="0" rIns="121908" bIns="0" rtlCol="0" anchor="t">
              <a:spAutoFit/>
            </a:bodyPr>
            <a:lstStyle/>
            <a:p>
              <a:pPr algn="ctr">
                <a:lnSpc>
                  <a:spcPct val="150000"/>
                </a:lnSpc>
              </a:pPr>
              <a:r>
                <a:rPr lang="zh-CN" altLang="en-US" sz="1600" dirty="0">
                  <a:solidFill>
                    <a:srgbClr val="FF0000"/>
                  </a:solidFill>
                  <a:latin typeface="微软雅黑" pitchFamily="34" charset="-122"/>
                  <a:ea typeface="微软雅黑" pitchFamily="34" charset="-122"/>
                  <a:cs typeface="华文黑体" pitchFamily="2" charset="-122"/>
                </a:rPr>
                <a:t>添加标题</a:t>
              </a:r>
            </a:p>
          </p:txBody>
        </p:sp>
      </p:grpSp>
      <p:grpSp>
        <p:nvGrpSpPr>
          <p:cNvPr id="56" name="组合 55"/>
          <p:cNvGrpSpPr/>
          <p:nvPr/>
        </p:nvGrpSpPr>
        <p:grpSpPr>
          <a:xfrm>
            <a:off x="6732260" y="2643291"/>
            <a:ext cx="1941851" cy="930573"/>
            <a:chOff x="689131" y="1318791"/>
            <a:chExt cx="1631535" cy="883413"/>
          </a:xfrm>
        </p:grpSpPr>
        <p:sp>
          <p:nvSpPr>
            <p:cNvPr id="57" name="TextBox 145"/>
            <p:cNvSpPr txBox="1"/>
            <p:nvPr/>
          </p:nvSpPr>
          <p:spPr>
            <a:xfrm>
              <a:off x="724689" y="1667530"/>
              <a:ext cx="1516141" cy="534674"/>
            </a:xfrm>
            <a:prstGeom prst="rect">
              <a:avLst/>
            </a:prstGeom>
            <a:noFill/>
          </p:spPr>
          <p:txBody>
            <a:bodyPr wrap="square" lIns="121908" tIns="60953" rIns="121908" bIns="60953" rtlCol="0">
              <a:spAutoFit/>
            </a:bodyPr>
            <a:lstStyle/>
            <a:p>
              <a:pPr algn="ctr">
                <a:lnSpc>
                  <a:spcPct val="130000"/>
                </a:lnSpc>
              </a:pPr>
              <a:r>
                <a:rPr lang="zh-CN" altLang="en-US" sz="1100" dirty="0">
                  <a:solidFill>
                    <a:schemeClr val="bg1"/>
                  </a:solidFill>
                  <a:latin typeface="微软雅黑" pitchFamily="34" charset="-122"/>
                  <a:ea typeface="微软雅黑" pitchFamily="34" charset="-122"/>
                </a:rPr>
                <a:t>您的内容打在这里，或者通过您的内容打在这里</a:t>
              </a:r>
            </a:p>
          </p:txBody>
        </p:sp>
        <p:sp>
          <p:nvSpPr>
            <p:cNvPr id="58" name="TextBox 148"/>
            <p:cNvSpPr txBox="1"/>
            <p:nvPr/>
          </p:nvSpPr>
          <p:spPr>
            <a:xfrm>
              <a:off x="689131" y="1318791"/>
              <a:ext cx="1631535" cy="350615"/>
            </a:xfrm>
            <a:prstGeom prst="rect">
              <a:avLst/>
            </a:prstGeom>
            <a:noFill/>
          </p:spPr>
          <p:txBody>
            <a:bodyPr wrap="square" lIns="121908" tIns="0" rIns="121908" bIns="0" rtlCol="0" anchor="t">
              <a:spAutoFit/>
            </a:bodyPr>
            <a:lstStyle/>
            <a:p>
              <a:pPr algn="ctr">
                <a:lnSpc>
                  <a:spcPct val="150000"/>
                </a:lnSpc>
              </a:pPr>
              <a:r>
                <a:rPr lang="zh-CN" altLang="en-US" sz="1600" dirty="0">
                  <a:solidFill>
                    <a:srgbClr val="FFC000"/>
                  </a:solidFill>
                  <a:latin typeface="微软雅黑" pitchFamily="34" charset="-122"/>
                  <a:ea typeface="微软雅黑" pitchFamily="34" charset="-122"/>
                  <a:cs typeface="华文黑体" pitchFamily="2" charset="-122"/>
                </a:rPr>
                <a:t>添加标题</a:t>
              </a:r>
            </a:p>
          </p:txBody>
        </p:sp>
      </p:grpSp>
      <p:grpSp>
        <p:nvGrpSpPr>
          <p:cNvPr id="59" name="组合 58"/>
          <p:cNvGrpSpPr/>
          <p:nvPr/>
        </p:nvGrpSpPr>
        <p:grpSpPr>
          <a:xfrm>
            <a:off x="6732260" y="3579281"/>
            <a:ext cx="1941851" cy="930573"/>
            <a:chOff x="689131" y="1318791"/>
            <a:chExt cx="1631535" cy="883413"/>
          </a:xfrm>
        </p:grpSpPr>
        <p:sp>
          <p:nvSpPr>
            <p:cNvPr id="67" name="TextBox 145"/>
            <p:cNvSpPr txBox="1"/>
            <p:nvPr/>
          </p:nvSpPr>
          <p:spPr>
            <a:xfrm>
              <a:off x="724689" y="1667530"/>
              <a:ext cx="1516141" cy="534674"/>
            </a:xfrm>
            <a:prstGeom prst="rect">
              <a:avLst/>
            </a:prstGeom>
            <a:noFill/>
          </p:spPr>
          <p:txBody>
            <a:bodyPr wrap="square" lIns="121908" tIns="60953" rIns="121908" bIns="60953" rtlCol="0">
              <a:spAutoFit/>
            </a:bodyPr>
            <a:lstStyle/>
            <a:p>
              <a:pPr algn="ctr">
                <a:lnSpc>
                  <a:spcPct val="130000"/>
                </a:lnSpc>
              </a:pPr>
              <a:r>
                <a:rPr lang="zh-CN" altLang="en-US" sz="1100" dirty="0">
                  <a:solidFill>
                    <a:schemeClr val="bg1"/>
                  </a:solidFill>
                  <a:latin typeface="微软雅黑" pitchFamily="34" charset="-122"/>
                  <a:ea typeface="微软雅黑" pitchFamily="34" charset="-122"/>
                </a:rPr>
                <a:t>您的内容打在这里，或者通过您的内容打在这里</a:t>
              </a:r>
            </a:p>
          </p:txBody>
        </p:sp>
        <p:sp>
          <p:nvSpPr>
            <p:cNvPr id="68" name="TextBox 148"/>
            <p:cNvSpPr txBox="1"/>
            <p:nvPr/>
          </p:nvSpPr>
          <p:spPr>
            <a:xfrm>
              <a:off x="689131" y="1318791"/>
              <a:ext cx="1631535" cy="350615"/>
            </a:xfrm>
            <a:prstGeom prst="rect">
              <a:avLst/>
            </a:prstGeom>
            <a:noFill/>
          </p:spPr>
          <p:txBody>
            <a:bodyPr wrap="square" lIns="121908" tIns="0" rIns="121908" bIns="0" rtlCol="0" anchor="t">
              <a:spAutoFit/>
            </a:bodyPr>
            <a:lstStyle/>
            <a:p>
              <a:pPr algn="ctr">
                <a:lnSpc>
                  <a:spcPct val="150000"/>
                </a:lnSpc>
              </a:pPr>
              <a:r>
                <a:rPr lang="zh-CN" altLang="en-US" sz="1600" dirty="0">
                  <a:solidFill>
                    <a:srgbClr val="00B050"/>
                  </a:solidFill>
                  <a:latin typeface="微软雅黑" pitchFamily="34" charset="-122"/>
                  <a:ea typeface="微软雅黑" pitchFamily="34" charset="-122"/>
                  <a:cs typeface="华文黑体" pitchFamily="2" charset="-122"/>
                </a:rPr>
                <a:t>添加标题</a:t>
              </a:r>
            </a:p>
          </p:txBody>
        </p:sp>
      </p:grpSp>
    </p:spTree>
  </p:cSld>
  <p:clrMapOvr>
    <a:masterClrMapping/>
  </p:clrMapOvr>
  <mc:AlternateContent xmlns:mc="http://schemas.openxmlformats.org/markup-compatibility/2006" xmlns:p14="http://schemas.microsoft.com/office/powerpoint/2010/main">
    <mc:Choice Requires="p14">
      <p:transition spd="slow" p14:dur="1600" advClick="0" advTm="6000">
        <p14:prism isInverted="1"/>
      </p:transition>
    </mc:Choice>
    <mc:Fallback xmlns="">
      <p:transition spd="slow" advClick="0" advTm="6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46"/>
                                        </p:tgtEl>
                                        <p:attrNameLst>
                                          <p:attrName>style.visibility</p:attrName>
                                        </p:attrNameLst>
                                      </p:cBhvr>
                                      <p:to>
                                        <p:strVal val="visible"/>
                                      </p:to>
                                    </p:set>
                                    <p:anim calcmode="lin" valueType="num">
                                      <p:cBhvr>
                                        <p:cTn id="7" dur="400" fill="hold"/>
                                        <p:tgtEl>
                                          <p:spTgt spid="46"/>
                                        </p:tgtEl>
                                        <p:attrNameLst>
                                          <p:attrName>ppt_x</p:attrName>
                                        </p:attrNameLst>
                                      </p:cBhvr>
                                      <p:tavLst>
                                        <p:tav tm="0">
                                          <p:val>
                                            <p:strVal val="#ppt_x"/>
                                          </p:val>
                                        </p:tav>
                                        <p:tav tm="50000">
                                          <p:val>
                                            <p:strVal val="#ppt_x+.1"/>
                                          </p:val>
                                        </p:tav>
                                        <p:tav tm="100000">
                                          <p:val>
                                            <p:strVal val="#ppt_x"/>
                                          </p:val>
                                        </p:tav>
                                      </p:tavLst>
                                    </p:anim>
                                    <p:anim calcmode="lin" valueType="num">
                                      <p:cBhvr>
                                        <p:cTn id="8" dur="400" fill="hold"/>
                                        <p:tgtEl>
                                          <p:spTgt spid="46"/>
                                        </p:tgtEl>
                                        <p:attrNameLst>
                                          <p:attrName>ppt_y</p:attrName>
                                        </p:attrNameLst>
                                      </p:cBhvr>
                                      <p:tavLst>
                                        <p:tav tm="0">
                                          <p:val>
                                            <p:strVal val="#ppt_y"/>
                                          </p:val>
                                        </p:tav>
                                        <p:tav tm="100000">
                                          <p:val>
                                            <p:strVal val="#ppt_y"/>
                                          </p:val>
                                        </p:tav>
                                      </p:tavLst>
                                    </p:anim>
                                    <p:anim calcmode="lin" valueType="num">
                                      <p:cBhvr>
                                        <p:cTn id="9" dur="400" fill="hold"/>
                                        <p:tgtEl>
                                          <p:spTgt spid="46"/>
                                        </p:tgtEl>
                                        <p:attrNameLst>
                                          <p:attrName>ppt_h</p:attrName>
                                        </p:attrNameLst>
                                      </p:cBhvr>
                                      <p:tavLst>
                                        <p:tav tm="0">
                                          <p:val>
                                            <p:strVal val="#ppt_h/10"/>
                                          </p:val>
                                        </p:tav>
                                        <p:tav tm="50000">
                                          <p:val>
                                            <p:strVal val="#ppt_h+.01"/>
                                          </p:val>
                                        </p:tav>
                                        <p:tav tm="100000">
                                          <p:val>
                                            <p:strVal val="#ppt_h"/>
                                          </p:val>
                                        </p:tav>
                                      </p:tavLst>
                                    </p:anim>
                                    <p:anim calcmode="lin" valueType="num">
                                      <p:cBhvr>
                                        <p:cTn id="10" dur="400" fill="hold"/>
                                        <p:tgtEl>
                                          <p:spTgt spid="46"/>
                                        </p:tgtEl>
                                        <p:attrNameLst>
                                          <p:attrName>ppt_w</p:attrName>
                                        </p:attrNameLst>
                                      </p:cBhvr>
                                      <p:tavLst>
                                        <p:tav tm="0">
                                          <p:val>
                                            <p:strVal val="#ppt_w/10"/>
                                          </p:val>
                                        </p:tav>
                                        <p:tav tm="50000">
                                          <p:val>
                                            <p:strVal val="#ppt_w+.01"/>
                                          </p:val>
                                        </p:tav>
                                        <p:tav tm="100000">
                                          <p:val>
                                            <p:strVal val="#ppt_w"/>
                                          </p:val>
                                        </p:tav>
                                      </p:tavLst>
                                    </p:anim>
                                    <p:animEffect transition="in" filter="fade">
                                      <p:cBhvr>
                                        <p:cTn id="11" dur="400" tmFilter="0,0; .5, 1; 1, 1"/>
                                        <p:tgtEl>
                                          <p:spTgt spid="46"/>
                                        </p:tgtEl>
                                      </p:cBhvr>
                                    </p:animEffect>
                                  </p:childTnLst>
                                </p:cTn>
                              </p:par>
                            </p:childTnLst>
                          </p:cTn>
                        </p:par>
                      </p:childTnLst>
                    </p:cTn>
                  </p:par>
                  <p:par>
                    <p:cTn id="12" fill="hold">
                      <p:stCondLst>
                        <p:cond delay="indefinite"/>
                      </p:stCondLst>
                      <p:childTnLst>
                        <p:par>
                          <p:cTn id="13" fill="hold">
                            <p:stCondLst>
                              <p:cond delay="0"/>
                            </p:stCondLst>
                            <p:childTnLst>
                              <p:par>
                                <p:cTn id="14" presetID="14" presetClass="entr" presetSubtype="10" fill="hold" nodeType="clickEffect">
                                  <p:stCondLst>
                                    <p:cond delay="0"/>
                                  </p:stCondLst>
                                  <p:childTnLst>
                                    <p:set>
                                      <p:cBhvr>
                                        <p:cTn id="15" dur="1" fill="hold">
                                          <p:stCondLst>
                                            <p:cond delay="0"/>
                                          </p:stCondLst>
                                        </p:cTn>
                                        <p:tgtEl>
                                          <p:spTgt spid="7"/>
                                        </p:tgtEl>
                                        <p:attrNameLst>
                                          <p:attrName>style.visibility</p:attrName>
                                        </p:attrNameLst>
                                      </p:cBhvr>
                                      <p:to>
                                        <p:strVal val="visible"/>
                                      </p:to>
                                    </p:set>
                                    <p:animEffect transition="in" filter="randombar(horizontal)">
                                      <p:cBhvr>
                                        <p:cTn id="16" dur="500"/>
                                        <p:tgtEl>
                                          <p:spTgt spid="7"/>
                                        </p:tgtEl>
                                      </p:cBhvr>
                                    </p:animEffect>
                                  </p:childTnLst>
                                </p:cTn>
                              </p:par>
                            </p:childTnLst>
                          </p:cTn>
                        </p:par>
                      </p:childTnLst>
                    </p:cTn>
                  </p:par>
                  <p:par>
                    <p:cTn id="17" fill="hold">
                      <p:stCondLst>
                        <p:cond delay="indefinite"/>
                      </p:stCondLst>
                      <p:childTnLst>
                        <p:par>
                          <p:cTn id="18" fill="hold">
                            <p:stCondLst>
                              <p:cond delay="0"/>
                            </p:stCondLst>
                            <p:childTnLst>
                              <p:par>
                                <p:cTn id="19" presetID="22" presetClass="entr" presetSubtype="8" fill="hold" nodeType="clickEffect">
                                  <p:stCondLst>
                                    <p:cond delay="0"/>
                                  </p:stCondLst>
                                  <p:childTnLst>
                                    <p:set>
                                      <p:cBhvr>
                                        <p:cTn id="20" dur="1" fill="hold">
                                          <p:stCondLst>
                                            <p:cond delay="0"/>
                                          </p:stCondLst>
                                        </p:cTn>
                                        <p:tgtEl>
                                          <p:spTgt spid="77"/>
                                        </p:tgtEl>
                                        <p:attrNameLst>
                                          <p:attrName>style.visibility</p:attrName>
                                        </p:attrNameLst>
                                      </p:cBhvr>
                                      <p:to>
                                        <p:strVal val="visible"/>
                                      </p:to>
                                    </p:set>
                                    <p:animEffect transition="in" filter="wipe(left)">
                                      <p:cBhvr>
                                        <p:cTn id="21" dur="500"/>
                                        <p:tgtEl>
                                          <p:spTgt spid="77"/>
                                        </p:tgtEl>
                                      </p:cBhvr>
                                    </p:animEffect>
                                  </p:childTnLst>
                                </p:cTn>
                              </p:par>
                              <p:par>
                                <p:cTn id="22" presetID="22" presetClass="entr" presetSubtype="8" fill="hold" grpId="0" nodeType="withEffect">
                                  <p:stCondLst>
                                    <p:cond delay="0"/>
                                  </p:stCondLst>
                                  <p:childTnLst>
                                    <p:set>
                                      <p:cBhvr>
                                        <p:cTn id="23" dur="1" fill="hold">
                                          <p:stCondLst>
                                            <p:cond delay="0"/>
                                          </p:stCondLst>
                                        </p:cTn>
                                        <p:tgtEl>
                                          <p:spTgt spid="42"/>
                                        </p:tgtEl>
                                        <p:attrNameLst>
                                          <p:attrName>style.visibility</p:attrName>
                                        </p:attrNameLst>
                                      </p:cBhvr>
                                      <p:to>
                                        <p:strVal val="visible"/>
                                      </p:to>
                                    </p:set>
                                    <p:animEffect transition="in" filter="wipe(left)">
                                      <p:cBhvr>
                                        <p:cTn id="24" dur="500"/>
                                        <p:tgtEl>
                                          <p:spTgt spid="42"/>
                                        </p:tgtEl>
                                      </p:cBhvr>
                                    </p:animEffect>
                                  </p:childTnLst>
                                </p:cTn>
                              </p:par>
                              <p:par>
                                <p:cTn id="25" presetID="22" presetClass="entr" presetSubtype="8" fill="hold" grpId="0" nodeType="withEffect">
                                  <p:stCondLst>
                                    <p:cond delay="0"/>
                                  </p:stCondLst>
                                  <p:childTnLst>
                                    <p:set>
                                      <p:cBhvr>
                                        <p:cTn id="26" dur="1" fill="hold">
                                          <p:stCondLst>
                                            <p:cond delay="0"/>
                                          </p:stCondLst>
                                        </p:cTn>
                                        <p:tgtEl>
                                          <p:spTgt spid="43"/>
                                        </p:tgtEl>
                                        <p:attrNameLst>
                                          <p:attrName>style.visibility</p:attrName>
                                        </p:attrNameLst>
                                      </p:cBhvr>
                                      <p:to>
                                        <p:strVal val="visible"/>
                                      </p:to>
                                    </p:set>
                                    <p:animEffect transition="in" filter="wipe(left)">
                                      <p:cBhvr>
                                        <p:cTn id="27" dur="500"/>
                                        <p:tgtEl>
                                          <p:spTgt spid="43"/>
                                        </p:tgtEl>
                                      </p:cBhvr>
                                    </p:animEffect>
                                  </p:childTnLst>
                                </p:cTn>
                              </p:par>
                              <p:par>
                                <p:cTn id="28" presetID="22" presetClass="entr" presetSubtype="8" fill="hold" grpId="0" nodeType="withEffect">
                                  <p:stCondLst>
                                    <p:cond delay="0"/>
                                  </p:stCondLst>
                                  <p:childTnLst>
                                    <p:set>
                                      <p:cBhvr>
                                        <p:cTn id="29" dur="1" fill="hold">
                                          <p:stCondLst>
                                            <p:cond delay="0"/>
                                          </p:stCondLst>
                                        </p:cTn>
                                        <p:tgtEl>
                                          <p:spTgt spid="44"/>
                                        </p:tgtEl>
                                        <p:attrNameLst>
                                          <p:attrName>style.visibility</p:attrName>
                                        </p:attrNameLst>
                                      </p:cBhvr>
                                      <p:to>
                                        <p:strVal val="visible"/>
                                      </p:to>
                                    </p:set>
                                    <p:animEffect transition="in" filter="wipe(left)">
                                      <p:cBhvr>
                                        <p:cTn id="30" dur="500"/>
                                        <p:tgtEl>
                                          <p:spTgt spid="44"/>
                                        </p:tgtEl>
                                      </p:cBhvr>
                                    </p:animEffect>
                                  </p:childTnLst>
                                </p:cTn>
                              </p:par>
                              <p:par>
                                <p:cTn id="31" presetID="22" presetClass="entr" presetSubtype="8" fill="hold" grpId="0" nodeType="withEffect">
                                  <p:stCondLst>
                                    <p:cond delay="0"/>
                                  </p:stCondLst>
                                  <p:childTnLst>
                                    <p:set>
                                      <p:cBhvr>
                                        <p:cTn id="32" dur="1" fill="hold">
                                          <p:stCondLst>
                                            <p:cond delay="0"/>
                                          </p:stCondLst>
                                        </p:cTn>
                                        <p:tgtEl>
                                          <p:spTgt spid="45"/>
                                        </p:tgtEl>
                                        <p:attrNameLst>
                                          <p:attrName>style.visibility</p:attrName>
                                        </p:attrNameLst>
                                      </p:cBhvr>
                                      <p:to>
                                        <p:strVal val="visible"/>
                                      </p:to>
                                    </p:set>
                                    <p:animEffect transition="in" filter="wipe(left)">
                                      <p:cBhvr>
                                        <p:cTn id="33" dur="500"/>
                                        <p:tgtEl>
                                          <p:spTgt spid="45"/>
                                        </p:tgtEl>
                                      </p:cBhvr>
                                    </p:animEffect>
                                  </p:childTnLst>
                                </p:cTn>
                              </p:par>
                              <p:par>
                                <p:cTn id="34" presetID="22" presetClass="entr" presetSubtype="8" fill="hold" nodeType="withEffect">
                                  <p:stCondLst>
                                    <p:cond delay="0"/>
                                  </p:stCondLst>
                                  <p:childTnLst>
                                    <p:set>
                                      <p:cBhvr>
                                        <p:cTn id="35" dur="1" fill="hold">
                                          <p:stCondLst>
                                            <p:cond delay="0"/>
                                          </p:stCondLst>
                                        </p:cTn>
                                        <p:tgtEl>
                                          <p:spTgt spid="48"/>
                                        </p:tgtEl>
                                        <p:attrNameLst>
                                          <p:attrName>style.visibility</p:attrName>
                                        </p:attrNameLst>
                                      </p:cBhvr>
                                      <p:to>
                                        <p:strVal val="visible"/>
                                      </p:to>
                                    </p:set>
                                    <p:animEffect transition="in" filter="wipe(left)">
                                      <p:cBhvr>
                                        <p:cTn id="36" dur="500"/>
                                        <p:tgtEl>
                                          <p:spTgt spid="48"/>
                                        </p:tgtEl>
                                      </p:cBhvr>
                                    </p:animEffect>
                                  </p:childTnLst>
                                </p:cTn>
                              </p:par>
                              <p:par>
                                <p:cTn id="37" presetID="22" presetClass="entr" presetSubtype="8" fill="hold" nodeType="withEffect">
                                  <p:stCondLst>
                                    <p:cond delay="0"/>
                                  </p:stCondLst>
                                  <p:childTnLst>
                                    <p:set>
                                      <p:cBhvr>
                                        <p:cTn id="38" dur="1" fill="hold">
                                          <p:stCondLst>
                                            <p:cond delay="0"/>
                                          </p:stCondLst>
                                        </p:cTn>
                                        <p:tgtEl>
                                          <p:spTgt spid="54"/>
                                        </p:tgtEl>
                                        <p:attrNameLst>
                                          <p:attrName>style.visibility</p:attrName>
                                        </p:attrNameLst>
                                      </p:cBhvr>
                                      <p:to>
                                        <p:strVal val="visible"/>
                                      </p:to>
                                    </p:set>
                                    <p:animEffect transition="in" filter="wipe(left)">
                                      <p:cBhvr>
                                        <p:cTn id="39" dur="500"/>
                                        <p:tgtEl>
                                          <p:spTgt spid="54"/>
                                        </p:tgtEl>
                                      </p:cBhvr>
                                    </p:animEffect>
                                  </p:childTnLst>
                                </p:cTn>
                              </p:par>
                              <p:par>
                                <p:cTn id="40" presetID="22" presetClass="entr" presetSubtype="8" fill="hold" nodeType="withEffect">
                                  <p:stCondLst>
                                    <p:cond delay="0"/>
                                  </p:stCondLst>
                                  <p:childTnLst>
                                    <p:set>
                                      <p:cBhvr>
                                        <p:cTn id="41" dur="1" fill="hold">
                                          <p:stCondLst>
                                            <p:cond delay="0"/>
                                          </p:stCondLst>
                                        </p:cTn>
                                        <p:tgtEl>
                                          <p:spTgt spid="60"/>
                                        </p:tgtEl>
                                        <p:attrNameLst>
                                          <p:attrName>style.visibility</p:attrName>
                                        </p:attrNameLst>
                                      </p:cBhvr>
                                      <p:to>
                                        <p:strVal val="visible"/>
                                      </p:to>
                                    </p:set>
                                    <p:animEffect transition="in" filter="wipe(left)">
                                      <p:cBhvr>
                                        <p:cTn id="42" dur="500"/>
                                        <p:tgtEl>
                                          <p:spTgt spid="60"/>
                                        </p:tgtEl>
                                      </p:cBhvr>
                                    </p:animEffect>
                                  </p:childTnLst>
                                </p:cTn>
                              </p:par>
                              <p:par>
                                <p:cTn id="43" presetID="22" presetClass="entr" presetSubtype="8" fill="hold" grpId="0" nodeType="withEffect">
                                  <p:stCondLst>
                                    <p:cond delay="0"/>
                                  </p:stCondLst>
                                  <p:childTnLst>
                                    <p:set>
                                      <p:cBhvr>
                                        <p:cTn id="44" dur="1" fill="hold">
                                          <p:stCondLst>
                                            <p:cond delay="0"/>
                                          </p:stCondLst>
                                        </p:cTn>
                                        <p:tgtEl>
                                          <p:spTgt spid="61"/>
                                        </p:tgtEl>
                                        <p:attrNameLst>
                                          <p:attrName>style.visibility</p:attrName>
                                        </p:attrNameLst>
                                      </p:cBhvr>
                                      <p:to>
                                        <p:strVal val="visible"/>
                                      </p:to>
                                    </p:set>
                                    <p:animEffect transition="in" filter="wipe(left)">
                                      <p:cBhvr>
                                        <p:cTn id="45" dur="500"/>
                                        <p:tgtEl>
                                          <p:spTgt spid="61"/>
                                        </p:tgtEl>
                                      </p:cBhvr>
                                    </p:animEffect>
                                  </p:childTnLst>
                                </p:cTn>
                              </p:par>
                              <p:par>
                                <p:cTn id="46" presetID="22" presetClass="entr" presetSubtype="8" fill="hold" grpId="0" nodeType="withEffect">
                                  <p:stCondLst>
                                    <p:cond delay="0"/>
                                  </p:stCondLst>
                                  <p:childTnLst>
                                    <p:set>
                                      <p:cBhvr>
                                        <p:cTn id="47" dur="1" fill="hold">
                                          <p:stCondLst>
                                            <p:cond delay="0"/>
                                          </p:stCondLst>
                                        </p:cTn>
                                        <p:tgtEl>
                                          <p:spTgt spid="62"/>
                                        </p:tgtEl>
                                        <p:attrNameLst>
                                          <p:attrName>style.visibility</p:attrName>
                                        </p:attrNameLst>
                                      </p:cBhvr>
                                      <p:to>
                                        <p:strVal val="visible"/>
                                      </p:to>
                                    </p:set>
                                    <p:animEffect transition="in" filter="wipe(left)">
                                      <p:cBhvr>
                                        <p:cTn id="48" dur="500"/>
                                        <p:tgtEl>
                                          <p:spTgt spid="62"/>
                                        </p:tgtEl>
                                      </p:cBhvr>
                                    </p:animEffect>
                                  </p:childTnLst>
                                </p:cTn>
                              </p:par>
                              <p:par>
                                <p:cTn id="49" presetID="22" presetClass="entr" presetSubtype="8" fill="hold" grpId="0" nodeType="withEffect">
                                  <p:stCondLst>
                                    <p:cond delay="0"/>
                                  </p:stCondLst>
                                  <p:childTnLst>
                                    <p:set>
                                      <p:cBhvr>
                                        <p:cTn id="50" dur="1" fill="hold">
                                          <p:stCondLst>
                                            <p:cond delay="0"/>
                                          </p:stCondLst>
                                        </p:cTn>
                                        <p:tgtEl>
                                          <p:spTgt spid="63"/>
                                        </p:tgtEl>
                                        <p:attrNameLst>
                                          <p:attrName>style.visibility</p:attrName>
                                        </p:attrNameLst>
                                      </p:cBhvr>
                                      <p:to>
                                        <p:strVal val="visible"/>
                                      </p:to>
                                    </p:set>
                                    <p:animEffect transition="in" filter="wipe(left)">
                                      <p:cBhvr>
                                        <p:cTn id="51" dur="500"/>
                                        <p:tgtEl>
                                          <p:spTgt spid="63"/>
                                        </p:tgtEl>
                                      </p:cBhvr>
                                    </p:animEffect>
                                  </p:childTnLst>
                                </p:cTn>
                              </p:par>
                              <p:par>
                                <p:cTn id="52" presetID="22" presetClass="entr" presetSubtype="8" fill="hold" grpId="0" nodeType="withEffect">
                                  <p:stCondLst>
                                    <p:cond delay="0"/>
                                  </p:stCondLst>
                                  <p:childTnLst>
                                    <p:set>
                                      <p:cBhvr>
                                        <p:cTn id="53" dur="1" fill="hold">
                                          <p:stCondLst>
                                            <p:cond delay="0"/>
                                          </p:stCondLst>
                                        </p:cTn>
                                        <p:tgtEl>
                                          <p:spTgt spid="64"/>
                                        </p:tgtEl>
                                        <p:attrNameLst>
                                          <p:attrName>style.visibility</p:attrName>
                                        </p:attrNameLst>
                                      </p:cBhvr>
                                      <p:to>
                                        <p:strVal val="visible"/>
                                      </p:to>
                                    </p:set>
                                    <p:animEffect transition="in" filter="wipe(left)">
                                      <p:cBhvr>
                                        <p:cTn id="54" dur="500"/>
                                        <p:tgtEl>
                                          <p:spTgt spid="64"/>
                                        </p:tgtEl>
                                      </p:cBhvr>
                                    </p:animEffect>
                                  </p:childTnLst>
                                </p:cTn>
                              </p:par>
                              <p:par>
                                <p:cTn id="55" presetID="22" presetClass="entr" presetSubtype="8" fill="hold" grpId="0" nodeType="withEffect">
                                  <p:stCondLst>
                                    <p:cond delay="0"/>
                                  </p:stCondLst>
                                  <p:childTnLst>
                                    <p:set>
                                      <p:cBhvr>
                                        <p:cTn id="56" dur="1" fill="hold">
                                          <p:stCondLst>
                                            <p:cond delay="0"/>
                                          </p:stCondLst>
                                        </p:cTn>
                                        <p:tgtEl>
                                          <p:spTgt spid="65"/>
                                        </p:tgtEl>
                                        <p:attrNameLst>
                                          <p:attrName>style.visibility</p:attrName>
                                        </p:attrNameLst>
                                      </p:cBhvr>
                                      <p:to>
                                        <p:strVal val="visible"/>
                                      </p:to>
                                    </p:set>
                                    <p:animEffect transition="in" filter="wipe(left)">
                                      <p:cBhvr>
                                        <p:cTn id="57" dur="500"/>
                                        <p:tgtEl>
                                          <p:spTgt spid="65"/>
                                        </p:tgtEl>
                                      </p:cBhvr>
                                    </p:animEffect>
                                  </p:childTnLst>
                                </p:cTn>
                              </p:par>
                              <p:par>
                                <p:cTn id="58" presetID="22" presetClass="entr" presetSubtype="8" fill="hold" grpId="0" nodeType="withEffect">
                                  <p:stCondLst>
                                    <p:cond delay="0"/>
                                  </p:stCondLst>
                                  <p:childTnLst>
                                    <p:set>
                                      <p:cBhvr>
                                        <p:cTn id="59" dur="1" fill="hold">
                                          <p:stCondLst>
                                            <p:cond delay="0"/>
                                          </p:stCondLst>
                                        </p:cTn>
                                        <p:tgtEl>
                                          <p:spTgt spid="66"/>
                                        </p:tgtEl>
                                        <p:attrNameLst>
                                          <p:attrName>style.visibility</p:attrName>
                                        </p:attrNameLst>
                                      </p:cBhvr>
                                      <p:to>
                                        <p:strVal val="visible"/>
                                      </p:to>
                                    </p:set>
                                    <p:animEffect transition="in" filter="wipe(left)">
                                      <p:cBhvr>
                                        <p:cTn id="60" dur="500"/>
                                        <p:tgtEl>
                                          <p:spTgt spid="66"/>
                                        </p:tgtEl>
                                      </p:cBhvr>
                                    </p:animEffect>
                                  </p:childTnLst>
                                </p:cTn>
                              </p:par>
                              <p:par>
                                <p:cTn id="61" presetID="22" presetClass="entr" presetSubtype="8" fill="hold" grpId="0" nodeType="withEffect">
                                  <p:stCondLst>
                                    <p:cond delay="0"/>
                                  </p:stCondLst>
                                  <p:childTnLst>
                                    <p:set>
                                      <p:cBhvr>
                                        <p:cTn id="62" dur="1" fill="hold">
                                          <p:stCondLst>
                                            <p:cond delay="0"/>
                                          </p:stCondLst>
                                        </p:cTn>
                                        <p:tgtEl>
                                          <p:spTgt spid="69"/>
                                        </p:tgtEl>
                                        <p:attrNameLst>
                                          <p:attrName>style.visibility</p:attrName>
                                        </p:attrNameLst>
                                      </p:cBhvr>
                                      <p:to>
                                        <p:strVal val="visible"/>
                                      </p:to>
                                    </p:set>
                                    <p:animEffect transition="in" filter="wipe(left)">
                                      <p:cBhvr>
                                        <p:cTn id="63" dur="500"/>
                                        <p:tgtEl>
                                          <p:spTgt spid="69"/>
                                        </p:tgtEl>
                                      </p:cBhvr>
                                    </p:animEffect>
                                  </p:childTnLst>
                                </p:cTn>
                              </p:par>
                              <p:par>
                                <p:cTn id="64" presetID="22" presetClass="entr" presetSubtype="8" fill="hold" grpId="0" nodeType="withEffect">
                                  <p:stCondLst>
                                    <p:cond delay="0"/>
                                  </p:stCondLst>
                                  <p:childTnLst>
                                    <p:set>
                                      <p:cBhvr>
                                        <p:cTn id="65" dur="1" fill="hold">
                                          <p:stCondLst>
                                            <p:cond delay="0"/>
                                          </p:stCondLst>
                                        </p:cTn>
                                        <p:tgtEl>
                                          <p:spTgt spid="70"/>
                                        </p:tgtEl>
                                        <p:attrNameLst>
                                          <p:attrName>style.visibility</p:attrName>
                                        </p:attrNameLst>
                                      </p:cBhvr>
                                      <p:to>
                                        <p:strVal val="visible"/>
                                      </p:to>
                                    </p:set>
                                    <p:animEffect transition="in" filter="wipe(left)">
                                      <p:cBhvr>
                                        <p:cTn id="66" dur="500"/>
                                        <p:tgtEl>
                                          <p:spTgt spid="70"/>
                                        </p:tgtEl>
                                      </p:cBhvr>
                                    </p:animEffect>
                                  </p:childTnLst>
                                </p:cTn>
                              </p:par>
                            </p:childTnLst>
                          </p:cTn>
                        </p:par>
                      </p:childTnLst>
                    </p:cTn>
                  </p:par>
                  <p:par>
                    <p:cTn id="67" fill="hold">
                      <p:stCondLst>
                        <p:cond delay="indefinite"/>
                      </p:stCondLst>
                      <p:childTnLst>
                        <p:par>
                          <p:cTn id="68" fill="hold">
                            <p:stCondLst>
                              <p:cond delay="0"/>
                            </p:stCondLst>
                            <p:childTnLst>
                              <p:par>
                                <p:cTn id="69" presetID="53" presetClass="entr" presetSubtype="16" fill="hold" nodeType="clickEffect">
                                  <p:stCondLst>
                                    <p:cond delay="0"/>
                                  </p:stCondLst>
                                  <p:childTnLst>
                                    <p:set>
                                      <p:cBhvr>
                                        <p:cTn id="70" dur="1" fill="hold">
                                          <p:stCondLst>
                                            <p:cond delay="0"/>
                                          </p:stCondLst>
                                        </p:cTn>
                                        <p:tgtEl>
                                          <p:spTgt spid="49"/>
                                        </p:tgtEl>
                                        <p:attrNameLst>
                                          <p:attrName>style.visibility</p:attrName>
                                        </p:attrNameLst>
                                      </p:cBhvr>
                                      <p:to>
                                        <p:strVal val="visible"/>
                                      </p:to>
                                    </p:set>
                                    <p:anim calcmode="lin" valueType="num">
                                      <p:cBhvr>
                                        <p:cTn id="71" dur="500" fill="hold"/>
                                        <p:tgtEl>
                                          <p:spTgt spid="49"/>
                                        </p:tgtEl>
                                        <p:attrNameLst>
                                          <p:attrName>ppt_w</p:attrName>
                                        </p:attrNameLst>
                                      </p:cBhvr>
                                      <p:tavLst>
                                        <p:tav tm="0">
                                          <p:val>
                                            <p:fltVal val="0"/>
                                          </p:val>
                                        </p:tav>
                                        <p:tav tm="100000">
                                          <p:val>
                                            <p:strVal val="#ppt_w"/>
                                          </p:val>
                                        </p:tav>
                                      </p:tavLst>
                                    </p:anim>
                                    <p:anim calcmode="lin" valueType="num">
                                      <p:cBhvr>
                                        <p:cTn id="72" dur="500" fill="hold"/>
                                        <p:tgtEl>
                                          <p:spTgt spid="49"/>
                                        </p:tgtEl>
                                        <p:attrNameLst>
                                          <p:attrName>ppt_h</p:attrName>
                                        </p:attrNameLst>
                                      </p:cBhvr>
                                      <p:tavLst>
                                        <p:tav tm="0">
                                          <p:val>
                                            <p:fltVal val="0"/>
                                          </p:val>
                                        </p:tav>
                                        <p:tav tm="100000">
                                          <p:val>
                                            <p:strVal val="#ppt_h"/>
                                          </p:val>
                                        </p:tav>
                                      </p:tavLst>
                                    </p:anim>
                                    <p:animEffect transition="in" filter="fade">
                                      <p:cBhvr>
                                        <p:cTn id="73" dur="500"/>
                                        <p:tgtEl>
                                          <p:spTgt spid="49"/>
                                        </p:tgtEl>
                                      </p:cBhvr>
                                    </p:animEffect>
                                  </p:childTnLst>
                                </p:cTn>
                              </p:par>
                            </p:childTnLst>
                          </p:cTn>
                        </p:par>
                      </p:childTnLst>
                    </p:cTn>
                  </p:par>
                  <p:par>
                    <p:cTn id="74" fill="hold">
                      <p:stCondLst>
                        <p:cond delay="indefinite"/>
                      </p:stCondLst>
                      <p:childTnLst>
                        <p:par>
                          <p:cTn id="75" fill="hold">
                            <p:stCondLst>
                              <p:cond delay="0"/>
                            </p:stCondLst>
                            <p:childTnLst>
                              <p:par>
                                <p:cTn id="76" presetID="53" presetClass="entr" presetSubtype="16" fill="hold" nodeType="clickEffect">
                                  <p:stCondLst>
                                    <p:cond delay="0"/>
                                  </p:stCondLst>
                                  <p:childTnLst>
                                    <p:set>
                                      <p:cBhvr>
                                        <p:cTn id="77" dur="1" fill="hold">
                                          <p:stCondLst>
                                            <p:cond delay="0"/>
                                          </p:stCondLst>
                                        </p:cTn>
                                        <p:tgtEl>
                                          <p:spTgt spid="52"/>
                                        </p:tgtEl>
                                        <p:attrNameLst>
                                          <p:attrName>style.visibility</p:attrName>
                                        </p:attrNameLst>
                                      </p:cBhvr>
                                      <p:to>
                                        <p:strVal val="visible"/>
                                      </p:to>
                                    </p:set>
                                    <p:anim calcmode="lin" valueType="num">
                                      <p:cBhvr>
                                        <p:cTn id="78" dur="500" fill="hold"/>
                                        <p:tgtEl>
                                          <p:spTgt spid="52"/>
                                        </p:tgtEl>
                                        <p:attrNameLst>
                                          <p:attrName>ppt_w</p:attrName>
                                        </p:attrNameLst>
                                      </p:cBhvr>
                                      <p:tavLst>
                                        <p:tav tm="0">
                                          <p:val>
                                            <p:fltVal val="0"/>
                                          </p:val>
                                        </p:tav>
                                        <p:tav tm="100000">
                                          <p:val>
                                            <p:strVal val="#ppt_w"/>
                                          </p:val>
                                        </p:tav>
                                      </p:tavLst>
                                    </p:anim>
                                    <p:anim calcmode="lin" valueType="num">
                                      <p:cBhvr>
                                        <p:cTn id="79" dur="500" fill="hold"/>
                                        <p:tgtEl>
                                          <p:spTgt spid="52"/>
                                        </p:tgtEl>
                                        <p:attrNameLst>
                                          <p:attrName>ppt_h</p:attrName>
                                        </p:attrNameLst>
                                      </p:cBhvr>
                                      <p:tavLst>
                                        <p:tav tm="0">
                                          <p:val>
                                            <p:fltVal val="0"/>
                                          </p:val>
                                        </p:tav>
                                        <p:tav tm="100000">
                                          <p:val>
                                            <p:strVal val="#ppt_h"/>
                                          </p:val>
                                        </p:tav>
                                      </p:tavLst>
                                    </p:anim>
                                    <p:animEffect transition="in" filter="fade">
                                      <p:cBhvr>
                                        <p:cTn id="80" dur="500"/>
                                        <p:tgtEl>
                                          <p:spTgt spid="52"/>
                                        </p:tgtEl>
                                      </p:cBhvr>
                                    </p:animEffect>
                                  </p:childTnLst>
                                </p:cTn>
                              </p:par>
                            </p:childTnLst>
                          </p:cTn>
                        </p:par>
                      </p:childTnLst>
                    </p:cTn>
                  </p:par>
                  <p:par>
                    <p:cTn id="81" fill="hold">
                      <p:stCondLst>
                        <p:cond delay="indefinite"/>
                      </p:stCondLst>
                      <p:childTnLst>
                        <p:par>
                          <p:cTn id="82" fill="hold">
                            <p:stCondLst>
                              <p:cond delay="0"/>
                            </p:stCondLst>
                            <p:childTnLst>
                              <p:par>
                                <p:cTn id="83" presetID="53" presetClass="entr" presetSubtype="16" fill="hold" nodeType="clickEffect">
                                  <p:stCondLst>
                                    <p:cond delay="0"/>
                                  </p:stCondLst>
                                  <p:childTnLst>
                                    <p:set>
                                      <p:cBhvr>
                                        <p:cTn id="84" dur="1" fill="hold">
                                          <p:stCondLst>
                                            <p:cond delay="0"/>
                                          </p:stCondLst>
                                        </p:cTn>
                                        <p:tgtEl>
                                          <p:spTgt spid="56"/>
                                        </p:tgtEl>
                                        <p:attrNameLst>
                                          <p:attrName>style.visibility</p:attrName>
                                        </p:attrNameLst>
                                      </p:cBhvr>
                                      <p:to>
                                        <p:strVal val="visible"/>
                                      </p:to>
                                    </p:set>
                                    <p:anim calcmode="lin" valueType="num">
                                      <p:cBhvr>
                                        <p:cTn id="85" dur="500" fill="hold"/>
                                        <p:tgtEl>
                                          <p:spTgt spid="56"/>
                                        </p:tgtEl>
                                        <p:attrNameLst>
                                          <p:attrName>ppt_w</p:attrName>
                                        </p:attrNameLst>
                                      </p:cBhvr>
                                      <p:tavLst>
                                        <p:tav tm="0">
                                          <p:val>
                                            <p:fltVal val="0"/>
                                          </p:val>
                                        </p:tav>
                                        <p:tav tm="100000">
                                          <p:val>
                                            <p:strVal val="#ppt_w"/>
                                          </p:val>
                                        </p:tav>
                                      </p:tavLst>
                                    </p:anim>
                                    <p:anim calcmode="lin" valueType="num">
                                      <p:cBhvr>
                                        <p:cTn id="86" dur="500" fill="hold"/>
                                        <p:tgtEl>
                                          <p:spTgt spid="56"/>
                                        </p:tgtEl>
                                        <p:attrNameLst>
                                          <p:attrName>ppt_h</p:attrName>
                                        </p:attrNameLst>
                                      </p:cBhvr>
                                      <p:tavLst>
                                        <p:tav tm="0">
                                          <p:val>
                                            <p:fltVal val="0"/>
                                          </p:val>
                                        </p:tav>
                                        <p:tav tm="100000">
                                          <p:val>
                                            <p:strVal val="#ppt_h"/>
                                          </p:val>
                                        </p:tav>
                                      </p:tavLst>
                                    </p:anim>
                                    <p:animEffect transition="in" filter="fade">
                                      <p:cBhvr>
                                        <p:cTn id="87" dur="500"/>
                                        <p:tgtEl>
                                          <p:spTgt spid="56"/>
                                        </p:tgtEl>
                                      </p:cBhvr>
                                    </p:animEffect>
                                  </p:childTnLst>
                                </p:cTn>
                              </p:par>
                            </p:childTnLst>
                          </p:cTn>
                        </p:par>
                      </p:childTnLst>
                    </p:cTn>
                  </p:par>
                  <p:par>
                    <p:cTn id="88" fill="hold">
                      <p:stCondLst>
                        <p:cond delay="indefinite"/>
                      </p:stCondLst>
                      <p:childTnLst>
                        <p:par>
                          <p:cTn id="89" fill="hold">
                            <p:stCondLst>
                              <p:cond delay="0"/>
                            </p:stCondLst>
                            <p:childTnLst>
                              <p:par>
                                <p:cTn id="90" presetID="53" presetClass="entr" presetSubtype="16" fill="hold" nodeType="clickEffect">
                                  <p:stCondLst>
                                    <p:cond delay="0"/>
                                  </p:stCondLst>
                                  <p:childTnLst>
                                    <p:set>
                                      <p:cBhvr>
                                        <p:cTn id="91" dur="1" fill="hold">
                                          <p:stCondLst>
                                            <p:cond delay="0"/>
                                          </p:stCondLst>
                                        </p:cTn>
                                        <p:tgtEl>
                                          <p:spTgt spid="59"/>
                                        </p:tgtEl>
                                        <p:attrNameLst>
                                          <p:attrName>style.visibility</p:attrName>
                                        </p:attrNameLst>
                                      </p:cBhvr>
                                      <p:to>
                                        <p:strVal val="visible"/>
                                      </p:to>
                                    </p:set>
                                    <p:anim calcmode="lin" valueType="num">
                                      <p:cBhvr>
                                        <p:cTn id="92" dur="500" fill="hold"/>
                                        <p:tgtEl>
                                          <p:spTgt spid="59"/>
                                        </p:tgtEl>
                                        <p:attrNameLst>
                                          <p:attrName>ppt_w</p:attrName>
                                        </p:attrNameLst>
                                      </p:cBhvr>
                                      <p:tavLst>
                                        <p:tav tm="0">
                                          <p:val>
                                            <p:fltVal val="0"/>
                                          </p:val>
                                        </p:tav>
                                        <p:tav tm="100000">
                                          <p:val>
                                            <p:strVal val="#ppt_w"/>
                                          </p:val>
                                        </p:tav>
                                      </p:tavLst>
                                    </p:anim>
                                    <p:anim calcmode="lin" valueType="num">
                                      <p:cBhvr>
                                        <p:cTn id="93" dur="500" fill="hold"/>
                                        <p:tgtEl>
                                          <p:spTgt spid="59"/>
                                        </p:tgtEl>
                                        <p:attrNameLst>
                                          <p:attrName>ppt_h</p:attrName>
                                        </p:attrNameLst>
                                      </p:cBhvr>
                                      <p:tavLst>
                                        <p:tav tm="0">
                                          <p:val>
                                            <p:fltVal val="0"/>
                                          </p:val>
                                        </p:tav>
                                        <p:tav tm="100000">
                                          <p:val>
                                            <p:strVal val="#ppt_h"/>
                                          </p:val>
                                        </p:tav>
                                      </p:tavLst>
                                    </p:anim>
                                    <p:animEffect transition="in" filter="fade">
                                      <p:cBhvr>
                                        <p:cTn id="94" dur="500"/>
                                        <p:tgtEl>
                                          <p:spTgt spid="5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 grpId="0" animBg="1"/>
      <p:bldP spid="43" grpId="0" animBg="1"/>
      <p:bldP spid="44" grpId="0" animBg="1"/>
      <p:bldP spid="45" grpId="0" animBg="1"/>
      <p:bldP spid="61" grpId="0" animBg="1"/>
      <p:bldP spid="62" grpId="0"/>
      <p:bldP spid="63" grpId="0" animBg="1"/>
      <p:bldP spid="64" grpId="0"/>
      <p:bldP spid="65" grpId="0" animBg="1"/>
      <p:bldP spid="66" grpId="0"/>
      <p:bldP spid="69" grpId="0" animBg="1"/>
      <p:bldP spid="70" grpId="0"/>
      <p:bldP spid="46" grpId="0"/>
    </p:bldLst>
  </p:timing>
</p:sld>
</file>

<file path=ppt/slides/slide1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矩形 1"/>
          <p:cNvSpPr/>
          <p:nvPr/>
        </p:nvSpPr>
        <p:spPr>
          <a:xfrm>
            <a:off x="-1" y="1995686"/>
            <a:ext cx="1295637" cy="1152127"/>
          </a:xfrm>
          <a:prstGeom prst="rect">
            <a:avLst/>
          </a:prstGeom>
          <a:solidFill>
            <a:srgbClr val="00C5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dirty="0"/>
          </a:p>
        </p:txBody>
      </p:sp>
      <p:sp>
        <p:nvSpPr>
          <p:cNvPr id="6" name="矩形 5"/>
          <p:cNvSpPr/>
          <p:nvPr/>
        </p:nvSpPr>
        <p:spPr>
          <a:xfrm>
            <a:off x="2736540" y="1995687"/>
            <a:ext cx="6407460" cy="1152126"/>
          </a:xfrm>
          <a:prstGeom prst="rect">
            <a:avLst/>
          </a:prstGeom>
          <a:solidFill>
            <a:srgbClr val="FFA01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800" dirty="0"/>
          </a:p>
        </p:txBody>
      </p:sp>
      <p:sp>
        <p:nvSpPr>
          <p:cNvPr id="7" name="TextBox 6"/>
          <p:cNvSpPr txBox="1"/>
          <p:nvPr/>
        </p:nvSpPr>
        <p:spPr>
          <a:xfrm>
            <a:off x="2915816" y="2067694"/>
            <a:ext cx="1872208" cy="954107"/>
          </a:xfrm>
          <a:prstGeom prst="rect">
            <a:avLst/>
          </a:prstGeom>
          <a:noFill/>
        </p:spPr>
        <p:txBody>
          <a:bodyPr wrap="square" rtlCol="0">
            <a:spAutoFit/>
          </a:bodyPr>
          <a:lstStyle/>
          <a:p>
            <a:r>
              <a:rPr lang="en-US" altLang="zh-CN" sz="2800" dirty="0" smtClean="0">
                <a:solidFill>
                  <a:schemeClr val="bg1"/>
                </a:solidFill>
                <a:latin typeface="8Pin Matrix" pitchFamily="2" charset="0"/>
              </a:rPr>
              <a:t>PART THREE</a:t>
            </a:r>
            <a:endParaRPr lang="zh-CN" altLang="en-US" sz="2800" dirty="0">
              <a:solidFill>
                <a:schemeClr val="bg1"/>
              </a:solidFill>
              <a:latin typeface="8Pin Matrix" pitchFamily="2" charset="0"/>
            </a:endParaRPr>
          </a:p>
        </p:txBody>
      </p:sp>
      <p:sp>
        <p:nvSpPr>
          <p:cNvPr id="16" name="Freeform 37"/>
          <p:cNvSpPr>
            <a:spLocks noEditPoints="1"/>
          </p:cNvSpPr>
          <p:nvPr/>
        </p:nvSpPr>
        <p:spPr>
          <a:xfrm>
            <a:off x="1504950" y="2084070"/>
            <a:ext cx="1118870" cy="1041400"/>
          </a:xfrm>
          <a:custGeom>
            <a:avLst/>
            <a:gdLst/>
            <a:ahLst/>
            <a:cxnLst>
              <a:cxn ang="0">
                <a:pos x="0" y="805632"/>
              </a:cxn>
              <a:cxn ang="0">
                <a:pos x="564801" y="1362075"/>
              </a:cxn>
              <a:cxn ang="0">
                <a:pos x="987800" y="1289496"/>
              </a:cxn>
              <a:cxn ang="0">
                <a:pos x="891664" y="602410"/>
              </a:cxn>
              <a:cxn ang="0">
                <a:pos x="867630" y="1267722"/>
              </a:cxn>
              <a:cxn ang="0">
                <a:pos x="574414" y="1141917"/>
              </a:cxn>
              <a:cxn ang="0">
                <a:pos x="497505" y="795955"/>
              </a:cxn>
              <a:cxn ang="0">
                <a:pos x="103347" y="783858"/>
              </a:cxn>
              <a:cxn ang="0">
                <a:pos x="112960" y="249190"/>
              </a:cxn>
              <a:cxn ang="0">
                <a:pos x="574414" y="142740"/>
              </a:cxn>
              <a:cxn ang="0">
                <a:pos x="0" y="239512"/>
              </a:cxn>
              <a:cxn ang="0">
                <a:pos x="824369" y="280641"/>
              </a:cxn>
              <a:cxn ang="0">
                <a:pos x="773897" y="224996"/>
              </a:cxn>
              <a:cxn ang="0">
                <a:pos x="814755" y="191126"/>
              </a:cxn>
              <a:cxn ang="0">
                <a:pos x="915698" y="191126"/>
              </a:cxn>
              <a:cxn ang="0">
                <a:pos x="954153" y="224996"/>
              </a:cxn>
              <a:cxn ang="0">
                <a:pos x="903681" y="280641"/>
              </a:cxn>
              <a:cxn ang="0">
                <a:pos x="954153" y="338704"/>
              </a:cxn>
              <a:cxn ang="0">
                <a:pos x="915698" y="372575"/>
              </a:cxn>
              <a:cxn ang="0">
                <a:pos x="814755" y="372575"/>
              </a:cxn>
              <a:cxn ang="0">
                <a:pos x="773897" y="338704"/>
              </a:cxn>
              <a:cxn ang="0">
                <a:pos x="1194493" y="512895"/>
              </a:cxn>
              <a:cxn ang="0">
                <a:pos x="1444448" y="837083"/>
              </a:cxn>
              <a:cxn ang="0">
                <a:pos x="1343505" y="866115"/>
              </a:cxn>
              <a:cxn ang="0">
                <a:pos x="1194493" y="512895"/>
              </a:cxn>
              <a:cxn ang="0">
                <a:pos x="1045482" y="101611"/>
              </a:cxn>
              <a:cxn ang="0">
                <a:pos x="1153635" y="510476"/>
              </a:cxn>
              <a:cxn ang="0">
                <a:pos x="1103164" y="573378"/>
              </a:cxn>
              <a:cxn ang="0">
                <a:pos x="1011834" y="491121"/>
              </a:cxn>
              <a:cxn ang="0">
                <a:pos x="684971" y="101611"/>
              </a:cxn>
              <a:cxn ang="0">
                <a:pos x="985397" y="159675"/>
              </a:cxn>
              <a:cxn ang="0">
                <a:pos x="745056" y="404026"/>
              </a:cxn>
              <a:cxn ang="0">
                <a:pos x="468664" y="1187884"/>
              </a:cxn>
              <a:cxn ang="0">
                <a:pos x="180256" y="892728"/>
              </a:cxn>
              <a:cxn ang="0">
                <a:pos x="468664" y="1187884"/>
              </a:cxn>
              <a:cxn ang="0">
                <a:pos x="170642" y="387091"/>
              </a:cxn>
              <a:cxn ang="0">
                <a:pos x="574414" y="408864"/>
              </a:cxn>
              <a:cxn ang="0">
                <a:pos x="367721" y="329027"/>
              </a:cxn>
              <a:cxn ang="0">
                <a:pos x="170642" y="624184"/>
              </a:cxn>
              <a:cxn ang="0">
                <a:pos x="187466" y="694344"/>
              </a:cxn>
              <a:cxn ang="0">
                <a:pos x="581625" y="619345"/>
              </a:cxn>
              <a:cxn ang="0">
                <a:pos x="170642" y="624184"/>
              </a:cxn>
              <a:cxn ang="0">
                <a:pos x="170642" y="527411"/>
              </a:cxn>
              <a:cxn ang="0">
                <a:pos x="581625" y="551604"/>
              </a:cxn>
              <a:cxn ang="0">
                <a:pos x="603255" y="510476"/>
              </a:cxn>
              <a:cxn ang="0">
                <a:pos x="360511" y="476605"/>
              </a:cxn>
              <a:cxn ang="0">
                <a:pos x="170642" y="505637"/>
              </a:cxn>
            </a:cxnLst>
            <a:rect l="0" t="0" r="0" b="0"/>
            <a:pathLst>
              <a:path w="609" h="563">
                <a:moveTo>
                  <a:pt x="0" y="99"/>
                </a:moveTo>
                <a:cubicBezTo>
                  <a:pt x="0" y="177"/>
                  <a:pt x="0" y="255"/>
                  <a:pt x="0" y="333"/>
                </a:cubicBezTo>
                <a:cubicBezTo>
                  <a:pt x="0" y="339"/>
                  <a:pt x="103" y="438"/>
                  <a:pt x="116" y="450"/>
                </a:cubicBezTo>
                <a:cubicBezTo>
                  <a:pt x="129" y="464"/>
                  <a:pt x="226" y="563"/>
                  <a:pt x="235" y="563"/>
                </a:cubicBezTo>
                <a:cubicBezTo>
                  <a:pt x="282" y="563"/>
                  <a:pt x="329" y="563"/>
                  <a:pt x="375" y="563"/>
                </a:cubicBezTo>
                <a:cubicBezTo>
                  <a:pt x="395" y="563"/>
                  <a:pt x="402" y="545"/>
                  <a:pt x="411" y="533"/>
                </a:cubicBezTo>
                <a:cubicBezTo>
                  <a:pt x="411" y="436"/>
                  <a:pt x="411" y="339"/>
                  <a:pt x="411" y="242"/>
                </a:cubicBezTo>
                <a:cubicBezTo>
                  <a:pt x="402" y="246"/>
                  <a:pt x="376" y="235"/>
                  <a:pt x="371" y="249"/>
                </a:cubicBezTo>
                <a:cubicBezTo>
                  <a:pt x="368" y="256"/>
                  <a:pt x="371" y="365"/>
                  <a:pt x="371" y="387"/>
                </a:cubicBezTo>
                <a:cubicBezTo>
                  <a:pt x="371" y="410"/>
                  <a:pt x="377" y="524"/>
                  <a:pt x="361" y="524"/>
                </a:cubicBezTo>
                <a:cubicBezTo>
                  <a:pt x="323" y="524"/>
                  <a:pt x="285" y="524"/>
                  <a:pt x="247" y="524"/>
                </a:cubicBezTo>
                <a:cubicBezTo>
                  <a:pt x="234" y="524"/>
                  <a:pt x="239" y="484"/>
                  <a:pt x="239" y="472"/>
                </a:cubicBezTo>
                <a:cubicBezTo>
                  <a:pt x="239" y="452"/>
                  <a:pt x="239" y="433"/>
                  <a:pt x="239" y="413"/>
                </a:cubicBezTo>
                <a:cubicBezTo>
                  <a:pt x="239" y="360"/>
                  <a:pt x="240" y="351"/>
                  <a:pt x="207" y="329"/>
                </a:cubicBezTo>
                <a:cubicBezTo>
                  <a:pt x="191" y="329"/>
                  <a:pt x="192" y="324"/>
                  <a:pt x="179" y="324"/>
                </a:cubicBezTo>
                <a:cubicBezTo>
                  <a:pt x="133" y="324"/>
                  <a:pt x="88" y="324"/>
                  <a:pt x="43" y="324"/>
                </a:cubicBezTo>
                <a:cubicBezTo>
                  <a:pt x="43" y="254"/>
                  <a:pt x="43" y="183"/>
                  <a:pt x="43" y="113"/>
                </a:cubicBezTo>
                <a:cubicBezTo>
                  <a:pt x="43" y="108"/>
                  <a:pt x="44" y="108"/>
                  <a:pt x="47" y="103"/>
                </a:cubicBezTo>
                <a:cubicBezTo>
                  <a:pt x="99" y="103"/>
                  <a:pt x="150" y="103"/>
                  <a:pt x="202" y="103"/>
                </a:cubicBezTo>
                <a:cubicBezTo>
                  <a:pt x="212" y="97"/>
                  <a:pt x="239" y="74"/>
                  <a:pt x="239" y="59"/>
                </a:cubicBezTo>
                <a:cubicBezTo>
                  <a:pt x="175" y="59"/>
                  <a:pt x="110" y="59"/>
                  <a:pt x="45" y="59"/>
                </a:cubicBezTo>
                <a:cubicBezTo>
                  <a:pt x="27" y="59"/>
                  <a:pt x="0" y="84"/>
                  <a:pt x="0" y="99"/>
                </a:cubicBezTo>
                <a:close/>
                <a:moveTo>
                  <a:pt x="322" y="137"/>
                </a:moveTo>
                <a:lnTo>
                  <a:pt x="343" y="116"/>
                </a:lnTo>
                <a:lnTo>
                  <a:pt x="322" y="95"/>
                </a:lnTo>
                <a:cubicBezTo>
                  <a:pt x="321" y="95"/>
                  <a:pt x="321" y="93"/>
                  <a:pt x="322" y="93"/>
                </a:cubicBezTo>
                <a:lnTo>
                  <a:pt x="336" y="79"/>
                </a:lnTo>
                <a:cubicBezTo>
                  <a:pt x="337" y="78"/>
                  <a:pt x="338" y="78"/>
                  <a:pt x="339" y="79"/>
                </a:cubicBezTo>
                <a:lnTo>
                  <a:pt x="360" y="100"/>
                </a:lnTo>
                <a:lnTo>
                  <a:pt x="381" y="79"/>
                </a:lnTo>
                <a:cubicBezTo>
                  <a:pt x="381" y="78"/>
                  <a:pt x="383" y="78"/>
                  <a:pt x="383" y="79"/>
                </a:cubicBezTo>
                <a:lnTo>
                  <a:pt x="397" y="93"/>
                </a:lnTo>
                <a:cubicBezTo>
                  <a:pt x="398" y="93"/>
                  <a:pt x="398" y="95"/>
                  <a:pt x="397" y="95"/>
                </a:cubicBezTo>
                <a:lnTo>
                  <a:pt x="376" y="116"/>
                </a:lnTo>
                <a:lnTo>
                  <a:pt x="397" y="137"/>
                </a:lnTo>
                <a:cubicBezTo>
                  <a:pt x="398" y="138"/>
                  <a:pt x="398" y="139"/>
                  <a:pt x="397" y="140"/>
                </a:cubicBezTo>
                <a:lnTo>
                  <a:pt x="383" y="154"/>
                </a:lnTo>
                <a:cubicBezTo>
                  <a:pt x="383" y="155"/>
                  <a:pt x="381" y="155"/>
                  <a:pt x="381" y="154"/>
                </a:cubicBezTo>
                <a:lnTo>
                  <a:pt x="360" y="133"/>
                </a:lnTo>
                <a:lnTo>
                  <a:pt x="339" y="154"/>
                </a:lnTo>
                <a:cubicBezTo>
                  <a:pt x="338" y="155"/>
                  <a:pt x="337" y="155"/>
                  <a:pt x="336" y="154"/>
                </a:cubicBezTo>
                <a:lnTo>
                  <a:pt x="322" y="140"/>
                </a:lnTo>
                <a:cubicBezTo>
                  <a:pt x="321" y="139"/>
                  <a:pt x="321" y="138"/>
                  <a:pt x="322" y="137"/>
                </a:cubicBezTo>
                <a:close/>
                <a:moveTo>
                  <a:pt x="497" y="212"/>
                </a:moveTo>
                <a:lnTo>
                  <a:pt x="601" y="316"/>
                </a:lnTo>
                <a:cubicBezTo>
                  <a:pt x="609" y="324"/>
                  <a:pt x="609" y="338"/>
                  <a:pt x="601" y="346"/>
                </a:cubicBezTo>
                <a:lnTo>
                  <a:pt x="589" y="358"/>
                </a:lnTo>
                <a:cubicBezTo>
                  <a:pt x="581" y="366"/>
                  <a:pt x="567" y="366"/>
                  <a:pt x="559" y="358"/>
                </a:cubicBezTo>
                <a:lnTo>
                  <a:pt x="455" y="254"/>
                </a:lnTo>
                <a:lnTo>
                  <a:pt x="497" y="212"/>
                </a:lnTo>
                <a:close/>
                <a:moveTo>
                  <a:pt x="285" y="42"/>
                </a:moveTo>
                <a:cubicBezTo>
                  <a:pt x="326" y="0"/>
                  <a:pt x="393" y="0"/>
                  <a:pt x="435" y="42"/>
                </a:cubicBezTo>
                <a:cubicBezTo>
                  <a:pt x="472" y="78"/>
                  <a:pt x="476" y="136"/>
                  <a:pt x="446" y="177"/>
                </a:cubicBezTo>
                <a:lnTo>
                  <a:pt x="480" y="211"/>
                </a:lnTo>
                <a:cubicBezTo>
                  <a:pt x="482" y="212"/>
                  <a:pt x="482" y="215"/>
                  <a:pt x="480" y="216"/>
                </a:cubicBezTo>
                <a:lnTo>
                  <a:pt x="459" y="237"/>
                </a:lnTo>
                <a:cubicBezTo>
                  <a:pt x="458" y="238"/>
                  <a:pt x="456" y="238"/>
                  <a:pt x="454" y="237"/>
                </a:cubicBezTo>
                <a:lnTo>
                  <a:pt x="421" y="203"/>
                </a:lnTo>
                <a:cubicBezTo>
                  <a:pt x="379" y="232"/>
                  <a:pt x="322" y="228"/>
                  <a:pt x="285" y="191"/>
                </a:cubicBezTo>
                <a:cubicBezTo>
                  <a:pt x="243" y="150"/>
                  <a:pt x="243" y="83"/>
                  <a:pt x="285" y="42"/>
                </a:cubicBezTo>
                <a:close/>
                <a:moveTo>
                  <a:pt x="310" y="66"/>
                </a:moveTo>
                <a:cubicBezTo>
                  <a:pt x="337" y="39"/>
                  <a:pt x="382" y="39"/>
                  <a:pt x="410" y="66"/>
                </a:cubicBezTo>
                <a:cubicBezTo>
                  <a:pt x="437" y="94"/>
                  <a:pt x="437" y="139"/>
                  <a:pt x="410" y="167"/>
                </a:cubicBezTo>
                <a:cubicBezTo>
                  <a:pt x="382" y="194"/>
                  <a:pt x="337" y="194"/>
                  <a:pt x="310" y="167"/>
                </a:cubicBezTo>
                <a:cubicBezTo>
                  <a:pt x="282" y="139"/>
                  <a:pt x="282" y="94"/>
                  <a:pt x="310" y="66"/>
                </a:cubicBezTo>
                <a:close/>
                <a:moveTo>
                  <a:pt x="195" y="491"/>
                </a:moveTo>
                <a:cubicBezTo>
                  <a:pt x="194" y="450"/>
                  <a:pt x="193" y="409"/>
                  <a:pt x="193" y="369"/>
                </a:cubicBezTo>
                <a:cubicBezTo>
                  <a:pt x="154" y="369"/>
                  <a:pt x="114" y="369"/>
                  <a:pt x="75" y="369"/>
                </a:cubicBezTo>
                <a:cubicBezTo>
                  <a:pt x="75" y="369"/>
                  <a:pt x="74" y="370"/>
                  <a:pt x="74" y="370"/>
                </a:cubicBezTo>
                <a:cubicBezTo>
                  <a:pt x="114" y="410"/>
                  <a:pt x="155" y="451"/>
                  <a:pt x="195" y="491"/>
                </a:cubicBezTo>
                <a:close/>
                <a:moveTo>
                  <a:pt x="71" y="143"/>
                </a:moveTo>
                <a:cubicBezTo>
                  <a:pt x="71" y="149"/>
                  <a:pt x="71" y="154"/>
                  <a:pt x="71" y="160"/>
                </a:cubicBezTo>
                <a:cubicBezTo>
                  <a:pt x="71" y="165"/>
                  <a:pt x="75" y="169"/>
                  <a:pt x="80" y="169"/>
                </a:cubicBezTo>
                <a:cubicBezTo>
                  <a:pt x="133" y="169"/>
                  <a:pt x="186" y="169"/>
                  <a:pt x="239" y="169"/>
                </a:cubicBezTo>
                <a:cubicBezTo>
                  <a:pt x="254" y="169"/>
                  <a:pt x="251" y="146"/>
                  <a:pt x="247" y="136"/>
                </a:cubicBezTo>
                <a:cubicBezTo>
                  <a:pt x="215" y="136"/>
                  <a:pt x="184" y="136"/>
                  <a:pt x="153" y="136"/>
                </a:cubicBezTo>
                <a:cubicBezTo>
                  <a:pt x="133" y="136"/>
                  <a:pt x="71" y="131"/>
                  <a:pt x="71" y="143"/>
                </a:cubicBezTo>
                <a:close/>
                <a:moveTo>
                  <a:pt x="71" y="258"/>
                </a:moveTo>
                <a:cubicBezTo>
                  <a:pt x="71" y="265"/>
                  <a:pt x="71" y="272"/>
                  <a:pt x="71" y="279"/>
                </a:cubicBezTo>
                <a:cubicBezTo>
                  <a:pt x="71" y="285"/>
                  <a:pt x="72" y="287"/>
                  <a:pt x="78" y="287"/>
                </a:cubicBezTo>
                <a:cubicBezTo>
                  <a:pt x="135" y="287"/>
                  <a:pt x="192" y="287"/>
                  <a:pt x="249" y="287"/>
                </a:cubicBezTo>
                <a:cubicBezTo>
                  <a:pt x="250" y="281"/>
                  <a:pt x="255" y="256"/>
                  <a:pt x="242" y="256"/>
                </a:cubicBezTo>
                <a:cubicBezTo>
                  <a:pt x="189" y="256"/>
                  <a:pt x="136" y="256"/>
                  <a:pt x="82" y="256"/>
                </a:cubicBezTo>
                <a:cubicBezTo>
                  <a:pt x="79" y="256"/>
                  <a:pt x="74" y="257"/>
                  <a:pt x="71" y="258"/>
                </a:cubicBezTo>
                <a:close/>
                <a:moveTo>
                  <a:pt x="71" y="209"/>
                </a:moveTo>
                <a:cubicBezTo>
                  <a:pt x="71" y="212"/>
                  <a:pt x="71" y="215"/>
                  <a:pt x="71" y="218"/>
                </a:cubicBezTo>
                <a:cubicBezTo>
                  <a:pt x="71" y="224"/>
                  <a:pt x="73" y="224"/>
                  <a:pt x="75" y="228"/>
                </a:cubicBezTo>
                <a:cubicBezTo>
                  <a:pt x="131" y="228"/>
                  <a:pt x="186" y="228"/>
                  <a:pt x="242" y="228"/>
                </a:cubicBezTo>
                <a:cubicBezTo>
                  <a:pt x="245" y="226"/>
                  <a:pt x="248" y="225"/>
                  <a:pt x="251" y="223"/>
                </a:cubicBezTo>
                <a:cubicBezTo>
                  <a:pt x="251" y="219"/>
                  <a:pt x="251" y="215"/>
                  <a:pt x="251" y="211"/>
                </a:cubicBezTo>
                <a:cubicBezTo>
                  <a:pt x="251" y="204"/>
                  <a:pt x="249" y="202"/>
                  <a:pt x="247" y="197"/>
                </a:cubicBezTo>
                <a:cubicBezTo>
                  <a:pt x="214" y="197"/>
                  <a:pt x="182" y="197"/>
                  <a:pt x="150" y="197"/>
                </a:cubicBezTo>
                <a:cubicBezTo>
                  <a:pt x="135" y="197"/>
                  <a:pt x="119" y="197"/>
                  <a:pt x="104" y="197"/>
                </a:cubicBezTo>
                <a:cubicBezTo>
                  <a:pt x="84" y="197"/>
                  <a:pt x="71" y="191"/>
                  <a:pt x="71" y="209"/>
                </a:cubicBezTo>
                <a:close/>
              </a:path>
            </a:pathLst>
          </a:custGeom>
          <a:solidFill>
            <a:schemeClr val="bg1"/>
          </a:solidFill>
          <a:ln w="9525">
            <a:noFill/>
          </a:ln>
        </p:spPr>
        <p:txBody>
          <a:bodyPr/>
          <a:lstStyle/>
          <a:p>
            <a:endParaRPr lang="zh-CN" altLang="en-US"/>
          </a:p>
        </p:txBody>
      </p:sp>
      <p:sp>
        <p:nvSpPr>
          <p:cNvPr id="17" name="Freeform 21"/>
          <p:cNvSpPr>
            <a:spLocks noEditPoints="1"/>
          </p:cNvSpPr>
          <p:nvPr/>
        </p:nvSpPr>
        <p:spPr bwMode="auto">
          <a:xfrm>
            <a:off x="4708208" y="3342323"/>
            <a:ext cx="266700" cy="268288"/>
          </a:xfrm>
          <a:custGeom>
            <a:avLst/>
            <a:gdLst>
              <a:gd name="T0" fmla="*/ 117 w 234"/>
              <a:gd name="T1" fmla="*/ 0 h 234"/>
              <a:gd name="T2" fmla="*/ 234 w 234"/>
              <a:gd name="T3" fmla="*/ 117 h 234"/>
              <a:gd name="T4" fmla="*/ 117 w 234"/>
              <a:gd name="T5" fmla="*/ 234 h 234"/>
              <a:gd name="T6" fmla="*/ 0 w 234"/>
              <a:gd name="T7" fmla="*/ 117 h 234"/>
              <a:gd name="T8" fmla="*/ 117 w 234"/>
              <a:gd name="T9" fmla="*/ 0 h 234"/>
              <a:gd name="T10" fmla="*/ 99 w 234"/>
              <a:gd name="T11" fmla="*/ 199 h 234"/>
              <a:gd name="T12" fmla="*/ 135 w 234"/>
              <a:gd name="T13" fmla="*/ 199 h 234"/>
              <a:gd name="T14" fmla="*/ 135 w 234"/>
              <a:gd name="T15" fmla="*/ 136 h 234"/>
              <a:gd name="T16" fmla="*/ 199 w 234"/>
              <a:gd name="T17" fmla="*/ 136 h 234"/>
              <a:gd name="T18" fmla="*/ 199 w 234"/>
              <a:gd name="T19" fmla="*/ 99 h 234"/>
              <a:gd name="T20" fmla="*/ 135 w 234"/>
              <a:gd name="T21" fmla="*/ 99 h 234"/>
              <a:gd name="T22" fmla="*/ 135 w 234"/>
              <a:gd name="T23" fmla="*/ 35 h 234"/>
              <a:gd name="T24" fmla="*/ 99 w 234"/>
              <a:gd name="T25" fmla="*/ 35 h 234"/>
              <a:gd name="T26" fmla="*/ 99 w 234"/>
              <a:gd name="T27" fmla="*/ 99 h 234"/>
              <a:gd name="T28" fmla="*/ 35 w 234"/>
              <a:gd name="T29" fmla="*/ 99 h 234"/>
              <a:gd name="T30" fmla="*/ 35 w 234"/>
              <a:gd name="T31" fmla="*/ 136 h 234"/>
              <a:gd name="T32" fmla="*/ 99 w 234"/>
              <a:gd name="T33" fmla="*/ 136 h 234"/>
              <a:gd name="T34" fmla="*/ 99 w 234"/>
              <a:gd name="T35" fmla="*/ 199 h 2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34" h="234">
                <a:moveTo>
                  <a:pt x="117" y="0"/>
                </a:moveTo>
                <a:cubicBezTo>
                  <a:pt x="182" y="0"/>
                  <a:pt x="234" y="52"/>
                  <a:pt x="234" y="117"/>
                </a:cubicBezTo>
                <a:cubicBezTo>
                  <a:pt x="234" y="182"/>
                  <a:pt x="182" y="234"/>
                  <a:pt x="117" y="234"/>
                </a:cubicBezTo>
                <a:cubicBezTo>
                  <a:pt x="52" y="234"/>
                  <a:pt x="0" y="182"/>
                  <a:pt x="0" y="117"/>
                </a:cubicBezTo>
                <a:cubicBezTo>
                  <a:pt x="0" y="52"/>
                  <a:pt x="52" y="0"/>
                  <a:pt x="117" y="0"/>
                </a:cubicBezTo>
                <a:close/>
                <a:moveTo>
                  <a:pt x="99" y="199"/>
                </a:moveTo>
                <a:lnTo>
                  <a:pt x="135" y="199"/>
                </a:lnTo>
                <a:lnTo>
                  <a:pt x="135" y="136"/>
                </a:lnTo>
                <a:lnTo>
                  <a:pt x="199" y="136"/>
                </a:lnTo>
                <a:lnTo>
                  <a:pt x="199" y="99"/>
                </a:lnTo>
                <a:lnTo>
                  <a:pt x="135" y="99"/>
                </a:lnTo>
                <a:lnTo>
                  <a:pt x="135" y="35"/>
                </a:lnTo>
                <a:lnTo>
                  <a:pt x="99" y="35"/>
                </a:lnTo>
                <a:lnTo>
                  <a:pt x="99" y="99"/>
                </a:lnTo>
                <a:lnTo>
                  <a:pt x="35" y="99"/>
                </a:lnTo>
                <a:lnTo>
                  <a:pt x="35" y="136"/>
                </a:lnTo>
                <a:lnTo>
                  <a:pt x="99" y="136"/>
                </a:lnTo>
                <a:lnTo>
                  <a:pt x="99" y="199"/>
                </a:lnTo>
                <a:close/>
              </a:path>
            </a:pathLst>
          </a:custGeom>
          <a:solidFill>
            <a:schemeClr val="bg1"/>
          </a:solidFill>
          <a:ln>
            <a:noFill/>
          </a:ln>
        </p:spPr>
        <p:txBody>
          <a:bodyPr/>
          <a:lstStyle/>
          <a:p>
            <a:pPr marL="0" marR="0" lvl="0" indent="0" algn="l" defTabSz="914400" rtl="0" eaLnBrk="1" fontAlgn="base" latinLnBrk="0" hangingPunct="1">
              <a:lnSpc>
                <a:spcPct val="100000"/>
              </a:lnSpc>
              <a:spcBef>
                <a:spcPct val="0"/>
              </a:spcBef>
              <a:spcAft>
                <a:spcPct val="0"/>
              </a:spcAft>
              <a:buClrTx/>
              <a:buSzTx/>
              <a:buFont typeface="Arial" pitchFamily="34" charset="0"/>
              <a:buNone/>
              <a:defRPr/>
            </a:pPr>
            <a:endParaRPr kumimoji="0" lang="zh-CN" altLang="en-US" sz="1600" b="0" i="0" u="none" strike="noStrike" kern="1200" cap="none" spc="0" normalizeH="0" baseline="0" noProof="0">
              <a:ln>
                <a:noFill/>
              </a:ln>
              <a:solidFill>
                <a:schemeClr val="bg1"/>
              </a:solidFill>
              <a:effectLst/>
              <a:uLnTx/>
              <a:uFillTx/>
              <a:latin typeface="微软雅黑" charset="0"/>
              <a:ea typeface="微软雅黑" charset="0"/>
              <a:cs typeface="+mn-cs"/>
            </a:endParaRPr>
          </a:p>
        </p:txBody>
      </p:sp>
      <p:sp>
        <p:nvSpPr>
          <p:cNvPr id="28" name="TextBox 27"/>
          <p:cNvSpPr txBox="1"/>
          <p:nvPr/>
        </p:nvSpPr>
        <p:spPr>
          <a:xfrm>
            <a:off x="4356100" y="2211705"/>
            <a:ext cx="4766945" cy="678815"/>
          </a:xfrm>
          <a:prstGeom prst="rect">
            <a:avLst/>
          </a:prstGeom>
          <a:noFill/>
          <a:ln w="9525">
            <a:noFill/>
            <a:miter/>
          </a:ln>
        </p:spPr>
        <p:txBody>
          <a:bodyPr wrap="square">
            <a:spAutoFit/>
          </a:bodyPr>
          <a:lstStyle/>
          <a:p>
            <a:pPr lvl="0" algn="ctr" eaLnBrk="1" hangingPunct="1"/>
            <a:r>
              <a:rPr lang="zh-CN" altLang="en-US" sz="3600" b="1" dirty="0">
                <a:solidFill>
                  <a:schemeClr val="bg1"/>
                </a:solidFill>
                <a:latin typeface="微软雅黑" pitchFamily="34" charset="-122"/>
                <a:ea typeface="微软雅黑" pitchFamily="34" charset="-122"/>
              </a:rPr>
              <a:t>关键技术和实践难点</a:t>
            </a:r>
          </a:p>
        </p:txBody>
      </p:sp>
      <p:sp>
        <p:nvSpPr>
          <p:cNvPr id="29" name="TextBox 28"/>
          <p:cNvSpPr txBox="1"/>
          <p:nvPr/>
        </p:nvSpPr>
        <p:spPr>
          <a:xfrm>
            <a:off x="5003483" y="3291523"/>
            <a:ext cx="1724025" cy="352425"/>
          </a:xfrm>
          <a:prstGeom prst="rect">
            <a:avLst/>
          </a:prstGeom>
          <a:noFill/>
        </p:spPr>
        <p:txBody>
          <a:bodyPr>
            <a:spAutoFit/>
          </a:bodyPr>
          <a:lstStyle/>
          <a:p>
            <a:pPr marL="0" marR="0" lvl="0" indent="0" algn="l" defTabSz="914400" rtl="0" eaLnBrk="1" fontAlgn="base" latinLnBrk="0" hangingPunct="1">
              <a:lnSpc>
                <a:spcPct val="100000"/>
              </a:lnSpc>
              <a:spcBef>
                <a:spcPct val="0"/>
              </a:spcBef>
              <a:spcAft>
                <a:spcPct val="0"/>
              </a:spcAft>
              <a:buClrTx/>
              <a:buSzTx/>
              <a:buFont typeface="Arial" pitchFamily="34" charset="0"/>
              <a:buNone/>
              <a:defRPr/>
            </a:pPr>
            <a:r>
              <a:rPr kumimoji="0" lang="zh-CN" altLang="en-US" sz="1600" b="0" i="0" u="none" strike="noStrike" kern="1200" cap="none" spc="0" normalizeH="0" baseline="0" noProof="0" dirty="0">
                <a:ln>
                  <a:noFill/>
                </a:ln>
                <a:solidFill>
                  <a:schemeClr val="bg1"/>
                </a:solidFill>
                <a:effectLst/>
                <a:uLnTx/>
                <a:uFillTx/>
                <a:latin typeface="微软雅黑" charset="0"/>
                <a:ea typeface="微软雅黑" charset="0"/>
                <a:cs typeface="+mn-cs"/>
              </a:rPr>
              <a:t>关建技术</a:t>
            </a:r>
          </a:p>
        </p:txBody>
      </p:sp>
      <p:sp>
        <p:nvSpPr>
          <p:cNvPr id="30" name="Freeform 21"/>
          <p:cNvSpPr>
            <a:spLocks noEditPoints="1"/>
          </p:cNvSpPr>
          <p:nvPr/>
        </p:nvSpPr>
        <p:spPr bwMode="auto">
          <a:xfrm>
            <a:off x="6796405" y="3342323"/>
            <a:ext cx="266700" cy="268288"/>
          </a:xfrm>
          <a:custGeom>
            <a:avLst/>
            <a:gdLst>
              <a:gd name="T0" fmla="*/ 117 w 234"/>
              <a:gd name="T1" fmla="*/ 0 h 234"/>
              <a:gd name="T2" fmla="*/ 234 w 234"/>
              <a:gd name="T3" fmla="*/ 117 h 234"/>
              <a:gd name="T4" fmla="*/ 117 w 234"/>
              <a:gd name="T5" fmla="*/ 234 h 234"/>
              <a:gd name="T6" fmla="*/ 0 w 234"/>
              <a:gd name="T7" fmla="*/ 117 h 234"/>
              <a:gd name="T8" fmla="*/ 117 w 234"/>
              <a:gd name="T9" fmla="*/ 0 h 234"/>
              <a:gd name="T10" fmla="*/ 99 w 234"/>
              <a:gd name="T11" fmla="*/ 199 h 234"/>
              <a:gd name="T12" fmla="*/ 135 w 234"/>
              <a:gd name="T13" fmla="*/ 199 h 234"/>
              <a:gd name="T14" fmla="*/ 135 w 234"/>
              <a:gd name="T15" fmla="*/ 136 h 234"/>
              <a:gd name="T16" fmla="*/ 199 w 234"/>
              <a:gd name="T17" fmla="*/ 136 h 234"/>
              <a:gd name="T18" fmla="*/ 199 w 234"/>
              <a:gd name="T19" fmla="*/ 99 h 234"/>
              <a:gd name="T20" fmla="*/ 135 w 234"/>
              <a:gd name="T21" fmla="*/ 99 h 234"/>
              <a:gd name="T22" fmla="*/ 135 w 234"/>
              <a:gd name="T23" fmla="*/ 35 h 234"/>
              <a:gd name="T24" fmla="*/ 99 w 234"/>
              <a:gd name="T25" fmla="*/ 35 h 234"/>
              <a:gd name="T26" fmla="*/ 99 w 234"/>
              <a:gd name="T27" fmla="*/ 99 h 234"/>
              <a:gd name="T28" fmla="*/ 35 w 234"/>
              <a:gd name="T29" fmla="*/ 99 h 234"/>
              <a:gd name="T30" fmla="*/ 35 w 234"/>
              <a:gd name="T31" fmla="*/ 136 h 234"/>
              <a:gd name="T32" fmla="*/ 99 w 234"/>
              <a:gd name="T33" fmla="*/ 136 h 234"/>
              <a:gd name="T34" fmla="*/ 99 w 234"/>
              <a:gd name="T35" fmla="*/ 199 h 2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34" h="234">
                <a:moveTo>
                  <a:pt x="117" y="0"/>
                </a:moveTo>
                <a:cubicBezTo>
                  <a:pt x="182" y="0"/>
                  <a:pt x="234" y="52"/>
                  <a:pt x="234" y="117"/>
                </a:cubicBezTo>
                <a:cubicBezTo>
                  <a:pt x="234" y="182"/>
                  <a:pt x="182" y="234"/>
                  <a:pt x="117" y="234"/>
                </a:cubicBezTo>
                <a:cubicBezTo>
                  <a:pt x="52" y="234"/>
                  <a:pt x="0" y="182"/>
                  <a:pt x="0" y="117"/>
                </a:cubicBezTo>
                <a:cubicBezTo>
                  <a:pt x="0" y="52"/>
                  <a:pt x="52" y="0"/>
                  <a:pt x="117" y="0"/>
                </a:cubicBezTo>
                <a:close/>
                <a:moveTo>
                  <a:pt x="99" y="199"/>
                </a:moveTo>
                <a:lnTo>
                  <a:pt x="135" y="199"/>
                </a:lnTo>
                <a:lnTo>
                  <a:pt x="135" y="136"/>
                </a:lnTo>
                <a:lnTo>
                  <a:pt x="199" y="136"/>
                </a:lnTo>
                <a:lnTo>
                  <a:pt x="199" y="99"/>
                </a:lnTo>
                <a:lnTo>
                  <a:pt x="135" y="99"/>
                </a:lnTo>
                <a:lnTo>
                  <a:pt x="135" y="35"/>
                </a:lnTo>
                <a:lnTo>
                  <a:pt x="99" y="35"/>
                </a:lnTo>
                <a:lnTo>
                  <a:pt x="99" y="99"/>
                </a:lnTo>
                <a:lnTo>
                  <a:pt x="35" y="99"/>
                </a:lnTo>
                <a:lnTo>
                  <a:pt x="35" y="136"/>
                </a:lnTo>
                <a:lnTo>
                  <a:pt x="99" y="136"/>
                </a:lnTo>
                <a:lnTo>
                  <a:pt x="99" y="199"/>
                </a:lnTo>
                <a:close/>
              </a:path>
            </a:pathLst>
          </a:custGeom>
          <a:solidFill>
            <a:schemeClr val="bg1"/>
          </a:solidFill>
          <a:ln>
            <a:noFill/>
          </a:ln>
        </p:spPr>
        <p:txBody>
          <a:bodyPr/>
          <a:lstStyle/>
          <a:p>
            <a:pPr marL="0" marR="0" lvl="0" indent="0" algn="l" defTabSz="914400" rtl="0" eaLnBrk="1" fontAlgn="base" latinLnBrk="0" hangingPunct="1">
              <a:lnSpc>
                <a:spcPct val="100000"/>
              </a:lnSpc>
              <a:spcBef>
                <a:spcPct val="0"/>
              </a:spcBef>
              <a:spcAft>
                <a:spcPct val="0"/>
              </a:spcAft>
              <a:buClrTx/>
              <a:buSzTx/>
              <a:buFont typeface="Arial" pitchFamily="34" charset="0"/>
              <a:buNone/>
              <a:defRPr/>
            </a:pPr>
            <a:endParaRPr kumimoji="0" lang="zh-CN" altLang="en-US" sz="1600" b="0" i="0" u="none" strike="noStrike" kern="1200" cap="none" spc="0" normalizeH="0" baseline="0" noProof="0">
              <a:ln>
                <a:noFill/>
              </a:ln>
              <a:solidFill>
                <a:schemeClr val="bg1"/>
              </a:solidFill>
              <a:effectLst/>
              <a:uLnTx/>
              <a:uFillTx/>
              <a:latin typeface="微软雅黑" charset="0"/>
              <a:ea typeface="微软雅黑" charset="0"/>
              <a:cs typeface="+mn-cs"/>
            </a:endParaRPr>
          </a:p>
        </p:txBody>
      </p:sp>
      <p:sp>
        <p:nvSpPr>
          <p:cNvPr id="31" name="TextBox 30"/>
          <p:cNvSpPr txBox="1"/>
          <p:nvPr/>
        </p:nvSpPr>
        <p:spPr>
          <a:xfrm>
            <a:off x="7091680" y="3291523"/>
            <a:ext cx="1724025" cy="352425"/>
          </a:xfrm>
          <a:prstGeom prst="rect">
            <a:avLst/>
          </a:prstGeom>
          <a:noFill/>
        </p:spPr>
        <p:txBody>
          <a:bodyPr>
            <a:spAutoFit/>
          </a:bodyPr>
          <a:lstStyle/>
          <a:p>
            <a:pPr marL="0" marR="0" lvl="0" indent="0" algn="l" defTabSz="914400" rtl="0" eaLnBrk="1" fontAlgn="base" latinLnBrk="0" hangingPunct="1">
              <a:lnSpc>
                <a:spcPct val="100000"/>
              </a:lnSpc>
              <a:spcBef>
                <a:spcPct val="0"/>
              </a:spcBef>
              <a:spcAft>
                <a:spcPct val="0"/>
              </a:spcAft>
              <a:buClrTx/>
              <a:buSzTx/>
              <a:buFont typeface="Arial" pitchFamily="34" charset="0"/>
              <a:buNone/>
              <a:defRPr/>
            </a:pPr>
            <a:r>
              <a:rPr kumimoji="0" lang="zh-CN" altLang="en-US" sz="1600" b="0" i="0" u="none" strike="noStrike" kern="1200" cap="none" spc="0" normalizeH="0" baseline="0" noProof="0" dirty="0">
                <a:ln>
                  <a:noFill/>
                </a:ln>
                <a:solidFill>
                  <a:schemeClr val="bg1"/>
                </a:solidFill>
                <a:effectLst/>
                <a:uLnTx/>
                <a:uFillTx/>
                <a:latin typeface="微软雅黑" charset="0"/>
                <a:ea typeface="微软雅黑" charset="0"/>
                <a:cs typeface="+mn-cs"/>
              </a:rPr>
              <a:t>实践难点</a:t>
            </a:r>
          </a:p>
        </p:txBody>
      </p:sp>
      <p:sp>
        <p:nvSpPr>
          <p:cNvPr id="32" name="Freeform 21"/>
          <p:cNvSpPr>
            <a:spLocks noEditPoints="1"/>
          </p:cNvSpPr>
          <p:nvPr/>
        </p:nvSpPr>
        <p:spPr bwMode="auto">
          <a:xfrm>
            <a:off x="4708208" y="3836035"/>
            <a:ext cx="266700" cy="268288"/>
          </a:xfrm>
          <a:custGeom>
            <a:avLst/>
            <a:gdLst>
              <a:gd name="T0" fmla="*/ 117 w 234"/>
              <a:gd name="T1" fmla="*/ 0 h 234"/>
              <a:gd name="T2" fmla="*/ 234 w 234"/>
              <a:gd name="T3" fmla="*/ 117 h 234"/>
              <a:gd name="T4" fmla="*/ 117 w 234"/>
              <a:gd name="T5" fmla="*/ 234 h 234"/>
              <a:gd name="T6" fmla="*/ 0 w 234"/>
              <a:gd name="T7" fmla="*/ 117 h 234"/>
              <a:gd name="T8" fmla="*/ 117 w 234"/>
              <a:gd name="T9" fmla="*/ 0 h 234"/>
              <a:gd name="T10" fmla="*/ 99 w 234"/>
              <a:gd name="T11" fmla="*/ 199 h 234"/>
              <a:gd name="T12" fmla="*/ 135 w 234"/>
              <a:gd name="T13" fmla="*/ 199 h 234"/>
              <a:gd name="T14" fmla="*/ 135 w 234"/>
              <a:gd name="T15" fmla="*/ 136 h 234"/>
              <a:gd name="T16" fmla="*/ 199 w 234"/>
              <a:gd name="T17" fmla="*/ 136 h 234"/>
              <a:gd name="T18" fmla="*/ 199 w 234"/>
              <a:gd name="T19" fmla="*/ 99 h 234"/>
              <a:gd name="T20" fmla="*/ 135 w 234"/>
              <a:gd name="T21" fmla="*/ 99 h 234"/>
              <a:gd name="T22" fmla="*/ 135 w 234"/>
              <a:gd name="T23" fmla="*/ 35 h 234"/>
              <a:gd name="T24" fmla="*/ 99 w 234"/>
              <a:gd name="T25" fmla="*/ 35 h 234"/>
              <a:gd name="T26" fmla="*/ 99 w 234"/>
              <a:gd name="T27" fmla="*/ 99 h 234"/>
              <a:gd name="T28" fmla="*/ 35 w 234"/>
              <a:gd name="T29" fmla="*/ 99 h 234"/>
              <a:gd name="T30" fmla="*/ 35 w 234"/>
              <a:gd name="T31" fmla="*/ 136 h 234"/>
              <a:gd name="T32" fmla="*/ 99 w 234"/>
              <a:gd name="T33" fmla="*/ 136 h 234"/>
              <a:gd name="T34" fmla="*/ 99 w 234"/>
              <a:gd name="T35" fmla="*/ 199 h 2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34" h="234">
                <a:moveTo>
                  <a:pt x="117" y="0"/>
                </a:moveTo>
                <a:cubicBezTo>
                  <a:pt x="182" y="0"/>
                  <a:pt x="234" y="52"/>
                  <a:pt x="234" y="117"/>
                </a:cubicBezTo>
                <a:cubicBezTo>
                  <a:pt x="234" y="182"/>
                  <a:pt x="182" y="234"/>
                  <a:pt x="117" y="234"/>
                </a:cubicBezTo>
                <a:cubicBezTo>
                  <a:pt x="52" y="234"/>
                  <a:pt x="0" y="182"/>
                  <a:pt x="0" y="117"/>
                </a:cubicBezTo>
                <a:cubicBezTo>
                  <a:pt x="0" y="52"/>
                  <a:pt x="52" y="0"/>
                  <a:pt x="117" y="0"/>
                </a:cubicBezTo>
                <a:close/>
                <a:moveTo>
                  <a:pt x="99" y="199"/>
                </a:moveTo>
                <a:lnTo>
                  <a:pt x="135" y="199"/>
                </a:lnTo>
                <a:lnTo>
                  <a:pt x="135" y="136"/>
                </a:lnTo>
                <a:lnTo>
                  <a:pt x="199" y="136"/>
                </a:lnTo>
                <a:lnTo>
                  <a:pt x="199" y="99"/>
                </a:lnTo>
                <a:lnTo>
                  <a:pt x="135" y="99"/>
                </a:lnTo>
                <a:lnTo>
                  <a:pt x="135" y="35"/>
                </a:lnTo>
                <a:lnTo>
                  <a:pt x="99" y="35"/>
                </a:lnTo>
                <a:lnTo>
                  <a:pt x="99" y="99"/>
                </a:lnTo>
                <a:lnTo>
                  <a:pt x="35" y="99"/>
                </a:lnTo>
                <a:lnTo>
                  <a:pt x="35" y="136"/>
                </a:lnTo>
                <a:lnTo>
                  <a:pt x="99" y="136"/>
                </a:lnTo>
                <a:lnTo>
                  <a:pt x="99" y="199"/>
                </a:lnTo>
                <a:close/>
              </a:path>
            </a:pathLst>
          </a:custGeom>
          <a:solidFill>
            <a:schemeClr val="bg1"/>
          </a:solidFill>
          <a:ln>
            <a:noFill/>
          </a:ln>
        </p:spPr>
        <p:txBody>
          <a:bodyPr/>
          <a:lstStyle/>
          <a:p>
            <a:pPr marL="0" marR="0" lvl="0" indent="0" algn="l" defTabSz="914400" rtl="0" eaLnBrk="1" fontAlgn="base" latinLnBrk="0" hangingPunct="1">
              <a:lnSpc>
                <a:spcPct val="100000"/>
              </a:lnSpc>
              <a:spcBef>
                <a:spcPct val="0"/>
              </a:spcBef>
              <a:spcAft>
                <a:spcPct val="0"/>
              </a:spcAft>
              <a:buClrTx/>
              <a:buSzTx/>
              <a:buFont typeface="Arial" pitchFamily="34" charset="0"/>
              <a:buNone/>
              <a:defRPr/>
            </a:pPr>
            <a:endParaRPr kumimoji="0" lang="zh-CN" altLang="en-US" sz="1600" b="0" i="0" u="none" strike="noStrike" kern="1200" cap="none" spc="0" normalizeH="0" baseline="0" noProof="0">
              <a:ln>
                <a:noFill/>
              </a:ln>
              <a:solidFill>
                <a:schemeClr val="bg1"/>
              </a:solidFill>
              <a:effectLst/>
              <a:uLnTx/>
              <a:uFillTx/>
              <a:latin typeface="微软雅黑" charset="0"/>
              <a:ea typeface="微软雅黑" charset="0"/>
              <a:cs typeface="+mn-cs"/>
            </a:endParaRPr>
          </a:p>
        </p:txBody>
      </p:sp>
      <p:sp>
        <p:nvSpPr>
          <p:cNvPr id="33" name="TextBox 32"/>
          <p:cNvSpPr txBox="1"/>
          <p:nvPr/>
        </p:nvSpPr>
        <p:spPr>
          <a:xfrm>
            <a:off x="5003483" y="3786823"/>
            <a:ext cx="1724025" cy="352425"/>
          </a:xfrm>
          <a:prstGeom prst="rect">
            <a:avLst/>
          </a:prstGeom>
          <a:noFill/>
        </p:spPr>
        <p:txBody>
          <a:bodyPr>
            <a:spAutoFit/>
          </a:bodyPr>
          <a:lstStyle/>
          <a:p>
            <a:pPr marL="0" marR="0" lvl="0" indent="0" algn="l" defTabSz="914400" rtl="0" eaLnBrk="1" fontAlgn="base" latinLnBrk="0" hangingPunct="1">
              <a:lnSpc>
                <a:spcPct val="100000"/>
              </a:lnSpc>
              <a:spcBef>
                <a:spcPct val="0"/>
              </a:spcBef>
              <a:spcAft>
                <a:spcPct val="0"/>
              </a:spcAft>
              <a:buClrTx/>
              <a:buSzTx/>
              <a:buFont typeface="Arial" pitchFamily="34" charset="0"/>
              <a:buNone/>
              <a:defRPr/>
            </a:pPr>
            <a:r>
              <a:rPr kumimoji="0" lang="zh-CN" altLang="en-US" sz="1600" b="0" i="0" u="none" strike="noStrike" kern="1200" cap="none" spc="0" normalizeH="0" baseline="0" noProof="0" dirty="0">
                <a:ln>
                  <a:noFill/>
                </a:ln>
                <a:solidFill>
                  <a:schemeClr val="bg1"/>
                </a:solidFill>
                <a:effectLst/>
                <a:uLnTx/>
                <a:uFillTx/>
                <a:latin typeface="微软雅黑" charset="0"/>
                <a:ea typeface="微软雅黑" charset="0"/>
                <a:cs typeface="+mn-cs"/>
              </a:rPr>
              <a:t>案例对比分析</a:t>
            </a:r>
          </a:p>
        </p:txBody>
      </p:sp>
    </p:spTree>
  </p:cSld>
  <p:clrMapOvr>
    <a:masterClrMapping/>
  </p:clrMapOvr>
  <mc:AlternateContent xmlns:mc="http://schemas.openxmlformats.org/markup-compatibility/2006" xmlns:p14="http://schemas.microsoft.com/office/powerpoint/2010/main">
    <mc:Choice Requires="p14">
      <p:transition spd="slow" p14:dur="1600" advClick="0" advTm="6000">
        <p14:prism isInverted="1"/>
      </p:transition>
    </mc:Choice>
    <mc:Fallback xmlns="">
      <p:transition spd="slow" advClick="0" advTm="6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randombar(horizontal)">
                                      <p:cBhvr>
                                        <p:cTn id="7" dur="500"/>
                                        <p:tgtEl>
                                          <p:spTgt spid="2"/>
                                        </p:tgtEl>
                                      </p:cBhvr>
                                    </p:animEffect>
                                  </p:childTnLst>
                                </p:cTn>
                              </p:par>
                              <p:par>
                                <p:cTn id="8" presetID="14" presetClass="entr" presetSubtype="10" fill="hold" grpId="0"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randombar(horizontal)">
                                      <p:cBhvr>
                                        <p:cTn id="10" dur="500"/>
                                        <p:tgtEl>
                                          <p:spTgt spid="6"/>
                                        </p:tgtEl>
                                      </p:cBhvr>
                                    </p:animEffect>
                                  </p:childTnLst>
                                </p:cTn>
                              </p:par>
                            </p:childTnLst>
                          </p:cTn>
                        </p:par>
                      </p:childTnLst>
                    </p:cTn>
                  </p:par>
                  <p:par>
                    <p:cTn id="11" fill="hold">
                      <p:stCondLst>
                        <p:cond delay="indefinite"/>
                      </p:stCondLst>
                      <p:childTnLst>
                        <p:par>
                          <p:cTn id="12" fill="hold">
                            <p:stCondLst>
                              <p:cond delay="0"/>
                            </p:stCondLst>
                            <p:childTnLst>
                              <p:par>
                                <p:cTn id="13" presetID="2" presetClass="entr" presetSubtype="4" fill="hold" grpId="0" nodeType="clickEffect">
                                  <p:stCondLst>
                                    <p:cond delay="0"/>
                                  </p:stCondLst>
                                  <p:childTnLst>
                                    <p:set>
                                      <p:cBhvr>
                                        <p:cTn id="14" dur="1" fill="hold">
                                          <p:stCondLst>
                                            <p:cond delay="0"/>
                                          </p:stCondLst>
                                        </p:cTn>
                                        <p:tgtEl>
                                          <p:spTgt spid="7"/>
                                        </p:tgtEl>
                                        <p:attrNameLst>
                                          <p:attrName>style.visibility</p:attrName>
                                        </p:attrNameLst>
                                      </p:cBhvr>
                                      <p:to>
                                        <p:strVal val="visible"/>
                                      </p:to>
                                    </p:set>
                                    <p:anim calcmode="lin" valueType="num">
                                      <p:cBhvr additive="base">
                                        <p:cTn id="15" dur="500" fill="hold"/>
                                        <p:tgtEl>
                                          <p:spTgt spid="7"/>
                                        </p:tgtEl>
                                        <p:attrNameLst>
                                          <p:attrName>ppt_x</p:attrName>
                                        </p:attrNameLst>
                                      </p:cBhvr>
                                      <p:tavLst>
                                        <p:tav tm="0">
                                          <p:val>
                                            <p:strVal val="#ppt_x"/>
                                          </p:val>
                                        </p:tav>
                                        <p:tav tm="100000">
                                          <p:val>
                                            <p:strVal val="#ppt_x"/>
                                          </p:val>
                                        </p:tav>
                                      </p:tavLst>
                                    </p:anim>
                                    <p:anim calcmode="lin" valueType="num">
                                      <p:cBhvr additive="base">
                                        <p:cTn id="16" dur="500" fill="hold"/>
                                        <p:tgtEl>
                                          <p:spTgt spid="7"/>
                                        </p:tgtEl>
                                        <p:attrNameLst>
                                          <p:attrName>ppt_y</p:attrName>
                                        </p:attrNameLst>
                                      </p:cBhvr>
                                      <p:tavLst>
                                        <p:tav tm="0">
                                          <p:val>
                                            <p:strVal val="1+#ppt_h/2"/>
                                          </p:val>
                                        </p:tav>
                                        <p:tav tm="100000">
                                          <p:val>
                                            <p:strVal val="#ppt_y"/>
                                          </p:val>
                                        </p:tav>
                                      </p:tavLst>
                                    </p:anim>
                                  </p:childTnLst>
                                </p:cTn>
                              </p:par>
                            </p:childTnLst>
                          </p:cTn>
                        </p:par>
                        <p:par>
                          <p:cTn id="17" fill="hold">
                            <p:stCondLst>
                              <p:cond delay="500"/>
                            </p:stCondLst>
                            <p:childTnLst>
                              <p:par>
                                <p:cTn id="18" presetID="31" presetClass="entr" presetSubtype="0" fill="hold" nodeType="afterEffect">
                                  <p:stCondLst>
                                    <p:cond delay="0"/>
                                  </p:stCondLst>
                                  <p:childTnLst>
                                    <p:set>
                                      <p:cBhvr>
                                        <p:cTn id="19" dur="1" fill="hold">
                                          <p:stCondLst>
                                            <p:cond delay="0"/>
                                          </p:stCondLst>
                                        </p:cTn>
                                        <p:tgtEl>
                                          <p:spTgt spid="16"/>
                                        </p:tgtEl>
                                        <p:attrNameLst>
                                          <p:attrName>style.visibility</p:attrName>
                                        </p:attrNameLst>
                                      </p:cBhvr>
                                      <p:to>
                                        <p:strVal val="visible"/>
                                      </p:to>
                                    </p:set>
                                    <p:anim calcmode="lin" valueType="num">
                                      <p:cBhvr>
                                        <p:cTn id="20" dur="500" fill="hold"/>
                                        <p:tgtEl>
                                          <p:spTgt spid="16"/>
                                        </p:tgtEl>
                                        <p:attrNameLst>
                                          <p:attrName>ppt_w</p:attrName>
                                        </p:attrNameLst>
                                      </p:cBhvr>
                                      <p:tavLst>
                                        <p:tav tm="0">
                                          <p:val>
                                            <p:fltVal val="0"/>
                                          </p:val>
                                        </p:tav>
                                        <p:tav tm="100000">
                                          <p:val>
                                            <p:strVal val="#ppt_w"/>
                                          </p:val>
                                        </p:tav>
                                      </p:tavLst>
                                    </p:anim>
                                    <p:anim calcmode="lin" valueType="num">
                                      <p:cBhvr>
                                        <p:cTn id="21" dur="500" fill="hold"/>
                                        <p:tgtEl>
                                          <p:spTgt spid="16"/>
                                        </p:tgtEl>
                                        <p:attrNameLst>
                                          <p:attrName>ppt_h</p:attrName>
                                        </p:attrNameLst>
                                      </p:cBhvr>
                                      <p:tavLst>
                                        <p:tav tm="0">
                                          <p:val>
                                            <p:fltVal val="0"/>
                                          </p:val>
                                        </p:tav>
                                        <p:tav tm="100000">
                                          <p:val>
                                            <p:strVal val="#ppt_h"/>
                                          </p:val>
                                        </p:tav>
                                      </p:tavLst>
                                    </p:anim>
                                    <p:anim calcmode="lin" valueType="num">
                                      <p:cBhvr>
                                        <p:cTn id="22" dur="500" fill="hold"/>
                                        <p:tgtEl>
                                          <p:spTgt spid="16"/>
                                        </p:tgtEl>
                                        <p:attrNameLst>
                                          <p:attrName>style.rotation</p:attrName>
                                        </p:attrNameLst>
                                      </p:cBhvr>
                                      <p:tavLst>
                                        <p:tav tm="0">
                                          <p:val>
                                            <p:fltVal val="90"/>
                                          </p:val>
                                        </p:tav>
                                        <p:tav tm="100000">
                                          <p:val>
                                            <p:fltVal val="0"/>
                                          </p:val>
                                        </p:tav>
                                      </p:tavLst>
                                    </p:anim>
                                    <p:animEffect transition="in" filter="fade">
                                      <p:cBhvr>
                                        <p:cTn id="23" dur="500"/>
                                        <p:tgtEl>
                                          <p:spTgt spid="16"/>
                                        </p:tgtEl>
                                      </p:cBhvr>
                                    </p:animEffect>
                                  </p:childTnLst>
                                </p:cTn>
                              </p:par>
                            </p:childTnLst>
                          </p:cTn>
                        </p:par>
                        <p:par>
                          <p:cTn id="24" fill="hold">
                            <p:stCondLst>
                              <p:cond delay="1000"/>
                            </p:stCondLst>
                            <p:childTnLst>
                              <p:par>
                                <p:cTn id="25" presetID="56" presetClass="entr" presetSubtype="0" fill="hold" grpId="0" nodeType="afterEffect">
                                  <p:stCondLst>
                                    <p:cond delay="0"/>
                                  </p:stCondLst>
                                  <p:iterate type="lt">
                                    <p:tmPct val="10000"/>
                                  </p:iterate>
                                  <p:childTnLst>
                                    <p:set>
                                      <p:cBhvr>
                                        <p:cTn id="26" dur="1" fill="hold">
                                          <p:stCondLst>
                                            <p:cond delay="0"/>
                                          </p:stCondLst>
                                        </p:cTn>
                                        <p:tgtEl>
                                          <p:spTgt spid="28"/>
                                        </p:tgtEl>
                                        <p:attrNameLst>
                                          <p:attrName>style.visibility</p:attrName>
                                        </p:attrNameLst>
                                      </p:cBhvr>
                                      <p:to>
                                        <p:strVal val="visible"/>
                                      </p:to>
                                    </p:set>
                                    <p:anim by="(-#ppt_w*2)" calcmode="lin" valueType="num">
                                      <p:cBhvr rctx="PPT">
                                        <p:cTn id="27" dur="400" autoRev="1" fill="hold">
                                          <p:stCondLst>
                                            <p:cond delay="0"/>
                                          </p:stCondLst>
                                        </p:cTn>
                                        <p:tgtEl>
                                          <p:spTgt spid="28"/>
                                        </p:tgtEl>
                                        <p:attrNameLst>
                                          <p:attrName>ppt_w</p:attrName>
                                        </p:attrNameLst>
                                      </p:cBhvr>
                                    </p:anim>
                                    <p:anim by="(#ppt_w*0.50)" calcmode="lin" valueType="num">
                                      <p:cBhvr>
                                        <p:cTn id="28" dur="400" decel="50000" autoRev="1" fill="hold">
                                          <p:stCondLst>
                                            <p:cond delay="0"/>
                                          </p:stCondLst>
                                        </p:cTn>
                                        <p:tgtEl>
                                          <p:spTgt spid="28"/>
                                        </p:tgtEl>
                                        <p:attrNameLst>
                                          <p:attrName>ppt_x</p:attrName>
                                        </p:attrNameLst>
                                      </p:cBhvr>
                                    </p:anim>
                                    <p:anim from="(-#ppt_h/2)" to="(#ppt_y)" calcmode="lin" valueType="num">
                                      <p:cBhvr>
                                        <p:cTn id="29" dur="800" fill="hold">
                                          <p:stCondLst>
                                            <p:cond delay="0"/>
                                          </p:stCondLst>
                                        </p:cTn>
                                        <p:tgtEl>
                                          <p:spTgt spid="28"/>
                                        </p:tgtEl>
                                        <p:attrNameLst>
                                          <p:attrName>ppt_y</p:attrName>
                                        </p:attrNameLst>
                                      </p:cBhvr>
                                    </p:anim>
                                    <p:animRot by="21600000">
                                      <p:cBhvr>
                                        <p:cTn id="30" dur="800" fill="hold">
                                          <p:stCondLst>
                                            <p:cond delay="0"/>
                                          </p:stCondLst>
                                        </p:cTn>
                                        <p:tgtEl>
                                          <p:spTgt spid="28"/>
                                        </p:tgtEl>
                                        <p:attrNameLst>
                                          <p:attrName>r</p:attrName>
                                        </p:attrNameLst>
                                      </p:cBhvr>
                                    </p:animRot>
                                  </p:childTnLst>
                                </p:cTn>
                              </p:par>
                            </p:childTnLst>
                          </p:cTn>
                        </p:par>
                        <p:par>
                          <p:cTn id="31" fill="hold">
                            <p:stCondLst>
                              <p:cond delay="2440"/>
                            </p:stCondLst>
                            <p:childTnLst>
                              <p:par>
                                <p:cTn id="32" presetID="2" presetClass="entr" presetSubtype="12" fill="hold" nodeType="afterEffect">
                                  <p:stCondLst>
                                    <p:cond delay="0"/>
                                  </p:stCondLst>
                                  <p:childTnLst>
                                    <p:set>
                                      <p:cBhvr>
                                        <p:cTn id="33" dur="1" fill="hold">
                                          <p:stCondLst>
                                            <p:cond delay="0"/>
                                          </p:stCondLst>
                                        </p:cTn>
                                        <p:tgtEl>
                                          <p:spTgt spid="17"/>
                                        </p:tgtEl>
                                        <p:attrNameLst>
                                          <p:attrName>style.visibility</p:attrName>
                                        </p:attrNameLst>
                                      </p:cBhvr>
                                      <p:to>
                                        <p:strVal val="visible"/>
                                      </p:to>
                                    </p:set>
                                    <p:anim calcmode="lin" valueType="num">
                                      <p:cBhvr additive="base">
                                        <p:cTn id="34" dur="500" fill="hold"/>
                                        <p:tgtEl>
                                          <p:spTgt spid="17"/>
                                        </p:tgtEl>
                                        <p:attrNameLst>
                                          <p:attrName>ppt_x</p:attrName>
                                        </p:attrNameLst>
                                      </p:cBhvr>
                                      <p:tavLst>
                                        <p:tav tm="0">
                                          <p:val>
                                            <p:strVal val="0-#ppt_w/2"/>
                                          </p:val>
                                        </p:tav>
                                        <p:tav tm="100000">
                                          <p:val>
                                            <p:strVal val="#ppt_x"/>
                                          </p:val>
                                        </p:tav>
                                      </p:tavLst>
                                    </p:anim>
                                    <p:anim calcmode="lin" valueType="num">
                                      <p:cBhvr additive="base">
                                        <p:cTn id="35" dur="500" fill="hold"/>
                                        <p:tgtEl>
                                          <p:spTgt spid="17"/>
                                        </p:tgtEl>
                                        <p:attrNameLst>
                                          <p:attrName>ppt_y</p:attrName>
                                        </p:attrNameLst>
                                      </p:cBhvr>
                                      <p:tavLst>
                                        <p:tav tm="0">
                                          <p:val>
                                            <p:strVal val="1+#ppt_h/2"/>
                                          </p:val>
                                        </p:tav>
                                        <p:tav tm="100000">
                                          <p:val>
                                            <p:strVal val="#ppt_y"/>
                                          </p:val>
                                        </p:tav>
                                      </p:tavLst>
                                    </p:anim>
                                  </p:childTnLst>
                                </p:cTn>
                              </p:par>
                              <p:par>
                                <p:cTn id="36" presetID="2" presetClass="entr" presetSubtype="12" fill="hold" nodeType="withEffect">
                                  <p:stCondLst>
                                    <p:cond delay="100"/>
                                  </p:stCondLst>
                                  <p:childTnLst>
                                    <p:set>
                                      <p:cBhvr>
                                        <p:cTn id="37" dur="1" fill="hold">
                                          <p:stCondLst>
                                            <p:cond delay="0"/>
                                          </p:stCondLst>
                                        </p:cTn>
                                        <p:tgtEl>
                                          <p:spTgt spid="32"/>
                                        </p:tgtEl>
                                        <p:attrNameLst>
                                          <p:attrName>style.visibility</p:attrName>
                                        </p:attrNameLst>
                                      </p:cBhvr>
                                      <p:to>
                                        <p:strVal val="visible"/>
                                      </p:to>
                                    </p:set>
                                    <p:anim calcmode="lin" valueType="num">
                                      <p:cBhvr additive="base">
                                        <p:cTn id="38" dur="500" fill="hold"/>
                                        <p:tgtEl>
                                          <p:spTgt spid="32"/>
                                        </p:tgtEl>
                                        <p:attrNameLst>
                                          <p:attrName>ppt_x</p:attrName>
                                        </p:attrNameLst>
                                      </p:cBhvr>
                                      <p:tavLst>
                                        <p:tav tm="0">
                                          <p:val>
                                            <p:strVal val="0-#ppt_w/2"/>
                                          </p:val>
                                        </p:tav>
                                        <p:tav tm="100000">
                                          <p:val>
                                            <p:strVal val="#ppt_x"/>
                                          </p:val>
                                        </p:tav>
                                      </p:tavLst>
                                    </p:anim>
                                    <p:anim calcmode="lin" valueType="num">
                                      <p:cBhvr additive="base">
                                        <p:cTn id="39" dur="500" fill="hold"/>
                                        <p:tgtEl>
                                          <p:spTgt spid="32"/>
                                        </p:tgtEl>
                                        <p:attrNameLst>
                                          <p:attrName>ppt_y</p:attrName>
                                        </p:attrNameLst>
                                      </p:cBhvr>
                                      <p:tavLst>
                                        <p:tav tm="0">
                                          <p:val>
                                            <p:strVal val="1+#ppt_h/2"/>
                                          </p:val>
                                        </p:tav>
                                        <p:tav tm="100000">
                                          <p:val>
                                            <p:strVal val="#ppt_y"/>
                                          </p:val>
                                        </p:tav>
                                      </p:tavLst>
                                    </p:anim>
                                  </p:childTnLst>
                                </p:cTn>
                              </p:par>
                              <p:par>
                                <p:cTn id="40" presetID="2" presetClass="entr" presetSubtype="12" fill="hold" nodeType="withEffect">
                                  <p:stCondLst>
                                    <p:cond delay="300"/>
                                  </p:stCondLst>
                                  <p:childTnLst>
                                    <p:set>
                                      <p:cBhvr>
                                        <p:cTn id="41" dur="1" fill="hold">
                                          <p:stCondLst>
                                            <p:cond delay="0"/>
                                          </p:stCondLst>
                                        </p:cTn>
                                        <p:tgtEl>
                                          <p:spTgt spid="30"/>
                                        </p:tgtEl>
                                        <p:attrNameLst>
                                          <p:attrName>style.visibility</p:attrName>
                                        </p:attrNameLst>
                                      </p:cBhvr>
                                      <p:to>
                                        <p:strVal val="visible"/>
                                      </p:to>
                                    </p:set>
                                    <p:anim calcmode="lin" valueType="num">
                                      <p:cBhvr additive="base">
                                        <p:cTn id="42" dur="500" fill="hold"/>
                                        <p:tgtEl>
                                          <p:spTgt spid="30"/>
                                        </p:tgtEl>
                                        <p:attrNameLst>
                                          <p:attrName>ppt_x</p:attrName>
                                        </p:attrNameLst>
                                      </p:cBhvr>
                                      <p:tavLst>
                                        <p:tav tm="0">
                                          <p:val>
                                            <p:strVal val="0-#ppt_w/2"/>
                                          </p:val>
                                        </p:tav>
                                        <p:tav tm="100000">
                                          <p:val>
                                            <p:strVal val="#ppt_x"/>
                                          </p:val>
                                        </p:tav>
                                      </p:tavLst>
                                    </p:anim>
                                    <p:anim calcmode="lin" valueType="num">
                                      <p:cBhvr additive="base">
                                        <p:cTn id="43" dur="500" fill="hold"/>
                                        <p:tgtEl>
                                          <p:spTgt spid="30"/>
                                        </p:tgtEl>
                                        <p:attrNameLst>
                                          <p:attrName>ppt_y</p:attrName>
                                        </p:attrNameLst>
                                      </p:cBhvr>
                                      <p:tavLst>
                                        <p:tav tm="0">
                                          <p:val>
                                            <p:strVal val="1+#ppt_h/2"/>
                                          </p:val>
                                        </p:tav>
                                        <p:tav tm="100000">
                                          <p:val>
                                            <p:strVal val="#ppt_y"/>
                                          </p:val>
                                        </p:tav>
                                      </p:tavLst>
                                    </p:anim>
                                  </p:childTnLst>
                                </p:cTn>
                              </p:par>
                            </p:childTnLst>
                          </p:cTn>
                        </p:par>
                        <p:par>
                          <p:cTn id="44" fill="hold">
                            <p:stCondLst>
                              <p:cond delay="2940"/>
                            </p:stCondLst>
                            <p:childTnLst>
                              <p:par>
                                <p:cTn id="45" presetID="22" presetClass="entr" presetSubtype="8" fill="hold" grpId="0" nodeType="afterEffect">
                                  <p:stCondLst>
                                    <p:cond delay="0"/>
                                  </p:stCondLst>
                                  <p:childTnLst>
                                    <p:set>
                                      <p:cBhvr>
                                        <p:cTn id="46" dur="1" fill="hold">
                                          <p:stCondLst>
                                            <p:cond delay="0"/>
                                          </p:stCondLst>
                                        </p:cTn>
                                        <p:tgtEl>
                                          <p:spTgt spid="29"/>
                                        </p:tgtEl>
                                        <p:attrNameLst>
                                          <p:attrName>style.visibility</p:attrName>
                                        </p:attrNameLst>
                                      </p:cBhvr>
                                      <p:to>
                                        <p:strVal val="visible"/>
                                      </p:to>
                                    </p:set>
                                    <p:animEffect transition="in" filter="wipe(left)">
                                      <p:cBhvr>
                                        <p:cTn id="47" dur="500"/>
                                        <p:tgtEl>
                                          <p:spTgt spid="29"/>
                                        </p:tgtEl>
                                      </p:cBhvr>
                                    </p:animEffect>
                                  </p:childTnLst>
                                </p:cTn>
                              </p:par>
                              <p:par>
                                <p:cTn id="48" presetID="22" presetClass="entr" presetSubtype="8" fill="hold" grpId="0" nodeType="withEffect">
                                  <p:stCondLst>
                                    <p:cond delay="0"/>
                                  </p:stCondLst>
                                  <p:childTnLst>
                                    <p:set>
                                      <p:cBhvr>
                                        <p:cTn id="49" dur="1" fill="hold">
                                          <p:stCondLst>
                                            <p:cond delay="0"/>
                                          </p:stCondLst>
                                        </p:cTn>
                                        <p:tgtEl>
                                          <p:spTgt spid="33"/>
                                        </p:tgtEl>
                                        <p:attrNameLst>
                                          <p:attrName>style.visibility</p:attrName>
                                        </p:attrNameLst>
                                      </p:cBhvr>
                                      <p:to>
                                        <p:strVal val="visible"/>
                                      </p:to>
                                    </p:set>
                                    <p:animEffect transition="in" filter="wipe(left)">
                                      <p:cBhvr>
                                        <p:cTn id="50" dur="500"/>
                                        <p:tgtEl>
                                          <p:spTgt spid="33"/>
                                        </p:tgtEl>
                                      </p:cBhvr>
                                    </p:animEffect>
                                  </p:childTnLst>
                                </p:cTn>
                              </p:par>
                              <p:par>
                                <p:cTn id="51" presetID="22" presetClass="entr" presetSubtype="8" fill="hold" grpId="0" nodeType="withEffect">
                                  <p:stCondLst>
                                    <p:cond delay="0"/>
                                  </p:stCondLst>
                                  <p:childTnLst>
                                    <p:set>
                                      <p:cBhvr>
                                        <p:cTn id="52" dur="1" fill="hold">
                                          <p:stCondLst>
                                            <p:cond delay="0"/>
                                          </p:stCondLst>
                                        </p:cTn>
                                        <p:tgtEl>
                                          <p:spTgt spid="31"/>
                                        </p:tgtEl>
                                        <p:attrNameLst>
                                          <p:attrName>style.visibility</p:attrName>
                                        </p:attrNameLst>
                                      </p:cBhvr>
                                      <p:to>
                                        <p:strVal val="visible"/>
                                      </p:to>
                                    </p:set>
                                    <p:animEffect transition="in" filter="wipe(left)">
                                      <p:cBhvr>
                                        <p:cTn id="53" dur="5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6" grpId="0" animBg="1"/>
      <p:bldP spid="7" grpId="0"/>
      <p:bldP spid="28" grpId="0"/>
      <p:bldP spid="29" grpId="0"/>
      <p:bldP spid="31" grpId="0"/>
      <p:bldP spid="33" grpId="0"/>
    </p:bldLst>
  </p:timing>
</p:sld>
</file>

<file path=ppt/slides/slide1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矩形 1"/>
          <p:cNvSpPr/>
          <p:nvPr/>
        </p:nvSpPr>
        <p:spPr>
          <a:xfrm>
            <a:off x="0" y="51470"/>
            <a:ext cx="180000" cy="1080000"/>
          </a:xfrm>
          <a:prstGeom prst="rect">
            <a:avLst/>
          </a:prstGeom>
          <a:solidFill>
            <a:srgbClr val="91D10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dirty="0"/>
          </a:p>
        </p:txBody>
      </p:sp>
      <p:sp>
        <p:nvSpPr>
          <p:cNvPr id="3" name="矩形 2"/>
          <p:cNvSpPr/>
          <p:nvPr/>
        </p:nvSpPr>
        <p:spPr>
          <a:xfrm>
            <a:off x="0" y="1155593"/>
            <a:ext cx="180000" cy="1080000"/>
          </a:xfrm>
          <a:prstGeom prst="rect">
            <a:avLst/>
          </a:prstGeom>
          <a:solidFill>
            <a:srgbClr val="FFA01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dirty="0"/>
          </a:p>
        </p:txBody>
      </p:sp>
      <p:sp>
        <p:nvSpPr>
          <p:cNvPr id="4" name="矩形 3"/>
          <p:cNvSpPr/>
          <p:nvPr/>
        </p:nvSpPr>
        <p:spPr>
          <a:xfrm>
            <a:off x="0" y="2259716"/>
            <a:ext cx="360000" cy="1080000"/>
          </a:xfrm>
          <a:prstGeom prst="rect">
            <a:avLst/>
          </a:prstGeom>
          <a:solidFill>
            <a:srgbClr val="00C5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dirty="0"/>
          </a:p>
        </p:txBody>
      </p:sp>
      <p:sp>
        <p:nvSpPr>
          <p:cNvPr id="5" name="矩形 4"/>
          <p:cNvSpPr/>
          <p:nvPr/>
        </p:nvSpPr>
        <p:spPr>
          <a:xfrm>
            <a:off x="0" y="3363838"/>
            <a:ext cx="180000" cy="1080000"/>
          </a:xfrm>
          <a:prstGeom prst="rect">
            <a:avLst/>
          </a:prstGeom>
          <a:solidFill>
            <a:srgbClr val="FF474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dirty="0"/>
          </a:p>
        </p:txBody>
      </p:sp>
      <p:sp>
        <p:nvSpPr>
          <p:cNvPr id="8" name="TextBox 54"/>
          <p:cNvSpPr txBox="1"/>
          <p:nvPr/>
        </p:nvSpPr>
        <p:spPr>
          <a:xfrm>
            <a:off x="1619885" y="174308"/>
            <a:ext cx="2673985" cy="417830"/>
          </a:xfrm>
          <a:prstGeom prst="rect">
            <a:avLst/>
          </a:prstGeom>
          <a:noFill/>
          <a:ln w="9525">
            <a:noFill/>
            <a:miter/>
          </a:ln>
        </p:spPr>
        <p:txBody>
          <a:bodyPr wrap="square">
            <a:spAutoFit/>
          </a:bodyPr>
          <a:lstStyle/>
          <a:p>
            <a:pPr lvl="0" eaLnBrk="1" hangingPunct="1"/>
            <a:r>
              <a:rPr lang="en-US" altLang="zh-CN" sz="2000" dirty="0">
                <a:solidFill>
                  <a:schemeClr val="bg1"/>
                </a:solidFill>
                <a:latin typeface="微软雅黑" pitchFamily="34" charset="-122"/>
                <a:ea typeface="微软雅黑" pitchFamily="34" charset="-122"/>
              </a:rPr>
              <a:t>3.1</a:t>
            </a:r>
            <a:r>
              <a:rPr lang="en-US" sz="2000" dirty="0">
                <a:solidFill>
                  <a:schemeClr val="bg1"/>
                </a:solidFill>
                <a:latin typeface="微软雅黑" pitchFamily="34" charset="-122"/>
                <a:ea typeface="微软雅黑" pitchFamily="34" charset="-122"/>
              </a:rPr>
              <a:t> </a:t>
            </a:r>
            <a:r>
              <a:rPr lang="zh-CN" altLang="en-US" sz="2000" dirty="0">
                <a:solidFill>
                  <a:schemeClr val="bg1"/>
                </a:solidFill>
                <a:latin typeface="微软雅黑" pitchFamily="34" charset="-122"/>
                <a:ea typeface="微软雅黑" pitchFamily="34" charset="-122"/>
              </a:rPr>
              <a:t>关键技术</a:t>
            </a:r>
          </a:p>
        </p:txBody>
      </p:sp>
      <p:sp>
        <p:nvSpPr>
          <p:cNvPr id="8195" name="Freeform 5"/>
          <p:cNvSpPr/>
          <p:nvPr/>
        </p:nvSpPr>
        <p:spPr>
          <a:xfrm>
            <a:off x="541973" y="210185"/>
            <a:ext cx="1092200" cy="373063"/>
          </a:xfrm>
          <a:custGeom>
            <a:avLst/>
            <a:gdLst/>
            <a:ahLst/>
            <a:cxnLst>
              <a:cxn ang="0">
                <a:pos x="35442" y="0"/>
              </a:cxn>
              <a:cxn ang="0">
                <a:pos x="950431" y="0"/>
              </a:cxn>
              <a:cxn ang="0">
                <a:pos x="985873" y="37004"/>
              </a:cxn>
              <a:cxn ang="0">
                <a:pos x="985873" y="94399"/>
              </a:cxn>
              <a:cxn ang="0">
                <a:pos x="1036505" y="138199"/>
              </a:cxn>
              <a:cxn ang="0">
                <a:pos x="1092200" y="186532"/>
              </a:cxn>
              <a:cxn ang="0">
                <a:pos x="1036505" y="234108"/>
              </a:cxn>
              <a:cxn ang="0">
                <a:pos x="985873" y="278664"/>
              </a:cxn>
              <a:cxn ang="0">
                <a:pos x="985873" y="335304"/>
              </a:cxn>
              <a:cxn ang="0">
                <a:pos x="950431" y="373063"/>
              </a:cxn>
              <a:cxn ang="0">
                <a:pos x="35442" y="373063"/>
              </a:cxn>
              <a:cxn ang="0">
                <a:pos x="0" y="335304"/>
              </a:cxn>
              <a:cxn ang="0">
                <a:pos x="0" y="37004"/>
              </a:cxn>
              <a:cxn ang="0">
                <a:pos x="35442" y="0"/>
              </a:cxn>
            </a:cxnLst>
            <a:rect l="0" t="0" r="0" b="0"/>
            <a:pathLst>
              <a:path w="1510" h="494">
                <a:moveTo>
                  <a:pt x="49" y="0"/>
                </a:moveTo>
                <a:lnTo>
                  <a:pt x="1314" y="0"/>
                </a:lnTo>
                <a:cubicBezTo>
                  <a:pt x="1341" y="0"/>
                  <a:pt x="1363" y="22"/>
                  <a:pt x="1363" y="49"/>
                </a:cubicBezTo>
                <a:lnTo>
                  <a:pt x="1363" y="125"/>
                </a:lnTo>
                <a:lnTo>
                  <a:pt x="1433" y="183"/>
                </a:lnTo>
                <a:lnTo>
                  <a:pt x="1510" y="247"/>
                </a:lnTo>
                <a:lnTo>
                  <a:pt x="1433" y="310"/>
                </a:lnTo>
                <a:lnTo>
                  <a:pt x="1363" y="369"/>
                </a:lnTo>
                <a:lnTo>
                  <a:pt x="1363" y="444"/>
                </a:lnTo>
                <a:cubicBezTo>
                  <a:pt x="1363" y="471"/>
                  <a:pt x="1341" y="494"/>
                  <a:pt x="1314" y="494"/>
                </a:cubicBezTo>
                <a:lnTo>
                  <a:pt x="49" y="494"/>
                </a:lnTo>
                <a:cubicBezTo>
                  <a:pt x="22" y="494"/>
                  <a:pt x="0" y="471"/>
                  <a:pt x="0" y="444"/>
                </a:cubicBezTo>
                <a:lnTo>
                  <a:pt x="0" y="49"/>
                </a:lnTo>
                <a:cubicBezTo>
                  <a:pt x="0" y="22"/>
                  <a:pt x="22" y="0"/>
                  <a:pt x="49" y="0"/>
                </a:cubicBezTo>
                <a:close/>
              </a:path>
            </a:pathLst>
          </a:custGeom>
          <a:solidFill>
            <a:schemeClr val="bg1">
              <a:alpha val="100000"/>
            </a:schemeClr>
          </a:solidFill>
          <a:ln w="9525">
            <a:noFill/>
          </a:ln>
        </p:spPr>
        <p:txBody>
          <a:bodyPr/>
          <a:lstStyle/>
          <a:p>
            <a:endParaRPr lang="zh-CN" altLang="en-US"/>
          </a:p>
        </p:txBody>
      </p:sp>
      <p:sp>
        <p:nvSpPr>
          <p:cNvPr id="8196" name="TextBox 23"/>
          <p:cNvSpPr txBox="1"/>
          <p:nvPr/>
        </p:nvSpPr>
        <p:spPr>
          <a:xfrm>
            <a:off x="594360" y="183198"/>
            <a:ext cx="903288" cy="396240"/>
          </a:xfrm>
          <a:prstGeom prst="rect">
            <a:avLst/>
          </a:prstGeom>
          <a:noFill/>
          <a:ln w="9525">
            <a:noFill/>
            <a:miter/>
          </a:ln>
        </p:spPr>
        <p:txBody>
          <a:bodyPr>
            <a:spAutoFit/>
          </a:bodyPr>
          <a:lstStyle/>
          <a:p>
            <a:pPr lvl="0" algn="ctr" eaLnBrk="1" hangingPunct="1"/>
            <a:r>
              <a:rPr lang="en-US" altLang="zh-CN" sz="2000" dirty="0">
                <a:solidFill>
                  <a:schemeClr val="accent2"/>
                </a:solidFill>
                <a:latin typeface="Arial" pitchFamily="34" charset="0"/>
                <a:ea typeface="宋体" pitchFamily="2" charset="-122"/>
              </a:rPr>
              <a:t>Part</a:t>
            </a:r>
            <a:r>
              <a:rPr lang="en-US" altLang="zh-CN" dirty="0">
                <a:solidFill>
                  <a:schemeClr val="accent2"/>
                </a:solidFill>
                <a:latin typeface="Arial" pitchFamily="34" charset="0"/>
                <a:ea typeface="宋体" pitchFamily="2" charset="-122"/>
              </a:rPr>
              <a:t> 3</a:t>
            </a:r>
            <a:endParaRPr lang="zh-CN" altLang="en-US" dirty="0">
              <a:solidFill>
                <a:schemeClr val="accent2"/>
              </a:solidFill>
              <a:latin typeface="Arial" pitchFamily="34" charset="0"/>
              <a:ea typeface="宋体" pitchFamily="2" charset="-122"/>
            </a:endParaRPr>
          </a:p>
        </p:txBody>
      </p:sp>
      <p:sp>
        <p:nvSpPr>
          <p:cNvPr id="11" name="矩形 10"/>
          <p:cNvSpPr/>
          <p:nvPr/>
        </p:nvSpPr>
        <p:spPr>
          <a:xfrm>
            <a:off x="0" y="4516755"/>
            <a:ext cx="179705" cy="577215"/>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dirty="0"/>
          </a:p>
        </p:txBody>
      </p:sp>
      <p:sp>
        <p:nvSpPr>
          <p:cNvPr id="17" name="任意多边形 16"/>
          <p:cNvSpPr/>
          <p:nvPr/>
        </p:nvSpPr>
        <p:spPr>
          <a:xfrm rot="20794993">
            <a:off x="3432175" y="1102995"/>
            <a:ext cx="1548765" cy="972820"/>
          </a:xfrm>
          <a:custGeom>
            <a:avLst/>
            <a:gdLst>
              <a:gd name="connsiteX0" fmla="*/ 1601408 w 3105659"/>
              <a:gd name="connsiteY0" fmla="*/ 25640 h 1951740"/>
              <a:gd name="connsiteX1" fmla="*/ 2340891 w 3105659"/>
              <a:gd name="connsiteY1" fmla="*/ 842319 h 1951740"/>
              <a:gd name="connsiteX2" fmla="*/ 2352079 w 3105659"/>
              <a:gd name="connsiteY2" fmla="*/ 926292 h 1951740"/>
              <a:gd name="connsiteX3" fmla="*/ 2386570 w 3105659"/>
              <a:gd name="connsiteY3" fmla="*/ 913103 h 1951740"/>
              <a:gd name="connsiteX4" fmla="*/ 2687887 w 3105659"/>
              <a:gd name="connsiteY4" fmla="*/ 909007 h 1951740"/>
              <a:gd name="connsiteX5" fmla="*/ 3095739 w 3105659"/>
              <a:gd name="connsiteY5" fmla="*/ 1451145 h 1951740"/>
              <a:gd name="connsiteX6" fmla="*/ 2952802 w 3105659"/>
              <a:gd name="connsiteY6" fmla="*/ 1665767 h 1951740"/>
              <a:gd name="connsiteX7" fmla="*/ 2941515 w 3105659"/>
              <a:gd name="connsiteY7" fmla="*/ 1672735 h 1951740"/>
              <a:gd name="connsiteX8" fmla="*/ 2934818 w 3105659"/>
              <a:gd name="connsiteY8" fmla="*/ 1681756 h 1951740"/>
              <a:gd name="connsiteX9" fmla="*/ 2409953 w 3105659"/>
              <a:gd name="connsiteY9" fmla="*/ 1885822 h 1951740"/>
              <a:gd name="connsiteX10" fmla="*/ 2221729 w 3105659"/>
              <a:gd name="connsiteY10" fmla="*/ 1865013 h 1951740"/>
              <a:gd name="connsiteX11" fmla="*/ 2203416 w 3105659"/>
              <a:gd name="connsiteY11" fmla="*/ 1859737 h 1951740"/>
              <a:gd name="connsiteX12" fmla="*/ 2154441 w 3105659"/>
              <a:gd name="connsiteY12" fmla="*/ 1850320 h 1951740"/>
              <a:gd name="connsiteX13" fmla="*/ 2065945 w 3105659"/>
              <a:gd name="connsiteY13" fmla="*/ 1823526 h 1951740"/>
              <a:gd name="connsiteX14" fmla="*/ 2025747 w 3105659"/>
              <a:gd name="connsiteY14" fmla="*/ 1806746 h 1951740"/>
              <a:gd name="connsiteX15" fmla="*/ 1878644 w 3105659"/>
              <a:gd name="connsiteY15" fmla="*/ 1785041 h 1951740"/>
              <a:gd name="connsiteX16" fmla="*/ 1603116 w 3105659"/>
              <a:gd name="connsiteY16" fmla="*/ 1805430 h 1951740"/>
              <a:gd name="connsiteX17" fmla="*/ 1550300 w 3105659"/>
              <a:gd name="connsiteY17" fmla="*/ 1820359 h 1951740"/>
              <a:gd name="connsiteX18" fmla="*/ 1550032 w 3105659"/>
              <a:gd name="connsiteY18" fmla="*/ 1820741 h 1951740"/>
              <a:gd name="connsiteX19" fmla="*/ 1545756 w 3105659"/>
              <a:gd name="connsiteY19" fmla="*/ 1821644 h 1951740"/>
              <a:gd name="connsiteX20" fmla="*/ 1500359 w 3105659"/>
              <a:gd name="connsiteY20" fmla="*/ 1834476 h 1951740"/>
              <a:gd name="connsiteX21" fmla="*/ 1355305 w 3105659"/>
              <a:gd name="connsiteY21" fmla="*/ 1894020 h 1951740"/>
              <a:gd name="connsiteX22" fmla="*/ 1355268 w 3105659"/>
              <a:gd name="connsiteY22" fmla="*/ 1894036 h 1951740"/>
              <a:gd name="connsiteX23" fmla="*/ 1266979 w 3105659"/>
              <a:gd name="connsiteY23" fmla="*/ 1951740 h 1951740"/>
              <a:gd name="connsiteX24" fmla="*/ 1240899 w 3105659"/>
              <a:gd name="connsiteY24" fmla="*/ 1902486 h 1951740"/>
              <a:gd name="connsiteX25" fmla="*/ 603974 w 3105659"/>
              <a:gd name="connsiteY25" fmla="*/ 1454086 h 1951740"/>
              <a:gd name="connsiteX26" fmla="*/ 588602 w 3105659"/>
              <a:gd name="connsiteY26" fmla="*/ 1451818 h 1951740"/>
              <a:gd name="connsiteX27" fmla="*/ 588412 w 3105659"/>
              <a:gd name="connsiteY27" fmla="*/ 1451441 h 1951740"/>
              <a:gd name="connsiteX28" fmla="*/ 459988 w 3105659"/>
              <a:gd name="connsiteY28" fmla="*/ 1429623 h 1951740"/>
              <a:gd name="connsiteX29" fmla="*/ 50475 w 3105659"/>
              <a:gd name="connsiteY29" fmla="*/ 1468566 h 1951740"/>
              <a:gd name="connsiteX30" fmla="*/ 8426 w 3105659"/>
              <a:gd name="connsiteY30" fmla="*/ 1485827 h 1951740"/>
              <a:gd name="connsiteX31" fmla="*/ 1967 w 3105659"/>
              <a:gd name="connsiteY31" fmla="*/ 1431665 h 1951740"/>
              <a:gd name="connsiteX32" fmla="*/ 22829 w 3105659"/>
              <a:gd name="connsiteY32" fmla="*/ 1181530 h 1951740"/>
              <a:gd name="connsiteX33" fmla="*/ 543461 w 3105659"/>
              <a:gd name="connsiteY33" fmla="*/ 594345 h 1951740"/>
              <a:gd name="connsiteX34" fmla="*/ 558414 w 3105659"/>
              <a:gd name="connsiteY34" fmla="*/ 590358 h 1951740"/>
              <a:gd name="connsiteX35" fmla="*/ 634932 w 3105659"/>
              <a:gd name="connsiteY35" fmla="*/ 434743 h 1951740"/>
              <a:gd name="connsiteX36" fmla="*/ 1228391 w 3105659"/>
              <a:gd name="connsiteY36" fmla="*/ 15653 h 1951740"/>
              <a:gd name="connsiteX37" fmla="*/ 1601408 w 3105659"/>
              <a:gd name="connsiteY37" fmla="*/ 25640 h 19517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3105659" h="1951740">
                <a:moveTo>
                  <a:pt x="1601408" y="25640"/>
                </a:moveTo>
                <a:cubicBezTo>
                  <a:pt x="1960687" y="114485"/>
                  <a:pt x="2260866" y="426603"/>
                  <a:pt x="2340891" y="842319"/>
                </a:cubicBezTo>
                <a:lnTo>
                  <a:pt x="2352079" y="926292"/>
                </a:lnTo>
                <a:lnTo>
                  <a:pt x="2386570" y="913103"/>
                </a:lnTo>
                <a:cubicBezTo>
                  <a:pt x="2478514" y="887070"/>
                  <a:pt x="2582624" y="883897"/>
                  <a:pt x="2687887" y="909007"/>
                </a:cubicBezTo>
                <a:cubicBezTo>
                  <a:pt x="2968588" y="975966"/>
                  <a:pt x="3151190" y="1218690"/>
                  <a:pt x="3095739" y="1451145"/>
                </a:cubicBezTo>
                <a:cubicBezTo>
                  <a:pt x="3074945" y="1538316"/>
                  <a:pt x="3023628" y="1611664"/>
                  <a:pt x="2952802" y="1665767"/>
                </a:cubicBezTo>
                <a:lnTo>
                  <a:pt x="2941515" y="1672735"/>
                </a:lnTo>
                <a:lnTo>
                  <a:pt x="2934818" y="1681756"/>
                </a:lnTo>
                <a:cubicBezTo>
                  <a:pt x="2821070" y="1804875"/>
                  <a:pt x="2628439" y="1885822"/>
                  <a:pt x="2409953" y="1885822"/>
                </a:cubicBezTo>
                <a:cubicBezTo>
                  <a:pt x="2344408" y="1885822"/>
                  <a:pt x="2281189" y="1878536"/>
                  <a:pt x="2221729" y="1865013"/>
                </a:cubicBezTo>
                <a:lnTo>
                  <a:pt x="2203416" y="1859737"/>
                </a:lnTo>
                <a:lnTo>
                  <a:pt x="2154441" y="1850320"/>
                </a:lnTo>
                <a:cubicBezTo>
                  <a:pt x="2124501" y="1842916"/>
                  <a:pt x="2094971" y="1833962"/>
                  <a:pt x="2065945" y="1823526"/>
                </a:cubicBezTo>
                <a:lnTo>
                  <a:pt x="2025747" y="1806746"/>
                </a:lnTo>
                <a:lnTo>
                  <a:pt x="1878644" y="1785041"/>
                </a:lnTo>
                <a:cubicBezTo>
                  <a:pt x="1783884" y="1779579"/>
                  <a:pt x="1691193" y="1786819"/>
                  <a:pt x="1603116" y="1805430"/>
                </a:cubicBezTo>
                <a:lnTo>
                  <a:pt x="1550300" y="1820359"/>
                </a:lnTo>
                <a:lnTo>
                  <a:pt x="1550032" y="1820741"/>
                </a:lnTo>
                <a:lnTo>
                  <a:pt x="1545756" y="1821644"/>
                </a:lnTo>
                <a:lnTo>
                  <a:pt x="1500359" y="1834476"/>
                </a:lnTo>
                <a:lnTo>
                  <a:pt x="1355305" y="1894020"/>
                </a:lnTo>
                <a:lnTo>
                  <a:pt x="1355268" y="1894036"/>
                </a:lnTo>
                <a:lnTo>
                  <a:pt x="1266979" y="1951740"/>
                </a:lnTo>
                <a:lnTo>
                  <a:pt x="1240899" y="1902486"/>
                </a:lnTo>
                <a:cubicBezTo>
                  <a:pt x="1111209" y="1689954"/>
                  <a:pt x="885110" y="1521148"/>
                  <a:pt x="603974" y="1454086"/>
                </a:cubicBezTo>
                <a:lnTo>
                  <a:pt x="588602" y="1451818"/>
                </a:lnTo>
                <a:lnTo>
                  <a:pt x="588412" y="1451441"/>
                </a:lnTo>
                <a:lnTo>
                  <a:pt x="459988" y="1429623"/>
                </a:lnTo>
                <a:cubicBezTo>
                  <a:pt x="316919" y="1415022"/>
                  <a:pt x="177552" y="1429504"/>
                  <a:pt x="50475" y="1468566"/>
                </a:cubicBezTo>
                <a:lnTo>
                  <a:pt x="8426" y="1485827"/>
                </a:lnTo>
                <a:lnTo>
                  <a:pt x="1967" y="1431665"/>
                </a:lnTo>
                <a:cubicBezTo>
                  <a:pt x="-3705" y="1349722"/>
                  <a:pt x="2778" y="1265584"/>
                  <a:pt x="22829" y="1181530"/>
                </a:cubicBezTo>
                <a:cubicBezTo>
                  <a:pt x="89665" y="901347"/>
                  <a:pt x="291422" y="688392"/>
                  <a:pt x="543461" y="594345"/>
                </a:cubicBezTo>
                <a:lnTo>
                  <a:pt x="558414" y="590358"/>
                </a:lnTo>
                <a:lnTo>
                  <a:pt x="634932" y="434743"/>
                </a:lnTo>
                <a:cubicBezTo>
                  <a:pt x="766332" y="221097"/>
                  <a:pt x="974533" y="64521"/>
                  <a:pt x="1228391" y="15653"/>
                </a:cubicBezTo>
                <a:cubicBezTo>
                  <a:pt x="1355320" y="-8781"/>
                  <a:pt x="1481647" y="-3975"/>
                  <a:pt x="1601408" y="25640"/>
                </a:cubicBezTo>
                <a:close/>
              </a:path>
            </a:pathLst>
          </a:custGeom>
          <a:solidFill>
            <a:srgbClr val="FFC000"/>
          </a:solidFill>
          <a:ln>
            <a:solidFill>
              <a:srgbClr val="FFC000"/>
            </a:solidFill>
          </a:ln>
          <a:effectLst>
            <a:innerShdw blurRad="63500" dist="508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20000"/>
              </a:lnSpc>
              <a:spcBef>
                <a:spcPct val="0"/>
              </a:spcBef>
              <a:spcAft>
                <a:spcPct val="0"/>
              </a:spcAft>
              <a:buClrTx/>
              <a:buSzTx/>
              <a:buFont typeface="Arial" pitchFamily="34" charset="0"/>
              <a:buNone/>
              <a:defRPr/>
            </a:pPr>
            <a:endParaRPr kumimoji="0" lang="zh-CN" altLang="en-US" sz="1200" b="0" i="0" u="none" strike="noStrike" kern="1200" cap="none" spc="0" normalizeH="0" baseline="0" noProof="1">
              <a:ln>
                <a:noFill/>
              </a:ln>
              <a:solidFill>
                <a:schemeClr val="accent5">
                  <a:lumMod val="75000"/>
                </a:schemeClr>
              </a:solidFill>
              <a:effectLst/>
              <a:uLnTx/>
              <a:uFillTx/>
              <a:latin typeface="微软雅黑" charset="0"/>
              <a:ea typeface="微软雅黑" charset="0"/>
              <a:cs typeface="+mn-cs"/>
            </a:endParaRPr>
          </a:p>
        </p:txBody>
      </p:sp>
      <p:sp>
        <p:nvSpPr>
          <p:cNvPr id="18" name="任意多边形 17"/>
          <p:cNvSpPr/>
          <p:nvPr/>
        </p:nvSpPr>
        <p:spPr>
          <a:xfrm rot="747730">
            <a:off x="3501390" y="1993900"/>
            <a:ext cx="640715" cy="380365"/>
          </a:xfrm>
          <a:custGeom>
            <a:avLst/>
            <a:gdLst>
              <a:gd name="connsiteX0" fmla="*/ 531206 w 1284989"/>
              <a:gd name="connsiteY0" fmla="*/ 10988 h 762738"/>
              <a:gd name="connsiteX1" fmla="*/ 682577 w 1284989"/>
              <a:gd name="connsiteY1" fmla="*/ 0 h 762738"/>
              <a:gd name="connsiteX2" fmla="*/ 1250513 w 1284989"/>
              <a:gd name="connsiteY2" fmla="*/ 186896 h 762738"/>
              <a:gd name="connsiteX3" fmla="*/ 1274941 w 1284989"/>
              <a:gd name="connsiteY3" fmla="*/ 211021 h 762738"/>
              <a:gd name="connsiteX4" fmla="*/ 1274258 w 1284989"/>
              <a:gd name="connsiteY4" fmla="*/ 212959 h 762738"/>
              <a:gd name="connsiteX5" fmla="*/ 1270922 w 1284989"/>
              <a:gd name="connsiteY5" fmla="*/ 546350 h 762738"/>
              <a:gd name="connsiteX6" fmla="*/ 1284989 w 1284989"/>
              <a:gd name="connsiteY6" fmla="*/ 587073 h 762738"/>
              <a:gd name="connsiteX7" fmla="*/ 1242693 w 1284989"/>
              <a:gd name="connsiteY7" fmla="*/ 622241 h 762738"/>
              <a:gd name="connsiteX8" fmla="*/ 737677 w 1284989"/>
              <a:gd name="connsiteY8" fmla="*/ 762738 h 762738"/>
              <a:gd name="connsiteX9" fmla="*/ 1845 w 1284989"/>
              <a:gd name="connsiteY9" fmla="*/ 330907 h 762738"/>
              <a:gd name="connsiteX10" fmla="*/ 0 w 1284989"/>
              <a:gd name="connsiteY10" fmla="*/ 317724 h 762738"/>
              <a:gd name="connsiteX11" fmla="*/ 59761 w 1284989"/>
              <a:gd name="connsiteY11" fmla="*/ 238446 h 762738"/>
              <a:gd name="connsiteX12" fmla="*/ 531206 w 1284989"/>
              <a:gd name="connsiteY12" fmla="*/ 10988 h 7627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284989" h="762738">
                <a:moveTo>
                  <a:pt x="531206" y="10988"/>
                </a:moveTo>
                <a:cubicBezTo>
                  <a:pt x="580100" y="3784"/>
                  <a:pt x="630725" y="0"/>
                  <a:pt x="682577" y="0"/>
                </a:cubicBezTo>
                <a:cubicBezTo>
                  <a:pt x="909430" y="0"/>
                  <a:pt x="1112793" y="72416"/>
                  <a:pt x="1250513" y="186896"/>
                </a:cubicBezTo>
                <a:lnTo>
                  <a:pt x="1274941" y="211021"/>
                </a:lnTo>
                <a:lnTo>
                  <a:pt x="1274258" y="212959"/>
                </a:lnTo>
                <a:cubicBezTo>
                  <a:pt x="1248519" y="320892"/>
                  <a:pt x="1246059" y="433848"/>
                  <a:pt x="1270922" y="546350"/>
                </a:cubicBezTo>
                <a:lnTo>
                  <a:pt x="1284989" y="587073"/>
                </a:lnTo>
                <a:lnTo>
                  <a:pt x="1242693" y="622241"/>
                </a:lnTo>
                <a:cubicBezTo>
                  <a:pt x="1109310" y="709534"/>
                  <a:pt x="932122" y="762738"/>
                  <a:pt x="737677" y="762738"/>
                </a:cubicBezTo>
                <a:cubicBezTo>
                  <a:pt x="374713" y="762738"/>
                  <a:pt x="71882" y="577353"/>
                  <a:pt x="1845" y="330907"/>
                </a:cubicBezTo>
                <a:lnTo>
                  <a:pt x="0" y="317724"/>
                </a:lnTo>
                <a:lnTo>
                  <a:pt x="59761" y="238446"/>
                </a:lnTo>
                <a:cubicBezTo>
                  <a:pt x="167742" y="123357"/>
                  <a:pt x="335630" y="39805"/>
                  <a:pt x="531206" y="10988"/>
                </a:cubicBezTo>
                <a:close/>
              </a:path>
            </a:pathLst>
          </a:custGeom>
          <a:solidFill>
            <a:srgbClr val="FFC000"/>
          </a:solidFill>
          <a:ln>
            <a:solidFill>
              <a:srgbClr val="FFC000"/>
            </a:solidFill>
          </a:ln>
          <a:effectLst>
            <a:innerShdw blurRad="63500" dist="508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20000"/>
              </a:lnSpc>
              <a:spcBef>
                <a:spcPct val="0"/>
              </a:spcBef>
              <a:spcAft>
                <a:spcPct val="0"/>
              </a:spcAft>
              <a:buClrTx/>
              <a:buSzTx/>
              <a:buFont typeface="Arial" pitchFamily="34" charset="0"/>
              <a:buNone/>
              <a:defRPr/>
            </a:pPr>
            <a:endParaRPr kumimoji="0" lang="zh-CN" altLang="en-US" sz="1200" b="0" i="0" u="none" strike="noStrike" kern="1200" cap="none" spc="0" normalizeH="0" baseline="0" noProof="1">
              <a:ln>
                <a:noFill/>
              </a:ln>
              <a:solidFill>
                <a:schemeClr val="accent5">
                  <a:lumMod val="75000"/>
                </a:schemeClr>
              </a:solidFill>
              <a:effectLst/>
              <a:uLnTx/>
              <a:uFillTx/>
              <a:latin typeface="微软雅黑" charset="0"/>
              <a:ea typeface="微软雅黑" charset="0"/>
              <a:cs typeface="+mn-cs"/>
            </a:endParaRPr>
          </a:p>
        </p:txBody>
      </p:sp>
      <p:sp>
        <p:nvSpPr>
          <p:cNvPr id="9" name="任意多边形 8"/>
          <p:cNvSpPr/>
          <p:nvPr/>
        </p:nvSpPr>
        <p:spPr>
          <a:xfrm rot="20141227">
            <a:off x="4307205" y="1733550"/>
            <a:ext cx="1617345" cy="1378585"/>
          </a:xfrm>
          <a:custGeom>
            <a:avLst/>
            <a:gdLst>
              <a:gd name="connsiteX0" fmla="*/ 1825588 w 3242338"/>
              <a:gd name="connsiteY0" fmla="*/ 1984943 h 2763547"/>
              <a:gd name="connsiteX1" fmla="*/ 1836874 w 3242338"/>
              <a:gd name="connsiteY1" fmla="*/ 1996191 h 2763547"/>
              <a:gd name="connsiteX2" fmla="*/ 1849543 w 3242338"/>
              <a:gd name="connsiteY2" fmla="*/ 2005700 h 2763547"/>
              <a:gd name="connsiteX3" fmla="*/ 1637945 w 3242338"/>
              <a:gd name="connsiteY3" fmla="*/ 1762963 h 2763547"/>
              <a:gd name="connsiteX4" fmla="*/ 1645990 w 3242338"/>
              <a:gd name="connsiteY4" fmla="*/ 1777330 h 2763547"/>
              <a:gd name="connsiteX5" fmla="*/ 1655989 w 3242338"/>
              <a:gd name="connsiteY5" fmla="*/ 1790519 h 2763547"/>
              <a:gd name="connsiteX6" fmla="*/ 1564403 w 3242338"/>
              <a:gd name="connsiteY6" fmla="*/ 1626628 h 2763547"/>
              <a:gd name="connsiteX7" fmla="*/ 1564402 w 3242338"/>
              <a:gd name="connsiteY7" fmla="*/ 1626628 h 2763547"/>
              <a:gd name="connsiteX8" fmla="*/ 1569631 w 3242338"/>
              <a:gd name="connsiteY8" fmla="*/ 1639162 h 2763547"/>
              <a:gd name="connsiteX9" fmla="*/ 1572574 w 3242338"/>
              <a:gd name="connsiteY9" fmla="*/ 1646220 h 2763547"/>
              <a:gd name="connsiteX10" fmla="*/ 1572574 w 3242338"/>
              <a:gd name="connsiteY10" fmla="*/ 1646219 h 2763547"/>
              <a:gd name="connsiteX11" fmla="*/ 1569631 w 3242338"/>
              <a:gd name="connsiteY11" fmla="*/ 1639162 h 2763547"/>
              <a:gd name="connsiteX12" fmla="*/ 2421499 w 3242338"/>
              <a:gd name="connsiteY12" fmla="*/ 67356 h 2763547"/>
              <a:gd name="connsiteX13" fmla="*/ 2874075 w 3242338"/>
              <a:gd name="connsiteY13" fmla="*/ 971945 h 2763547"/>
              <a:gd name="connsiteX14" fmla="*/ 2845797 w 3242338"/>
              <a:gd name="connsiteY14" fmla="*/ 1056254 h 2763547"/>
              <a:gd name="connsiteX15" fmla="*/ 2827733 w 3242338"/>
              <a:gd name="connsiteY15" fmla="*/ 1053385 h 2763547"/>
              <a:gd name="connsiteX16" fmla="*/ 2816928 w 3242338"/>
              <a:gd name="connsiteY16" fmla="*/ 1072024 h 2763547"/>
              <a:gd name="connsiteX17" fmla="*/ 2805685 w 3242338"/>
              <a:gd name="connsiteY17" fmla="*/ 1069189 h 2763547"/>
              <a:gd name="connsiteX18" fmla="*/ 2742888 w 3242338"/>
              <a:gd name="connsiteY18" fmla="*/ 1063991 h 2763547"/>
              <a:gd name="connsiteX19" fmla="*/ 2330534 w 3242338"/>
              <a:gd name="connsiteY19" fmla="*/ 1515115 h 2763547"/>
              <a:gd name="connsiteX20" fmla="*/ 2333357 w 3242338"/>
              <a:gd name="connsiteY20" fmla="*/ 1545752 h 2763547"/>
              <a:gd name="connsiteX21" fmla="*/ 2345126 w 3242338"/>
              <a:gd name="connsiteY21" fmla="*/ 1544857 h 2763547"/>
              <a:gd name="connsiteX22" fmla="*/ 2428230 w 3242338"/>
              <a:gd name="connsiteY22" fmla="*/ 1551179 h 2763547"/>
              <a:gd name="connsiteX23" fmla="*/ 2431492 w 3242338"/>
              <a:gd name="connsiteY23" fmla="*/ 1551944 h 2763547"/>
              <a:gd name="connsiteX24" fmla="*/ 2450035 w 3242338"/>
              <a:gd name="connsiteY24" fmla="*/ 1486590 h 2763547"/>
              <a:gd name="connsiteX25" fmla="*/ 2829984 w 3242338"/>
              <a:gd name="connsiteY25" fmla="*/ 1211063 h 2763547"/>
              <a:gd name="connsiteX26" fmla="*/ 3242338 w 3242338"/>
              <a:gd name="connsiteY26" fmla="*/ 1662187 h 2763547"/>
              <a:gd name="connsiteX27" fmla="*/ 2913088 w 3242338"/>
              <a:gd name="connsiteY27" fmla="*/ 2104146 h 2763547"/>
              <a:gd name="connsiteX28" fmla="*/ 2892857 w 3242338"/>
              <a:gd name="connsiteY28" fmla="*/ 2106378 h 2763547"/>
              <a:gd name="connsiteX29" fmla="*/ 2864516 w 3242338"/>
              <a:gd name="connsiteY29" fmla="*/ 2124280 h 2763547"/>
              <a:gd name="connsiteX30" fmla="*/ 2666629 w 3242338"/>
              <a:gd name="connsiteY30" fmla="*/ 2203185 h 2763547"/>
              <a:gd name="connsiteX31" fmla="*/ 2031423 w 3242338"/>
              <a:gd name="connsiteY31" fmla="*/ 2128354 h 2763547"/>
              <a:gd name="connsiteX32" fmla="*/ 2020176 w 3242338"/>
              <a:gd name="connsiteY32" fmla="*/ 2121836 h 2763547"/>
              <a:gd name="connsiteX33" fmla="*/ 1959700 w 3242338"/>
              <a:gd name="connsiteY33" fmla="*/ 2191565 h 2763547"/>
              <a:gd name="connsiteX34" fmla="*/ 1883024 w 3242338"/>
              <a:gd name="connsiteY34" fmla="*/ 2391451 h 2763547"/>
              <a:gd name="connsiteX35" fmla="*/ 1932242 w 3242338"/>
              <a:gd name="connsiteY35" fmla="*/ 2653466 h 2763547"/>
              <a:gd name="connsiteX36" fmla="*/ 1975533 w 3242338"/>
              <a:gd name="connsiteY36" fmla="*/ 2716102 h 2763547"/>
              <a:gd name="connsiteX37" fmla="*/ 1806147 w 3242338"/>
              <a:gd name="connsiteY37" fmla="*/ 2763547 h 2763547"/>
              <a:gd name="connsiteX38" fmla="*/ 1742459 w 3242338"/>
              <a:gd name="connsiteY38" fmla="*/ 2729021 h 2763547"/>
              <a:gd name="connsiteX39" fmla="*/ 1291722 w 3242338"/>
              <a:gd name="connsiteY39" fmla="*/ 1854930 h 2763547"/>
              <a:gd name="connsiteX40" fmla="*/ 1310741 w 3242338"/>
              <a:gd name="connsiteY40" fmla="*/ 1648950 h 2763547"/>
              <a:gd name="connsiteX41" fmla="*/ 1321307 w 3242338"/>
              <a:gd name="connsiteY41" fmla="*/ 1604091 h 2763547"/>
              <a:gd name="connsiteX42" fmla="*/ 1261650 w 3242338"/>
              <a:gd name="connsiteY42" fmla="*/ 1587335 h 2763547"/>
              <a:gd name="connsiteX43" fmla="*/ 1181645 w 3242338"/>
              <a:gd name="connsiteY43" fmla="*/ 1555918 h 2763547"/>
              <a:gd name="connsiteX44" fmla="*/ 910815 w 3242338"/>
              <a:gd name="connsiteY44" fmla="*/ 1361600 h 2763547"/>
              <a:gd name="connsiteX45" fmla="*/ 864208 w 3242338"/>
              <a:gd name="connsiteY45" fmla="*/ 1300512 h 2763547"/>
              <a:gd name="connsiteX46" fmla="*/ 776918 w 3242338"/>
              <a:gd name="connsiteY46" fmla="*/ 1309256 h 2763547"/>
              <a:gd name="connsiteX47" fmla="*/ 445868 w 3242338"/>
              <a:gd name="connsiteY47" fmla="*/ 1242344 h 2763547"/>
              <a:gd name="connsiteX48" fmla="*/ 18969 w 3242338"/>
              <a:gd name="connsiteY48" fmla="*/ 380228 h 2763547"/>
              <a:gd name="connsiteX49" fmla="*/ 20207 w 3242338"/>
              <a:gd name="connsiteY49" fmla="*/ 375816 h 2763547"/>
              <a:gd name="connsiteX50" fmla="*/ 78969 w 3242338"/>
              <a:gd name="connsiteY50" fmla="*/ 311136 h 2763547"/>
              <a:gd name="connsiteX51" fmla="*/ 625108 w 3242338"/>
              <a:gd name="connsiteY51" fmla="*/ 73693 h 2763547"/>
              <a:gd name="connsiteX52" fmla="*/ 880424 w 3242338"/>
              <a:gd name="connsiteY52" fmla="*/ 120441 h 2763547"/>
              <a:gd name="connsiteX53" fmla="*/ 957122 w 3242338"/>
              <a:gd name="connsiteY53" fmla="*/ 154439 h 2763547"/>
              <a:gd name="connsiteX54" fmla="*/ 1031375 w 3242338"/>
              <a:gd name="connsiteY54" fmla="*/ 203687 h 2763547"/>
              <a:gd name="connsiteX55" fmla="*/ 1477614 w 3242338"/>
              <a:gd name="connsiteY55" fmla="*/ 327043 h 2763547"/>
              <a:gd name="connsiteX56" fmla="*/ 2139593 w 3242338"/>
              <a:gd name="connsiteY56" fmla="*/ 27690 h 2763547"/>
              <a:gd name="connsiteX57" fmla="*/ 2162644 w 3242338"/>
              <a:gd name="connsiteY57" fmla="*/ 0 h 2763547"/>
              <a:gd name="connsiteX58" fmla="*/ 2189600 w 3242338"/>
              <a:gd name="connsiteY58" fmla="*/ 2008 h 2763547"/>
              <a:gd name="connsiteX59" fmla="*/ 2421499 w 3242338"/>
              <a:gd name="connsiteY59" fmla="*/ 67356 h 27635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Lst>
            <a:rect l="l" t="t" r="r" b="b"/>
            <a:pathLst>
              <a:path w="3242338" h="2763547">
                <a:moveTo>
                  <a:pt x="1825588" y="1984943"/>
                </a:moveTo>
                <a:lnTo>
                  <a:pt x="1836874" y="1996191"/>
                </a:lnTo>
                <a:lnTo>
                  <a:pt x="1849543" y="2005700"/>
                </a:lnTo>
                <a:close/>
                <a:moveTo>
                  <a:pt x="1637945" y="1762963"/>
                </a:moveTo>
                <a:lnTo>
                  <a:pt x="1645990" y="1777330"/>
                </a:lnTo>
                <a:lnTo>
                  <a:pt x="1655989" y="1790519"/>
                </a:lnTo>
                <a:close/>
                <a:moveTo>
                  <a:pt x="1564403" y="1626628"/>
                </a:moveTo>
                <a:lnTo>
                  <a:pt x="1564402" y="1626628"/>
                </a:lnTo>
                <a:lnTo>
                  <a:pt x="1569631" y="1639162"/>
                </a:lnTo>
                <a:lnTo>
                  <a:pt x="1572574" y="1646220"/>
                </a:lnTo>
                <a:lnTo>
                  <a:pt x="1572574" y="1646219"/>
                </a:lnTo>
                <a:lnTo>
                  <a:pt x="1569631" y="1639162"/>
                </a:lnTo>
                <a:close/>
                <a:moveTo>
                  <a:pt x="2421499" y="67356"/>
                </a:moveTo>
                <a:cubicBezTo>
                  <a:pt x="2774317" y="226755"/>
                  <a:pt x="2955912" y="609360"/>
                  <a:pt x="2874075" y="971945"/>
                </a:cubicBezTo>
                <a:lnTo>
                  <a:pt x="2845797" y="1056254"/>
                </a:lnTo>
                <a:lnTo>
                  <a:pt x="2827733" y="1053385"/>
                </a:lnTo>
                <a:lnTo>
                  <a:pt x="2816928" y="1072024"/>
                </a:lnTo>
                <a:lnTo>
                  <a:pt x="2805685" y="1069189"/>
                </a:lnTo>
                <a:cubicBezTo>
                  <a:pt x="2785210" y="1065766"/>
                  <a:pt x="2764238" y="1063991"/>
                  <a:pt x="2742888" y="1063991"/>
                </a:cubicBezTo>
                <a:cubicBezTo>
                  <a:pt x="2515151" y="1063992"/>
                  <a:pt x="2330534" y="1265966"/>
                  <a:pt x="2330534" y="1515115"/>
                </a:cubicBezTo>
                <a:lnTo>
                  <a:pt x="2333357" y="1545752"/>
                </a:lnTo>
                <a:lnTo>
                  <a:pt x="2345126" y="1544857"/>
                </a:lnTo>
                <a:cubicBezTo>
                  <a:pt x="2373593" y="1544857"/>
                  <a:pt x="2401386" y="1547034"/>
                  <a:pt x="2428230" y="1551179"/>
                </a:cubicBezTo>
                <a:lnTo>
                  <a:pt x="2431492" y="1551944"/>
                </a:lnTo>
                <a:lnTo>
                  <a:pt x="2450035" y="1486590"/>
                </a:lnTo>
                <a:cubicBezTo>
                  <a:pt x="2512634" y="1324675"/>
                  <a:pt x="2659181" y="1211064"/>
                  <a:pt x="2829984" y="1211063"/>
                </a:cubicBezTo>
                <a:cubicBezTo>
                  <a:pt x="3057721" y="1211064"/>
                  <a:pt x="3242338" y="1413038"/>
                  <a:pt x="3242338" y="1662187"/>
                </a:cubicBezTo>
                <a:cubicBezTo>
                  <a:pt x="3242338" y="1880193"/>
                  <a:pt x="3100991" y="2062081"/>
                  <a:pt x="2913088" y="2104146"/>
                </a:cubicBezTo>
                <a:lnTo>
                  <a:pt x="2892857" y="2106378"/>
                </a:lnTo>
                <a:lnTo>
                  <a:pt x="2864516" y="2124280"/>
                </a:lnTo>
                <a:cubicBezTo>
                  <a:pt x="2803131" y="2158065"/>
                  <a:pt x="2736964" y="2184756"/>
                  <a:pt x="2666629" y="2203185"/>
                </a:cubicBezTo>
                <a:cubicBezTo>
                  <a:pt x="2447812" y="2260519"/>
                  <a:pt x="2224921" y="2228378"/>
                  <a:pt x="2031423" y="2128354"/>
                </a:cubicBezTo>
                <a:lnTo>
                  <a:pt x="2020176" y="2121836"/>
                </a:lnTo>
                <a:lnTo>
                  <a:pt x="1959700" y="2191565"/>
                </a:lnTo>
                <a:cubicBezTo>
                  <a:pt x="1918684" y="2250900"/>
                  <a:pt x="1891832" y="2318334"/>
                  <a:pt x="1883024" y="2391451"/>
                </a:cubicBezTo>
                <a:cubicBezTo>
                  <a:pt x="1872014" y="2482849"/>
                  <a:pt x="1890500" y="2572313"/>
                  <a:pt x="1932242" y="2653466"/>
                </a:cubicBezTo>
                <a:lnTo>
                  <a:pt x="1975533" y="2716102"/>
                </a:lnTo>
                <a:lnTo>
                  <a:pt x="1806147" y="2763547"/>
                </a:lnTo>
                <a:lnTo>
                  <a:pt x="1742459" y="2729021"/>
                </a:lnTo>
                <a:cubicBezTo>
                  <a:pt x="1472231" y="2549764"/>
                  <a:pt x="1291722" y="2225361"/>
                  <a:pt x="1291722" y="1854930"/>
                </a:cubicBezTo>
                <a:cubicBezTo>
                  <a:pt x="1291722" y="1784371"/>
                  <a:pt x="1298271" y="1715483"/>
                  <a:pt x="1310741" y="1648950"/>
                </a:cubicBezTo>
                <a:lnTo>
                  <a:pt x="1321307" y="1604091"/>
                </a:lnTo>
                <a:lnTo>
                  <a:pt x="1261650" y="1587335"/>
                </a:lnTo>
                <a:cubicBezTo>
                  <a:pt x="1234755" y="1578311"/>
                  <a:pt x="1208056" y="1567850"/>
                  <a:pt x="1181645" y="1555918"/>
                </a:cubicBezTo>
                <a:cubicBezTo>
                  <a:pt x="1076000" y="1508189"/>
                  <a:pt x="984970" y="1441439"/>
                  <a:pt x="910815" y="1361600"/>
                </a:cubicBezTo>
                <a:lnTo>
                  <a:pt x="864208" y="1300512"/>
                </a:lnTo>
                <a:lnTo>
                  <a:pt x="776918" y="1309256"/>
                </a:lnTo>
                <a:cubicBezTo>
                  <a:pt x="666278" y="1312238"/>
                  <a:pt x="553367" y="1290911"/>
                  <a:pt x="445868" y="1242344"/>
                </a:cubicBezTo>
                <a:cubicBezTo>
                  <a:pt x="111428" y="1091248"/>
                  <a:pt x="-59804" y="726578"/>
                  <a:pt x="18969" y="380228"/>
                </a:cubicBezTo>
                <a:lnTo>
                  <a:pt x="20207" y="375816"/>
                </a:lnTo>
                <a:lnTo>
                  <a:pt x="78969" y="311136"/>
                </a:lnTo>
                <a:cubicBezTo>
                  <a:pt x="227383" y="162800"/>
                  <a:pt x="417653" y="73693"/>
                  <a:pt x="625108" y="73693"/>
                </a:cubicBezTo>
                <a:cubicBezTo>
                  <a:pt x="714017" y="73693"/>
                  <a:pt x="799770" y="90060"/>
                  <a:pt x="880424" y="120441"/>
                </a:cubicBezTo>
                <a:lnTo>
                  <a:pt x="957122" y="154439"/>
                </a:lnTo>
                <a:lnTo>
                  <a:pt x="1031375" y="203687"/>
                </a:lnTo>
                <a:cubicBezTo>
                  <a:pt x="1164025" y="282357"/>
                  <a:pt x="1316039" y="327043"/>
                  <a:pt x="1477614" y="327043"/>
                </a:cubicBezTo>
                <a:cubicBezTo>
                  <a:pt x="1736133" y="327043"/>
                  <a:pt x="1970178" y="212645"/>
                  <a:pt x="2139593" y="27690"/>
                </a:cubicBezTo>
                <a:lnTo>
                  <a:pt x="2162644" y="0"/>
                </a:lnTo>
                <a:lnTo>
                  <a:pt x="2189600" y="2008"/>
                </a:lnTo>
                <a:cubicBezTo>
                  <a:pt x="2267797" y="11717"/>
                  <a:pt x="2345895" y="33199"/>
                  <a:pt x="2421499" y="67356"/>
                </a:cubicBezTo>
                <a:close/>
              </a:path>
            </a:pathLst>
          </a:custGeom>
          <a:solidFill>
            <a:srgbClr val="FFC000"/>
          </a:solidFill>
          <a:ln>
            <a:solidFill>
              <a:srgbClr val="FFC000"/>
            </a:solidFill>
          </a:ln>
          <a:effectLst>
            <a:innerShdw blurRad="63500" dist="508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 typeface="Arial" pitchFamily="34" charset="0"/>
              <a:buNone/>
              <a:defRPr/>
            </a:pPr>
            <a:endParaRPr kumimoji="0" lang="zh-CN" altLang="en-US" sz="1200" b="0" i="0" u="none" strike="noStrike" kern="1200" cap="none" spc="0" normalizeH="0" baseline="0" noProof="1">
              <a:ln>
                <a:noFill/>
              </a:ln>
              <a:solidFill>
                <a:schemeClr val="accent5">
                  <a:lumMod val="75000"/>
                </a:schemeClr>
              </a:solidFill>
              <a:effectLst/>
              <a:uLnTx/>
              <a:uFillTx/>
              <a:latin typeface="微软雅黑" charset="0"/>
              <a:ea typeface="微软雅黑" charset="0"/>
              <a:cs typeface="+mn-cs"/>
            </a:endParaRPr>
          </a:p>
        </p:txBody>
      </p:sp>
      <p:sp>
        <p:nvSpPr>
          <p:cNvPr id="10" name="任意多边形 9"/>
          <p:cNvSpPr/>
          <p:nvPr/>
        </p:nvSpPr>
        <p:spPr>
          <a:xfrm rot="20141227">
            <a:off x="5487035" y="1355725"/>
            <a:ext cx="491490" cy="812800"/>
          </a:xfrm>
          <a:custGeom>
            <a:avLst/>
            <a:gdLst>
              <a:gd name="connsiteX0" fmla="*/ 824105 w 986243"/>
              <a:gd name="connsiteY0" fmla="*/ 0 h 1629576"/>
              <a:gd name="connsiteX1" fmla="*/ 868157 w 986243"/>
              <a:gd name="connsiteY1" fmla="*/ 90026 h 1629576"/>
              <a:gd name="connsiteX2" fmla="*/ 986243 w 986243"/>
              <a:gd name="connsiteY2" fmla="*/ 669014 h 1629576"/>
              <a:gd name="connsiteX3" fmla="*/ 630202 w 986243"/>
              <a:gd name="connsiteY3" fmla="*/ 1606320 h 1629576"/>
              <a:gd name="connsiteX4" fmla="*/ 605153 w 986243"/>
              <a:gd name="connsiteY4" fmla="*/ 1629576 h 1629576"/>
              <a:gd name="connsiteX5" fmla="*/ 604483 w 986243"/>
              <a:gd name="connsiteY5" fmla="*/ 1628227 h 1629576"/>
              <a:gd name="connsiteX6" fmla="*/ 351614 w 986243"/>
              <a:gd name="connsiteY6" fmla="*/ 1352163 h 1629576"/>
              <a:gd name="connsiteX7" fmla="*/ 199995 w 986243"/>
              <a:gd name="connsiteY7" fmla="*/ 1262318 h 1629576"/>
              <a:gd name="connsiteX8" fmla="*/ 204950 w 986243"/>
              <a:gd name="connsiteY8" fmla="*/ 1245645 h 1629576"/>
              <a:gd name="connsiteX9" fmla="*/ 234423 w 986243"/>
              <a:gd name="connsiteY9" fmla="*/ 990218 h 1629576"/>
              <a:gd name="connsiteX10" fmla="*/ 20645 w 986243"/>
              <a:gd name="connsiteY10" fmla="*/ 340095 h 1629576"/>
              <a:gd name="connsiteX11" fmla="*/ 0 w 986243"/>
              <a:gd name="connsiteY11" fmla="*/ 315295 h 1629576"/>
              <a:gd name="connsiteX12" fmla="*/ 39112 w 986243"/>
              <a:gd name="connsiteY12" fmla="*/ 284745 h 1629576"/>
              <a:gd name="connsiteX13" fmla="*/ 289737 w 986243"/>
              <a:gd name="connsiteY13" fmla="*/ 212270 h 1629576"/>
              <a:gd name="connsiteX14" fmla="*/ 380077 w 986243"/>
              <a:gd name="connsiteY14" fmla="*/ 220892 h 1629576"/>
              <a:gd name="connsiteX15" fmla="*/ 445353 w 986243"/>
              <a:gd name="connsiteY15" fmla="*/ 240075 h 1629576"/>
              <a:gd name="connsiteX16" fmla="*/ 446769 w 986243"/>
              <a:gd name="connsiteY16" fmla="*/ 241472 h 1629576"/>
              <a:gd name="connsiteX17" fmla="*/ 573435 w 986243"/>
              <a:gd name="connsiteY17" fmla="*/ 287733 h 1629576"/>
              <a:gd name="connsiteX18" fmla="*/ 733630 w 986243"/>
              <a:gd name="connsiteY18" fmla="*/ 208397 h 1629576"/>
              <a:gd name="connsiteX19" fmla="*/ 739243 w 986243"/>
              <a:gd name="connsiteY19" fmla="*/ 198443 h 1629576"/>
              <a:gd name="connsiteX20" fmla="*/ 741315 w 986243"/>
              <a:gd name="connsiteY20" fmla="*/ 198097 h 1629576"/>
              <a:gd name="connsiteX21" fmla="*/ 779811 w 986243"/>
              <a:gd name="connsiteY21" fmla="*/ 134082 h 1629576"/>
              <a:gd name="connsiteX22" fmla="*/ 810358 w 986243"/>
              <a:gd name="connsiteY22" fmla="*/ 54259 h 16295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986243" h="1629576">
                <a:moveTo>
                  <a:pt x="824105" y="0"/>
                </a:moveTo>
                <a:lnTo>
                  <a:pt x="868157" y="90026"/>
                </a:lnTo>
                <a:cubicBezTo>
                  <a:pt x="943466" y="262138"/>
                  <a:pt x="986243" y="459374"/>
                  <a:pt x="986243" y="669014"/>
                </a:cubicBezTo>
                <a:cubicBezTo>
                  <a:pt x="986243" y="1046367"/>
                  <a:pt x="847645" y="1383530"/>
                  <a:pt x="630202" y="1606320"/>
                </a:cubicBezTo>
                <a:lnTo>
                  <a:pt x="605153" y="1629576"/>
                </a:lnTo>
                <a:lnTo>
                  <a:pt x="604483" y="1628227"/>
                </a:lnTo>
                <a:cubicBezTo>
                  <a:pt x="537187" y="1519480"/>
                  <a:pt x="451225" y="1425632"/>
                  <a:pt x="351614" y="1352163"/>
                </a:cubicBezTo>
                <a:lnTo>
                  <a:pt x="199995" y="1262318"/>
                </a:lnTo>
                <a:lnTo>
                  <a:pt x="204950" y="1245645"/>
                </a:lnTo>
                <a:cubicBezTo>
                  <a:pt x="224190" y="1164004"/>
                  <a:pt x="234423" y="1078415"/>
                  <a:pt x="234423" y="990218"/>
                </a:cubicBezTo>
                <a:cubicBezTo>
                  <a:pt x="234423" y="743264"/>
                  <a:pt x="154197" y="516766"/>
                  <a:pt x="20645" y="340095"/>
                </a:cubicBezTo>
                <a:lnTo>
                  <a:pt x="0" y="315295"/>
                </a:lnTo>
                <a:lnTo>
                  <a:pt x="39112" y="284745"/>
                </a:lnTo>
                <a:cubicBezTo>
                  <a:pt x="110654" y="238987"/>
                  <a:pt x="196899" y="212270"/>
                  <a:pt x="289737" y="212270"/>
                </a:cubicBezTo>
                <a:cubicBezTo>
                  <a:pt x="320683" y="212270"/>
                  <a:pt x="350897" y="215239"/>
                  <a:pt x="380077" y="220892"/>
                </a:cubicBezTo>
                <a:lnTo>
                  <a:pt x="445353" y="240075"/>
                </a:lnTo>
                <a:lnTo>
                  <a:pt x="446769" y="241472"/>
                </a:lnTo>
                <a:cubicBezTo>
                  <a:pt x="482927" y="270679"/>
                  <a:pt x="526515" y="287733"/>
                  <a:pt x="573435" y="287733"/>
                </a:cubicBezTo>
                <a:cubicBezTo>
                  <a:pt x="635995" y="287733"/>
                  <a:pt x="692632" y="257414"/>
                  <a:pt x="733630" y="208397"/>
                </a:cubicBezTo>
                <a:lnTo>
                  <a:pt x="739243" y="198443"/>
                </a:lnTo>
                <a:lnTo>
                  <a:pt x="741315" y="198097"/>
                </a:lnTo>
                <a:lnTo>
                  <a:pt x="779811" y="134082"/>
                </a:lnTo>
                <a:cubicBezTo>
                  <a:pt x="791670" y="107832"/>
                  <a:pt x="801837" y="81192"/>
                  <a:pt x="810358" y="54259"/>
                </a:cubicBezTo>
                <a:close/>
              </a:path>
            </a:pathLst>
          </a:custGeom>
          <a:solidFill>
            <a:srgbClr val="FFC000"/>
          </a:solidFill>
          <a:ln>
            <a:solidFill>
              <a:srgbClr val="FFC000"/>
            </a:solidFill>
          </a:ln>
          <a:effectLst>
            <a:innerShdw blurRad="63500" dist="508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20000"/>
              </a:lnSpc>
              <a:spcBef>
                <a:spcPct val="0"/>
              </a:spcBef>
              <a:spcAft>
                <a:spcPct val="0"/>
              </a:spcAft>
              <a:buClrTx/>
              <a:buSzTx/>
              <a:buFont typeface="Arial" pitchFamily="34" charset="0"/>
              <a:buNone/>
              <a:defRPr/>
            </a:pPr>
            <a:endParaRPr kumimoji="0" lang="zh-CN" altLang="en-US" sz="1200" b="0" i="0" u="none" strike="noStrike" kern="1200" cap="none" spc="0" normalizeH="0" baseline="0" noProof="1">
              <a:ln>
                <a:noFill/>
              </a:ln>
              <a:solidFill>
                <a:schemeClr val="accent5">
                  <a:lumMod val="75000"/>
                </a:schemeClr>
              </a:solidFill>
              <a:effectLst/>
              <a:uLnTx/>
              <a:uFillTx/>
              <a:latin typeface="微软雅黑" charset="0"/>
              <a:ea typeface="微软雅黑" charset="0"/>
              <a:cs typeface="+mn-cs"/>
            </a:endParaRPr>
          </a:p>
        </p:txBody>
      </p:sp>
      <p:sp>
        <p:nvSpPr>
          <p:cNvPr id="12" name="任意多边形 11"/>
          <p:cNvSpPr/>
          <p:nvPr/>
        </p:nvSpPr>
        <p:spPr>
          <a:xfrm>
            <a:off x="4290695" y="915670"/>
            <a:ext cx="1342390" cy="708025"/>
          </a:xfrm>
          <a:custGeom>
            <a:avLst/>
            <a:gdLst>
              <a:gd name="connsiteX0" fmla="*/ 753368 w 2690871"/>
              <a:gd name="connsiteY0" fmla="*/ 0 h 1420939"/>
              <a:gd name="connsiteX1" fmla="*/ 1297698 w 2690871"/>
              <a:gd name="connsiteY1" fmla="*/ 142516 h 1420939"/>
              <a:gd name="connsiteX2" fmla="*/ 1299739 w 2690871"/>
              <a:gd name="connsiteY2" fmla="*/ 143959 h 1420939"/>
              <a:gd name="connsiteX3" fmla="*/ 1338349 w 2690871"/>
              <a:gd name="connsiteY3" fmla="*/ 125997 h 1420939"/>
              <a:gd name="connsiteX4" fmla="*/ 1717305 w 2690871"/>
              <a:gd name="connsiteY4" fmla="*/ 60419 h 1420939"/>
              <a:gd name="connsiteX5" fmla="*/ 2690871 w 2690871"/>
              <a:gd name="connsiteY5" fmla="*/ 894898 h 1420939"/>
              <a:gd name="connsiteX6" fmla="*/ 2682146 w 2690871"/>
              <a:gd name="connsiteY6" fmla="*/ 969085 h 1420939"/>
              <a:gd name="connsiteX7" fmla="*/ 2680400 w 2690871"/>
              <a:gd name="connsiteY7" fmla="*/ 970253 h 1420939"/>
              <a:gd name="connsiteX8" fmla="*/ 2679383 w 2690871"/>
              <a:gd name="connsiteY8" fmla="*/ 981635 h 1420939"/>
              <a:gd name="connsiteX9" fmla="*/ 2566060 w 2690871"/>
              <a:gd name="connsiteY9" fmla="*/ 1119890 h 1420939"/>
              <a:gd name="connsiteX10" fmla="*/ 2431581 w 2690871"/>
              <a:gd name="connsiteY10" fmla="*/ 1129883 h 1420939"/>
              <a:gd name="connsiteX11" fmla="*/ 2429715 w 2690871"/>
              <a:gd name="connsiteY11" fmla="*/ 1129193 h 1420939"/>
              <a:gd name="connsiteX12" fmla="*/ 2362331 w 2690871"/>
              <a:gd name="connsiteY12" fmla="*/ 1138587 h 1420939"/>
              <a:gd name="connsiteX13" fmla="*/ 2276453 w 2690871"/>
              <a:gd name="connsiteY13" fmla="*/ 1167924 h 1420939"/>
              <a:gd name="connsiteX14" fmla="*/ 2077895 w 2690871"/>
              <a:gd name="connsiteY14" fmla="*/ 1337159 h 1420939"/>
              <a:gd name="connsiteX15" fmla="*/ 2048305 w 2690871"/>
              <a:gd name="connsiteY15" fmla="*/ 1393536 h 1420939"/>
              <a:gd name="connsiteX16" fmla="*/ 2000273 w 2690871"/>
              <a:gd name="connsiteY16" fmla="*/ 1384489 h 1420939"/>
              <a:gd name="connsiteX17" fmla="*/ 1723311 w 2690871"/>
              <a:gd name="connsiteY17" fmla="*/ 1397040 h 1420939"/>
              <a:gd name="connsiteX18" fmla="*/ 1633195 w 2690871"/>
              <a:gd name="connsiteY18" fmla="*/ 1420939 h 1420939"/>
              <a:gd name="connsiteX19" fmla="*/ 1628718 w 2690871"/>
              <a:gd name="connsiteY19" fmla="*/ 1395065 h 1420939"/>
              <a:gd name="connsiteX20" fmla="*/ 1475822 w 2690871"/>
              <a:gd name="connsiteY20" fmla="*/ 1103477 h 1420939"/>
              <a:gd name="connsiteX21" fmla="*/ 757097 w 2690871"/>
              <a:gd name="connsiteY21" fmla="*/ 920642 h 1420939"/>
              <a:gd name="connsiteX22" fmla="*/ 695022 w 2690871"/>
              <a:gd name="connsiteY22" fmla="*/ 949410 h 1420939"/>
              <a:gd name="connsiteX23" fmla="*/ 679284 w 2690871"/>
              <a:gd name="connsiteY23" fmla="*/ 915037 h 1420939"/>
              <a:gd name="connsiteX24" fmla="*/ 492527 w 2690871"/>
              <a:gd name="connsiteY24" fmla="*/ 650594 h 1420939"/>
              <a:gd name="connsiteX25" fmla="*/ 63158 w 2690871"/>
              <a:gd name="connsiteY25" fmla="*/ 333688 h 1420939"/>
              <a:gd name="connsiteX26" fmla="*/ 0 w 2690871"/>
              <a:gd name="connsiteY26" fmla="*/ 311891 h 1420939"/>
              <a:gd name="connsiteX27" fmla="*/ 64953 w 2690871"/>
              <a:gd name="connsiteY27" fmla="*/ 244413 h 1420939"/>
              <a:gd name="connsiteX28" fmla="*/ 753368 w 2690871"/>
              <a:gd name="connsiteY28" fmla="*/ 0 h 14209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2690871" h="1420939">
                <a:moveTo>
                  <a:pt x="753368" y="0"/>
                </a:moveTo>
                <a:cubicBezTo>
                  <a:pt x="955001" y="0"/>
                  <a:pt x="1142316" y="52539"/>
                  <a:pt x="1297698" y="142516"/>
                </a:cubicBezTo>
                <a:lnTo>
                  <a:pt x="1299739" y="143959"/>
                </a:lnTo>
                <a:lnTo>
                  <a:pt x="1338349" y="125997"/>
                </a:lnTo>
                <a:cubicBezTo>
                  <a:pt x="1454825" y="83770"/>
                  <a:pt x="1582884" y="60419"/>
                  <a:pt x="1717305" y="60419"/>
                </a:cubicBezTo>
                <a:cubicBezTo>
                  <a:pt x="2254991" y="60419"/>
                  <a:pt x="2690871" y="434028"/>
                  <a:pt x="2690871" y="894898"/>
                </a:cubicBezTo>
                <a:lnTo>
                  <a:pt x="2682146" y="969085"/>
                </a:lnTo>
                <a:lnTo>
                  <a:pt x="2680400" y="970253"/>
                </a:lnTo>
                <a:lnTo>
                  <a:pt x="2679383" y="981635"/>
                </a:lnTo>
                <a:cubicBezTo>
                  <a:pt x="2662203" y="1043185"/>
                  <a:pt x="2623071" y="1094133"/>
                  <a:pt x="2566060" y="1119890"/>
                </a:cubicBezTo>
                <a:cubicBezTo>
                  <a:pt x="2523301" y="1139208"/>
                  <a:pt x="2476557" y="1141613"/>
                  <a:pt x="2431581" y="1129883"/>
                </a:cubicBezTo>
                <a:lnTo>
                  <a:pt x="2429715" y="1129193"/>
                </a:lnTo>
                <a:lnTo>
                  <a:pt x="2362331" y="1138587"/>
                </a:lnTo>
                <a:cubicBezTo>
                  <a:pt x="2333411" y="1145449"/>
                  <a:pt x="2304655" y="1155183"/>
                  <a:pt x="2276453" y="1167924"/>
                </a:cubicBezTo>
                <a:cubicBezTo>
                  <a:pt x="2191849" y="1206147"/>
                  <a:pt x="2124253" y="1266004"/>
                  <a:pt x="2077895" y="1337159"/>
                </a:cubicBezTo>
                <a:lnTo>
                  <a:pt x="2048305" y="1393536"/>
                </a:lnTo>
                <a:lnTo>
                  <a:pt x="2000273" y="1384489"/>
                </a:lnTo>
                <a:cubicBezTo>
                  <a:pt x="1908307" y="1374242"/>
                  <a:pt x="1815026" y="1378014"/>
                  <a:pt x="1723311" y="1397040"/>
                </a:cubicBezTo>
                <a:lnTo>
                  <a:pt x="1633195" y="1420939"/>
                </a:lnTo>
                <a:lnTo>
                  <a:pt x="1628718" y="1395065"/>
                </a:lnTo>
                <a:cubicBezTo>
                  <a:pt x="1603870" y="1289845"/>
                  <a:pt x="1553092" y="1189338"/>
                  <a:pt x="1475822" y="1103477"/>
                </a:cubicBezTo>
                <a:cubicBezTo>
                  <a:pt x="1290375" y="897410"/>
                  <a:pt x="1005003" y="834230"/>
                  <a:pt x="757097" y="920642"/>
                </a:cubicBezTo>
                <a:lnTo>
                  <a:pt x="695022" y="949410"/>
                </a:lnTo>
                <a:lnTo>
                  <a:pt x="679284" y="915037"/>
                </a:lnTo>
                <a:cubicBezTo>
                  <a:pt x="630535" y="824043"/>
                  <a:pt x="568093" y="734561"/>
                  <a:pt x="492527" y="650594"/>
                </a:cubicBezTo>
                <a:cubicBezTo>
                  <a:pt x="362987" y="506650"/>
                  <a:pt x="213277" y="399354"/>
                  <a:pt x="63158" y="333688"/>
                </a:cubicBezTo>
                <a:lnTo>
                  <a:pt x="0" y="311891"/>
                </a:lnTo>
                <a:lnTo>
                  <a:pt x="64953" y="244413"/>
                </a:lnTo>
                <a:cubicBezTo>
                  <a:pt x="241134" y="93402"/>
                  <a:pt x="484525" y="0"/>
                  <a:pt x="753368" y="0"/>
                </a:cubicBezTo>
                <a:close/>
              </a:path>
            </a:pathLst>
          </a:custGeom>
          <a:solidFill>
            <a:srgbClr val="FFC000"/>
          </a:solidFill>
          <a:ln>
            <a:solidFill>
              <a:srgbClr val="FFC000"/>
            </a:solidFill>
          </a:ln>
          <a:effectLst>
            <a:innerShdw blurRad="63500" dist="508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20000"/>
              </a:lnSpc>
              <a:spcBef>
                <a:spcPct val="0"/>
              </a:spcBef>
              <a:spcAft>
                <a:spcPct val="0"/>
              </a:spcAft>
              <a:buClrTx/>
              <a:buSzTx/>
              <a:buFont typeface="Arial" pitchFamily="34" charset="0"/>
              <a:buNone/>
              <a:defRPr/>
            </a:pPr>
            <a:endParaRPr kumimoji="0" lang="zh-CN" altLang="en-US" sz="1200" b="0" i="0" u="none" strike="noStrike" kern="1200" cap="none" spc="0" normalizeH="0" baseline="0" noProof="1">
              <a:ln>
                <a:noFill/>
              </a:ln>
              <a:solidFill>
                <a:schemeClr val="accent2"/>
              </a:solidFill>
              <a:effectLst/>
              <a:uLnTx/>
              <a:uFillTx/>
              <a:latin typeface="微软雅黑" charset="0"/>
              <a:ea typeface="微软雅黑" charset="0"/>
              <a:cs typeface="+mn-cs"/>
            </a:endParaRPr>
          </a:p>
        </p:txBody>
      </p:sp>
      <p:sp>
        <p:nvSpPr>
          <p:cNvPr id="14" name="文本框 13"/>
          <p:cNvSpPr txBox="1"/>
          <p:nvPr/>
        </p:nvSpPr>
        <p:spPr>
          <a:xfrm>
            <a:off x="1915160" y="966470"/>
            <a:ext cx="1527175" cy="1341120"/>
          </a:xfrm>
          <a:prstGeom prst="rect">
            <a:avLst/>
          </a:prstGeom>
          <a:noFill/>
          <a:effectLst/>
        </p:spPr>
        <p:txBody>
          <a:bodyPr wrap="square">
            <a:spAutoFit/>
          </a:bodyPr>
          <a:lstStyle/>
          <a:p>
            <a:pPr marL="0" marR="0" lvl="0" indent="0" algn="l" defTabSz="914400" rtl="0" eaLnBrk="1" fontAlgn="base" latinLnBrk="0" hangingPunct="1">
              <a:lnSpc>
                <a:spcPct val="120000"/>
              </a:lnSpc>
              <a:spcBef>
                <a:spcPct val="0"/>
              </a:spcBef>
              <a:spcAft>
                <a:spcPct val="0"/>
              </a:spcAft>
              <a:buClrTx/>
              <a:buSzTx/>
              <a:buFont typeface="Arial" pitchFamily="34" charset="0"/>
              <a:buNone/>
              <a:defRPr/>
            </a:pPr>
            <a:r>
              <a:rPr kumimoji="0" lang="zh-CN" altLang="en-US" sz="1000" b="1" i="0" u="none" strike="noStrike" kern="1200" cap="none" spc="0" normalizeH="0" baseline="0" noProof="1" smtClean="0">
                <a:ln>
                  <a:noFill/>
                </a:ln>
                <a:solidFill>
                  <a:srgbClr val="00B050"/>
                </a:solidFill>
                <a:effectLst/>
                <a:uLnTx/>
                <a:uFillTx/>
                <a:latin typeface="微软雅黑" charset="0"/>
                <a:ea typeface="微软雅黑" charset="0"/>
                <a:cs typeface="+mn-ea"/>
              </a:rPr>
              <a:t>  单击此处输入标题</a:t>
            </a:r>
          </a:p>
          <a:p>
            <a:pPr marL="0" marR="0" lvl="0" indent="0" algn="l" defTabSz="914400" rtl="0" eaLnBrk="1" fontAlgn="base" latinLnBrk="0" hangingPunct="1">
              <a:lnSpc>
                <a:spcPct val="120000"/>
              </a:lnSpc>
              <a:spcBef>
                <a:spcPct val="0"/>
              </a:spcBef>
              <a:spcAft>
                <a:spcPct val="0"/>
              </a:spcAft>
              <a:buClrTx/>
              <a:buSzTx/>
              <a:buFont typeface="Arial" pitchFamily="34" charset="0"/>
              <a:buNone/>
              <a:defRPr/>
            </a:pPr>
            <a:r>
              <a:rPr kumimoji="0" lang="zh-CN" altLang="en-US" sz="1000" b="0" i="0" u="none" strike="noStrike" kern="1200" cap="none" spc="0" normalizeH="0" baseline="0" noProof="1" smtClean="0">
                <a:ln>
                  <a:noFill/>
                </a:ln>
                <a:solidFill>
                  <a:schemeClr val="bg1"/>
                </a:solidFill>
                <a:effectLst/>
                <a:uLnTx/>
                <a:uFillTx/>
                <a:latin typeface="微软雅黑" charset="0"/>
                <a:ea typeface="微软雅黑" charset="0"/>
                <a:cs typeface="+mn-ea"/>
              </a:rPr>
              <a:t>请</a:t>
            </a:r>
            <a:r>
              <a:rPr kumimoji="0" lang="zh-CN" altLang="en-US" sz="1000" b="0" i="0" u="none" strike="noStrike" kern="1200" cap="none" spc="0" normalizeH="0" baseline="0" noProof="1">
                <a:ln>
                  <a:noFill/>
                </a:ln>
                <a:solidFill>
                  <a:schemeClr val="bg1"/>
                </a:solidFill>
                <a:effectLst/>
                <a:uLnTx/>
                <a:uFillTx/>
                <a:latin typeface="微软雅黑" charset="0"/>
                <a:ea typeface="微软雅黑" charset="0"/>
                <a:cs typeface="+mn-ea"/>
              </a:rPr>
              <a:t>在这里输入您的主要叙述</a:t>
            </a:r>
            <a:r>
              <a:rPr kumimoji="0" lang="zh-CN" altLang="en-US" sz="1000" b="0" i="0" u="none" strike="noStrike" kern="1200" cap="none" spc="0" normalizeH="0" baseline="0" noProof="1" smtClean="0">
                <a:ln>
                  <a:noFill/>
                </a:ln>
                <a:solidFill>
                  <a:schemeClr val="bg1"/>
                </a:solidFill>
                <a:effectLst/>
                <a:uLnTx/>
                <a:uFillTx/>
                <a:latin typeface="微软雅黑" charset="0"/>
                <a:ea typeface="微软雅黑" charset="0"/>
                <a:cs typeface="+mn-ea"/>
              </a:rPr>
              <a:t>内容</a:t>
            </a:r>
          </a:p>
          <a:p>
            <a:pPr marL="0" marR="0" lvl="0" indent="0" algn="l" defTabSz="914400" rtl="0" eaLnBrk="1" fontAlgn="base" latinLnBrk="0" hangingPunct="1">
              <a:lnSpc>
                <a:spcPct val="120000"/>
              </a:lnSpc>
              <a:spcBef>
                <a:spcPct val="0"/>
              </a:spcBef>
              <a:spcAft>
                <a:spcPct val="0"/>
              </a:spcAft>
              <a:buClrTx/>
              <a:buSzTx/>
              <a:buFont typeface="Arial" pitchFamily="34" charset="0"/>
              <a:buNone/>
              <a:defRPr/>
            </a:pPr>
            <a:r>
              <a:rPr kumimoji="0" lang="zh-CN" altLang="en-US" sz="1000" b="0" i="0" u="none" strike="noStrike" kern="1200" cap="none" spc="0" normalizeH="0" baseline="0" noProof="1">
                <a:ln>
                  <a:noFill/>
                </a:ln>
                <a:solidFill>
                  <a:schemeClr val="bg1"/>
                </a:solidFill>
                <a:effectLst/>
                <a:uLnTx/>
                <a:uFillTx/>
                <a:latin typeface="微软雅黑" charset="0"/>
                <a:ea typeface="微软雅黑" charset="0"/>
                <a:cs typeface="+mn-ea"/>
              </a:rPr>
              <a:t>请在这里输入您的主要叙述内容</a:t>
            </a:r>
          </a:p>
          <a:p>
            <a:pPr marL="0" marR="0" lvl="0" indent="0" algn="l" defTabSz="914400" rtl="0" eaLnBrk="1" fontAlgn="base" latinLnBrk="0" hangingPunct="1">
              <a:lnSpc>
                <a:spcPct val="120000"/>
              </a:lnSpc>
              <a:spcBef>
                <a:spcPct val="0"/>
              </a:spcBef>
              <a:spcAft>
                <a:spcPct val="0"/>
              </a:spcAft>
              <a:buClrTx/>
              <a:buSzTx/>
              <a:buFont typeface="Arial" pitchFamily="34" charset="0"/>
              <a:buNone/>
              <a:defRPr/>
            </a:pPr>
            <a:endParaRPr kumimoji="0" lang="zh-CN" altLang="en-US" sz="1000" b="0" i="0" u="none" strike="noStrike" kern="1200" cap="none" spc="0" normalizeH="0" baseline="0" noProof="1">
              <a:ln>
                <a:noFill/>
              </a:ln>
              <a:solidFill>
                <a:schemeClr val="bg1"/>
              </a:solidFill>
              <a:effectLst/>
              <a:uLnTx/>
              <a:uFillTx/>
              <a:latin typeface="微软雅黑" charset="0"/>
              <a:ea typeface="微软雅黑" charset="0"/>
              <a:cs typeface="+mn-ea"/>
            </a:endParaRPr>
          </a:p>
          <a:p>
            <a:pPr marL="0" marR="0" lvl="0" indent="0" algn="l" defTabSz="914400" rtl="0" eaLnBrk="1" fontAlgn="base" latinLnBrk="0" hangingPunct="1">
              <a:lnSpc>
                <a:spcPct val="100000"/>
              </a:lnSpc>
              <a:spcBef>
                <a:spcPct val="0"/>
              </a:spcBef>
              <a:spcAft>
                <a:spcPct val="0"/>
              </a:spcAft>
              <a:buClrTx/>
              <a:buSzTx/>
              <a:buFont typeface="Arial" pitchFamily="34" charset="0"/>
              <a:buNone/>
              <a:defRPr/>
            </a:pPr>
            <a:endParaRPr kumimoji="0" lang="zh-CN" altLang="en-US" sz="1000" b="0" i="0" u="none" strike="noStrike" kern="1200" cap="none" spc="0" normalizeH="0" baseline="0" noProof="1">
              <a:ln>
                <a:noFill/>
              </a:ln>
              <a:solidFill>
                <a:schemeClr val="accent5">
                  <a:lumMod val="75000"/>
                </a:schemeClr>
              </a:solidFill>
              <a:effectLst/>
              <a:uLnTx/>
              <a:uFillTx/>
              <a:latin typeface="微软雅黑" charset="0"/>
              <a:ea typeface="微软雅黑" charset="0"/>
              <a:cs typeface="+mn-cs"/>
            </a:endParaRPr>
          </a:p>
        </p:txBody>
      </p:sp>
      <p:sp>
        <p:nvSpPr>
          <p:cNvPr id="16" name="文本框 15"/>
          <p:cNvSpPr txBox="1"/>
          <p:nvPr/>
        </p:nvSpPr>
        <p:spPr>
          <a:xfrm>
            <a:off x="1866900" y="2318385"/>
            <a:ext cx="1527175" cy="1341120"/>
          </a:xfrm>
          <a:prstGeom prst="rect">
            <a:avLst/>
          </a:prstGeom>
          <a:noFill/>
          <a:effectLst/>
        </p:spPr>
        <p:txBody>
          <a:bodyPr wrap="square">
            <a:spAutoFit/>
          </a:bodyPr>
          <a:lstStyle/>
          <a:p>
            <a:pPr marL="0" marR="0" lvl="0" indent="0" algn="l" defTabSz="914400" rtl="0" eaLnBrk="1" fontAlgn="base" latinLnBrk="0" hangingPunct="1">
              <a:lnSpc>
                <a:spcPct val="120000"/>
              </a:lnSpc>
              <a:spcBef>
                <a:spcPct val="0"/>
              </a:spcBef>
              <a:spcAft>
                <a:spcPct val="0"/>
              </a:spcAft>
              <a:buClrTx/>
              <a:buSzTx/>
              <a:buFont typeface="Arial" pitchFamily="34" charset="0"/>
              <a:buNone/>
              <a:defRPr/>
            </a:pPr>
            <a:r>
              <a:rPr kumimoji="0" lang="zh-CN" altLang="en-US" sz="1000" b="1" i="0" u="none" strike="noStrike" kern="1200" cap="none" spc="0" normalizeH="0" baseline="0" noProof="1" smtClean="0">
                <a:ln>
                  <a:noFill/>
                </a:ln>
                <a:solidFill>
                  <a:srgbClr val="FF0000"/>
                </a:solidFill>
                <a:effectLst/>
                <a:uLnTx/>
                <a:uFillTx/>
                <a:latin typeface="微软雅黑" charset="0"/>
                <a:ea typeface="微软雅黑" charset="0"/>
                <a:cs typeface="+mn-ea"/>
              </a:rPr>
              <a:t>  单击此处输入标题</a:t>
            </a:r>
          </a:p>
          <a:p>
            <a:pPr marL="0" marR="0" lvl="0" indent="0" algn="l" defTabSz="914400" rtl="0" eaLnBrk="1" fontAlgn="base" latinLnBrk="0" hangingPunct="1">
              <a:lnSpc>
                <a:spcPct val="120000"/>
              </a:lnSpc>
              <a:spcBef>
                <a:spcPct val="0"/>
              </a:spcBef>
              <a:spcAft>
                <a:spcPct val="0"/>
              </a:spcAft>
              <a:buClrTx/>
              <a:buSzTx/>
              <a:buFont typeface="Arial" pitchFamily="34" charset="0"/>
              <a:buNone/>
              <a:defRPr/>
            </a:pPr>
            <a:r>
              <a:rPr kumimoji="0" lang="zh-CN" altLang="en-US" sz="1000" b="0" i="0" u="none" strike="noStrike" kern="1200" cap="none" spc="0" normalizeH="0" baseline="0" noProof="1" smtClean="0">
                <a:ln>
                  <a:noFill/>
                </a:ln>
                <a:solidFill>
                  <a:schemeClr val="bg1"/>
                </a:solidFill>
                <a:effectLst/>
                <a:uLnTx/>
                <a:uFillTx/>
                <a:latin typeface="微软雅黑" charset="0"/>
                <a:ea typeface="微软雅黑" charset="0"/>
                <a:cs typeface="+mn-ea"/>
              </a:rPr>
              <a:t>请</a:t>
            </a:r>
            <a:r>
              <a:rPr kumimoji="0" lang="zh-CN" altLang="en-US" sz="1000" b="0" i="0" u="none" strike="noStrike" kern="1200" cap="none" spc="0" normalizeH="0" baseline="0" noProof="1">
                <a:ln>
                  <a:noFill/>
                </a:ln>
                <a:solidFill>
                  <a:schemeClr val="bg1"/>
                </a:solidFill>
                <a:effectLst/>
                <a:uLnTx/>
                <a:uFillTx/>
                <a:latin typeface="微软雅黑" charset="0"/>
                <a:ea typeface="微软雅黑" charset="0"/>
                <a:cs typeface="+mn-ea"/>
              </a:rPr>
              <a:t>在这里输入您的主要叙述</a:t>
            </a:r>
            <a:r>
              <a:rPr kumimoji="0" lang="zh-CN" altLang="en-US" sz="1000" b="0" i="0" u="none" strike="noStrike" kern="1200" cap="none" spc="0" normalizeH="0" baseline="0" noProof="1" smtClean="0">
                <a:ln>
                  <a:noFill/>
                </a:ln>
                <a:solidFill>
                  <a:schemeClr val="bg1"/>
                </a:solidFill>
                <a:effectLst/>
                <a:uLnTx/>
                <a:uFillTx/>
                <a:latin typeface="微软雅黑" charset="0"/>
                <a:ea typeface="微软雅黑" charset="0"/>
                <a:cs typeface="+mn-ea"/>
              </a:rPr>
              <a:t>内容</a:t>
            </a:r>
          </a:p>
          <a:p>
            <a:pPr marL="0" marR="0" lvl="0" indent="0" algn="l" defTabSz="914400" rtl="0" eaLnBrk="1" fontAlgn="base" latinLnBrk="0" hangingPunct="1">
              <a:lnSpc>
                <a:spcPct val="120000"/>
              </a:lnSpc>
              <a:spcBef>
                <a:spcPct val="0"/>
              </a:spcBef>
              <a:spcAft>
                <a:spcPct val="0"/>
              </a:spcAft>
              <a:buClrTx/>
              <a:buSzTx/>
              <a:buFont typeface="Arial" pitchFamily="34" charset="0"/>
              <a:buNone/>
              <a:defRPr/>
            </a:pPr>
            <a:r>
              <a:rPr kumimoji="0" lang="zh-CN" altLang="en-US" sz="1000" b="0" i="0" u="none" strike="noStrike" kern="1200" cap="none" spc="0" normalizeH="0" baseline="0" noProof="1">
                <a:ln>
                  <a:noFill/>
                </a:ln>
                <a:solidFill>
                  <a:schemeClr val="bg1"/>
                </a:solidFill>
                <a:effectLst/>
                <a:uLnTx/>
                <a:uFillTx/>
                <a:latin typeface="微软雅黑" charset="0"/>
                <a:ea typeface="微软雅黑" charset="0"/>
                <a:cs typeface="+mn-ea"/>
              </a:rPr>
              <a:t>请在这里输入您的主要叙述内容</a:t>
            </a:r>
          </a:p>
          <a:p>
            <a:pPr marL="0" marR="0" lvl="0" indent="0" algn="l" defTabSz="914400" rtl="0" eaLnBrk="1" fontAlgn="base" latinLnBrk="0" hangingPunct="1">
              <a:lnSpc>
                <a:spcPct val="120000"/>
              </a:lnSpc>
              <a:spcBef>
                <a:spcPct val="0"/>
              </a:spcBef>
              <a:spcAft>
                <a:spcPct val="0"/>
              </a:spcAft>
              <a:buClrTx/>
              <a:buSzTx/>
              <a:buFont typeface="Arial" pitchFamily="34" charset="0"/>
              <a:buNone/>
              <a:defRPr/>
            </a:pPr>
            <a:endParaRPr kumimoji="0" lang="zh-CN" altLang="en-US" sz="1000" b="0" i="0" u="none" strike="noStrike" kern="1200" cap="none" spc="0" normalizeH="0" baseline="0" noProof="1">
              <a:ln>
                <a:noFill/>
              </a:ln>
              <a:solidFill>
                <a:schemeClr val="bg1"/>
              </a:solidFill>
              <a:effectLst/>
              <a:uLnTx/>
              <a:uFillTx/>
              <a:latin typeface="微软雅黑" charset="0"/>
              <a:ea typeface="微软雅黑" charset="0"/>
              <a:cs typeface="+mn-ea"/>
            </a:endParaRPr>
          </a:p>
          <a:p>
            <a:pPr marL="0" marR="0" lvl="0" indent="0" algn="l" defTabSz="914400" rtl="0" eaLnBrk="1" fontAlgn="base" latinLnBrk="0" hangingPunct="1">
              <a:lnSpc>
                <a:spcPct val="100000"/>
              </a:lnSpc>
              <a:spcBef>
                <a:spcPct val="0"/>
              </a:spcBef>
              <a:spcAft>
                <a:spcPct val="0"/>
              </a:spcAft>
              <a:buClrTx/>
              <a:buSzTx/>
              <a:buFont typeface="Arial" pitchFamily="34" charset="0"/>
              <a:buNone/>
              <a:defRPr/>
            </a:pPr>
            <a:endParaRPr kumimoji="0" lang="zh-CN" altLang="en-US" sz="1000" b="0" i="0" u="none" strike="noStrike" kern="1200" cap="none" spc="0" normalizeH="0" baseline="0" noProof="1">
              <a:ln>
                <a:noFill/>
              </a:ln>
              <a:solidFill>
                <a:schemeClr val="accent5">
                  <a:lumMod val="75000"/>
                </a:schemeClr>
              </a:solidFill>
              <a:effectLst/>
              <a:uLnTx/>
              <a:uFillTx/>
              <a:latin typeface="微软雅黑" charset="0"/>
              <a:ea typeface="微软雅黑" charset="0"/>
              <a:cs typeface="+mn-cs"/>
            </a:endParaRPr>
          </a:p>
        </p:txBody>
      </p:sp>
      <p:sp>
        <p:nvSpPr>
          <p:cNvPr id="20" name="文本框 19"/>
          <p:cNvSpPr txBox="1"/>
          <p:nvPr/>
        </p:nvSpPr>
        <p:spPr>
          <a:xfrm>
            <a:off x="6141720" y="966470"/>
            <a:ext cx="1527175" cy="1341120"/>
          </a:xfrm>
          <a:prstGeom prst="rect">
            <a:avLst/>
          </a:prstGeom>
          <a:noFill/>
          <a:effectLst/>
        </p:spPr>
        <p:txBody>
          <a:bodyPr wrap="square">
            <a:spAutoFit/>
          </a:bodyPr>
          <a:lstStyle/>
          <a:p>
            <a:pPr marL="0" marR="0" lvl="0" indent="0" algn="l" defTabSz="914400" rtl="0" eaLnBrk="1" fontAlgn="base" latinLnBrk="0" hangingPunct="1">
              <a:lnSpc>
                <a:spcPct val="120000"/>
              </a:lnSpc>
              <a:spcBef>
                <a:spcPct val="0"/>
              </a:spcBef>
              <a:spcAft>
                <a:spcPct val="0"/>
              </a:spcAft>
              <a:buClrTx/>
              <a:buSzTx/>
              <a:buFont typeface="Arial" pitchFamily="34" charset="0"/>
              <a:buNone/>
              <a:defRPr/>
            </a:pPr>
            <a:r>
              <a:rPr kumimoji="0" lang="zh-CN" altLang="en-US" sz="1000" b="1" i="0" u="none" strike="noStrike" kern="1200" cap="none" spc="0" normalizeH="0" baseline="0" noProof="1" smtClean="0">
                <a:ln>
                  <a:noFill/>
                </a:ln>
                <a:solidFill>
                  <a:srgbClr val="FFC000"/>
                </a:solidFill>
                <a:effectLst/>
                <a:uLnTx/>
                <a:uFillTx/>
                <a:latin typeface="微软雅黑" charset="0"/>
                <a:ea typeface="微软雅黑" charset="0"/>
                <a:cs typeface="+mn-ea"/>
              </a:rPr>
              <a:t>  单击此处输入标题</a:t>
            </a:r>
          </a:p>
          <a:p>
            <a:pPr marL="0" marR="0" lvl="0" indent="0" algn="l" defTabSz="914400" rtl="0" eaLnBrk="1" fontAlgn="base" latinLnBrk="0" hangingPunct="1">
              <a:lnSpc>
                <a:spcPct val="120000"/>
              </a:lnSpc>
              <a:spcBef>
                <a:spcPct val="0"/>
              </a:spcBef>
              <a:spcAft>
                <a:spcPct val="0"/>
              </a:spcAft>
              <a:buClrTx/>
              <a:buSzTx/>
              <a:buFont typeface="Arial" pitchFamily="34" charset="0"/>
              <a:buNone/>
              <a:defRPr/>
            </a:pPr>
            <a:r>
              <a:rPr kumimoji="0" lang="zh-CN" altLang="en-US" sz="1000" b="0" i="0" u="none" strike="noStrike" kern="1200" cap="none" spc="0" normalizeH="0" baseline="0" noProof="1" smtClean="0">
                <a:ln>
                  <a:noFill/>
                </a:ln>
                <a:solidFill>
                  <a:schemeClr val="bg1"/>
                </a:solidFill>
                <a:effectLst/>
                <a:uLnTx/>
                <a:uFillTx/>
                <a:latin typeface="微软雅黑" charset="0"/>
                <a:ea typeface="微软雅黑" charset="0"/>
                <a:cs typeface="+mn-ea"/>
              </a:rPr>
              <a:t>请</a:t>
            </a:r>
            <a:r>
              <a:rPr kumimoji="0" lang="zh-CN" altLang="en-US" sz="1000" b="0" i="0" u="none" strike="noStrike" kern="1200" cap="none" spc="0" normalizeH="0" baseline="0" noProof="1">
                <a:ln>
                  <a:noFill/>
                </a:ln>
                <a:solidFill>
                  <a:schemeClr val="bg1"/>
                </a:solidFill>
                <a:effectLst/>
                <a:uLnTx/>
                <a:uFillTx/>
                <a:latin typeface="微软雅黑" charset="0"/>
                <a:ea typeface="微软雅黑" charset="0"/>
                <a:cs typeface="+mn-ea"/>
              </a:rPr>
              <a:t>在这里输入您的主要叙述</a:t>
            </a:r>
            <a:r>
              <a:rPr kumimoji="0" lang="zh-CN" altLang="en-US" sz="1000" b="0" i="0" u="none" strike="noStrike" kern="1200" cap="none" spc="0" normalizeH="0" baseline="0" noProof="1" smtClean="0">
                <a:ln>
                  <a:noFill/>
                </a:ln>
                <a:solidFill>
                  <a:schemeClr val="bg1"/>
                </a:solidFill>
                <a:effectLst/>
                <a:uLnTx/>
                <a:uFillTx/>
                <a:latin typeface="微软雅黑" charset="0"/>
                <a:ea typeface="微软雅黑" charset="0"/>
                <a:cs typeface="+mn-ea"/>
              </a:rPr>
              <a:t>内容</a:t>
            </a:r>
          </a:p>
          <a:p>
            <a:pPr marL="0" marR="0" lvl="0" indent="0" algn="l" defTabSz="914400" rtl="0" eaLnBrk="1" fontAlgn="base" latinLnBrk="0" hangingPunct="1">
              <a:lnSpc>
                <a:spcPct val="120000"/>
              </a:lnSpc>
              <a:spcBef>
                <a:spcPct val="0"/>
              </a:spcBef>
              <a:spcAft>
                <a:spcPct val="0"/>
              </a:spcAft>
              <a:buClrTx/>
              <a:buSzTx/>
              <a:buFont typeface="Arial" pitchFamily="34" charset="0"/>
              <a:buNone/>
              <a:defRPr/>
            </a:pPr>
            <a:r>
              <a:rPr kumimoji="0" lang="zh-CN" altLang="en-US" sz="1000" b="0" i="0" u="none" strike="noStrike" kern="1200" cap="none" spc="0" normalizeH="0" baseline="0" noProof="1">
                <a:ln>
                  <a:noFill/>
                </a:ln>
                <a:solidFill>
                  <a:schemeClr val="bg1"/>
                </a:solidFill>
                <a:effectLst/>
                <a:uLnTx/>
                <a:uFillTx/>
                <a:latin typeface="微软雅黑" charset="0"/>
                <a:ea typeface="微软雅黑" charset="0"/>
                <a:cs typeface="+mn-ea"/>
              </a:rPr>
              <a:t>请在这里输入您的主要叙述内容</a:t>
            </a:r>
          </a:p>
          <a:p>
            <a:pPr marL="0" marR="0" lvl="0" indent="0" algn="l" defTabSz="914400" rtl="0" eaLnBrk="1" fontAlgn="base" latinLnBrk="0" hangingPunct="1">
              <a:lnSpc>
                <a:spcPct val="120000"/>
              </a:lnSpc>
              <a:spcBef>
                <a:spcPct val="0"/>
              </a:spcBef>
              <a:spcAft>
                <a:spcPct val="0"/>
              </a:spcAft>
              <a:buClrTx/>
              <a:buSzTx/>
              <a:buFont typeface="Arial" pitchFamily="34" charset="0"/>
              <a:buNone/>
              <a:defRPr/>
            </a:pPr>
            <a:endParaRPr kumimoji="0" lang="zh-CN" altLang="en-US" sz="1000" b="0" i="0" u="none" strike="noStrike" kern="1200" cap="none" spc="0" normalizeH="0" baseline="0" noProof="1">
              <a:ln>
                <a:noFill/>
              </a:ln>
              <a:solidFill>
                <a:schemeClr val="bg1"/>
              </a:solidFill>
              <a:effectLst/>
              <a:uLnTx/>
              <a:uFillTx/>
              <a:latin typeface="微软雅黑" charset="0"/>
              <a:ea typeface="微软雅黑" charset="0"/>
              <a:cs typeface="+mn-ea"/>
            </a:endParaRPr>
          </a:p>
          <a:p>
            <a:pPr marL="0" marR="0" lvl="0" indent="0" algn="l" defTabSz="914400" rtl="0" eaLnBrk="1" fontAlgn="base" latinLnBrk="0" hangingPunct="1">
              <a:lnSpc>
                <a:spcPct val="100000"/>
              </a:lnSpc>
              <a:spcBef>
                <a:spcPct val="0"/>
              </a:spcBef>
              <a:spcAft>
                <a:spcPct val="0"/>
              </a:spcAft>
              <a:buClrTx/>
              <a:buSzTx/>
              <a:buFont typeface="Arial" pitchFamily="34" charset="0"/>
              <a:buNone/>
              <a:defRPr/>
            </a:pPr>
            <a:endParaRPr kumimoji="0" lang="zh-CN" altLang="en-US" sz="1000" b="0" i="0" u="none" strike="noStrike" kern="1200" cap="none" spc="0" normalizeH="0" baseline="0" noProof="1">
              <a:ln>
                <a:noFill/>
              </a:ln>
              <a:solidFill>
                <a:schemeClr val="accent5">
                  <a:lumMod val="75000"/>
                </a:schemeClr>
              </a:solidFill>
              <a:effectLst/>
              <a:uLnTx/>
              <a:uFillTx/>
              <a:latin typeface="微软雅黑" charset="0"/>
              <a:ea typeface="微软雅黑" charset="0"/>
              <a:cs typeface="+mn-cs"/>
            </a:endParaRPr>
          </a:p>
        </p:txBody>
      </p:sp>
      <p:sp>
        <p:nvSpPr>
          <p:cNvPr id="22" name="文本框 21"/>
          <p:cNvSpPr txBox="1"/>
          <p:nvPr/>
        </p:nvSpPr>
        <p:spPr>
          <a:xfrm>
            <a:off x="6093460" y="2318385"/>
            <a:ext cx="1527175" cy="1341120"/>
          </a:xfrm>
          <a:prstGeom prst="rect">
            <a:avLst/>
          </a:prstGeom>
          <a:noFill/>
          <a:effectLst/>
        </p:spPr>
        <p:txBody>
          <a:bodyPr wrap="square">
            <a:spAutoFit/>
          </a:bodyPr>
          <a:lstStyle/>
          <a:p>
            <a:pPr marL="0" marR="0" lvl="0" indent="0" algn="l" defTabSz="914400" rtl="0" eaLnBrk="1" fontAlgn="base" latinLnBrk="0" hangingPunct="1">
              <a:lnSpc>
                <a:spcPct val="120000"/>
              </a:lnSpc>
              <a:spcBef>
                <a:spcPct val="0"/>
              </a:spcBef>
              <a:spcAft>
                <a:spcPct val="0"/>
              </a:spcAft>
              <a:buClrTx/>
              <a:buSzTx/>
              <a:buFont typeface="Arial" pitchFamily="34" charset="0"/>
              <a:buNone/>
              <a:defRPr/>
            </a:pPr>
            <a:r>
              <a:rPr kumimoji="0" lang="zh-CN" altLang="en-US" sz="1000" b="1" i="0" u="none" strike="noStrike" kern="1200" cap="none" spc="0" normalizeH="0" baseline="0" noProof="1" smtClean="0">
                <a:ln>
                  <a:noFill/>
                </a:ln>
                <a:solidFill>
                  <a:schemeClr val="bg1"/>
                </a:solidFill>
                <a:effectLst/>
                <a:uLnTx/>
                <a:uFillTx/>
                <a:latin typeface="微软雅黑" charset="0"/>
                <a:ea typeface="微软雅黑" charset="0"/>
                <a:cs typeface="+mn-ea"/>
              </a:rPr>
              <a:t>  </a:t>
            </a:r>
            <a:r>
              <a:rPr kumimoji="0" lang="zh-CN" altLang="en-US" sz="1000" b="1" i="0" u="none" strike="noStrike" kern="1200" cap="none" spc="0" normalizeH="0" baseline="0" noProof="1" smtClean="0">
                <a:ln>
                  <a:noFill/>
                </a:ln>
                <a:solidFill>
                  <a:srgbClr val="00B0F0"/>
                </a:solidFill>
                <a:effectLst/>
                <a:uLnTx/>
                <a:uFillTx/>
                <a:latin typeface="微软雅黑" charset="0"/>
                <a:ea typeface="微软雅黑" charset="0"/>
                <a:cs typeface="+mn-ea"/>
              </a:rPr>
              <a:t>单击此处输入标题</a:t>
            </a:r>
          </a:p>
          <a:p>
            <a:pPr marL="0" marR="0" lvl="0" indent="0" algn="l" defTabSz="914400" rtl="0" eaLnBrk="1" fontAlgn="base" latinLnBrk="0" hangingPunct="1">
              <a:lnSpc>
                <a:spcPct val="120000"/>
              </a:lnSpc>
              <a:spcBef>
                <a:spcPct val="0"/>
              </a:spcBef>
              <a:spcAft>
                <a:spcPct val="0"/>
              </a:spcAft>
              <a:buClrTx/>
              <a:buSzTx/>
              <a:buFont typeface="Arial" pitchFamily="34" charset="0"/>
              <a:buNone/>
              <a:defRPr/>
            </a:pPr>
            <a:r>
              <a:rPr kumimoji="0" lang="zh-CN" altLang="en-US" sz="1000" b="0" i="0" u="none" strike="noStrike" kern="1200" cap="none" spc="0" normalizeH="0" baseline="0" noProof="1" smtClean="0">
                <a:ln>
                  <a:noFill/>
                </a:ln>
                <a:solidFill>
                  <a:schemeClr val="bg1"/>
                </a:solidFill>
                <a:effectLst/>
                <a:uLnTx/>
                <a:uFillTx/>
                <a:latin typeface="微软雅黑" charset="0"/>
                <a:ea typeface="微软雅黑" charset="0"/>
                <a:cs typeface="+mn-ea"/>
              </a:rPr>
              <a:t>请</a:t>
            </a:r>
            <a:r>
              <a:rPr kumimoji="0" lang="zh-CN" altLang="en-US" sz="1000" b="0" i="0" u="none" strike="noStrike" kern="1200" cap="none" spc="0" normalizeH="0" baseline="0" noProof="1">
                <a:ln>
                  <a:noFill/>
                </a:ln>
                <a:solidFill>
                  <a:schemeClr val="bg1"/>
                </a:solidFill>
                <a:effectLst/>
                <a:uLnTx/>
                <a:uFillTx/>
                <a:latin typeface="微软雅黑" charset="0"/>
                <a:ea typeface="微软雅黑" charset="0"/>
                <a:cs typeface="+mn-ea"/>
              </a:rPr>
              <a:t>在这里输入您的主要叙述</a:t>
            </a:r>
            <a:r>
              <a:rPr kumimoji="0" lang="zh-CN" altLang="en-US" sz="1000" b="0" i="0" u="none" strike="noStrike" kern="1200" cap="none" spc="0" normalizeH="0" baseline="0" noProof="1" smtClean="0">
                <a:ln>
                  <a:noFill/>
                </a:ln>
                <a:solidFill>
                  <a:schemeClr val="bg1"/>
                </a:solidFill>
                <a:effectLst/>
                <a:uLnTx/>
                <a:uFillTx/>
                <a:latin typeface="微软雅黑" charset="0"/>
                <a:ea typeface="微软雅黑" charset="0"/>
                <a:cs typeface="+mn-ea"/>
              </a:rPr>
              <a:t>内容</a:t>
            </a:r>
          </a:p>
          <a:p>
            <a:pPr marL="0" marR="0" lvl="0" indent="0" algn="l" defTabSz="914400" rtl="0" eaLnBrk="1" fontAlgn="base" latinLnBrk="0" hangingPunct="1">
              <a:lnSpc>
                <a:spcPct val="120000"/>
              </a:lnSpc>
              <a:spcBef>
                <a:spcPct val="0"/>
              </a:spcBef>
              <a:spcAft>
                <a:spcPct val="0"/>
              </a:spcAft>
              <a:buClrTx/>
              <a:buSzTx/>
              <a:buFont typeface="Arial" pitchFamily="34" charset="0"/>
              <a:buNone/>
              <a:defRPr/>
            </a:pPr>
            <a:r>
              <a:rPr kumimoji="0" lang="zh-CN" altLang="en-US" sz="1000" b="0" i="0" u="none" strike="noStrike" kern="1200" cap="none" spc="0" normalizeH="0" baseline="0" noProof="1">
                <a:ln>
                  <a:noFill/>
                </a:ln>
                <a:solidFill>
                  <a:schemeClr val="bg1"/>
                </a:solidFill>
                <a:effectLst/>
                <a:uLnTx/>
                <a:uFillTx/>
                <a:latin typeface="微软雅黑" charset="0"/>
                <a:ea typeface="微软雅黑" charset="0"/>
                <a:cs typeface="+mn-ea"/>
              </a:rPr>
              <a:t>请在这里输入您的主要叙述内容</a:t>
            </a:r>
          </a:p>
          <a:p>
            <a:pPr marL="0" marR="0" lvl="0" indent="0" algn="l" defTabSz="914400" rtl="0" eaLnBrk="1" fontAlgn="base" latinLnBrk="0" hangingPunct="1">
              <a:lnSpc>
                <a:spcPct val="120000"/>
              </a:lnSpc>
              <a:spcBef>
                <a:spcPct val="0"/>
              </a:spcBef>
              <a:spcAft>
                <a:spcPct val="0"/>
              </a:spcAft>
              <a:buClrTx/>
              <a:buSzTx/>
              <a:buFont typeface="Arial" pitchFamily="34" charset="0"/>
              <a:buNone/>
              <a:defRPr/>
            </a:pPr>
            <a:endParaRPr kumimoji="0" lang="zh-CN" altLang="en-US" sz="1000" b="0" i="0" u="none" strike="noStrike" kern="1200" cap="none" spc="0" normalizeH="0" baseline="0" noProof="1">
              <a:ln>
                <a:noFill/>
              </a:ln>
              <a:solidFill>
                <a:schemeClr val="bg1"/>
              </a:solidFill>
              <a:effectLst/>
              <a:uLnTx/>
              <a:uFillTx/>
              <a:latin typeface="微软雅黑" charset="0"/>
              <a:ea typeface="微软雅黑" charset="0"/>
              <a:cs typeface="+mn-ea"/>
            </a:endParaRPr>
          </a:p>
          <a:p>
            <a:pPr marL="0" marR="0" lvl="0" indent="0" algn="l" defTabSz="914400" rtl="0" eaLnBrk="1" fontAlgn="base" latinLnBrk="0" hangingPunct="1">
              <a:lnSpc>
                <a:spcPct val="100000"/>
              </a:lnSpc>
              <a:spcBef>
                <a:spcPct val="0"/>
              </a:spcBef>
              <a:spcAft>
                <a:spcPct val="0"/>
              </a:spcAft>
              <a:buClrTx/>
              <a:buSzTx/>
              <a:buFont typeface="Arial" pitchFamily="34" charset="0"/>
              <a:buNone/>
              <a:defRPr/>
            </a:pPr>
            <a:endParaRPr kumimoji="0" lang="zh-CN" altLang="en-US" sz="1000" b="0" i="0" u="none" strike="noStrike" kern="1200" cap="none" spc="0" normalizeH="0" baseline="0" noProof="1">
              <a:ln>
                <a:noFill/>
              </a:ln>
              <a:solidFill>
                <a:schemeClr val="accent5">
                  <a:lumMod val="75000"/>
                </a:schemeClr>
              </a:solidFill>
              <a:effectLst/>
              <a:uLnTx/>
              <a:uFillTx/>
              <a:latin typeface="微软雅黑" charset="0"/>
              <a:ea typeface="微软雅黑" charset="0"/>
              <a:cs typeface="+mn-cs"/>
            </a:endParaRPr>
          </a:p>
        </p:txBody>
      </p:sp>
      <p:sp>
        <p:nvSpPr>
          <p:cNvPr id="44" name="文本框 43"/>
          <p:cNvSpPr txBox="1"/>
          <p:nvPr/>
        </p:nvSpPr>
        <p:spPr>
          <a:xfrm>
            <a:off x="899795" y="3388360"/>
            <a:ext cx="7743825" cy="1371600"/>
          </a:xfrm>
          <a:prstGeom prst="rect">
            <a:avLst/>
          </a:prstGeom>
          <a:noFill/>
          <a:ln>
            <a:solidFill>
              <a:srgbClr val="FFC000"/>
            </a:solidFill>
          </a:ln>
        </p:spPr>
        <p:txBody>
          <a:bodyPr>
            <a:spAutoFit/>
          </a:bodyPr>
          <a:lstStyle/>
          <a:p>
            <a:pPr marL="0" marR="0" lvl="0" indent="0" algn="just" defTabSz="914400" rtl="0" eaLnBrk="1" fontAlgn="base" latinLnBrk="0" hangingPunct="1">
              <a:lnSpc>
                <a:spcPct val="150000"/>
              </a:lnSpc>
              <a:spcBef>
                <a:spcPts val="0"/>
              </a:spcBef>
              <a:spcAft>
                <a:spcPts val="0"/>
              </a:spcAft>
              <a:buClrTx/>
              <a:buSzTx/>
              <a:buFontTx/>
              <a:buNone/>
              <a:defRPr/>
            </a:pPr>
            <a:r>
              <a:rPr kumimoji="0" lang="zh-CN" altLang="en-US" sz="1200" b="0" i="0" u="none" strike="noStrike" kern="1200" cap="none" spc="0" normalizeH="0" baseline="0" noProof="0" dirty="0">
                <a:ln>
                  <a:noFill/>
                </a:ln>
                <a:solidFill>
                  <a:schemeClr val="bg1"/>
                </a:solidFill>
                <a:effectLst/>
                <a:uLnTx/>
                <a:uFillTx/>
                <a:latin typeface="微软雅黑" charset="0"/>
                <a:ea typeface="微软雅黑" charset="0"/>
                <a:cs typeface="+mn-cs"/>
              </a:rPr>
              <a:t>单击此处添加您的文字内容。本模板的所有素材和逻辑图表，均可自由编辑替换和移动。单击此处添加您的文字内容。本模板的所有素材和逻辑图表，均可自由编辑替换和移动。</a:t>
            </a:r>
            <a:r>
              <a:rPr kumimoji="0" lang="zh-CN" altLang="en-US" sz="1200" b="0" i="0" u="none" strike="noStrike" kern="1200" cap="none" spc="0" normalizeH="0" baseline="0" noProof="0" dirty="0">
                <a:ln>
                  <a:noFill/>
                </a:ln>
                <a:solidFill>
                  <a:schemeClr val="bg1"/>
                </a:solidFill>
                <a:effectLst/>
                <a:uLnTx/>
                <a:uFillTx/>
                <a:latin typeface="微软雅黑" charset="0"/>
                <a:ea typeface="微软雅黑" charset="0"/>
                <a:cs typeface="+mn-ea"/>
                <a:sym typeface="+mn-ea"/>
              </a:rPr>
              <a:t>单击此处添加您的文字内容。本模板的所有素材和逻辑图表，均可自由编辑替换和移动。单击此处添加您的文字内容。本模板的所有素材和逻辑图表，均可自由编辑替换和移动。</a:t>
            </a:r>
          </a:p>
          <a:p>
            <a:pPr marL="0" marR="0" lvl="0" indent="0" algn="just" defTabSz="914400" rtl="0" eaLnBrk="1" fontAlgn="base" latinLnBrk="0" hangingPunct="1">
              <a:lnSpc>
                <a:spcPct val="100000"/>
              </a:lnSpc>
              <a:spcBef>
                <a:spcPts val="0"/>
              </a:spcBef>
              <a:spcAft>
                <a:spcPts val="0"/>
              </a:spcAft>
              <a:buClrTx/>
              <a:buSzTx/>
              <a:buFontTx/>
              <a:buNone/>
              <a:defRPr/>
            </a:pPr>
            <a:endParaRPr kumimoji="0" lang="en-US" altLang="zh-CN" sz="1200" b="0" i="0" u="none" strike="noStrike" kern="1200" cap="none" spc="0" normalizeH="0" baseline="0" noProof="0" dirty="0">
              <a:ln>
                <a:noFill/>
              </a:ln>
              <a:solidFill>
                <a:schemeClr val="tx1">
                  <a:lumMod val="75000"/>
                  <a:lumOff val="25000"/>
                </a:schemeClr>
              </a:solidFill>
              <a:effectLst/>
              <a:uLnTx/>
              <a:uFillTx/>
              <a:latin typeface="微软雅黑" charset="0"/>
              <a:ea typeface="微软雅黑" charset="0"/>
              <a:cs typeface="+mn-cs"/>
            </a:endParaRPr>
          </a:p>
        </p:txBody>
      </p:sp>
      <p:pic>
        <p:nvPicPr>
          <p:cNvPr id="41" name="图片 4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917440" y="972820"/>
            <a:ext cx="524510" cy="524510"/>
          </a:xfrm>
          <a:prstGeom prst="rect">
            <a:avLst/>
          </a:prstGeom>
        </p:spPr>
      </p:pic>
      <p:pic>
        <p:nvPicPr>
          <p:cNvPr id="42" name="图片 4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792345" y="1927860"/>
            <a:ext cx="631190" cy="631190"/>
          </a:xfrm>
          <a:prstGeom prst="rect">
            <a:avLst/>
          </a:prstGeom>
        </p:spPr>
      </p:pic>
      <p:pic>
        <p:nvPicPr>
          <p:cNvPr id="43" name="图片 42"/>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923030" y="1418590"/>
            <a:ext cx="497840" cy="497840"/>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1600" advClick="0" advTm="6000">
        <p14:prism isInverted="1"/>
      </p:transition>
    </mc:Choice>
    <mc:Fallback xmlns="">
      <p:transition spd="slow" advClick="0" advTm="6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8"/>
                                        </p:tgtEl>
                                        <p:attrNameLst>
                                          <p:attrName>style.visibility</p:attrName>
                                        </p:attrNameLst>
                                      </p:cBhvr>
                                      <p:to>
                                        <p:strVal val="visible"/>
                                      </p:to>
                                    </p:set>
                                    <p:anim calcmode="lin" valueType="num">
                                      <p:cBhvr>
                                        <p:cTn id="7" dur="400" fill="hold"/>
                                        <p:tgtEl>
                                          <p:spTgt spid="8"/>
                                        </p:tgtEl>
                                        <p:attrNameLst>
                                          <p:attrName>ppt_x</p:attrName>
                                        </p:attrNameLst>
                                      </p:cBhvr>
                                      <p:tavLst>
                                        <p:tav tm="0">
                                          <p:val>
                                            <p:strVal val="#ppt_x"/>
                                          </p:val>
                                        </p:tav>
                                        <p:tav tm="50000">
                                          <p:val>
                                            <p:strVal val="#ppt_x+.1"/>
                                          </p:val>
                                        </p:tav>
                                        <p:tav tm="100000">
                                          <p:val>
                                            <p:strVal val="#ppt_x"/>
                                          </p:val>
                                        </p:tav>
                                      </p:tavLst>
                                    </p:anim>
                                    <p:anim calcmode="lin" valueType="num">
                                      <p:cBhvr>
                                        <p:cTn id="8" dur="400" fill="hold"/>
                                        <p:tgtEl>
                                          <p:spTgt spid="8"/>
                                        </p:tgtEl>
                                        <p:attrNameLst>
                                          <p:attrName>ppt_y</p:attrName>
                                        </p:attrNameLst>
                                      </p:cBhvr>
                                      <p:tavLst>
                                        <p:tav tm="0">
                                          <p:val>
                                            <p:strVal val="#ppt_y"/>
                                          </p:val>
                                        </p:tav>
                                        <p:tav tm="100000">
                                          <p:val>
                                            <p:strVal val="#ppt_y"/>
                                          </p:val>
                                        </p:tav>
                                      </p:tavLst>
                                    </p:anim>
                                    <p:anim calcmode="lin" valueType="num">
                                      <p:cBhvr>
                                        <p:cTn id="9" dur="400" fill="hold"/>
                                        <p:tgtEl>
                                          <p:spTgt spid="8"/>
                                        </p:tgtEl>
                                        <p:attrNameLst>
                                          <p:attrName>ppt_h</p:attrName>
                                        </p:attrNameLst>
                                      </p:cBhvr>
                                      <p:tavLst>
                                        <p:tav tm="0">
                                          <p:val>
                                            <p:strVal val="#ppt_h/10"/>
                                          </p:val>
                                        </p:tav>
                                        <p:tav tm="50000">
                                          <p:val>
                                            <p:strVal val="#ppt_h+.01"/>
                                          </p:val>
                                        </p:tav>
                                        <p:tav tm="100000">
                                          <p:val>
                                            <p:strVal val="#ppt_h"/>
                                          </p:val>
                                        </p:tav>
                                      </p:tavLst>
                                    </p:anim>
                                    <p:anim calcmode="lin" valueType="num">
                                      <p:cBhvr>
                                        <p:cTn id="10" dur="400" fill="hold"/>
                                        <p:tgtEl>
                                          <p:spTgt spid="8"/>
                                        </p:tgtEl>
                                        <p:attrNameLst>
                                          <p:attrName>ppt_w</p:attrName>
                                        </p:attrNameLst>
                                      </p:cBhvr>
                                      <p:tavLst>
                                        <p:tav tm="0">
                                          <p:val>
                                            <p:strVal val="#ppt_w/10"/>
                                          </p:val>
                                        </p:tav>
                                        <p:tav tm="50000">
                                          <p:val>
                                            <p:strVal val="#ppt_w+.01"/>
                                          </p:val>
                                        </p:tav>
                                        <p:tav tm="100000">
                                          <p:val>
                                            <p:strVal val="#ppt_w"/>
                                          </p:val>
                                        </p:tav>
                                      </p:tavLst>
                                    </p:anim>
                                    <p:animEffect transition="in" filter="fade">
                                      <p:cBhvr>
                                        <p:cTn id="11" dur="400" tmFilter="0,0; .5, 1; 1, 1"/>
                                        <p:tgtEl>
                                          <p:spTgt spid="8"/>
                                        </p:tgtEl>
                                      </p:cBhvr>
                                    </p:animEffect>
                                  </p:childTnLst>
                                </p:cTn>
                              </p:par>
                            </p:childTnLst>
                          </p:cTn>
                        </p:par>
                      </p:childTnLst>
                    </p:cTn>
                  </p:par>
                  <p:par>
                    <p:cTn id="12" fill="hold">
                      <p:stCondLst>
                        <p:cond delay="indefinite"/>
                      </p:stCondLst>
                      <p:childTnLst>
                        <p:par>
                          <p:cTn id="13" fill="hold">
                            <p:stCondLst>
                              <p:cond delay="0"/>
                            </p:stCondLst>
                            <p:childTnLst>
                              <p:par>
                                <p:cTn id="14" presetID="53" presetClass="entr" presetSubtype="16" fill="hold" grpId="0" nodeType="clickEffect">
                                  <p:stCondLst>
                                    <p:cond delay="0"/>
                                  </p:stCondLst>
                                  <p:childTnLst>
                                    <p:set>
                                      <p:cBhvr>
                                        <p:cTn id="15" dur="1" fill="hold">
                                          <p:stCondLst>
                                            <p:cond delay="0"/>
                                          </p:stCondLst>
                                        </p:cTn>
                                        <p:tgtEl>
                                          <p:spTgt spid="17"/>
                                        </p:tgtEl>
                                        <p:attrNameLst>
                                          <p:attrName>style.visibility</p:attrName>
                                        </p:attrNameLst>
                                      </p:cBhvr>
                                      <p:to>
                                        <p:strVal val="visible"/>
                                      </p:to>
                                    </p:set>
                                    <p:anim calcmode="lin" valueType="num">
                                      <p:cBhvr>
                                        <p:cTn id="16" dur="500" fill="hold"/>
                                        <p:tgtEl>
                                          <p:spTgt spid="17"/>
                                        </p:tgtEl>
                                        <p:attrNameLst>
                                          <p:attrName>ppt_w</p:attrName>
                                        </p:attrNameLst>
                                      </p:cBhvr>
                                      <p:tavLst>
                                        <p:tav tm="0">
                                          <p:val>
                                            <p:fltVal val="0"/>
                                          </p:val>
                                        </p:tav>
                                        <p:tav tm="100000">
                                          <p:val>
                                            <p:strVal val="#ppt_w"/>
                                          </p:val>
                                        </p:tav>
                                      </p:tavLst>
                                    </p:anim>
                                    <p:anim calcmode="lin" valueType="num">
                                      <p:cBhvr>
                                        <p:cTn id="17" dur="500" fill="hold"/>
                                        <p:tgtEl>
                                          <p:spTgt spid="17"/>
                                        </p:tgtEl>
                                        <p:attrNameLst>
                                          <p:attrName>ppt_h</p:attrName>
                                        </p:attrNameLst>
                                      </p:cBhvr>
                                      <p:tavLst>
                                        <p:tav tm="0">
                                          <p:val>
                                            <p:fltVal val="0"/>
                                          </p:val>
                                        </p:tav>
                                        <p:tav tm="100000">
                                          <p:val>
                                            <p:strVal val="#ppt_h"/>
                                          </p:val>
                                        </p:tav>
                                      </p:tavLst>
                                    </p:anim>
                                    <p:animEffect transition="in" filter="fade">
                                      <p:cBhvr>
                                        <p:cTn id="18" dur="500"/>
                                        <p:tgtEl>
                                          <p:spTgt spid="17"/>
                                        </p:tgtEl>
                                      </p:cBhvr>
                                    </p:animEffect>
                                  </p:childTnLst>
                                </p:cTn>
                              </p:par>
                              <p:par>
                                <p:cTn id="19" presetID="53" presetClass="entr" presetSubtype="16" fill="hold" grpId="0" nodeType="withEffect">
                                  <p:stCondLst>
                                    <p:cond delay="0"/>
                                  </p:stCondLst>
                                  <p:childTnLst>
                                    <p:set>
                                      <p:cBhvr>
                                        <p:cTn id="20" dur="1" fill="hold">
                                          <p:stCondLst>
                                            <p:cond delay="0"/>
                                          </p:stCondLst>
                                        </p:cTn>
                                        <p:tgtEl>
                                          <p:spTgt spid="18"/>
                                        </p:tgtEl>
                                        <p:attrNameLst>
                                          <p:attrName>style.visibility</p:attrName>
                                        </p:attrNameLst>
                                      </p:cBhvr>
                                      <p:to>
                                        <p:strVal val="visible"/>
                                      </p:to>
                                    </p:set>
                                    <p:anim calcmode="lin" valueType="num">
                                      <p:cBhvr>
                                        <p:cTn id="21" dur="500" fill="hold"/>
                                        <p:tgtEl>
                                          <p:spTgt spid="18"/>
                                        </p:tgtEl>
                                        <p:attrNameLst>
                                          <p:attrName>ppt_w</p:attrName>
                                        </p:attrNameLst>
                                      </p:cBhvr>
                                      <p:tavLst>
                                        <p:tav tm="0">
                                          <p:val>
                                            <p:fltVal val="0"/>
                                          </p:val>
                                        </p:tav>
                                        <p:tav tm="100000">
                                          <p:val>
                                            <p:strVal val="#ppt_w"/>
                                          </p:val>
                                        </p:tav>
                                      </p:tavLst>
                                    </p:anim>
                                    <p:anim calcmode="lin" valueType="num">
                                      <p:cBhvr>
                                        <p:cTn id="22" dur="500" fill="hold"/>
                                        <p:tgtEl>
                                          <p:spTgt spid="18"/>
                                        </p:tgtEl>
                                        <p:attrNameLst>
                                          <p:attrName>ppt_h</p:attrName>
                                        </p:attrNameLst>
                                      </p:cBhvr>
                                      <p:tavLst>
                                        <p:tav tm="0">
                                          <p:val>
                                            <p:fltVal val="0"/>
                                          </p:val>
                                        </p:tav>
                                        <p:tav tm="100000">
                                          <p:val>
                                            <p:strVal val="#ppt_h"/>
                                          </p:val>
                                        </p:tav>
                                      </p:tavLst>
                                    </p:anim>
                                    <p:animEffect transition="in" filter="fade">
                                      <p:cBhvr>
                                        <p:cTn id="23" dur="500"/>
                                        <p:tgtEl>
                                          <p:spTgt spid="18"/>
                                        </p:tgtEl>
                                      </p:cBhvr>
                                    </p:animEffect>
                                  </p:childTnLst>
                                </p:cTn>
                              </p:par>
                              <p:par>
                                <p:cTn id="24" presetID="53" presetClass="entr" presetSubtype="16" fill="hold" grpId="0" nodeType="withEffect">
                                  <p:stCondLst>
                                    <p:cond delay="0"/>
                                  </p:stCondLst>
                                  <p:childTnLst>
                                    <p:set>
                                      <p:cBhvr>
                                        <p:cTn id="25" dur="1" fill="hold">
                                          <p:stCondLst>
                                            <p:cond delay="0"/>
                                          </p:stCondLst>
                                        </p:cTn>
                                        <p:tgtEl>
                                          <p:spTgt spid="10"/>
                                        </p:tgtEl>
                                        <p:attrNameLst>
                                          <p:attrName>style.visibility</p:attrName>
                                        </p:attrNameLst>
                                      </p:cBhvr>
                                      <p:to>
                                        <p:strVal val="visible"/>
                                      </p:to>
                                    </p:set>
                                    <p:anim calcmode="lin" valueType="num">
                                      <p:cBhvr>
                                        <p:cTn id="26" dur="500" fill="hold"/>
                                        <p:tgtEl>
                                          <p:spTgt spid="10"/>
                                        </p:tgtEl>
                                        <p:attrNameLst>
                                          <p:attrName>ppt_w</p:attrName>
                                        </p:attrNameLst>
                                      </p:cBhvr>
                                      <p:tavLst>
                                        <p:tav tm="0">
                                          <p:val>
                                            <p:fltVal val="0"/>
                                          </p:val>
                                        </p:tav>
                                        <p:tav tm="100000">
                                          <p:val>
                                            <p:strVal val="#ppt_w"/>
                                          </p:val>
                                        </p:tav>
                                      </p:tavLst>
                                    </p:anim>
                                    <p:anim calcmode="lin" valueType="num">
                                      <p:cBhvr>
                                        <p:cTn id="27" dur="500" fill="hold"/>
                                        <p:tgtEl>
                                          <p:spTgt spid="10"/>
                                        </p:tgtEl>
                                        <p:attrNameLst>
                                          <p:attrName>ppt_h</p:attrName>
                                        </p:attrNameLst>
                                      </p:cBhvr>
                                      <p:tavLst>
                                        <p:tav tm="0">
                                          <p:val>
                                            <p:fltVal val="0"/>
                                          </p:val>
                                        </p:tav>
                                        <p:tav tm="100000">
                                          <p:val>
                                            <p:strVal val="#ppt_h"/>
                                          </p:val>
                                        </p:tav>
                                      </p:tavLst>
                                    </p:anim>
                                    <p:animEffect transition="in" filter="fade">
                                      <p:cBhvr>
                                        <p:cTn id="28" dur="500"/>
                                        <p:tgtEl>
                                          <p:spTgt spid="10"/>
                                        </p:tgtEl>
                                      </p:cBhvr>
                                    </p:animEffect>
                                  </p:childTnLst>
                                </p:cTn>
                              </p:par>
                              <p:par>
                                <p:cTn id="29" presetID="53" presetClass="entr" presetSubtype="16" fill="hold" grpId="0" nodeType="withEffect">
                                  <p:stCondLst>
                                    <p:cond delay="0"/>
                                  </p:stCondLst>
                                  <p:childTnLst>
                                    <p:set>
                                      <p:cBhvr>
                                        <p:cTn id="30" dur="1" fill="hold">
                                          <p:stCondLst>
                                            <p:cond delay="0"/>
                                          </p:stCondLst>
                                        </p:cTn>
                                        <p:tgtEl>
                                          <p:spTgt spid="12"/>
                                        </p:tgtEl>
                                        <p:attrNameLst>
                                          <p:attrName>style.visibility</p:attrName>
                                        </p:attrNameLst>
                                      </p:cBhvr>
                                      <p:to>
                                        <p:strVal val="visible"/>
                                      </p:to>
                                    </p:set>
                                    <p:anim calcmode="lin" valueType="num">
                                      <p:cBhvr>
                                        <p:cTn id="31" dur="500" fill="hold"/>
                                        <p:tgtEl>
                                          <p:spTgt spid="12"/>
                                        </p:tgtEl>
                                        <p:attrNameLst>
                                          <p:attrName>ppt_w</p:attrName>
                                        </p:attrNameLst>
                                      </p:cBhvr>
                                      <p:tavLst>
                                        <p:tav tm="0">
                                          <p:val>
                                            <p:fltVal val="0"/>
                                          </p:val>
                                        </p:tav>
                                        <p:tav tm="100000">
                                          <p:val>
                                            <p:strVal val="#ppt_w"/>
                                          </p:val>
                                        </p:tav>
                                      </p:tavLst>
                                    </p:anim>
                                    <p:anim calcmode="lin" valueType="num">
                                      <p:cBhvr>
                                        <p:cTn id="32" dur="500" fill="hold"/>
                                        <p:tgtEl>
                                          <p:spTgt spid="12"/>
                                        </p:tgtEl>
                                        <p:attrNameLst>
                                          <p:attrName>ppt_h</p:attrName>
                                        </p:attrNameLst>
                                      </p:cBhvr>
                                      <p:tavLst>
                                        <p:tav tm="0">
                                          <p:val>
                                            <p:fltVal val="0"/>
                                          </p:val>
                                        </p:tav>
                                        <p:tav tm="100000">
                                          <p:val>
                                            <p:strVal val="#ppt_h"/>
                                          </p:val>
                                        </p:tav>
                                      </p:tavLst>
                                    </p:anim>
                                    <p:animEffect transition="in" filter="fade">
                                      <p:cBhvr>
                                        <p:cTn id="33" dur="500"/>
                                        <p:tgtEl>
                                          <p:spTgt spid="12"/>
                                        </p:tgtEl>
                                      </p:cBhvr>
                                    </p:animEffect>
                                  </p:childTnLst>
                                </p:cTn>
                              </p:par>
                              <p:par>
                                <p:cTn id="34" presetID="53" presetClass="entr" presetSubtype="16" fill="hold" nodeType="withEffect">
                                  <p:stCondLst>
                                    <p:cond delay="0"/>
                                  </p:stCondLst>
                                  <p:childTnLst>
                                    <p:set>
                                      <p:cBhvr>
                                        <p:cTn id="35" dur="1" fill="hold">
                                          <p:stCondLst>
                                            <p:cond delay="0"/>
                                          </p:stCondLst>
                                        </p:cTn>
                                        <p:tgtEl>
                                          <p:spTgt spid="41"/>
                                        </p:tgtEl>
                                        <p:attrNameLst>
                                          <p:attrName>style.visibility</p:attrName>
                                        </p:attrNameLst>
                                      </p:cBhvr>
                                      <p:to>
                                        <p:strVal val="visible"/>
                                      </p:to>
                                    </p:set>
                                    <p:anim calcmode="lin" valueType="num">
                                      <p:cBhvr>
                                        <p:cTn id="36" dur="500" fill="hold"/>
                                        <p:tgtEl>
                                          <p:spTgt spid="41"/>
                                        </p:tgtEl>
                                        <p:attrNameLst>
                                          <p:attrName>ppt_w</p:attrName>
                                        </p:attrNameLst>
                                      </p:cBhvr>
                                      <p:tavLst>
                                        <p:tav tm="0">
                                          <p:val>
                                            <p:fltVal val="0"/>
                                          </p:val>
                                        </p:tav>
                                        <p:tav tm="100000">
                                          <p:val>
                                            <p:strVal val="#ppt_w"/>
                                          </p:val>
                                        </p:tav>
                                      </p:tavLst>
                                    </p:anim>
                                    <p:anim calcmode="lin" valueType="num">
                                      <p:cBhvr>
                                        <p:cTn id="37" dur="500" fill="hold"/>
                                        <p:tgtEl>
                                          <p:spTgt spid="41"/>
                                        </p:tgtEl>
                                        <p:attrNameLst>
                                          <p:attrName>ppt_h</p:attrName>
                                        </p:attrNameLst>
                                      </p:cBhvr>
                                      <p:tavLst>
                                        <p:tav tm="0">
                                          <p:val>
                                            <p:fltVal val="0"/>
                                          </p:val>
                                        </p:tav>
                                        <p:tav tm="100000">
                                          <p:val>
                                            <p:strVal val="#ppt_h"/>
                                          </p:val>
                                        </p:tav>
                                      </p:tavLst>
                                    </p:anim>
                                    <p:animEffect transition="in" filter="fade">
                                      <p:cBhvr>
                                        <p:cTn id="38" dur="500"/>
                                        <p:tgtEl>
                                          <p:spTgt spid="41"/>
                                        </p:tgtEl>
                                      </p:cBhvr>
                                    </p:animEffect>
                                  </p:childTnLst>
                                </p:cTn>
                              </p:par>
                              <p:par>
                                <p:cTn id="39" presetID="53" presetClass="entr" presetSubtype="16" fill="hold" nodeType="withEffect">
                                  <p:stCondLst>
                                    <p:cond delay="0"/>
                                  </p:stCondLst>
                                  <p:childTnLst>
                                    <p:set>
                                      <p:cBhvr>
                                        <p:cTn id="40" dur="1" fill="hold">
                                          <p:stCondLst>
                                            <p:cond delay="0"/>
                                          </p:stCondLst>
                                        </p:cTn>
                                        <p:tgtEl>
                                          <p:spTgt spid="42"/>
                                        </p:tgtEl>
                                        <p:attrNameLst>
                                          <p:attrName>style.visibility</p:attrName>
                                        </p:attrNameLst>
                                      </p:cBhvr>
                                      <p:to>
                                        <p:strVal val="visible"/>
                                      </p:to>
                                    </p:set>
                                    <p:anim calcmode="lin" valueType="num">
                                      <p:cBhvr>
                                        <p:cTn id="41" dur="500" fill="hold"/>
                                        <p:tgtEl>
                                          <p:spTgt spid="42"/>
                                        </p:tgtEl>
                                        <p:attrNameLst>
                                          <p:attrName>ppt_w</p:attrName>
                                        </p:attrNameLst>
                                      </p:cBhvr>
                                      <p:tavLst>
                                        <p:tav tm="0">
                                          <p:val>
                                            <p:fltVal val="0"/>
                                          </p:val>
                                        </p:tav>
                                        <p:tav tm="100000">
                                          <p:val>
                                            <p:strVal val="#ppt_w"/>
                                          </p:val>
                                        </p:tav>
                                      </p:tavLst>
                                    </p:anim>
                                    <p:anim calcmode="lin" valueType="num">
                                      <p:cBhvr>
                                        <p:cTn id="42" dur="500" fill="hold"/>
                                        <p:tgtEl>
                                          <p:spTgt spid="42"/>
                                        </p:tgtEl>
                                        <p:attrNameLst>
                                          <p:attrName>ppt_h</p:attrName>
                                        </p:attrNameLst>
                                      </p:cBhvr>
                                      <p:tavLst>
                                        <p:tav tm="0">
                                          <p:val>
                                            <p:fltVal val="0"/>
                                          </p:val>
                                        </p:tav>
                                        <p:tav tm="100000">
                                          <p:val>
                                            <p:strVal val="#ppt_h"/>
                                          </p:val>
                                        </p:tav>
                                      </p:tavLst>
                                    </p:anim>
                                    <p:animEffect transition="in" filter="fade">
                                      <p:cBhvr>
                                        <p:cTn id="43" dur="500"/>
                                        <p:tgtEl>
                                          <p:spTgt spid="42"/>
                                        </p:tgtEl>
                                      </p:cBhvr>
                                    </p:animEffect>
                                  </p:childTnLst>
                                </p:cTn>
                              </p:par>
                              <p:par>
                                <p:cTn id="44" presetID="53" presetClass="entr" presetSubtype="16" fill="hold" nodeType="withEffect">
                                  <p:stCondLst>
                                    <p:cond delay="0"/>
                                  </p:stCondLst>
                                  <p:childTnLst>
                                    <p:set>
                                      <p:cBhvr>
                                        <p:cTn id="45" dur="1" fill="hold">
                                          <p:stCondLst>
                                            <p:cond delay="0"/>
                                          </p:stCondLst>
                                        </p:cTn>
                                        <p:tgtEl>
                                          <p:spTgt spid="43"/>
                                        </p:tgtEl>
                                        <p:attrNameLst>
                                          <p:attrName>style.visibility</p:attrName>
                                        </p:attrNameLst>
                                      </p:cBhvr>
                                      <p:to>
                                        <p:strVal val="visible"/>
                                      </p:to>
                                    </p:set>
                                    <p:anim calcmode="lin" valueType="num">
                                      <p:cBhvr>
                                        <p:cTn id="46" dur="500" fill="hold"/>
                                        <p:tgtEl>
                                          <p:spTgt spid="43"/>
                                        </p:tgtEl>
                                        <p:attrNameLst>
                                          <p:attrName>ppt_w</p:attrName>
                                        </p:attrNameLst>
                                      </p:cBhvr>
                                      <p:tavLst>
                                        <p:tav tm="0">
                                          <p:val>
                                            <p:fltVal val="0"/>
                                          </p:val>
                                        </p:tav>
                                        <p:tav tm="100000">
                                          <p:val>
                                            <p:strVal val="#ppt_w"/>
                                          </p:val>
                                        </p:tav>
                                      </p:tavLst>
                                    </p:anim>
                                    <p:anim calcmode="lin" valueType="num">
                                      <p:cBhvr>
                                        <p:cTn id="47" dur="500" fill="hold"/>
                                        <p:tgtEl>
                                          <p:spTgt spid="43"/>
                                        </p:tgtEl>
                                        <p:attrNameLst>
                                          <p:attrName>ppt_h</p:attrName>
                                        </p:attrNameLst>
                                      </p:cBhvr>
                                      <p:tavLst>
                                        <p:tav tm="0">
                                          <p:val>
                                            <p:fltVal val="0"/>
                                          </p:val>
                                        </p:tav>
                                        <p:tav tm="100000">
                                          <p:val>
                                            <p:strVal val="#ppt_h"/>
                                          </p:val>
                                        </p:tav>
                                      </p:tavLst>
                                    </p:anim>
                                    <p:animEffect transition="in" filter="fade">
                                      <p:cBhvr>
                                        <p:cTn id="48" dur="500"/>
                                        <p:tgtEl>
                                          <p:spTgt spid="43"/>
                                        </p:tgtEl>
                                      </p:cBhvr>
                                    </p:animEffect>
                                  </p:childTnLst>
                                </p:cTn>
                              </p:par>
                              <p:par>
                                <p:cTn id="49" presetID="53" presetClass="entr" presetSubtype="16" fill="hold" grpId="0" nodeType="withEffect">
                                  <p:stCondLst>
                                    <p:cond delay="0"/>
                                  </p:stCondLst>
                                  <p:childTnLst>
                                    <p:set>
                                      <p:cBhvr>
                                        <p:cTn id="50" dur="1" fill="hold">
                                          <p:stCondLst>
                                            <p:cond delay="0"/>
                                          </p:stCondLst>
                                        </p:cTn>
                                        <p:tgtEl>
                                          <p:spTgt spid="9"/>
                                        </p:tgtEl>
                                        <p:attrNameLst>
                                          <p:attrName>style.visibility</p:attrName>
                                        </p:attrNameLst>
                                      </p:cBhvr>
                                      <p:to>
                                        <p:strVal val="visible"/>
                                      </p:to>
                                    </p:set>
                                    <p:anim calcmode="lin" valueType="num">
                                      <p:cBhvr>
                                        <p:cTn id="51" dur="500" fill="hold"/>
                                        <p:tgtEl>
                                          <p:spTgt spid="9"/>
                                        </p:tgtEl>
                                        <p:attrNameLst>
                                          <p:attrName>ppt_w</p:attrName>
                                        </p:attrNameLst>
                                      </p:cBhvr>
                                      <p:tavLst>
                                        <p:tav tm="0">
                                          <p:val>
                                            <p:fltVal val="0"/>
                                          </p:val>
                                        </p:tav>
                                        <p:tav tm="100000">
                                          <p:val>
                                            <p:strVal val="#ppt_w"/>
                                          </p:val>
                                        </p:tav>
                                      </p:tavLst>
                                    </p:anim>
                                    <p:anim calcmode="lin" valueType="num">
                                      <p:cBhvr>
                                        <p:cTn id="52" dur="500" fill="hold"/>
                                        <p:tgtEl>
                                          <p:spTgt spid="9"/>
                                        </p:tgtEl>
                                        <p:attrNameLst>
                                          <p:attrName>ppt_h</p:attrName>
                                        </p:attrNameLst>
                                      </p:cBhvr>
                                      <p:tavLst>
                                        <p:tav tm="0">
                                          <p:val>
                                            <p:fltVal val="0"/>
                                          </p:val>
                                        </p:tav>
                                        <p:tav tm="100000">
                                          <p:val>
                                            <p:strVal val="#ppt_h"/>
                                          </p:val>
                                        </p:tav>
                                      </p:tavLst>
                                    </p:anim>
                                    <p:animEffect transition="in" filter="fade">
                                      <p:cBhvr>
                                        <p:cTn id="53" dur="500"/>
                                        <p:tgtEl>
                                          <p:spTgt spid="9"/>
                                        </p:tgtEl>
                                      </p:cBhvr>
                                    </p:animEffect>
                                  </p:childTnLst>
                                </p:cTn>
                              </p:par>
                            </p:childTnLst>
                          </p:cTn>
                        </p:par>
                      </p:childTnLst>
                    </p:cTn>
                  </p:par>
                  <p:par>
                    <p:cTn id="54" fill="hold">
                      <p:stCondLst>
                        <p:cond delay="indefinite"/>
                      </p:stCondLst>
                      <p:childTnLst>
                        <p:par>
                          <p:cTn id="55" fill="hold">
                            <p:stCondLst>
                              <p:cond delay="0"/>
                            </p:stCondLst>
                            <p:childTnLst>
                              <p:par>
                                <p:cTn id="56" presetID="14" presetClass="entr" presetSubtype="10" fill="hold" grpId="0" nodeType="clickEffect">
                                  <p:stCondLst>
                                    <p:cond delay="0"/>
                                  </p:stCondLst>
                                  <p:childTnLst>
                                    <p:set>
                                      <p:cBhvr>
                                        <p:cTn id="57" dur="1" fill="hold">
                                          <p:stCondLst>
                                            <p:cond delay="0"/>
                                          </p:stCondLst>
                                        </p:cTn>
                                        <p:tgtEl>
                                          <p:spTgt spid="14"/>
                                        </p:tgtEl>
                                        <p:attrNameLst>
                                          <p:attrName>style.visibility</p:attrName>
                                        </p:attrNameLst>
                                      </p:cBhvr>
                                      <p:to>
                                        <p:strVal val="visible"/>
                                      </p:to>
                                    </p:set>
                                    <p:animEffect transition="in" filter="randombar(horizontal)">
                                      <p:cBhvr>
                                        <p:cTn id="58" dur="500"/>
                                        <p:tgtEl>
                                          <p:spTgt spid="14"/>
                                        </p:tgtEl>
                                      </p:cBhvr>
                                    </p:animEffect>
                                  </p:childTnLst>
                                </p:cTn>
                              </p:par>
                              <p:par>
                                <p:cTn id="59" presetID="14" presetClass="entr" presetSubtype="10" fill="hold" grpId="0" nodeType="withEffect">
                                  <p:stCondLst>
                                    <p:cond delay="0"/>
                                  </p:stCondLst>
                                  <p:childTnLst>
                                    <p:set>
                                      <p:cBhvr>
                                        <p:cTn id="60" dur="1" fill="hold">
                                          <p:stCondLst>
                                            <p:cond delay="0"/>
                                          </p:stCondLst>
                                        </p:cTn>
                                        <p:tgtEl>
                                          <p:spTgt spid="16"/>
                                        </p:tgtEl>
                                        <p:attrNameLst>
                                          <p:attrName>style.visibility</p:attrName>
                                        </p:attrNameLst>
                                      </p:cBhvr>
                                      <p:to>
                                        <p:strVal val="visible"/>
                                      </p:to>
                                    </p:set>
                                    <p:animEffect transition="in" filter="randombar(horizontal)">
                                      <p:cBhvr>
                                        <p:cTn id="61" dur="500"/>
                                        <p:tgtEl>
                                          <p:spTgt spid="16"/>
                                        </p:tgtEl>
                                      </p:cBhvr>
                                    </p:animEffect>
                                  </p:childTnLst>
                                </p:cTn>
                              </p:par>
                              <p:par>
                                <p:cTn id="62" presetID="14" presetClass="entr" presetSubtype="10" fill="hold" grpId="0" nodeType="withEffect">
                                  <p:stCondLst>
                                    <p:cond delay="0"/>
                                  </p:stCondLst>
                                  <p:childTnLst>
                                    <p:set>
                                      <p:cBhvr>
                                        <p:cTn id="63" dur="1" fill="hold">
                                          <p:stCondLst>
                                            <p:cond delay="0"/>
                                          </p:stCondLst>
                                        </p:cTn>
                                        <p:tgtEl>
                                          <p:spTgt spid="20"/>
                                        </p:tgtEl>
                                        <p:attrNameLst>
                                          <p:attrName>style.visibility</p:attrName>
                                        </p:attrNameLst>
                                      </p:cBhvr>
                                      <p:to>
                                        <p:strVal val="visible"/>
                                      </p:to>
                                    </p:set>
                                    <p:animEffect transition="in" filter="randombar(horizontal)">
                                      <p:cBhvr>
                                        <p:cTn id="64" dur="500"/>
                                        <p:tgtEl>
                                          <p:spTgt spid="20"/>
                                        </p:tgtEl>
                                      </p:cBhvr>
                                    </p:animEffect>
                                  </p:childTnLst>
                                </p:cTn>
                              </p:par>
                              <p:par>
                                <p:cTn id="65" presetID="14" presetClass="entr" presetSubtype="10" fill="hold" grpId="0" nodeType="withEffect">
                                  <p:stCondLst>
                                    <p:cond delay="0"/>
                                  </p:stCondLst>
                                  <p:childTnLst>
                                    <p:set>
                                      <p:cBhvr>
                                        <p:cTn id="66" dur="1" fill="hold">
                                          <p:stCondLst>
                                            <p:cond delay="0"/>
                                          </p:stCondLst>
                                        </p:cTn>
                                        <p:tgtEl>
                                          <p:spTgt spid="22"/>
                                        </p:tgtEl>
                                        <p:attrNameLst>
                                          <p:attrName>style.visibility</p:attrName>
                                        </p:attrNameLst>
                                      </p:cBhvr>
                                      <p:to>
                                        <p:strVal val="visible"/>
                                      </p:to>
                                    </p:set>
                                    <p:animEffect transition="in" filter="randombar(horizontal)">
                                      <p:cBhvr>
                                        <p:cTn id="67" dur="500"/>
                                        <p:tgtEl>
                                          <p:spTgt spid="22"/>
                                        </p:tgtEl>
                                      </p:cBhvr>
                                    </p:animEffect>
                                  </p:childTnLst>
                                </p:cTn>
                              </p:par>
                            </p:childTnLst>
                          </p:cTn>
                        </p:par>
                      </p:childTnLst>
                    </p:cTn>
                  </p:par>
                  <p:par>
                    <p:cTn id="68" fill="hold">
                      <p:stCondLst>
                        <p:cond delay="indefinite"/>
                      </p:stCondLst>
                      <p:childTnLst>
                        <p:par>
                          <p:cTn id="69" fill="hold">
                            <p:stCondLst>
                              <p:cond delay="0"/>
                            </p:stCondLst>
                            <p:childTnLst>
                              <p:par>
                                <p:cTn id="70" presetID="53" presetClass="entr" presetSubtype="16" fill="hold" grpId="0" nodeType="clickEffect">
                                  <p:stCondLst>
                                    <p:cond delay="0"/>
                                  </p:stCondLst>
                                  <p:childTnLst>
                                    <p:set>
                                      <p:cBhvr>
                                        <p:cTn id="71" dur="1" fill="hold">
                                          <p:stCondLst>
                                            <p:cond delay="0"/>
                                          </p:stCondLst>
                                        </p:cTn>
                                        <p:tgtEl>
                                          <p:spTgt spid="44"/>
                                        </p:tgtEl>
                                        <p:attrNameLst>
                                          <p:attrName>style.visibility</p:attrName>
                                        </p:attrNameLst>
                                      </p:cBhvr>
                                      <p:to>
                                        <p:strVal val="visible"/>
                                      </p:to>
                                    </p:set>
                                    <p:anim calcmode="lin" valueType="num">
                                      <p:cBhvr>
                                        <p:cTn id="72" dur="500" fill="hold"/>
                                        <p:tgtEl>
                                          <p:spTgt spid="44"/>
                                        </p:tgtEl>
                                        <p:attrNameLst>
                                          <p:attrName>ppt_w</p:attrName>
                                        </p:attrNameLst>
                                      </p:cBhvr>
                                      <p:tavLst>
                                        <p:tav tm="0">
                                          <p:val>
                                            <p:fltVal val="0"/>
                                          </p:val>
                                        </p:tav>
                                        <p:tav tm="100000">
                                          <p:val>
                                            <p:strVal val="#ppt_w"/>
                                          </p:val>
                                        </p:tav>
                                      </p:tavLst>
                                    </p:anim>
                                    <p:anim calcmode="lin" valueType="num">
                                      <p:cBhvr>
                                        <p:cTn id="73" dur="500" fill="hold"/>
                                        <p:tgtEl>
                                          <p:spTgt spid="44"/>
                                        </p:tgtEl>
                                        <p:attrNameLst>
                                          <p:attrName>ppt_h</p:attrName>
                                        </p:attrNameLst>
                                      </p:cBhvr>
                                      <p:tavLst>
                                        <p:tav tm="0">
                                          <p:val>
                                            <p:fltVal val="0"/>
                                          </p:val>
                                        </p:tav>
                                        <p:tav tm="100000">
                                          <p:val>
                                            <p:strVal val="#ppt_h"/>
                                          </p:val>
                                        </p:tav>
                                      </p:tavLst>
                                    </p:anim>
                                    <p:animEffect transition="in" filter="fade">
                                      <p:cBhvr>
                                        <p:cTn id="74" dur="500"/>
                                        <p:tgtEl>
                                          <p:spTgt spid="4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7" grpId="0" animBg="1"/>
      <p:bldP spid="18" grpId="0" animBg="1"/>
      <p:bldP spid="9" grpId="0" animBg="1"/>
      <p:bldP spid="10" grpId="0" animBg="1"/>
      <p:bldP spid="12" grpId="0" animBg="1"/>
      <p:bldP spid="14" grpId="0"/>
      <p:bldP spid="16" grpId="0"/>
      <p:bldP spid="20" grpId="0"/>
      <p:bldP spid="22" grpId="0"/>
      <p:bldP spid="44" grpId="0" animBg="1"/>
    </p:bldLst>
  </p:timing>
</p:sld>
</file>

<file path=ppt/slides/slide1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矩形 1"/>
          <p:cNvSpPr/>
          <p:nvPr/>
        </p:nvSpPr>
        <p:spPr>
          <a:xfrm>
            <a:off x="0" y="51470"/>
            <a:ext cx="180000" cy="1080000"/>
          </a:xfrm>
          <a:prstGeom prst="rect">
            <a:avLst/>
          </a:prstGeom>
          <a:solidFill>
            <a:srgbClr val="91D10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dirty="0"/>
          </a:p>
        </p:txBody>
      </p:sp>
      <p:sp>
        <p:nvSpPr>
          <p:cNvPr id="3" name="矩形 2"/>
          <p:cNvSpPr/>
          <p:nvPr/>
        </p:nvSpPr>
        <p:spPr>
          <a:xfrm>
            <a:off x="0" y="1155593"/>
            <a:ext cx="180000" cy="1080000"/>
          </a:xfrm>
          <a:prstGeom prst="rect">
            <a:avLst/>
          </a:prstGeom>
          <a:solidFill>
            <a:srgbClr val="FFA01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dirty="0"/>
          </a:p>
        </p:txBody>
      </p:sp>
      <p:sp>
        <p:nvSpPr>
          <p:cNvPr id="4" name="矩形 3"/>
          <p:cNvSpPr/>
          <p:nvPr/>
        </p:nvSpPr>
        <p:spPr>
          <a:xfrm>
            <a:off x="0" y="2259716"/>
            <a:ext cx="360000" cy="1080000"/>
          </a:xfrm>
          <a:prstGeom prst="rect">
            <a:avLst/>
          </a:prstGeom>
          <a:solidFill>
            <a:srgbClr val="00C5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dirty="0"/>
          </a:p>
        </p:txBody>
      </p:sp>
      <p:sp>
        <p:nvSpPr>
          <p:cNvPr id="5" name="矩形 4"/>
          <p:cNvSpPr/>
          <p:nvPr/>
        </p:nvSpPr>
        <p:spPr>
          <a:xfrm>
            <a:off x="0" y="3363838"/>
            <a:ext cx="180000" cy="1080000"/>
          </a:xfrm>
          <a:prstGeom prst="rect">
            <a:avLst/>
          </a:prstGeom>
          <a:solidFill>
            <a:srgbClr val="FF474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dirty="0"/>
          </a:p>
        </p:txBody>
      </p:sp>
      <p:sp>
        <p:nvSpPr>
          <p:cNvPr id="7" name="TextBox 54"/>
          <p:cNvSpPr txBox="1"/>
          <p:nvPr/>
        </p:nvSpPr>
        <p:spPr>
          <a:xfrm>
            <a:off x="1619885" y="174308"/>
            <a:ext cx="2673985" cy="417830"/>
          </a:xfrm>
          <a:prstGeom prst="rect">
            <a:avLst/>
          </a:prstGeom>
          <a:noFill/>
          <a:ln w="9525">
            <a:noFill/>
            <a:miter/>
          </a:ln>
        </p:spPr>
        <p:txBody>
          <a:bodyPr wrap="square">
            <a:spAutoFit/>
          </a:bodyPr>
          <a:lstStyle/>
          <a:p>
            <a:pPr lvl="0" eaLnBrk="1" hangingPunct="1"/>
            <a:r>
              <a:rPr lang="en-US" altLang="zh-CN" sz="2000" dirty="0">
                <a:solidFill>
                  <a:schemeClr val="bg1"/>
                </a:solidFill>
                <a:latin typeface="微软雅黑" pitchFamily="34" charset="-122"/>
                <a:ea typeface="微软雅黑" pitchFamily="34" charset="-122"/>
              </a:rPr>
              <a:t>3.2</a:t>
            </a:r>
            <a:r>
              <a:rPr lang="en-US" sz="2000" dirty="0">
                <a:solidFill>
                  <a:schemeClr val="bg1"/>
                </a:solidFill>
                <a:latin typeface="微软雅黑" pitchFamily="34" charset="-122"/>
                <a:ea typeface="微软雅黑" pitchFamily="34" charset="-122"/>
              </a:rPr>
              <a:t> </a:t>
            </a:r>
            <a:r>
              <a:rPr lang="zh-CN" altLang="en-US" sz="2000" dirty="0">
                <a:solidFill>
                  <a:schemeClr val="bg1"/>
                </a:solidFill>
                <a:latin typeface="微软雅黑" pitchFamily="34" charset="-122"/>
                <a:ea typeface="微软雅黑" pitchFamily="34" charset="-122"/>
              </a:rPr>
              <a:t>实践难点</a:t>
            </a:r>
          </a:p>
        </p:txBody>
      </p:sp>
      <p:sp>
        <p:nvSpPr>
          <p:cNvPr id="8195" name="Freeform 5"/>
          <p:cNvSpPr/>
          <p:nvPr/>
        </p:nvSpPr>
        <p:spPr>
          <a:xfrm>
            <a:off x="541973" y="210185"/>
            <a:ext cx="1092200" cy="373063"/>
          </a:xfrm>
          <a:custGeom>
            <a:avLst/>
            <a:gdLst/>
            <a:ahLst/>
            <a:cxnLst>
              <a:cxn ang="0">
                <a:pos x="35442" y="0"/>
              </a:cxn>
              <a:cxn ang="0">
                <a:pos x="950431" y="0"/>
              </a:cxn>
              <a:cxn ang="0">
                <a:pos x="985873" y="37004"/>
              </a:cxn>
              <a:cxn ang="0">
                <a:pos x="985873" y="94399"/>
              </a:cxn>
              <a:cxn ang="0">
                <a:pos x="1036505" y="138199"/>
              </a:cxn>
              <a:cxn ang="0">
                <a:pos x="1092200" y="186532"/>
              </a:cxn>
              <a:cxn ang="0">
                <a:pos x="1036505" y="234108"/>
              </a:cxn>
              <a:cxn ang="0">
                <a:pos x="985873" y="278664"/>
              </a:cxn>
              <a:cxn ang="0">
                <a:pos x="985873" y="335304"/>
              </a:cxn>
              <a:cxn ang="0">
                <a:pos x="950431" y="373063"/>
              </a:cxn>
              <a:cxn ang="0">
                <a:pos x="35442" y="373063"/>
              </a:cxn>
              <a:cxn ang="0">
                <a:pos x="0" y="335304"/>
              </a:cxn>
              <a:cxn ang="0">
                <a:pos x="0" y="37004"/>
              </a:cxn>
              <a:cxn ang="0">
                <a:pos x="35442" y="0"/>
              </a:cxn>
            </a:cxnLst>
            <a:rect l="0" t="0" r="0" b="0"/>
            <a:pathLst>
              <a:path w="1510" h="494">
                <a:moveTo>
                  <a:pt x="49" y="0"/>
                </a:moveTo>
                <a:lnTo>
                  <a:pt x="1314" y="0"/>
                </a:lnTo>
                <a:cubicBezTo>
                  <a:pt x="1341" y="0"/>
                  <a:pt x="1363" y="22"/>
                  <a:pt x="1363" y="49"/>
                </a:cubicBezTo>
                <a:lnTo>
                  <a:pt x="1363" y="125"/>
                </a:lnTo>
                <a:lnTo>
                  <a:pt x="1433" y="183"/>
                </a:lnTo>
                <a:lnTo>
                  <a:pt x="1510" y="247"/>
                </a:lnTo>
                <a:lnTo>
                  <a:pt x="1433" y="310"/>
                </a:lnTo>
                <a:lnTo>
                  <a:pt x="1363" y="369"/>
                </a:lnTo>
                <a:lnTo>
                  <a:pt x="1363" y="444"/>
                </a:lnTo>
                <a:cubicBezTo>
                  <a:pt x="1363" y="471"/>
                  <a:pt x="1341" y="494"/>
                  <a:pt x="1314" y="494"/>
                </a:cubicBezTo>
                <a:lnTo>
                  <a:pt x="49" y="494"/>
                </a:lnTo>
                <a:cubicBezTo>
                  <a:pt x="22" y="494"/>
                  <a:pt x="0" y="471"/>
                  <a:pt x="0" y="444"/>
                </a:cubicBezTo>
                <a:lnTo>
                  <a:pt x="0" y="49"/>
                </a:lnTo>
                <a:cubicBezTo>
                  <a:pt x="0" y="22"/>
                  <a:pt x="22" y="0"/>
                  <a:pt x="49" y="0"/>
                </a:cubicBezTo>
                <a:close/>
              </a:path>
            </a:pathLst>
          </a:custGeom>
          <a:solidFill>
            <a:schemeClr val="bg1">
              <a:alpha val="100000"/>
            </a:schemeClr>
          </a:solidFill>
          <a:ln w="9525">
            <a:noFill/>
          </a:ln>
        </p:spPr>
        <p:txBody>
          <a:bodyPr/>
          <a:lstStyle/>
          <a:p>
            <a:endParaRPr lang="zh-CN" altLang="en-US"/>
          </a:p>
        </p:txBody>
      </p:sp>
      <p:sp>
        <p:nvSpPr>
          <p:cNvPr id="8196" name="TextBox 23"/>
          <p:cNvSpPr txBox="1"/>
          <p:nvPr/>
        </p:nvSpPr>
        <p:spPr>
          <a:xfrm>
            <a:off x="594360" y="183198"/>
            <a:ext cx="903288" cy="396240"/>
          </a:xfrm>
          <a:prstGeom prst="rect">
            <a:avLst/>
          </a:prstGeom>
          <a:noFill/>
          <a:ln w="9525">
            <a:noFill/>
            <a:miter/>
          </a:ln>
        </p:spPr>
        <p:txBody>
          <a:bodyPr>
            <a:spAutoFit/>
          </a:bodyPr>
          <a:lstStyle/>
          <a:p>
            <a:pPr lvl="0" algn="ctr" eaLnBrk="1" hangingPunct="1"/>
            <a:r>
              <a:rPr lang="en-US" altLang="zh-CN" sz="2000" dirty="0">
                <a:solidFill>
                  <a:schemeClr val="accent2"/>
                </a:solidFill>
                <a:latin typeface="Arial" pitchFamily="34" charset="0"/>
                <a:ea typeface="宋体" pitchFamily="2" charset="-122"/>
              </a:rPr>
              <a:t>Part</a:t>
            </a:r>
            <a:r>
              <a:rPr lang="en-US" altLang="zh-CN" dirty="0">
                <a:solidFill>
                  <a:schemeClr val="accent2"/>
                </a:solidFill>
                <a:latin typeface="Arial" pitchFamily="34" charset="0"/>
                <a:ea typeface="宋体" pitchFamily="2" charset="-122"/>
              </a:rPr>
              <a:t> 3</a:t>
            </a:r>
            <a:endParaRPr lang="zh-CN" altLang="en-US" dirty="0">
              <a:solidFill>
                <a:schemeClr val="accent2"/>
              </a:solidFill>
              <a:latin typeface="Arial" pitchFamily="34" charset="0"/>
              <a:ea typeface="宋体" pitchFamily="2" charset="-122"/>
            </a:endParaRPr>
          </a:p>
        </p:txBody>
      </p:sp>
      <p:sp>
        <p:nvSpPr>
          <p:cNvPr id="12" name="矩形 11"/>
          <p:cNvSpPr/>
          <p:nvPr/>
        </p:nvSpPr>
        <p:spPr>
          <a:xfrm>
            <a:off x="0" y="4516755"/>
            <a:ext cx="179705" cy="577215"/>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dirty="0"/>
          </a:p>
        </p:txBody>
      </p:sp>
      <p:sp>
        <p:nvSpPr>
          <p:cNvPr id="39" name="任意多边形 38"/>
          <p:cNvSpPr/>
          <p:nvPr/>
        </p:nvSpPr>
        <p:spPr>
          <a:xfrm>
            <a:off x="2760250" y="1669334"/>
            <a:ext cx="3883283" cy="2092405"/>
          </a:xfrm>
          <a:custGeom>
            <a:avLst/>
            <a:gdLst>
              <a:gd name="connsiteX0" fmla="*/ 200025 w 6072187"/>
              <a:gd name="connsiteY0" fmla="*/ 700088 h 3271838"/>
              <a:gd name="connsiteX1" fmla="*/ 3000375 w 6072187"/>
              <a:gd name="connsiteY1" fmla="*/ 2286000 h 3271838"/>
              <a:gd name="connsiteX2" fmla="*/ 4914900 w 6072187"/>
              <a:gd name="connsiteY2" fmla="*/ 0 h 3271838"/>
              <a:gd name="connsiteX3" fmla="*/ 6072187 w 6072187"/>
              <a:gd name="connsiteY3" fmla="*/ 3171825 h 3271838"/>
              <a:gd name="connsiteX4" fmla="*/ 3000375 w 6072187"/>
              <a:gd name="connsiteY4" fmla="*/ 2343150 h 3271838"/>
              <a:gd name="connsiteX5" fmla="*/ 0 w 6072187"/>
              <a:gd name="connsiteY5" fmla="*/ 3271838 h 3271838"/>
              <a:gd name="connsiteX6" fmla="*/ 200025 w 6072187"/>
              <a:gd name="connsiteY6" fmla="*/ 700088 h 32718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072187" h="3271838">
                <a:moveTo>
                  <a:pt x="200025" y="700088"/>
                </a:moveTo>
                <a:lnTo>
                  <a:pt x="3000375" y="2286000"/>
                </a:lnTo>
                <a:lnTo>
                  <a:pt x="4914900" y="0"/>
                </a:lnTo>
                <a:lnTo>
                  <a:pt x="6072187" y="3171825"/>
                </a:lnTo>
                <a:lnTo>
                  <a:pt x="3000375" y="2343150"/>
                </a:lnTo>
                <a:lnTo>
                  <a:pt x="0" y="3271838"/>
                </a:lnTo>
                <a:lnTo>
                  <a:pt x="200025" y="700088"/>
                </a:lnTo>
                <a:close/>
              </a:path>
            </a:pathLst>
          </a:custGeom>
          <a:noFill/>
          <a:ln w="19050">
            <a:solidFill>
              <a:schemeClr val="tx1">
                <a:lumMod val="50000"/>
                <a:lumOff val="50000"/>
                <a:alpha val="8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sz="1000"/>
          </a:p>
        </p:txBody>
      </p:sp>
      <p:grpSp>
        <p:nvGrpSpPr>
          <p:cNvPr id="26" name="组合 25"/>
          <p:cNvGrpSpPr/>
          <p:nvPr/>
        </p:nvGrpSpPr>
        <p:grpSpPr>
          <a:xfrm>
            <a:off x="3854676" y="2345483"/>
            <a:ext cx="1589862" cy="1589862"/>
            <a:chOff x="3928818" y="2283698"/>
            <a:chExt cx="1589862" cy="1589862"/>
          </a:xfrm>
        </p:grpSpPr>
        <p:sp>
          <p:nvSpPr>
            <p:cNvPr id="40" name="椭圆 39"/>
            <p:cNvSpPr/>
            <p:nvPr/>
          </p:nvSpPr>
          <p:spPr>
            <a:xfrm>
              <a:off x="3928818" y="2283698"/>
              <a:ext cx="1589862" cy="1589862"/>
            </a:xfrm>
            <a:prstGeom prst="ellipse">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j-ea"/>
                <a:ea typeface="+mj-ea"/>
              </a:endParaRPr>
            </a:p>
          </p:txBody>
        </p:sp>
        <p:sp>
          <p:nvSpPr>
            <p:cNvPr id="41" name="文本框 15"/>
            <p:cNvSpPr txBox="1">
              <a:spLocks noChangeArrowheads="1"/>
            </p:cNvSpPr>
            <p:nvPr/>
          </p:nvSpPr>
          <p:spPr bwMode="auto">
            <a:xfrm>
              <a:off x="4129480" y="2892065"/>
              <a:ext cx="1210588" cy="400110"/>
            </a:xfrm>
            <a:prstGeom prst="rect">
              <a:avLst/>
            </a:prstGeom>
            <a:noFill/>
            <a:ln w="9525">
              <a:noFill/>
              <a:miter lim="800000"/>
            </a:ln>
          </p:spPr>
          <p:txBody>
            <a:bodyPr wrap="none">
              <a:spAutoFit/>
            </a:bodyPr>
            <a:lstStyle/>
            <a:p>
              <a:r>
                <a:rPr lang="zh-CN" altLang="en-US" sz="2000" dirty="0" smtClean="0">
                  <a:solidFill>
                    <a:srgbClr val="0070C0"/>
                  </a:solidFill>
                  <a:latin typeface="微软雅黑" pitchFamily="34" charset="-122"/>
                  <a:ea typeface="微软雅黑" pitchFamily="34" charset="-122"/>
                </a:rPr>
                <a:t>标题文字</a:t>
              </a:r>
              <a:endParaRPr lang="zh-CN" altLang="en-US" sz="2000" dirty="0">
                <a:solidFill>
                  <a:srgbClr val="0070C0"/>
                </a:solidFill>
                <a:latin typeface="微软雅黑" pitchFamily="34" charset="-122"/>
                <a:ea typeface="微软雅黑" pitchFamily="34" charset="-122"/>
              </a:endParaRPr>
            </a:p>
          </p:txBody>
        </p:sp>
      </p:grpSp>
      <p:grpSp>
        <p:nvGrpSpPr>
          <p:cNvPr id="27" name="组合 26"/>
          <p:cNvGrpSpPr/>
          <p:nvPr/>
        </p:nvGrpSpPr>
        <p:grpSpPr>
          <a:xfrm>
            <a:off x="5218139" y="1225676"/>
            <a:ext cx="1233514" cy="1233513"/>
            <a:chOff x="5292281" y="1163891"/>
            <a:chExt cx="1233514" cy="1233513"/>
          </a:xfrm>
        </p:grpSpPr>
        <p:sp>
          <p:nvSpPr>
            <p:cNvPr id="28" name="椭圆 27"/>
            <p:cNvSpPr/>
            <p:nvPr/>
          </p:nvSpPr>
          <p:spPr>
            <a:xfrm>
              <a:off x="5292281" y="1163891"/>
              <a:ext cx="1233514" cy="1233513"/>
            </a:xfrm>
            <a:prstGeom prst="ellipse">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j-ea"/>
                <a:ea typeface="+mj-ea"/>
              </a:endParaRPr>
            </a:p>
          </p:txBody>
        </p:sp>
        <p:sp>
          <p:nvSpPr>
            <p:cNvPr id="43" name="文本框 16"/>
            <p:cNvSpPr txBox="1">
              <a:spLocks noChangeArrowheads="1"/>
            </p:cNvSpPr>
            <p:nvPr/>
          </p:nvSpPr>
          <p:spPr bwMode="auto">
            <a:xfrm>
              <a:off x="5452799" y="1629154"/>
              <a:ext cx="954107" cy="323165"/>
            </a:xfrm>
            <a:prstGeom prst="rect">
              <a:avLst/>
            </a:prstGeom>
            <a:noFill/>
            <a:ln w="9525">
              <a:noFill/>
              <a:miter lim="800000"/>
            </a:ln>
          </p:spPr>
          <p:txBody>
            <a:bodyPr wrap="none">
              <a:spAutoFit/>
            </a:bodyPr>
            <a:lstStyle/>
            <a:p>
              <a:r>
                <a:rPr lang="zh-CN" altLang="en-US" sz="1500" dirty="0" smtClean="0">
                  <a:solidFill>
                    <a:srgbClr val="0070C0"/>
                  </a:solidFill>
                  <a:latin typeface="微软雅黑" pitchFamily="34" charset="-122"/>
                  <a:ea typeface="微软雅黑" pitchFamily="34" charset="-122"/>
                </a:rPr>
                <a:t>标题文字</a:t>
              </a:r>
              <a:endParaRPr lang="zh-CN" altLang="en-US" sz="1500" dirty="0">
                <a:solidFill>
                  <a:srgbClr val="0070C0"/>
                </a:solidFill>
                <a:latin typeface="微软雅黑" pitchFamily="34" charset="-122"/>
                <a:ea typeface="微软雅黑" pitchFamily="34" charset="-122"/>
              </a:endParaRPr>
            </a:p>
          </p:txBody>
        </p:sp>
      </p:grpSp>
      <p:grpSp>
        <p:nvGrpSpPr>
          <p:cNvPr id="29" name="组合 28"/>
          <p:cNvGrpSpPr/>
          <p:nvPr/>
        </p:nvGrpSpPr>
        <p:grpSpPr>
          <a:xfrm>
            <a:off x="5940988" y="3051073"/>
            <a:ext cx="1208133" cy="1208133"/>
            <a:chOff x="6015130" y="2989288"/>
            <a:chExt cx="1208133" cy="1208133"/>
          </a:xfrm>
        </p:grpSpPr>
        <p:sp>
          <p:nvSpPr>
            <p:cNvPr id="82" name="椭圆 81"/>
            <p:cNvSpPr/>
            <p:nvPr/>
          </p:nvSpPr>
          <p:spPr>
            <a:xfrm>
              <a:off x="6015130" y="2989288"/>
              <a:ext cx="1208133" cy="1208133"/>
            </a:xfrm>
            <a:prstGeom prst="ellipse">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j-ea"/>
                <a:ea typeface="+mj-ea"/>
              </a:endParaRPr>
            </a:p>
          </p:txBody>
        </p:sp>
        <p:sp>
          <p:nvSpPr>
            <p:cNvPr id="83" name="文本框 19"/>
            <p:cNvSpPr txBox="1">
              <a:spLocks noChangeArrowheads="1"/>
            </p:cNvSpPr>
            <p:nvPr/>
          </p:nvSpPr>
          <p:spPr bwMode="auto">
            <a:xfrm>
              <a:off x="6144596" y="3434788"/>
              <a:ext cx="954107" cy="323165"/>
            </a:xfrm>
            <a:prstGeom prst="rect">
              <a:avLst/>
            </a:prstGeom>
            <a:noFill/>
            <a:ln w="9525">
              <a:noFill/>
              <a:miter lim="800000"/>
            </a:ln>
          </p:spPr>
          <p:txBody>
            <a:bodyPr wrap="none">
              <a:spAutoFit/>
            </a:bodyPr>
            <a:lstStyle/>
            <a:p>
              <a:r>
                <a:rPr lang="zh-CN" altLang="en-US" sz="1500" dirty="0" smtClean="0">
                  <a:solidFill>
                    <a:srgbClr val="0070C0"/>
                  </a:solidFill>
                  <a:latin typeface="微软雅黑" pitchFamily="34" charset="-122"/>
                  <a:ea typeface="微软雅黑" pitchFamily="34" charset="-122"/>
                </a:rPr>
                <a:t>标题文字</a:t>
              </a:r>
              <a:endParaRPr lang="zh-CN" altLang="en-US" sz="1500" dirty="0">
                <a:solidFill>
                  <a:srgbClr val="0070C0"/>
                </a:solidFill>
                <a:latin typeface="微软雅黑" pitchFamily="34" charset="-122"/>
                <a:ea typeface="微软雅黑" pitchFamily="34" charset="-122"/>
              </a:endParaRPr>
            </a:p>
          </p:txBody>
        </p:sp>
      </p:grpSp>
      <p:sp>
        <p:nvSpPr>
          <p:cNvPr id="84" name="椭圆 83"/>
          <p:cNvSpPr/>
          <p:nvPr/>
        </p:nvSpPr>
        <p:spPr>
          <a:xfrm>
            <a:off x="5305450" y="3974939"/>
            <a:ext cx="379699" cy="379699"/>
          </a:xfrm>
          <a:prstGeom prst="ellipse">
            <a:avLst/>
          </a:prstGeom>
          <a:solidFill>
            <a:schemeClr val="bg2"/>
          </a:soli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j-ea"/>
              <a:ea typeface="+mj-ea"/>
            </a:endParaRPr>
          </a:p>
        </p:txBody>
      </p:sp>
      <p:sp>
        <p:nvSpPr>
          <p:cNvPr id="85" name="椭圆 84"/>
          <p:cNvSpPr/>
          <p:nvPr/>
        </p:nvSpPr>
        <p:spPr>
          <a:xfrm>
            <a:off x="1494248" y="2720106"/>
            <a:ext cx="506604" cy="506603"/>
          </a:xfrm>
          <a:prstGeom prst="ellipse">
            <a:avLst/>
          </a:prstGeom>
          <a:solidFill>
            <a:srgbClr val="0070C0"/>
          </a:soli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j-ea"/>
              <a:ea typeface="+mj-ea"/>
            </a:endParaRPr>
          </a:p>
        </p:txBody>
      </p:sp>
      <p:sp>
        <p:nvSpPr>
          <p:cNvPr id="86" name="椭圆 85"/>
          <p:cNvSpPr/>
          <p:nvPr/>
        </p:nvSpPr>
        <p:spPr>
          <a:xfrm>
            <a:off x="6854702" y="1641923"/>
            <a:ext cx="506604" cy="505588"/>
          </a:xfrm>
          <a:prstGeom prst="ellipse">
            <a:avLst/>
          </a:prstGeom>
          <a:solidFill>
            <a:schemeClr val="bg2"/>
          </a:soli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j-ea"/>
              <a:ea typeface="+mj-ea"/>
            </a:endParaRPr>
          </a:p>
        </p:txBody>
      </p:sp>
      <p:sp>
        <p:nvSpPr>
          <p:cNvPr id="87" name="椭圆 86"/>
          <p:cNvSpPr/>
          <p:nvPr/>
        </p:nvSpPr>
        <p:spPr>
          <a:xfrm>
            <a:off x="7478058" y="3277471"/>
            <a:ext cx="336044" cy="336044"/>
          </a:xfrm>
          <a:prstGeom prst="ellipse">
            <a:avLst/>
          </a:prstGeom>
          <a:solidFill>
            <a:srgbClr val="0070C0"/>
          </a:soli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j-ea"/>
              <a:ea typeface="+mj-ea"/>
            </a:endParaRPr>
          </a:p>
        </p:txBody>
      </p:sp>
      <p:sp>
        <p:nvSpPr>
          <p:cNvPr id="88" name="椭圆 87"/>
          <p:cNvSpPr/>
          <p:nvPr/>
        </p:nvSpPr>
        <p:spPr>
          <a:xfrm>
            <a:off x="3959245" y="1365779"/>
            <a:ext cx="465994" cy="465994"/>
          </a:xfrm>
          <a:prstGeom prst="ellipse">
            <a:avLst/>
          </a:prstGeom>
          <a:solidFill>
            <a:srgbClr val="0070C0"/>
          </a:soli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j-ea"/>
              <a:ea typeface="+mj-ea"/>
            </a:endParaRPr>
          </a:p>
        </p:txBody>
      </p:sp>
      <p:grpSp>
        <p:nvGrpSpPr>
          <p:cNvPr id="36" name="组合 35"/>
          <p:cNvGrpSpPr/>
          <p:nvPr/>
        </p:nvGrpSpPr>
        <p:grpSpPr>
          <a:xfrm>
            <a:off x="2341972" y="1503851"/>
            <a:ext cx="1015238" cy="1015238"/>
            <a:chOff x="2416114" y="1442066"/>
            <a:chExt cx="1015238" cy="1015238"/>
          </a:xfrm>
        </p:grpSpPr>
        <p:sp>
          <p:nvSpPr>
            <p:cNvPr id="80" name="椭圆 79"/>
            <p:cNvSpPr/>
            <p:nvPr/>
          </p:nvSpPr>
          <p:spPr>
            <a:xfrm>
              <a:off x="2416114" y="1442066"/>
              <a:ext cx="1015238" cy="1015238"/>
            </a:xfrm>
            <a:prstGeom prst="ellipse">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j-ea"/>
                <a:ea typeface="+mj-ea"/>
              </a:endParaRPr>
            </a:p>
          </p:txBody>
        </p:sp>
        <p:sp>
          <p:nvSpPr>
            <p:cNvPr id="89" name="文本框 19"/>
            <p:cNvSpPr txBox="1">
              <a:spLocks noChangeArrowheads="1"/>
            </p:cNvSpPr>
            <p:nvPr/>
          </p:nvSpPr>
          <p:spPr bwMode="auto">
            <a:xfrm>
              <a:off x="2448670" y="1804357"/>
              <a:ext cx="954107" cy="323165"/>
            </a:xfrm>
            <a:prstGeom prst="rect">
              <a:avLst/>
            </a:prstGeom>
            <a:noFill/>
            <a:ln w="9525">
              <a:noFill/>
              <a:miter lim="800000"/>
            </a:ln>
          </p:spPr>
          <p:txBody>
            <a:bodyPr wrap="none">
              <a:spAutoFit/>
            </a:bodyPr>
            <a:lstStyle/>
            <a:p>
              <a:r>
                <a:rPr lang="zh-CN" altLang="en-US" sz="1500" dirty="0" smtClean="0">
                  <a:solidFill>
                    <a:srgbClr val="0070C0"/>
                  </a:solidFill>
                  <a:latin typeface="微软雅黑" pitchFamily="34" charset="-122"/>
                  <a:ea typeface="微软雅黑" pitchFamily="34" charset="-122"/>
                </a:rPr>
                <a:t>标题文字</a:t>
              </a:r>
              <a:endParaRPr lang="zh-CN" altLang="en-US" sz="1500" dirty="0">
                <a:solidFill>
                  <a:srgbClr val="0070C0"/>
                </a:solidFill>
                <a:latin typeface="微软雅黑" pitchFamily="34" charset="-122"/>
                <a:ea typeface="微软雅黑" pitchFamily="34" charset="-122"/>
              </a:endParaRPr>
            </a:p>
          </p:txBody>
        </p:sp>
      </p:grpSp>
      <p:grpSp>
        <p:nvGrpSpPr>
          <p:cNvPr id="37" name="组合 36"/>
          <p:cNvGrpSpPr/>
          <p:nvPr/>
        </p:nvGrpSpPr>
        <p:grpSpPr>
          <a:xfrm>
            <a:off x="2253646" y="3140414"/>
            <a:ext cx="1103564" cy="1103563"/>
            <a:chOff x="2327788" y="3078629"/>
            <a:chExt cx="1103564" cy="1103563"/>
          </a:xfrm>
        </p:grpSpPr>
        <p:sp>
          <p:nvSpPr>
            <p:cNvPr id="81" name="椭圆 80"/>
            <p:cNvSpPr/>
            <p:nvPr/>
          </p:nvSpPr>
          <p:spPr>
            <a:xfrm>
              <a:off x="2327788" y="3078629"/>
              <a:ext cx="1103564" cy="1103563"/>
            </a:xfrm>
            <a:prstGeom prst="ellipse">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j-ea"/>
                <a:ea typeface="+mj-ea"/>
              </a:endParaRPr>
            </a:p>
          </p:txBody>
        </p:sp>
        <p:sp>
          <p:nvSpPr>
            <p:cNvPr id="90" name="文本框 16"/>
            <p:cNvSpPr txBox="1">
              <a:spLocks noChangeArrowheads="1"/>
            </p:cNvSpPr>
            <p:nvPr/>
          </p:nvSpPr>
          <p:spPr bwMode="auto">
            <a:xfrm>
              <a:off x="2402516" y="3444440"/>
              <a:ext cx="954107" cy="323165"/>
            </a:xfrm>
            <a:prstGeom prst="rect">
              <a:avLst/>
            </a:prstGeom>
            <a:noFill/>
            <a:ln w="9525">
              <a:noFill/>
              <a:miter lim="800000"/>
            </a:ln>
          </p:spPr>
          <p:txBody>
            <a:bodyPr wrap="none">
              <a:spAutoFit/>
            </a:bodyPr>
            <a:lstStyle/>
            <a:p>
              <a:r>
                <a:rPr lang="zh-CN" altLang="en-US" sz="1500" dirty="0" smtClean="0">
                  <a:solidFill>
                    <a:srgbClr val="0070C0"/>
                  </a:solidFill>
                  <a:latin typeface="微软雅黑" pitchFamily="34" charset="-122"/>
                  <a:ea typeface="微软雅黑" pitchFamily="34" charset="-122"/>
                </a:rPr>
                <a:t>标题文字</a:t>
              </a:r>
              <a:endParaRPr lang="zh-CN" altLang="en-US" sz="1500" dirty="0">
                <a:solidFill>
                  <a:srgbClr val="0070C0"/>
                </a:solidFill>
                <a:latin typeface="微软雅黑" pitchFamily="34" charset="-122"/>
                <a:ea typeface="微软雅黑" pitchFamily="34" charset="-122"/>
              </a:endParaRPr>
            </a:p>
          </p:txBody>
        </p:sp>
      </p:grpSp>
    </p:spTree>
  </p:cSld>
  <p:clrMapOvr>
    <a:masterClrMapping/>
  </p:clrMapOvr>
  <mc:AlternateContent xmlns:mc="http://schemas.openxmlformats.org/markup-compatibility/2006" xmlns:p14="http://schemas.microsoft.com/office/powerpoint/2010/main">
    <mc:Choice Requires="p14">
      <p:transition spd="slow" p14:dur="1600" advClick="0" advTm="6000">
        <p14:prism isInverted="1"/>
      </p:transition>
    </mc:Choice>
    <mc:Fallback xmlns="">
      <p:transition spd="slow" advClick="0" advTm="6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7"/>
                                        </p:tgtEl>
                                        <p:attrNameLst>
                                          <p:attrName>style.visibility</p:attrName>
                                        </p:attrNameLst>
                                      </p:cBhvr>
                                      <p:to>
                                        <p:strVal val="visible"/>
                                      </p:to>
                                    </p:set>
                                    <p:anim calcmode="lin" valueType="num">
                                      <p:cBhvr>
                                        <p:cTn id="7" dur="400" fill="hold"/>
                                        <p:tgtEl>
                                          <p:spTgt spid="7"/>
                                        </p:tgtEl>
                                        <p:attrNameLst>
                                          <p:attrName>ppt_x</p:attrName>
                                        </p:attrNameLst>
                                      </p:cBhvr>
                                      <p:tavLst>
                                        <p:tav tm="0">
                                          <p:val>
                                            <p:strVal val="#ppt_x"/>
                                          </p:val>
                                        </p:tav>
                                        <p:tav tm="50000">
                                          <p:val>
                                            <p:strVal val="#ppt_x+.1"/>
                                          </p:val>
                                        </p:tav>
                                        <p:tav tm="100000">
                                          <p:val>
                                            <p:strVal val="#ppt_x"/>
                                          </p:val>
                                        </p:tav>
                                      </p:tavLst>
                                    </p:anim>
                                    <p:anim calcmode="lin" valueType="num">
                                      <p:cBhvr>
                                        <p:cTn id="8" dur="400" fill="hold"/>
                                        <p:tgtEl>
                                          <p:spTgt spid="7"/>
                                        </p:tgtEl>
                                        <p:attrNameLst>
                                          <p:attrName>ppt_y</p:attrName>
                                        </p:attrNameLst>
                                      </p:cBhvr>
                                      <p:tavLst>
                                        <p:tav tm="0">
                                          <p:val>
                                            <p:strVal val="#ppt_y"/>
                                          </p:val>
                                        </p:tav>
                                        <p:tav tm="100000">
                                          <p:val>
                                            <p:strVal val="#ppt_y"/>
                                          </p:val>
                                        </p:tav>
                                      </p:tavLst>
                                    </p:anim>
                                    <p:anim calcmode="lin" valueType="num">
                                      <p:cBhvr>
                                        <p:cTn id="9" dur="400" fill="hold"/>
                                        <p:tgtEl>
                                          <p:spTgt spid="7"/>
                                        </p:tgtEl>
                                        <p:attrNameLst>
                                          <p:attrName>ppt_h</p:attrName>
                                        </p:attrNameLst>
                                      </p:cBhvr>
                                      <p:tavLst>
                                        <p:tav tm="0">
                                          <p:val>
                                            <p:strVal val="#ppt_h/10"/>
                                          </p:val>
                                        </p:tav>
                                        <p:tav tm="50000">
                                          <p:val>
                                            <p:strVal val="#ppt_h+.01"/>
                                          </p:val>
                                        </p:tav>
                                        <p:tav tm="100000">
                                          <p:val>
                                            <p:strVal val="#ppt_h"/>
                                          </p:val>
                                        </p:tav>
                                      </p:tavLst>
                                    </p:anim>
                                    <p:anim calcmode="lin" valueType="num">
                                      <p:cBhvr>
                                        <p:cTn id="10" dur="400" fill="hold"/>
                                        <p:tgtEl>
                                          <p:spTgt spid="7"/>
                                        </p:tgtEl>
                                        <p:attrNameLst>
                                          <p:attrName>ppt_w</p:attrName>
                                        </p:attrNameLst>
                                      </p:cBhvr>
                                      <p:tavLst>
                                        <p:tav tm="0">
                                          <p:val>
                                            <p:strVal val="#ppt_w/10"/>
                                          </p:val>
                                        </p:tav>
                                        <p:tav tm="50000">
                                          <p:val>
                                            <p:strVal val="#ppt_w+.01"/>
                                          </p:val>
                                        </p:tav>
                                        <p:tav tm="100000">
                                          <p:val>
                                            <p:strVal val="#ppt_w"/>
                                          </p:val>
                                        </p:tav>
                                      </p:tavLst>
                                    </p:anim>
                                    <p:animEffect transition="in" filter="fade">
                                      <p:cBhvr>
                                        <p:cTn id="11" dur="400" tmFilter="0,0; .5, 1; 1, 1"/>
                                        <p:tgtEl>
                                          <p:spTgt spid="7"/>
                                        </p:tgtEl>
                                      </p:cBhvr>
                                    </p:animEffect>
                                  </p:childTnLst>
                                </p:cTn>
                              </p:par>
                            </p:childTnLst>
                          </p:cTn>
                        </p:par>
                        <p:par>
                          <p:cTn id="12" fill="hold">
                            <p:stCondLst>
                              <p:cond delay="680"/>
                            </p:stCondLst>
                            <p:childTnLst>
                              <p:par>
                                <p:cTn id="13" presetID="53" presetClass="entr" presetSubtype="16" fill="hold" grpId="0" nodeType="afterEffect">
                                  <p:stCondLst>
                                    <p:cond delay="0"/>
                                  </p:stCondLst>
                                  <p:childTnLst>
                                    <p:set>
                                      <p:cBhvr>
                                        <p:cTn id="14" dur="1" fill="hold">
                                          <p:stCondLst>
                                            <p:cond delay="0"/>
                                          </p:stCondLst>
                                        </p:cTn>
                                        <p:tgtEl>
                                          <p:spTgt spid="39"/>
                                        </p:tgtEl>
                                        <p:attrNameLst>
                                          <p:attrName>style.visibility</p:attrName>
                                        </p:attrNameLst>
                                      </p:cBhvr>
                                      <p:to>
                                        <p:strVal val="visible"/>
                                      </p:to>
                                    </p:set>
                                    <p:anim calcmode="lin" valueType="num">
                                      <p:cBhvr>
                                        <p:cTn id="15" dur="500" fill="hold"/>
                                        <p:tgtEl>
                                          <p:spTgt spid="39"/>
                                        </p:tgtEl>
                                        <p:attrNameLst>
                                          <p:attrName>ppt_w</p:attrName>
                                        </p:attrNameLst>
                                      </p:cBhvr>
                                      <p:tavLst>
                                        <p:tav tm="0">
                                          <p:val>
                                            <p:fltVal val="0"/>
                                          </p:val>
                                        </p:tav>
                                        <p:tav tm="100000">
                                          <p:val>
                                            <p:strVal val="#ppt_w"/>
                                          </p:val>
                                        </p:tav>
                                      </p:tavLst>
                                    </p:anim>
                                    <p:anim calcmode="lin" valueType="num">
                                      <p:cBhvr>
                                        <p:cTn id="16" dur="500" fill="hold"/>
                                        <p:tgtEl>
                                          <p:spTgt spid="39"/>
                                        </p:tgtEl>
                                        <p:attrNameLst>
                                          <p:attrName>ppt_h</p:attrName>
                                        </p:attrNameLst>
                                      </p:cBhvr>
                                      <p:tavLst>
                                        <p:tav tm="0">
                                          <p:val>
                                            <p:fltVal val="0"/>
                                          </p:val>
                                        </p:tav>
                                        <p:tav tm="100000">
                                          <p:val>
                                            <p:strVal val="#ppt_h"/>
                                          </p:val>
                                        </p:tav>
                                      </p:tavLst>
                                    </p:anim>
                                    <p:animEffect transition="in" filter="fade">
                                      <p:cBhvr>
                                        <p:cTn id="17" dur="500"/>
                                        <p:tgtEl>
                                          <p:spTgt spid="39"/>
                                        </p:tgtEl>
                                      </p:cBhvr>
                                    </p:animEffect>
                                  </p:childTnLst>
                                </p:cTn>
                              </p:par>
                            </p:childTnLst>
                          </p:cTn>
                        </p:par>
                        <p:par>
                          <p:cTn id="18" fill="hold">
                            <p:stCondLst>
                              <p:cond delay="1180"/>
                            </p:stCondLst>
                            <p:childTnLst>
                              <p:par>
                                <p:cTn id="19" presetID="23" presetClass="entr" presetSubtype="32" fill="hold" nodeType="afterEffect">
                                  <p:stCondLst>
                                    <p:cond delay="0"/>
                                  </p:stCondLst>
                                  <p:childTnLst>
                                    <p:set>
                                      <p:cBhvr>
                                        <p:cTn id="20" dur="1" fill="hold">
                                          <p:stCondLst>
                                            <p:cond delay="0"/>
                                          </p:stCondLst>
                                        </p:cTn>
                                        <p:tgtEl>
                                          <p:spTgt spid="36"/>
                                        </p:tgtEl>
                                        <p:attrNameLst>
                                          <p:attrName>style.visibility</p:attrName>
                                        </p:attrNameLst>
                                      </p:cBhvr>
                                      <p:to>
                                        <p:strVal val="visible"/>
                                      </p:to>
                                    </p:set>
                                    <p:anim calcmode="lin" valueType="num">
                                      <p:cBhvr>
                                        <p:cTn id="21" dur="500" fill="hold"/>
                                        <p:tgtEl>
                                          <p:spTgt spid="36"/>
                                        </p:tgtEl>
                                        <p:attrNameLst>
                                          <p:attrName>ppt_w</p:attrName>
                                        </p:attrNameLst>
                                      </p:cBhvr>
                                      <p:tavLst>
                                        <p:tav tm="0">
                                          <p:val>
                                            <p:strVal val="4*#ppt_w"/>
                                          </p:val>
                                        </p:tav>
                                        <p:tav tm="100000">
                                          <p:val>
                                            <p:strVal val="#ppt_w"/>
                                          </p:val>
                                        </p:tav>
                                      </p:tavLst>
                                    </p:anim>
                                    <p:anim calcmode="lin" valueType="num">
                                      <p:cBhvr>
                                        <p:cTn id="22" dur="500" fill="hold"/>
                                        <p:tgtEl>
                                          <p:spTgt spid="36"/>
                                        </p:tgtEl>
                                        <p:attrNameLst>
                                          <p:attrName>ppt_h</p:attrName>
                                        </p:attrNameLst>
                                      </p:cBhvr>
                                      <p:tavLst>
                                        <p:tav tm="0">
                                          <p:val>
                                            <p:strVal val="4*#ppt_h"/>
                                          </p:val>
                                        </p:tav>
                                        <p:tav tm="100000">
                                          <p:val>
                                            <p:strVal val="#ppt_h"/>
                                          </p:val>
                                        </p:tav>
                                      </p:tavLst>
                                    </p:anim>
                                  </p:childTnLst>
                                </p:cTn>
                              </p:par>
                              <p:par>
                                <p:cTn id="23" presetID="23" presetClass="entr" presetSubtype="32" fill="hold" nodeType="withEffect">
                                  <p:stCondLst>
                                    <p:cond delay="0"/>
                                  </p:stCondLst>
                                  <p:childTnLst>
                                    <p:set>
                                      <p:cBhvr>
                                        <p:cTn id="24" dur="1" fill="hold">
                                          <p:stCondLst>
                                            <p:cond delay="0"/>
                                          </p:stCondLst>
                                        </p:cTn>
                                        <p:tgtEl>
                                          <p:spTgt spid="37"/>
                                        </p:tgtEl>
                                        <p:attrNameLst>
                                          <p:attrName>style.visibility</p:attrName>
                                        </p:attrNameLst>
                                      </p:cBhvr>
                                      <p:to>
                                        <p:strVal val="visible"/>
                                      </p:to>
                                    </p:set>
                                    <p:anim calcmode="lin" valueType="num">
                                      <p:cBhvr>
                                        <p:cTn id="25" dur="500" fill="hold"/>
                                        <p:tgtEl>
                                          <p:spTgt spid="37"/>
                                        </p:tgtEl>
                                        <p:attrNameLst>
                                          <p:attrName>ppt_w</p:attrName>
                                        </p:attrNameLst>
                                      </p:cBhvr>
                                      <p:tavLst>
                                        <p:tav tm="0">
                                          <p:val>
                                            <p:strVal val="4*#ppt_w"/>
                                          </p:val>
                                        </p:tav>
                                        <p:tav tm="100000">
                                          <p:val>
                                            <p:strVal val="#ppt_w"/>
                                          </p:val>
                                        </p:tav>
                                      </p:tavLst>
                                    </p:anim>
                                    <p:anim calcmode="lin" valueType="num">
                                      <p:cBhvr>
                                        <p:cTn id="26" dur="500" fill="hold"/>
                                        <p:tgtEl>
                                          <p:spTgt spid="37"/>
                                        </p:tgtEl>
                                        <p:attrNameLst>
                                          <p:attrName>ppt_h</p:attrName>
                                        </p:attrNameLst>
                                      </p:cBhvr>
                                      <p:tavLst>
                                        <p:tav tm="0">
                                          <p:val>
                                            <p:strVal val="4*#ppt_h"/>
                                          </p:val>
                                        </p:tav>
                                        <p:tav tm="100000">
                                          <p:val>
                                            <p:strVal val="#ppt_h"/>
                                          </p:val>
                                        </p:tav>
                                      </p:tavLst>
                                    </p:anim>
                                  </p:childTnLst>
                                </p:cTn>
                              </p:par>
                              <p:par>
                                <p:cTn id="27" presetID="23" presetClass="entr" presetSubtype="32" fill="hold" nodeType="withEffect">
                                  <p:stCondLst>
                                    <p:cond delay="0"/>
                                  </p:stCondLst>
                                  <p:childTnLst>
                                    <p:set>
                                      <p:cBhvr>
                                        <p:cTn id="28" dur="1" fill="hold">
                                          <p:stCondLst>
                                            <p:cond delay="0"/>
                                          </p:stCondLst>
                                        </p:cTn>
                                        <p:tgtEl>
                                          <p:spTgt spid="26"/>
                                        </p:tgtEl>
                                        <p:attrNameLst>
                                          <p:attrName>style.visibility</p:attrName>
                                        </p:attrNameLst>
                                      </p:cBhvr>
                                      <p:to>
                                        <p:strVal val="visible"/>
                                      </p:to>
                                    </p:set>
                                    <p:anim calcmode="lin" valueType="num">
                                      <p:cBhvr>
                                        <p:cTn id="29" dur="500" fill="hold"/>
                                        <p:tgtEl>
                                          <p:spTgt spid="26"/>
                                        </p:tgtEl>
                                        <p:attrNameLst>
                                          <p:attrName>ppt_w</p:attrName>
                                        </p:attrNameLst>
                                      </p:cBhvr>
                                      <p:tavLst>
                                        <p:tav tm="0">
                                          <p:val>
                                            <p:strVal val="4*#ppt_w"/>
                                          </p:val>
                                        </p:tav>
                                        <p:tav tm="100000">
                                          <p:val>
                                            <p:strVal val="#ppt_w"/>
                                          </p:val>
                                        </p:tav>
                                      </p:tavLst>
                                    </p:anim>
                                    <p:anim calcmode="lin" valueType="num">
                                      <p:cBhvr>
                                        <p:cTn id="30" dur="500" fill="hold"/>
                                        <p:tgtEl>
                                          <p:spTgt spid="26"/>
                                        </p:tgtEl>
                                        <p:attrNameLst>
                                          <p:attrName>ppt_h</p:attrName>
                                        </p:attrNameLst>
                                      </p:cBhvr>
                                      <p:tavLst>
                                        <p:tav tm="0">
                                          <p:val>
                                            <p:strVal val="4*#ppt_h"/>
                                          </p:val>
                                        </p:tav>
                                        <p:tav tm="100000">
                                          <p:val>
                                            <p:strVal val="#ppt_h"/>
                                          </p:val>
                                        </p:tav>
                                      </p:tavLst>
                                    </p:anim>
                                  </p:childTnLst>
                                </p:cTn>
                              </p:par>
                              <p:par>
                                <p:cTn id="31" presetID="23" presetClass="entr" presetSubtype="32" fill="hold" nodeType="withEffect">
                                  <p:stCondLst>
                                    <p:cond delay="0"/>
                                  </p:stCondLst>
                                  <p:childTnLst>
                                    <p:set>
                                      <p:cBhvr>
                                        <p:cTn id="32" dur="1" fill="hold">
                                          <p:stCondLst>
                                            <p:cond delay="0"/>
                                          </p:stCondLst>
                                        </p:cTn>
                                        <p:tgtEl>
                                          <p:spTgt spid="27"/>
                                        </p:tgtEl>
                                        <p:attrNameLst>
                                          <p:attrName>style.visibility</p:attrName>
                                        </p:attrNameLst>
                                      </p:cBhvr>
                                      <p:to>
                                        <p:strVal val="visible"/>
                                      </p:to>
                                    </p:set>
                                    <p:anim calcmode="lin" valueType="num">
                                      <p:cBhvr>
                                        <p:cTn id="33" dur="500" fill="hold"/>
                                        <p:tgtEl>
                                          <p:spTgt spid="27"/>
                                        </p:tgtEl>
                                        <p:attrNameLst>
                                          <p:attrName>ppt_w</p:attrName>
                                        </p:attrNameLst>
                                      </p:cBhvr>
                                      <p:tavLst>
                                        <p:tav tm="0">
                                          <p:val>
                                            <p:strVal val="4*#ppt_w"/>
                                          </p:val>
                                        </p:tav>
                                        <p:tav tm="100000">
                                          <p:val>
                                            <p:strVal val="#ppt_w"/>
                                          </p:val>
                                        </p:tav>
                                      </p:tavLst>
                                    </p:anim>
                                    <p:anim calcmode="lin" valueType="num">
                                      <p:cBhvr>
                                        <p:cTn id="34" dur="500" fill="hold"/>
                                        <p:tgtEl>
                                          <p:spTgt spid="27"/>
                                        </p:tgtEl>
                                        <p:attrNameLst>
                                          <p:attrName>ppt_h</p:attrName>
                                        </p:attrNameLst>
                                      </p:cBhvr>
                                      <p:tavLst>
                                        <p:tav tm="0">
                                          <p:val>
                                            <p:strVal val="4*#ppt_h"/>
                                          </p:val>
                                        </p:tav>
                                        <p:tav tm="100000">
                                          <p:val>
                                            <p:strVal val="#ppt_h"/>
                                          </p:val>
                                        </p:tav>
                                      </p:tavLst>
                                    </p:anim>
                                  </p:childTnLst>
                                </p:cTn>
                              </p:par>
                              <p:par>
                                <p:cTn id="35" presetID="23" presetClass="entr" presetSubtype="32" fill="hold" nodeType="withEffect">
                                  <p:stCondLst>
                                    <p:cond delay="0"/>
                                  </p:stCondLst>
                                  <p:childTnLst>
                                    <p:set>
                                      <p:cBhvr>
                                        <p:cTn id="36" dur="1" fill="hold">
                                          <p:stCondLst>
                                            <p:cond delay="0"/>
                                          </p:stCondLst>
                                        </p:cTn>
                                        <p:tgtEl>
                                          <p:spTgt spid="29"/>
                                        </p:tgtEl>
                                        <p:attrNameLst>
                                          <p:attrName>style.visibility</p:attrName>
                                        </p:attrNameLst>
                                      </p:cBhvr>
                                      <p:to>
                                        <p:strVal val="visible"/>
                                      </p:to>
                                    </p:set>
                                    <p:anim calcmode="lin" valueType="num">
                                      <p:cBhvr>
                                        <p:cTn id="37" dur="500" fill="hold"/>
                                        <p:tgtEl>
                                          <p:spTgt spid="29"/>
                                        </p:tgtEl>
                                        <p:attrNameLst>
                                          <p:attrName>ppt_w</p:attrName>
                                        </p:attrNameLst>
                                      </p:cBhvr>
                                      <p:tavLst>
                                        <p:tav tm="0">
                                          <p:val>
                                            <p:strVal val="4*#ppt_w"/>
                                          </p:val>
                                        </p:tav>
                                        <p:tav tm="100000">
                                          <p:val>
                                            <p:strVal val="#ppt_w"/>
                                          </p:val>
                                        </p:tav>
                                      </p:tavLst>
                                    </p:anim>
                                    <p:anim calcmode="lin" valueType="num">
                                      <p:cBhvr>
                                        <p:cTn id="38" dur="500" fill="hold"/>
                                        <p:tgtEl>
                                          <p:spTgt spid="29"/>
                                        </p:tgtEl>
                                        <p:attrNameLst>
                                          <p:attrName>ppt_h</p:attrName>
                                        </p:attrNameLst>
                                      </p:cBhvr>
                                      <p:tavLst>
                                        <p:tav tm="0">
                                          <p:val>
                                            <p:strVal val="4*#ppt_h"/>
                                          </p:val>
                                        </p:tav>
                                        <p:tav tm="100000">
                                          <p:val>
                                            <p:strVal val="#ppt_h"/>
                                          </p:val>
                                        </p:tav>
                                      </p:tavLst>
                                    </p:anim>
                                  </p:childTnLst>
                                </p:cTn>
                              </p:par>
                            </p:childTnLst>
                          </p:cTn>
                        </p:par>
                        <p:par>
                          <p:cTn id="39" fill="hold">
                            <p:stCondLst>
                              <p:cond delay="1680"/>
                            </p:stCondLst>
                            <p:childTnLst>
                              <p:par>
                                <p:cTn id="40" presetID="23" presetClass="entr" presetSubtype="16" fill="hold" grpId="0" nodeType="afterEffect">
                                  <p:stCondLst>
                                    <p:cond delay="0"/>
                                  </p:stCondLst>
                                  <p:childTnLst>
                                    <p:set>
                                      <p:cBhvr>
                                        <p:cTn id="41" dur="1" fill="hold">
                                          <p:stCondLst>
                                            <p:cond delay="0"/>
                                          </p:stCondLst>
                                        </p:cTn>
                                        <p:tgtEl>
                                          <p:spTgt spid="84"/>
                                        </p:tgtEl>
                                        <p:attrNameLst>
                                          <p:attrName>style.visibility</p:attrName>
                                        </p:attrNameLst>
                                      </p:cBhvr>
                                      <p:to>
                                        <p:strVal val="visible"/>
                                      </p:to>
                                    </p:set>
                                    <p:anim calcmode="lin" valueType="num">
                                      <p:cBhvr>
                                        <p:cTn id="42" dur="350" fill="hold"/>
                                        <p:tgtEl>
                                          <p:spTgt spid="84"/>
                                        </p:tgtEl>
                                        <p:attrNameLst>
                                          <p:attrName>ppt_w</p:attrName>
                                        </p:attrNameLst>
                                      </p:cBhvr>
                                      <p:tavLst>
                                        <p:tav tm="0">
                                          <p:val>
                                            <p:fltVal val="0"/>
                                          </p:val>
                                        </p:tav>
                                        <p:tav tm="100000">
                                          <p:val>
                                            <p:strVal val="#ppt_w"/>
                                          </p:val>
                                        </p:tav>
                                      </p:tavLst>
                                    </p:anim>
                                    <p:anim calcmode="lin" valueType="num">
                                      <p:cBhvr>
                                        <p:cTn id="43" dur="350" fill="hold"/>
                                        <p:tgtEl>
                                          <p:spTgt spid="84"/>
                                        </p:tgtEl>
                                        <p:attrNameLst>
                                          <p:attrName>ppt_h</p:attrName>
                                        </p:attrNameLst>
                                      </p:cBhvr>
                                      <p:tavLst>
                                        <p:tav tm="0">
                                          <p:val>
                                            <p:fltVal val="0"/>
                                          </p:val>
                                        </p:tav>
                                        <p:tav tm="100000">
                                          <p:val>
                                            <p:strVal val="#ppt_h"/>
                                          </p:val>
                                        </p:tav>
                                      </p:tavLst>
                                    </p:anim>
                                  </p:childTnLst>
                                </p:cTn>
                              </p:par>
                            </p:childTnLst>
                          </p:cTn>
                        </p:par>
                        <p:par>
                          <p:cTn id="44" fill="hold">
                            <p:stCondLst>
                              <p:cond delay="2180"/>
                            </p:stCondLst>
                            <p:childTnLst>
                              <p:par>
                                <p:cTn id="45" presetID="23" presetClass="entr" presetSubtype="16" fill="hold" grpId="0" nodeType="afterEffect">
                                  <p:stCondLst>
                                    <p:cond delay="0"/>
                                  </p:stCondLst>
                                  <p:childTnLst>
                                    <p:set>
                                      <p:cBhvr>
                                        <p:cTn id="46" dur="1" fill="hold">
                                          <p:stCondLst>
                                            <p:cond delay="0"/>
                                          </p:stCondLst>
                                        </p:cTn>
                                        <p:tgtEl>
                                          <p:spTgt spid="85"/>
                                        </p:tgtEl>
                                        <p:attrNameLst>
                                          <p:attrName>style.visibility</p:attrName>
                                        </p:attrNameLst>
                                      </p:cBhvr>
                                      <p:to>
                                        <p:strVal val="visible"/>
                                      </p:to>
                                    </p:set>
                                    <p:anim calcmode="lin" valueType="num">
                                      <p:cBhvr>
                                        <p:cTn id="47" dur="350" fill="hold"/>
                                        <p:tgtEl>
                                          <p:spTgt spid="85"/>
                                        </p:tgtEl>
                                        <p:attrNameLst>
                                          <p:attrName>ppt_w</p:attrName>
                                        </p:attrNameLst>
                                      </p:cBhvr>
                                      <p:tavLst>
                                        <p:tav tm="0">
                                          <p:val>
                                            <p:fltVal val="0"/>
                                          </p:val>
                                        </p:tav>
                                        <p:tav tm="100000">
                                          <p:val>
                                            <p:strVal val="#ppt_w"/>
                                          </p:val>
                                        </p:tav>
                                      </p:tavLst>
                                    </p:anim>
                                    <p:anim calcmode="lin" valueType="num">
                                      <p:cBhvr>
                                        <p:cTn id="48" dur="350" fill="hold"/>
                                        <p:tgtEl>
                                          <p:spTgt spid="85"/>
                                        </p:tgtEl>
                                        <p:attrNameLst>
                                          <p:attrName>ppt_h</p:attrName>
                                        </p:attrNameLst>
                                      </p:cBhvr>
                                      <p:tavLst>
                                        <p:tav tm="0">
                                          <p:val>
                                            <p:fltVal val="0"/>
                                          </p:val>
                                        </p:tav>
                                        <p:tav tm="100000">
                                          <p:val>
                                            <p:strVal val="#ppt_h"/>
                                          </p:val>
                                        </p:tav>
                                      </p:tavLst>
                                    </p:anim>
                                  </p:childTnLst>
                                </p:cTn>
                              </p:par>
                            </p:childTnLst>
                          </p:cTn>
                        </p:par>
                        <p:par>
                          <p:cTn id="49" fill="hold">
                            <p:stCondLst>
                              <p:cond delay="2680"/>
                            </p:stCondLst>
                            <p:childTnLst>
                              <p:par>
                                <p:cTn id="50" presetID="23" presetClass="entr" presetSubtype="16" fill="hold" grpId="0" nodeType="afterEffect">
                                  <p:stCondLst>
                                    <p:cond delay="0"/>
                                  </p:stCondLst>
                                  <p:childTnLst>
                                    <p:set>
                                      <p:cBhvr>
                                        <p:cTn id="51" dur="1" fill="hold">
                                          <p:stCondLst>
                                            <p:cond delay="0"/>
                                          </p:stCondLst>
                                        </p:cTn>
                                        <p:tgtEl>
                                          <p:spTgt spid="86"/>
                                        </p:tgtEl>
                                        <p:attrNameLst>
                                          <p:attrName>style.visibility</p:attrName>
                                        </p:attrNameLst>
                                      </p:cBhvr>
                                      <p:to>
                                        <p:strVal val="visible"/>
                                      </p:to>
                                    </p:set>
                                    <p:anim calcmode="lin" valueType="num">
                                      <p:cBhvr>
                                        <p:cTn id="52" dur="350" fill="hold"/>
                                        <p:tgtEl>
                                          <p:spTgt spid="86"/>
                                        </p:tgtEl>
                                        <p:attrNameLst>
                                          <p:attrName>ppt_w</p:attrName>
                                        </p:attrNameLst>
                                      </p:cBhvr>
                                      <p:tavLst>
                                        <p:tav tm="0">
                                          <p:val>
                                            <p:fltVal val="0"/>
                                          </p:val>
                                        </p:tav>
                                        <p:tav tm="100000">
                                          <p:val>
                                            <p:strVal val="#ppt_w"/>
                                          </p:val>
                                        </p:tav>
                                      </p:tavLst>
                                    </p:anim>
                                    <p:anim calcmode="lin" valueType="num">
                                      <p:cBhvr>
                                        <p:cTn id="53" dur="350" fill="hold"/>
                                        <p:tgtEl>
                                          <p:spTgt spid="86"/>
                                        </p:tgtEl>
                                        <p:attrNameLst>
                                          <p:attrName>ppt_h</p:attrName>
                                        </p:attrNameLst>
                                      </p:cBhvr>
                                      <p:tavLst>
                                        <p:tav tm="0">
                                          <p:val>
                                            <p:fltVal val="0"/>
                                          </p:val>
                                        </p:tav>
                                        <p:tav tm="100000">
                                          <p:val>
                                            <p:strVal val="#ppt_h"/>
                                          </p:val>
                                        </p:tav>
                                      </p:tavLst>
                                    </p:anim>
                                  </p:childTnLst>
                                </p:cTn>
                              </p:par>
                            </p:childTnLst>
                          </p:cTn>
                        </p:par>
                        <p:par>
                          <p:cTn id="54" fill="hold">
                            <p:stCondLst>
                              <p:cond delay="3180"/>
                            </p:stCondLst>
                            <p:childTnLst>
                              <p:par>
                                <p:cTn id="55" presetID="23" presetClass="entr" presetSubtype="16" fill="hold" grpId="0" nodeType="afterEffect">
                                  <p:stCondLst>
                                    <p:cond delay="0"/>
                                  </p:stCondLst>
                                  <p:childTnLst>
                                    <p:set>
                                      <p:cBhvr>
                                        <p:cTn id="56" dur="1" fill="hold">
                                          <p:stCondLst>
                                            <p:cond delay="0"/>
                                          </p:stCondLst>
                                        </p:cTn>
                                        <p:tgtEl>
                                          <p:spTgt spid="87"/>
                                        </p:tgtEl>
                                        <p:attrNameLst>
                                          <p:attrName>style.visibility</p:attrName>
                                        </p:attrNameLst>
                                      </p:cBhvr>
                                      <p:to>
                                        <p:strVal val="visible"/>
                                      </p:to>
                                    </p:set>
                                    <p:anim calcmode="lin" valueType="num">
                                      <p:cBhvr>
                                        <p:cTn id="57" dur="350" fill="hold"/>
                                        <p:tgtEl>
                                          <p:spTgt spid="87"/>
                                        </p:tgtEl>
                                        <p:attrNameLst>
                                          <p:attrName>ppt_w</p:attrName>
                                        </p:attrNameLst>
                                      </p:cBhvr>
                                      <p:tavLst>
                                        <p:tav tm="0">
                                          <p:val>
                                            <p:fltVal val="0"/>
                                          </p:val>
                                        </p:tav>
                                        <p:tav tm="100000">
                                          <p:val>
                                            <p:strVal val="#ppt_w"/>
                                          </p:val>
                                        </p:tav>
                                      </p:tavLst>
                                    </p:anim>
                                    <p:anim calcmode="lin" valueType="num">
                                      <p:cBhvr>
                                        <p:cTn id="58" dur="350" fill="hold"/>
                                        <p:tgtEl>
                                          <p:spTgt spid="87"/>
                                        </p:tgtEl>
                                        <p:attrNameLst>
                                          <p:attrName>ppt_h</p:attrName>
                                        </p:attrNameLst>
                                      </p:cBhvr>
                                      <p:tavLst>
                                        <p:tav tm="0">
                                          <p:val>
                                            <p:fltVal val="0"/>
                                          </p:val>
                                        </p:tav>
                                        <p:tav tm="100000">
                                          <p:val>
                                            <p:strVal val="#ppt_h"/>
                                          </p:val>
                                        </p:tav>
                                      </p:tavLst>
                                    </p:anim>
                                  </p:childTnLst>
                                </p:cTn>
                              </p:par>
                            </p:childTnLst>
                          </p:cTn>
                        </p:par>
                        <p:par>
                          <p:cTn id="59" fill="hold">
                            <p:stCondLst>
                              <p:cond delay="3680"/>
                            </p:stCondLst>
                            <p:childTnLst>
                              <p:par>
                                <p:cTn id="60" presetID="23" presetClass="entr" presetSubtype="16" fill="hold" grpId="0" nodeType="afterEffect">
                                  <p:stCondLst>
                                    <p:cond delay="0"/>
                                  </p:stCondLst>
                                  <p:childTnLst>
                                    <p:set>
                                      <p:cBhvr>
                                        <p:cTn id="61" dur="1" fill="hold">
                                          <p:stCondLst>
                                            <p:cond delay="0"/>
                                          </p:stCondLst>
                                        </p:cTn>
                                        <p:tgtEl>
                                          <p:spTgt spid="88"/>
                                        </p:tgtEl>
                                        <p:attrNameLst>
                                          <p:attrName>style.visibility</p:attrName>
                                        </p:attrNameLst>
                                      </p:cBhvr>
                                      <p:to>
                                        <p:strVal val="visible"/>
                                      </p:to>
                                    </p:set>
                                    <p:anim calcmode="lin" valueType="num">
                                      <p:cBhvr>
                                        <p:cTn id="62" dur="350" fill="hold"/>
                                        <p:tgtEl>
                                          <p:spTgt spid="88"/>
                                        </p:tgtEl>
                                        <p:attrNameLst>
                                          <p:attrName>ppt_w</p:attrName>
                                        </p:attrNameLst>
                                      </p:cBhvr>
                                      <p:tavLst>
                                        <p:tav tm="0">
                                          <p:val>
                                            <p:fltVal val="0"/>
                                          </p:val>
                                        </p:tav>
                                        <p:tav tm="100000">
                                          <p:val>
                                            <p:strVal val="#ppt_w"/>
                                          </p:val>
                                        </p:tav>
                                      </p:tavLst>
                                    </p:anim>
                                    <p:anim calcmode="lin" valueType="num">
                                      <p:cBhvr>
                                        <p:cTn id="63" dur="350" fill="hold"/>
                                        <p:tgtEl>
                                          <p:spTgt spid="88"/>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39" grpId="0" bldLvl="0" animBg="1"/>
      <p:bldP spid="84" grpId="0" bldLvl="0" animBg="1"/>
      <p:bldP spid="85" grpId="0" bldLvl="0" animBg="1"/>
      <p:bldP spid="86" grpId="0" bldLvl="0" animBg="1"/>
      <p:bldP spid="87" grpId="0" bldLvl="0" animBg="1"/>
      <p:bldP spid="88" grpId="0" bldLvl="0" animBg="1"/>
    </p:bldLst>
  </p:timing>
</p:sld>
</file>

<file path=ppt/slides/slide1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矩形 1"/>
          <p:cNvSpPr/>
          <p:nvPr/>
        </p:nvSpPr>
        <p:spPr>
          <a:xfrm>
            <a:off x="0" y="51470"/>
            <a:ext cx="180000" cy="1080000"/>
          </a:xfrm>
          <a:prstGeom prst="rect">
            <a:avLst/>
          </a:prstGeom>
          <a:solidFill>
            <a:srgbClr val="91D10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dirty="0"/>
          </a:p>
        </p:txBody>
      </p:sp>
      <p:sp>
        <p:nvSpPr>
          <p:cNvPr id="3" name="矩形 2"/>
          <p:cNvSpPr/>
          <p:nvPr/>
        </p:nvSpPr>
        <p:spPr>
          <a:xfrm>
            <a:off x="0" y="1155593"/>
            <a:ext cx="180000" cy="1080000"/>
          </a:xfrm>
          <a:prstGeom prst="rect">
            <a:avLst/>
          </a:prstGeom>
          <a:solidFill>
            <a:srgbClr val="FFA01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dirty="0"/>
          </a:p>
        </p:txBody>
      </p:sp>
      <p:sp>
        <p:nvSpPr>
          <p:cNvPr id="4" name="矩形 3"/>
          <p:cNvSpPr/>
          <p:nvPr/>
        </p:nvSpPr>
        <p:spPr>
          <a:xfrm>
            <a:off x="0" y="2259716"/>
            <a:ext cx="360000" cy="1080000"/>
          </a:xfrm>
          <a:prstGeom prst="rect">
            <a:avLst/>
          </a:prstGeom>
          <a:solidFill>
            <a:srgbClr val="00C5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dirty="0"/>
          </a:p>
        </p:txBody>
      </p:sp>
      <p:sp>
        <p:nvSpPr>
          <p:cNvPr id="5" name="矩形 4"/>
          <p:cNvSpPr/>
          <p:nvPr/>
        </p:nvSpPr>
        <p:spPr>
          <a:xfrm>
            <a:off x="0" y="3363838"/>
            <a:ext cx="180000" cy="1080000"/>
          </a:xfrm>
          <a:prstGeom prst="rect">
            <a:avLst/>
          </a:prstGeom>
          <a:solidFill>
            <a:srgbClr val="FF474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dirty="0"/>
          </a:p>
        </p:txBody>
      </p:sp>
      <p:sp>
        <p:nvSpPr>
          <p:cNvPr id="23" name="TextBox 54"/>
          <p:cNvSpPr txBox="1"/>
          <p:nvPr/>
        </p:nvSpPr>
        <p:spPr>
          <a:xfrm>
            <a:off x="1619885" y="174308"/>
            <a:ext cx="2673985" cy="417830"/>
          </a:xfrm>
          <a:prstGeom prst="rect">
            <a:avLst/>
          </a:prstGeom>
          <a:noFill/>
          <a:ln w="9525">
            <a:noFill/>
            <a:miter/>
          </a:ln>
        </p:spPr>
        <p:txBody>
          <a:bodyPr wrap="square">
            <a:spAutoFit/>
          </a:bodyPr>
          <a:lstStyle/>
          <a:p>
            <a:pPr lvl="0" eaLnBrk="1" hangingPunct="1"/>
            <a:r>
              <a:rPr lang="en-US" altLang="zh-CN" sz="2000" dirty="0">
                <a:solidFill>
                  <a:schemeClr val="bg1"/>
                </a:solidFill>
                <a:latin typeface="微软雅黑" pitchFamily="34" charset="-122"/>
                <a:ea typeface="微软雅黑" pitchFamily="34" charset="-122"/>
              </a:rPr>
              <a:t>3.3</a:t>
            </a:r>
            <a:r>
              <a:rPr lang="en-US" sz="2000" dirty="0">
                <a:solidFill>
                  <a:schemeClr val="bg1"/>
                </a:solidFill>
                <a:latin typeface="微软雅黑" pitchFamily="34" charset="-122"/>
                <a:ea typeface="微软雅黑" pitchFamily="34" charset="-122"/>
              </a:rPr>
              <a:t> </a:t>
            </a:r>
            <a:r>
              <a:rPr lang="zh-CN" altLang="en-US" sz="2000" dirty="0">
                <a:solidFill>
                  <a:schemeClr val="bg1"/>
                </a:solidFill>
                <a:latin typeface="微软雅黑" pitchFamily="34" charset="-122"/>
                <a:ea typeface="微软雅黑" pitchFamily="34" charset="-122"/>
              </a:rPr>
              <a:t>案例对比分析</a:t>
            </a:r>
          </a:p>
        </p:txBody>
      </p:sp>
      <p:sp>
        <p:nvSpPr>
          <p:cNvPr id="8195" name="Freeform 5"/>
          <p:cNvSpPr/>
          <p:nvPr/>
        </p:nvSpPr>
        <p:spPr>
          <a:xfrm>
            <a:off x="541973" y="210185"/>
            <a:ext cx="1092200" cy="373063"/>
          </a:xfrm>
          <a:custGeom>
            <a:avLst/>
            <a:gdLst/>
            <a:ahLst/>
            <a:cxnLst>
              <a:cxn ang="0">
                <a:pos x="35442" y="0"/>
              </a:cxn>
              <a:cxn ang="0">
                <a:pos x="950431" y="0"/>
              </a:cxn>
              <a:cxn ang="0">
                <a:pos x="985873" y="37004"/>
              </a:cxn>
              <a:cxn ang="0">
                <a:pos x="985873" y="94399"/>
              </a:cxn>
              <a:cxn ang="0">
                <a:pos x="1036505" y="138199"/>
              </a:cxn>
              <a:cxn ang="0">
                <a:pos x="1092200" y="186532"/>
              </a:cxn>
              <a:cxn ang="0">
                <a:pos x="1036505" y="234108"/>
              </a:cxn>
              <a:cxn ang="0">
                <a:pos x="985873" y="278664"/>
              </a:cxn>
              <a:cxn ang="0">
                <a:pos x="985873" y="335304"/>
              </a:cxn>
              <a:cxn ang="0">
                <a:pos x="950431" y="373063"/>
              </a:cxn>
              <a:cxn ang="0">
                <a:pos x="35442" y="373063"/>
              </a:cxn>
              <a:cxn ang="0">
                <a:pos x="0" y="335304"/>
              </a:cxn>
              <a:cxn ang="0">
                <a:pos x="0" y="37004"/>
              </a:cxn>
              <a:cxn ang="0">
                <a:pos x="35442" y="0"/>
              </a:cxn>
            </a:cxnLst>
            <a:rect l="0" t="0" r="0" b="0"/>
            <a:pathLst>
              <a:path w="1510" h="494">
                <a:moveTo>
                  <a:pt x="49" y="0"/>
                </a:moveTo>
                <a:lnTo>
                  <a:pt x="1314" y="0"/>
                </a:lnTo>
                <a:cubicBezTo>
                  <a:pt x="1341" y="0"/>
                  <a:pt x="1363" y="22"/>
                  <a:pt x="1363" y="49"/>
                </a:cubicBezTo>
                <a:lnTo>
                  <a:pt x="1363" y="125"/>
                </a:lnTo>
                <a:lnTo>
                  <a:pt x="1433" y="183"/>
                </a:lnTo>
                <a:lnTo>
                  <a:pt x="1510" y="247"/>
                </a:lnTo>
                <a:lnTo>
                  <a:pt x="1433" y="310"/>
                </a:lnTo>
                <a:lnTo>
                  <a:pt x="1363" y="369"/>
                </a:lnTo>
                <a:lnTo>
                  <a:pt x="1363" y="444"/>
                </a:lnTo>
                <a:cubicBezTo>
                  <a:pt x="1363" y="471"/>
                  <a:pt x="1341" y="494"/>
                  <a:pt x="1314" y="494"/>
                </a:cubicBezTo>
                <a:lnTo>
                  <a:pt x="49" y="494"/>
                </a:lnTo>
                <a:cubicBezTo>
                  <a:pt x="22" y="494"/>
                  <a:pt x="0" y="471"/>
                  <a:pt x="0" y="444"/>
                </a:cubicBezTo>
                <a:lnTo>
                  <a:pt x="0" y="49"/>
                </a:lnTo>
                <a:cubicBezTo>
                  <a:pt x="0" y="22"/>
                  <a:pt x="22" y="0"/>
                  <a:pt x="49" y="0"/>
                </a:cubicBezTo>
                <a:close/>
              </a:path>
            </a:pathLst>
          </a:custGeom>
          <a:solidFill>
            <a:schemeClr val="bg1">
              <a:alpha val="100000"/>
            </a:schemeClr>
          </a:solidFill>
          <a:ln w="9525">
            <a:noFill/>
          </a:ln>
        </p:spPr>
        <p:txBody>
          <a:bodyPr/>
          <a:lstStyle/>
          <a:p>
            <a:endParaRPr lang="zh-CN" altLang="en-US"/>
          </a:p>
        </p:txBody>
      </p:sp>
      <p:sp>
        <p:nvSpPr>
          <p:cNvPr id="8196" name="TextBox 23"/>
          <p:cNvSpPr txBox="1"/>
          <p:nvPr/>
        </p:nvSpPr>
        <p:spPr>
          <a:xfrm>
            <a:off x="594360" y="183198"/>
            <a:ext cx="903288" cy="396240"/>
          </a:xfrm>
          <a:prstGeom prst="rect">
            <a:avLst/>
          </a:prstGeom>
          <a:noFill/>
          <a:ln w="9525">
            <a:noFill/>
            <a:miter/>
          </a:ln>
        </p:spPr>
        <p:txBody>
          <a:bodyPr>
            <a:spAutoFit/>
          </a:bodyPr>
          <a:lstStyle/>
          <a:p>
            <a:pPr lvl="0" algn="ctr" eaLnBrk="1" hangingPunct="1"/>
            <a:r>
              <a:rPr lang="en-US" altLang="zh-CN" sz="2000" dirty="0">
                <a:solidFill>
                  <a:schemeClr val="accent2"/>
                </a:solidFill>
                <a:latin typeface="Arial" pitchFamily="34" charset="0"/>
                <a:ea typeface="宋体" pitchFamily="2" charset="-122"/>
              </a:rPr>
              <a:t>Part</a:t>
            </a:r>
            <a:r>
              <a:rPr lang="en-US" altLang="zh-CN" dirty="0">
                <a:solidFill>
                  <a:schemeClr val="accent2"/>
                </a:solidFill>
                <a:latin typeface="Arial" pitchFamily="34" charset="0"/>
                <a:ea typeface="宋体" pitchFamily="2" charset="-122"/>
              </a:rPr>
              <a:t> 3</a:t>
            </a:r>
            <a:endParaRPr lang="zh-CN" altLang="en-US" dirty="0">
              <a:solidFill>
                <a:schemeClr val="accent2"/>
              </a:solidFill>
              <a:latin typeface="Arial" pitchFamily="34" charset="0"/>
              <a:ea typeface="宋体" pitchFamily="2" charset="-122"/>
            </a:endParaRPr>
          </a:p>
        </p:txBody>
      </p:sp>
      <p:sp>
        <p:nvSpPr>
          <p:cNvPr id="24" name="矩形 23"/>
          <p:cNvSpPr/>
          <p:nvPr/>
        </p:nvSpPr>
        <p:spPr>
          <a:xfrm>
            <a:off x="0" y="4516755"/>
            <a:ext cx="179705" cy="577215"/>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dirty="0"/>
          </a:p>
        </p:txBody>
      </p:sp>
      <p:sp>
        <p:nvSpPr>
          <p:cNvPr id="22534" name="Oval 6"/>
          <p:cNvSpPr>
            <a:spLocks noChangeArrowheads="1"/>
          </p:cNvSpPr>
          <p:nvPr/>
        </p:nvSpPr>
        <p:spPr bwMode="auto">
          <a:xfrm>
            <a:off x="2585720" y="2593023"/>
            <a:ext cx="387350" cy="387350"/>
          </a:xfrm>
          <a:prstGeom prst="ellipse">
            <a:avLst/>
          </a:prstGeom>
          <a:solidFill>
            <a:srgbClr val="0070C0"/>
          </a:solidFill>
          <a:ln>
            <a:noFill/>
          </a:ln>
          <a:effectLst/>
        </p:spPr>
        <p:txBody>
          <a:bodyPr/>
          <a:lstStyle/>
          <a:p>
            <a:endParaRPr lang="zh-CN" altLang="en-US"/>
          </a:p>
        </p:txBody>
      </p:sp>
      <p:sp>
        <p:nvSpPr>
          <p:cNvPr id="22561" name="Freeform 33"/>
          <p:cNvSpPr>
            <a:spLocks noEditPoints="1"/>
          </p:cNvSpPr>
          <p:nvPr/>
        </p:nvSpPr>
        <p:spPr bwMode="auto">
          <a:xfrm>
            <a:off x="2666683" y="2686685"/>
            <a:ext cx="225425" cy="182563"/>
          </a:xfrm>
          <a:custGeom>
            <a:avLst/>
            <a:gdLst>
              <a:gd name="T0" fmla="*/ 125 w 144"/>
              <a:gd name="T1" fmla="*/ 44 h 117"/>
              <a:gd name="T2" fmla="*/ 114 w 144"/>
              <a:gd name="T3" fmla="*/ 44 h 117"/>
              <a:gd name="T4" fmla="*/ 35 w 144"/>
              <a:gd name="T5" fmla="*/ 18 h 117"/>
              <a:gd name="T6" fmla="*/ 16 w 144"/>
              <a:gd name="T7" fmla="*/ 18 h 117"/>
              <a:gd name="T8" fmla="*/ 34 w 144"/>
              <a:gd name="T9" fmla="*/ 21 h 117"/>
              <a:gd name="T10" fmla="*/ 10 w 144"/>
              <a:gd name="T11" fmla="*/ 21 h 117"/>
              <a:gd name="T12" fmla="*/ 10 w 144"/>
              <a:gd name="T13" fmla="*/ 14 h 117"/>
              <a:gd name="T14" fmla="*/ 13 w 144"/>
              <a:gd name="T15" fmla="*/ 11 h 117"/>
              <a:gd name="T16" fmla="*/ 40 w 144"/>
              <a:gd name="T17" fmla="*/ 4 h 117"/>
              <a:gd name="T18" fmla="*/ 45 w 144"/>
              <a:gd name="T19" fmla="*/ 0 h 117"/>
              <a:gd name="T20" fmla="*/ 105 w 144"/>
              <a:gd name="T21" fmla="*/ 4 h 117"/>
              <a:gd name="T22" fmla="*/ 139 w 144"/>
              <a:gd name="T23" fmla="*/ 21 h 117"/>
              <a:gd name="T24" fmla="*/ 144 w 144"/>
              <a:gd name="T25" fmla="*/ 26 h 117"/>
              <a:gd name="T26" fmla="*/ 139 w 144"/>
              <a:gd name="T27" fmla="*/ 117 h 117"/>
              <a:gd name="T28" fmla="*/ 5 w 144"/>
              <a:gd name="T29" fmla="*/ 117 h 117"/>
              <a:gd name="T30" fmla="*/ 0 w 144"/>
              <a:gd name="T31" fmla="*/ 111 h 117"/>
              <a:gd name="T32" fmla="*/ 5 w 144"/>
              <a:gd name="T33" fmla="*/ 21 h 117"/>
              <a:gd name="T34" fmla="*/ 10 w 144"/>
              <a:gd name="T35" fmla="*/ 21 h 117"/>
              <a:gd name="T36" fmla="*/ 72 w 144"/>
              <a:gd name="T37" fmla="*/ 43 h 117"/>
              <a:gd name="T38" fmla="*/ 91 w 144"/>
              <a:gd name="T39" fmla="*/ 61 h 117"/>
              <a:gd name="T40" fmla="*/ 53 w 144"/>
              <a:gd name="T41" fmla="*/ 61 h 117"/>
              <a:gd name="T42" fmla="*/ 80 w 144"/>
              <a:gd name="T43" fmla="*/ 53 h 117"/>
              <a:gd name="T44" fmla="*/ 72 w 144"/>
              <a:gd name="T45" fmla="*/ 49 h 117"/>
              <a:gd name="T46" fmla="*/ 72 w 144"/>
              <a:gd name="T47" fmla="*/ 73 h 117"/>
              <a:gd name="T48" fmla="*/ 80 w 144"/>
              <a:gd name="T49" fmla="*/ 53 h 117"/>
              <a:gd name="T50" fmla="*/ 37 w 144"/>
              <a:gd name="T51" fmla="*/ 32 h 117"/>
              <a:gd name="T52" fmla="*/ 11 w 144"/>
              <a:gd name="T53" fmla="*/ 32 h 117"/>
              <a:gd name="T54" fmla="*/ 133 w 144"/>
              <a:gd name="T55" fmla="*/ 106 h 117"/>
              <a:gd name="T56" fmla="*/ 107 w 144"/>
              <a:gd name="T57" fmla="*/ 32 h 117"/>
              <a:gd name="T58" fmla="*/ 101 w 144"/>
              <a:gd name="T59" fmla="*/ 28 h 117"/>
              <a:gd name="T60" fmla="*/ 49 w 144"/>
              <a:gd name="T61" fmla="*/ 11 h 117"/>
              <a:gd name="T62" fmla="*/ 37 w 144"/>
              <a:gd name="T63" fmla="*/ 32 h 117"/>
              <a:gd name="T64" fmla="*/ 72 w 144"/>
              <a:gd name="T65" fmla="*/ 23 h 117"/>
              <a:gd name="T66" fmla="*/ 72 w 144"/>
              <a:gd name="T67" fmla="*/ 100 h 117"/>
              <a:gd name="T68" fmla="*/ 72 w 144"/>
              <a:gd name="T69" fmla="*/ 23 h 117"/>
              <a:gd name="T70" fmla="*/ 72 w 144"/>
              <a:gd name="T71" fmla="*/ 34 h 117"/>
              <a:gd name="T72" fmla="*/ 72 w 144"/>
              <a:gd name="T73" fmla="*/ 89 h 117"/>
              <a:gd name="T74" fmla="*/ 72 w 144"/>
              <a:gd name="T75" fmla="*/ 34 h 1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44" h="117">
                <a:moveTo>
                  <a:pt x="119" y="39"/>
                </a:moveTo>
                <a:cubicBezTo>
                  <a:pt x="122" y="39"/>
                  <a:pt x="125" y="41"/>
                  <a:pt x="125" y="44"/>
                </a:cubicBezTo>
                <a:cubicBezTo>
                  <a:pt x="125" y="47"/>
                  <a:pt x="122" y="49"/>
                  <a:pt x="119" y="49"/>
                </a:cubicBezTo>
                <a:cubicBezTo>
                  <a:pt x="117" y="49"/>
                  <a:pt x="114" y="47"/>
                  <a:pt x="114" y="44"/>
                </a:cubicBezTo>
                <a:cubicBezTo>
                  <a:pt x="114" y="41"/>
                  <a:pt x="117" y="39"/>
                  <a:pt x="119" y="39"/>
                </a:cubicBezTo>
                <a:close/>
                <a:moveTo>
                  <a:pt x="35" y="18"/>
                </a:moveTo>
                <a:cubicBezTo>
                  <a:pt x="35" y="18"/>
                  <a:pt x="35" y="18"/>
                  <a:pt x="35" y="18"/>
                </a:cubicBezTo>
                <a:cubicBezTo>
                  <a:pt x="16" y="18"/>
                  <a:pt x="16" y="18"/>
                  <a:pt x="16" y="18"/>
                </a:cubicBezTo>
                <a:cubicBezTo>
                  <a:pt x="16" y="21"/>
                  <a:pt x="16" y="21"/>
                  <a:pt x="16" y="21"/>
                </a:cubicBezTo>
                <a:cubicBezTo>
                  <a:pt x="34" y="21"/>
                  <a:pt x="34" y="21"/>
                  <a:pt x="34" y="21"/>
                </a:cubicBezTo>
                <a:cubicBezTo>
                  <a:pt x="35" y="18"/>
                  <a:pt x="35" y="18"/>
                  <a:pt x="35" y="18"/>
                </a:cubicBezTo>
                <a:close/>
                <a:moveTo>
                  <a:pt x="10" y="21"/>
                </a:moveTo>
                <a:cubicBezTo>
                  <a:pt x="10" y="21"/>
                  <a:pt x="10" y="21"/>
                  <a:pt x="10" y="21"/>
                </a:cubicBezTo>
                <a:cubicBezTo>
                  <a:pt x="10" y="14"/>
                  <a:pt x="10" y="14"/>
                  <a:pt x="10" y="14"/>
                </a:cubicBezTo>
                <a:cubicBezTo>
                  <a:pt x="10" y="14"/>
                  <a:pt x="10" y="14"/>
                  <a:pt x="10" y="14"/>
                </a:cubicBezTo>
                <a:cubicBezTo>
                  <a:pt x="10" y="12"/>
                  <a:pt x="11" y="11"/>
                  <a:pt x="13" y="11"/>
                </a:cubicBezTo>
                <a:cubicBezTo>
                  <a:pt x="37" y="11"/>
                  <a:pt x="37" y="11"/>
                  <a:pt x="37" y="11"/>
                </a:cubicBezTo>
                <a:cubicBezTo>
                  <a:pt x="40" y="4"/>
                  <a:pt x="40" y="4"/>
                  <a:pt x="40" y="4"/>
                </a:cubicBezTo>
                <a:cubicBezTo>
                  <a:pt x="40" y="2"/>
                  <a:pt x="43" y="0"/>
                  <a:pt x="45" y="0"/>
                </a:cubicBezTo>
                <a:cubicBezTo>
                  <a:pt x="45" y="0"/>
                  <a:pt x="45" y="0"/>
                  <a:pt x="45" y="0"/>
                </a:cubicBezTo>
                <a:cubicBezTo>
                  <a:pt x="99" y="0"/>
                  <a:pt x="99" y="0"/>
                  <a:pt x="99" y="0"/>
                </a:cubicBezTo>
                <a:cubicBezTo>
                  <a:pt x="102" y="0"/>
                  <a:pt x="104" y="2"/>
                  <a:pt x="105" y="4"/>
                </a:cubicBezTo>
                <a:cubicBezTo>
                  <a:pt x="110" y="21"/>
                  <a:pt x="110" y="21"/>
                  <a:pt x="110" y="21"/>
                </a:cubicBezTo>
                <a:cubicBezTo>
                  <a:pt x="139" y="21"/>
                  <a:pt x="139" y="21"/>
                  <a:pt x="139" y="21"/>
                </a:cubicBezTo>
                <a:cubicBezTo>
                  <a:pt x="142" y="21"/>
                  <a:pt x="144" y="23"/>
                  <a:pt x="144" y="26"/>
                </a:cubicBezTo>
                <a:cubicBezTo>
                  <a:pt x="144" y="26"/>
                  <a:pt x="144" y="26"/>
                  <a:pt x="144" y="26"/>
                </a:cubicBezTo>
                <a:cubicBezTo>
                  <a:pt x="144" y="112"/>
                  <a:pt x="144" y="112"/>
                  <a:pt x="144" y="112"/>
                </a:cubicBezTo>
                <a:cubicBezTo>
                  <a:pt x="144" y="115"/>
                  <a:pt x="142" y="117"/>
                  <a:pt x="139" y="117"/>
                </a:cubicBezTo>
                <a:cubicBezTo>
                  <a:pt x="139" y="117"/>
                  <a:pt x="139" y="117"/>
                  <a:pt x="139" y="117"/>
                </a:cubicBezTo>
                <a:cubicBezTo>
                  <a:pt x="5" y="117"/>
                  <a:pt x="5" y="117"/>
                  <a:pt x="5" y="117"/>
                </a:cubicBezTo>
                <a:cubicBezTo>
                  <a:pt x="2" y="117"/>
                  <a:pt x="0" y="115"/>
                  <a:pt x="0" y="112"/>
                </a:cubicBezTo>
                <a:cubicBezTo>
                  <a:pt x="0" y="111"/>
                  <a:pt x="0" y="111"/>
                  <a:pt x="0" y="111"/>
                </a:cubicBezTo>
                <a:cubicBezTo>
                  <a:pt x="0" y="26"/>
                  <a:pt x="0" y="26"/>
                  <a:pt x="0" y="26"/>
                </a:cubicBezTo>
                <a:cubicBezTo>
                  <a:pt x="0" y="23"/>
                  <a:pt x="2" y="21"/>
                  <a:pt x="5" y="21"/>
                </a:cubicBezTo>
                <a:cubicBezTo>
                  <a:pt x="6" y="21"/>
                  <a:pt x="6" y="21"/>
                  <a:pt x="6" y="21"/>
                </a:cubicBezTo>
                <a:cubicBezTo>
                  <a:pt x="10" y="21"/>
                  <a:pt x="10" y="21"/>
                  <a:pt x="10" y="21"/>
                </a:cubicBezTo>
                <a:close/>
                <a:moveTo>
                  <a:pt x="72" y="43"/>
                </a:moveTo>
                <a:cubicBezTo>
                  <a:pt x="72" y="43"/>
                  <a:pt x="72" y="43"/>
                  <a:pt x="72" y="43"/>
                </a:cubicBezTo>
                <a:cubicBezTo>
                  <a:pt x="77" y="43"/>
                  <a:pt x="82" y="45"/>
                  <a:pt x="85" y="48"/>
                </a:cubicBezTo>
                <a:cubicBezTo>
                  <a:pt x="89" y="52"/>
                  <a:pt x="91" y="56"/>
                  <a:pt x="91" y="61"/>
                </a:cubicBezTo>
                <a:cubicBezTo>
                  <a:pt x="91" y="72"/>
                  <a:pt x="82" y="80"/>
                  <a:pt x="72" y="80"/>
                </a:cubicBezTo>
                <a:cubicBezTo>
                  <a:pt x="62" y="80"/>
                  <a:pt x="53" y="72"/>
                  <a:pt x="53" y="61"/>
                </a:cubicBezTo>
                <a:cubicBezTo>
                  <a:pt x="53" y="51"/>
                  <a:pt x="62" y="43"/>
                  <a:pt x="72" y="43"/>
                </a:cubicBezTo>
                <a:close/>
                <a:moveTo>
                  <a:pt x="80" y="53"/>
                </a:moveTo>
                <a:cubicBezTo>
                  <a:pt x="80" y="53"/>
                  <a:pt x="80" y="53"/>
                  <a:pt x="80" y="53"/>
                </a:cubicBezTo>
                <a:cubicBezTo>
                  <a:pt x="78" y="51"/>
                  <a:pt x="75" y="49"/>
                  <a:pt x="72" y="49"/>
                </a:cubicBezTo>
                <a:cubicBezTo>
                  <a:pt x="65" y="49"/>
                  <a:pt x="60" y="55"/>
                  <a:pt x="60" y="61"/>
                </a:cubicBezTo>
                <a:cubicBezTo>
                  <a:pt x="60" y="68"/>
                  <a:pt x="65" y="73"/>
                  <a:pt x="72" y="73"/>
                </a:cubicBezTo>
                <a:cubicBezTo>
                  <a:pt x="79" y="73"/>
                  <a:pt x="84" y="68"/>
                  <a:pt x="84" y="61"/>
                </a:cubicBezTo>
                <a:cubicBezTo>
                  <a:pt x="84" y="58"/>
                  <a:pt x="83" y="55"/>
                  <a:pt x="80" y="53"/>
                </a:cubicBezTo>
                <a:cubicBezTo>
                  <a:pt x="80" y="53"/>
                  <a:pt x="80" y="53"/>
                  <a:pt x="80" y="53"/>
                </a:cubicBezTo>
                <a:close/>
                <a:moveTo>
                  <a:pt x="37" y="32"/>
                </a:moveTo>
                <a:cubicBezTo>
                  <a:pt x="37" y="32"/>
                  <a:pt x="37" y="32"/>
                  <a:pt x="37" y="32"/>
                </a:cubicBezTo>
                <a:cubicBezTo>
                  <a:pt x="11" y="32"/>
                  <a:pt x="11" y="32"/>
                  <a:pt x="11" y="32"/>
                </a:cubicBezTo>
                <a:cubicBezTo>
                  <a:pt x="11" y="106"/>
                  <a:pt x="11" y="106"/>
                  <a:pt x="11" y="106"/>
                </a:cubicBezTo>
                <a:cubicBezTo>
                  <a:pt x="133" y="106"/>
                  <a:pt x="133" y="106"/>
                  <a:pt x="133" y="106"/>
                </a:cubicBezTo>
                <a:cubicBezTo>
                  <a:pt x="133" y="32"/>
                  <a:pt x="133" y="32"/>
                  <a:pt x="133" y="32"/>
                </a:cubicBezTo>
                <a:cubicBezTo>
                  <a:pt x="107" y="32"/>
                  <a:pt x="107" y="32"/>
                  <a:pt x="107" y="32"/>
                </a:cubicBezTo>
                <a:cubicBezTo>
                  <a:pt x="107" y="32"/>
                  <a:pt x="107" y="32"/>
                  <a:pt x="107" y="32"/>
                </a:cubicBezTo>
                <a:cubicBezTo>
                  <a:pt x="104" y="32"/>
                  <a:pt x="102" y="30"/>
                  <a:pt x="101" y="28"/>
                </a:cubicBezTo>
                <a:cubicBezTo>
                  <a:pt x="95" y="11"/>
                  <a:pt x="95" y="11"/>
                  <a:pt x="95" y="11"/>
                </a:cubicBezTo>
                <a:cubicBezTo>
                  <a:pt x="49" y="11"/>
                  <a:pt x="49" y="11"/>
                  <a:pt x="49" y="11"/>
                </a:cubicBezTo>
                <a:cubicBezTo>
                  <a:pt x="43" y="28"/>
                  <a:pt x="43" y="28"/>
                  <a:pt x="43" y="28"/>
                </a:cubicBezTo>
                <a:cubicBezTo>
                  <a:pt x="42" y="30"/>
                  <a:pt x="40" y="32"/>
                  <a:pt x="37" y="32"/>
                </a:cubicBezTo>
                <a:close/>
                <a:moveTo>
                  <a:pt x="72" y="23"/>
                </a:moveTo>
                <a:cubicBezTo>
                  <a:pt x="72" y="23"/>
                  <a:pt x="72" y="23"/>
                  <a:pt x="72" y="23"/>
                </a:cubicBezTo>
                <a:cubicBezTo>
                  <a:pt x="93" y="23"/>
                  <a:pt x="110" y="40"/>
                  <a:pt x="110" y="61"/>
                </a:cubicBezTo>
                <a:cubicBezTo>
                  <a:pt x="110" y="82"/>
                  <a:pt x="93" y="100"/>
                  <a:pt x="72" y="100"/>
                </a:cubicBezTo>
                <a:cubicBezTo>
                  <a:pt x="51" y="100"/>
                  <a:pt x="34" y="82"/>
                  <a:pt x="34" y="61"/>
                </a:cubicBezTo>
                <a:cubicBezTo>
                  <a:pt x="34" y="40"/>
                  <a:pt x="51" y="23"/>
                  <a:pt x="72" y="23"/>
                </a:cubicBezTo>
                <a:close/>
                <a:moveTo>
                  <a:pt x="72" y="34"/>
                </a:moveTo>
                <a:cubicBezTo>
                  <a:pt x="72" y="34"/>
                  <a:pt x="72" y="34"/>
                  <a:pt x="72" y="34"/>
                </a:cubicBezTo>
                <a:cubicBezTo>
                  <a:pt x="57" y="34"/>
                  <a:pt x="45" y="46"/>
                  <a:pt x="45" y="61"/>
                </a:cubicBezTo>
                <a:cubicBezTo>
                  <a:pt x="45" y="76"/>
                  <a:pt x="57" y="89"/>
                  <a:pt x="72" y="89"/>
                </a:cubicBezTo>
                <a:cubicBezTo>
                  <a:pt x="87" y="89"/>
                  <a:pt x="99" y="76"/>
                  <a:pt x="99" y="61"/>
                </a:cubicBezTo>
                <a:cubicBezTo>
                  <a:pt x="99" y="46"/>
                  <a:pt x="87" y="34"/>
                  <a:pt x="72" y="34"/>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22538" name="Oval 10"/>
          <p:cNvSpPr>
            <a:spLocks noChangeArrowheads="1"/>
          </p:cNvSpPr>
          <p:nvPr/>
        </p:nvSpPr>
        <p:spPr bwMode="auto">
          <a:xfrm>
            <a:off x="6257608" y="3310573"/>
            <a:ext cx="387350" cy="385762"/>
          </a:xfrm>
          <a:prstGeom prst="ellipse">
            <a:avLst/>
          </a:prstGeom>
          <a:solidFill>
            <a:srgbClr val="0070C0"/>
          </a:solidFill>
          <a:ln>
            <a:noFill/>
          </a:ln>
          <a:effectLst/>
        </p:spPr>
        <p:txBody>
          <a:bodyPr/>
          <a:lstStyle/>
          <a:p>
            <a:endParaRPr lang="zh-CN" altLang="en-US"/>
          </a:p>
        </p:txBody>
      </p:sp>
      <p:sp>
        <p:nvSpPr>
          <p:cNvPr id="22562" name="Freeform 34"/>
          <p:cNvSpPr>
            <a:spLocks noEditPoints="1"/>
          </p:cNvSpPr>
          <p:nvPr/>
        </p:nvSpPr>
        <p:spPr bwMode="auto">
          <a:xfrm>
            <a:off x="6340158" y="3393123"/>
            <a:ext cx="222250" cy="220662"/>
          </a:xfrm>
          <a:custGeom>
            <a:avLst/>
            <a:gdLst>
              <a:gd name="T0" fmla="*/ 141 w 142"/>
              <a:gd name="T1" fmla="*/ 14 h 142"/>
              <a:gd name="T2" fmla="*/ 120 w 142"/>
              <a:gd name="T3" fmla="*/ 45 h 142"/>
              <a:gd name="T4" fmla="*/ 115 w 142"/>
              <a:gd name="T5" fmla="*/ 45 h 142"/>
              <a:gd name="T6" fmla="*/ 83 w 142"/>
              <a:gd name="T7" fmla="*/ 66 h 142"/>
              <a:gd name="T8" fmla="*/ 101 w 142"/>
              <a:gd name="T9" fmla="*/ 89 h 142"/>
              <a:gd name="T10" fmla="*/ 94 w 142"/>
              <a:gd name="T11" fmla="*/ 101 h 142"/>
              <a:gd name="T12" fmla="*/ 80 w 142"/>
              <a:gd name="T13" fmla="*/ 102 h 142"/>
              <a:gd name="T14" fmla="*/ 34 w 142"/>
              <a:gd name="T15" fmla="*/ 142 h 142"/>
              <a:gd name="T16" fmla="*/ 24 w 142"/>
              <a:gd name="T17" fmla="*/ 138 h 142"/>
              <a:gd name="T18" fmla="*/ 0 w 142"/>
              <a:gd name="T19" fmla="*/ 108 h 142"/>
              <a:gd name="T20" fmla="*/ 0 w 142"/>
              <a:gd name="T21" fmla="*/ 108 h 142"/>
              <a:gd name="T22" fmla="*/ 40 w 142"/>
              <a:gd name="T23" fmla="*/ 62 h 142"/>
              <a:gd name="T24" fmla="*/ 41 w 142"/>
              <a:gd name="T25" fmla="*/ 48 h 142"/>
              <a:gd name="T26" fmla="*/ 53 w 142"/>
              <a:gd name="T27" fmla="*/ 41 h 142"/>
              <a:gd name="T28" fmla="*/ 76 w 142"/>
              <a:gd name="T29" fmla="*/ 59 h 142"/>
              <a:gd name="T30" fmla="*/ 97 w 142"/>
              <a:gd name="T31" fmla="*/ 27 h 142"/>
              <a:gd name="T32" fmla="*/ 97 w 142"/>
              <a:gd name="T33" fmla="*/ 22 h 142"/>
              <a:gd name="T34" fmla="*/ 128 w 142"/>
              <a:gd name="T35" fmla="*/ 1 h 142"/>
              <a:gd name="T36" fmla="*/ 46 w 142"/>
              <a:gd name="T37" fmla="*/ 78 h 142"/>
              <a:gd name="T38" fmla="*/ 51 w 142"/>
              <a:gd name="T39" fmla="*/ 83 h 142"/>
              <a:gd name="T40" fmla="*/ 18 w 142"/>
              <a:gd name="T41" fmla="*/ 111 h 142"/>
              <a:gd name="T42" fmla="*/ 46 w 142"/>
              <a:gd name="T43" fmla="*/ 78 h 142"/>
              <a:gd name="T44" fmla="*/ 59 w 142"/>
              <a:gd name="T45" fmla="*/ 91 h 142"/>
              <a:gd name="T46" fmla="*/ 64 w 142"/>
              <a:gd name="T47" fmla="*/ 96 h 142"/>
              <a:gd name="T48" fmla="*/ 31 w 142"/>
              <a:gd name="T49" fmla="*/ 124 h 142"/>
              <a:gd name="T50" fmla="*/ 59 w 142"/>
              <a:gd name="T51" fmla="*/ 91 h 142"/>
              <a:gd name="T52" fmla="*/ 90 w 142"/>
              <a:gd name="T53" fmla="*/ 89 h 142"/>
              <a:gd name="T54" fmla="*/ 49 w 142"/>
              <a:gd name="T55" fmla="*/ 56 h 142"/>
              <a:gd name="T56" fmla="*/ 52 w 142"/>
              <a:gd name="T57" fmla="*/ 58 h 142"/>
              <a:gd name="T58" fmla="*/ 84 w 142"/>
              <a:gd name="T59" fmla="*/ 90 h 142"/>
              <a:gd name="T60" fmla="*/ 86 w 142"/>
              <a:gd name="T61" fmla="*/ 93 h 142"/>
              <a:gd name="T62" fmla="*/ 36 w 142"/>
              <a:gd name="T63" fmla="*/ 130 h 142"/>
              <a:gd name="T64" fmla="*/ 72 w 142"/>
              <a:gd name="T65" fmla="*/ 94 h 142"/>
              <a:gd name="T66" fmla="*/ 12 w 142"/>
              <a:gd name="T67" fmla="*/ 105 h 142"/>
              <a:gd name="T68" fmla="*/ 11 w 142"/>
              <a:gd name="T69" fmla="*/ 108 h 142"/>
              <a:gd name="T70" fmla="*/ 31 w 142"/>
              <a:gd name="T71" fmla="*/ 130 h 142"/>
              <a:gd name="T72" fmla="*/ 34 w 142"/>
              <a:gd name="T73" fmla="*/ 131 h 142"/>
              <a:gd name="T74" fmla="*/ 134 w 142"/>
              <a:gd name="T75" fmla="*/ 17 h 142"/>
              <a:gd name="T76" fmla="*/ 125 w 142"/>
              <a:gd name="T77" fmla="*/ 8 h 142"/>
              <a:gd name="T78" fmla="*/ 117 w 142"/>
              <a:gd name="T79" fmla="*/ 38 h 1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42" h="142">
                <a:moveTo>
                  <a:pt x="128" y="1"/>
                </a:moveTo>
                <a:cubicBezTo>
                  <a:pt x="141" y="14"/>
                  <a:pt x="141" y="14"/>
                  <a:pt x="141" y="14"/>
                </a:cubicBezTo>
                <a:cubicBezTo>
                  <a:pt x="142" y="16"/>
                  <a:pt x="142" y="18"/>
                  <a:pt x="141" y="19"/>
                </a:cubicBezTo>
                <a:cubicBezTo>
                  <a:pt x="120" y="45"/>
                  <a:pt x="120" y="45"/>
                  <a:pt x="120" y="45"/>
                </a:cubicBezTo>
                <a:cubicBezTo>
                  <a:pt x="119" y="47"/>
                  <a:pt x="117" y="47"/>
                  <a:pt x="115" y="46"/>
                </a:cubicBezTo>
                <a:cubicBezTo>
                  <a:pt x="115" y="46"/>
                  <a:pt x="115" y="45"/>
                  <a:pt x="115" y="45"/>
                </a:cubicBezTo>
                <a:cubicBezTo>
                  <a:pt x="110" y="40"/>
                  <a:pt x="110" y="40"/>
                  <a:pt x="110" y="40"/>
                </a:cubicBezTo>
                <a:cubicBezTo>
                  <a:pt x="83" y="66"/>
                  <a:pt x="83" y="66"/>
                  <a:pt x="83" y="66"/>
                </a:cubicBezTo>
                <a:cubicBezTo>
                  <a:pt x="98" y="81"/>
                  <a:pt x="98" y="81"/>
                  <a:pt x="98" y="81"/>
                </a:cubicBezTo>
                <a:cubicBezTo>
                  <a:pt x="100" y="83"/>
                  <a:pt x="101" y="86"/>
                  <a:pt x="101" y="89"/>
                </a:cubicBezTo>
                <a:cubicBezTo>
                  <a:pt x="101" y="92"/>
                  <a:pt x="100" y="94"/>
                  <a:pt x="98" y="96"/>
                </a:cubicBezTo>
                <a:cubicBezTo>
                  <a:pt x="94" y="101"/>
                  <a:pt x="94" y="101"/>
                  <a:pt x="94" y="101"/>
                </a:cubicBezTo>
                <a:cubicBezTo>
                  <a:pt x="92" y="103"/>
                  <a:pt x="89" y="104"/>
                  <a:pt x="86" y="104"/>
                </a:cubicBezTo>
                <a:cubicBezTo>
                  <a:pt x="84" y="104"/>
                  <a:pt x="82" y="103"/>
                  <a:pt x="80" y="102"/>
                </a:cubicBezTo>
                <a:cubicBezTo>
                  <a:pt x="44" y="138"/>
                  <a:pt x="44" y="138"/>
                  <a:pt x="44" y="138"/>
                </a:cubicBezTo>
                <a:cubicBezTo>
                  <a:pt x="42" y="141"/>
                  <a:pt x="38" y="142"/>
                  <a:pt x="34" y="142"/>
                </a:cubicBezTo>
                <a:cubicBezTo>
                  <a:pt x="34" y="142"/>
                  <a:pt x="34" y="142"/>
                  <a:pt x="34" y="142"/>
                </a:cubicBezTo>
                <a:cubicBezTo>
                  <a:pt x="30" y="142"/>
                  <a:pt x="27" y="141"/>
                  <a:pt x="24" y="138"/>
                </a:cubicBezTo>
                <a:cubicBezTo>
                  <a:pt x="4" y="118"/>
                  <a:pt x="4" y="118"/>
                  <a:pt x="4" y="118"/>
                </a:cubicBezTo>
                <a:cubicBezTo>
                  <a:pt x="1" y="116"/>
                  <a:pt x="0" y="112"/>
                  <a:pt x="0" y="108"/>
                </a:cubicBezTo>
                <a:cubicBezTo>
                  <a:pt x="0" y="108"/>
                  <a:pt x="0" y="108"/>
                  <a:pt x="0" y="108"/>
                </a:cubicBezTo>
                <a:cubicBezTo>
                  <a:pt x="0" y="108"/>
                  <a:pt x="0" y="108"/>
                  <a:pt x="0" y="108"/>
                </a:cubicBezTo>
                <a:cubicBezTo>
                  <a:pt x="0" y="104"/>
                  <a:pt x="1" y="100"/>
                  <a:pt x="4" y="98"/>
                </a:cubicBezTo>
                <a:cubicBezTo>
                  <a:pt x="40" y="62"/>
                  <a:pt x="40" y="62"/>
                  <a:pt x="40" y="62"/>
                </a:cubicBezTo>
                <a:cubicBezTo>
                  <a:pt x="39" y="60"/>
                  <a:pt x="38" y="58"/>
                  <a:pt x="38" y="56"/>
                </a:cubicBezTo>
                <a:cubicBezTo>
                  <a:pt x="38" y="53"/>
                  <a:pt x="39" y="50"/>
                  <a:pt x="41" y="48"/>
                </a:cubicBezTo>
                <a:cubicBezTo>
                  <a:pt x="46" y="44"/>
                  <a:pt x="46" y="44"/>
                  <a:pt x="46" y="44"/>
                </a:cubicBezTo>
                <a:cubicBezTo>
                  <a:pt x="48" y="42"/>
                  <a:pt x="50" y="41"/>
                  <a:pt x="53" y="41"/>
                </a:cubicBezTo>
                <a:cubicBezTo>
                  <a:pt x="56" y="41"/>
                  <a:pt x="59" y="42"/>
                  <a:pt x="61" y="44"/>
                </a:cubicBezTo>
                <a:cubicBezTo>
                  <a:pt x="76" y="59"/>
                  <a:pt x="76" y="59"/>
                  <a:pt x="76" y="59"/>
                </a:cubicBezTo>
                <a:cubicBezTo>
                  <a:pt x="102" y="32"/>
                  <a:pt x="102" y="32"/>
                  <a:pt x="102" y="32"/>
                </a:cubicBezTo>
                <a:cubicBezTo>
                  <a:pt x="97" y="27"/>
                  <a:pt x="97" y="27"/>
                  <a:pt x="97" y="27"/>
                </a:cubicBezTo>
                <a:cubicBezTo>
                  <a:pt x="95" y="26"/>
                  <a:pt x="95" y="24"/>
                  <a:pt x="97" y="22"/>
                </a:cubicBezTo>
                <a:cubicBezTo>
                  <a:pt x="97" y="22"/>
                  <a:pt x="97" y="22"/>
                  <a:pt x="97" y="22"/>
                </a:cubicBezTo>
                <a:cubicBezTo>
                  <a:pt x="123" y="1"/>
                  <a:pt x="123" y="1"/>
                  <a:pt x="123" y="1"/>
                </a:cubicBezTo>
                <a:cubicBezTo>
                  <a:pt x="124" y="0"/>
                  <a:pt x="126" y="0"/>
                  <a:pt x="128" y="1"/>
                </a:cubicBezTo>
                <a:close/>
                <a:moveTo>
                  <a:pt x="46" y="78"/>
                </a:moveTo>
                <a:cubicBezTo>
                  <a:pt x="46" y="78"/>
                  <a:pt x="46" y="78"/>
                  <a:pt x="46" y="78"/>
                </a:cubicBezTo>
                <a:cubicBezTo>
                  <a:pt x="48" y="77"/>
                  <a:pt x="50" y="77"/>
                  <a:pt x="51" y="78"/>
                </a:cubicBezTo>
                <a:cubicBezTo>
                  <a:pt x="52" y="80"/>
                  <a:pt x="52" y="82"/>
                  <a:pt x="51" y="83"/>
                </a:cubicBezTo>
                <a:cubicBezTo>
                  <a:pt x="23" y="111"/>
                  <a:pt x="23" y="111"/>
                  <a:pt x="23" y="111"/>
                </a:cubicBezTo>
                <a:cubicBezTo>
                  <a:pt x="22" y="113"/>
                  <a:pt x="19" y="113"/>
                  <a:pt x="18" y="111"/>
                </a:cubicBezTo>
                <a:cubicBezTo>
                  <a:pt x="17" y="110"/>
                  <a:pt x="17" y="108"/>
                  <a:pt x="18" y="107"/>
                </a:cubicBezTo>
                <a:cubicBezTo>
                  <a:pt x="46" y="78"/>
                  <a:pt x="46" y="78"/>
                  <a:pt x="46" y="78"/>
                </a:cubicBezTo>
                <a:close/>
                <a:moveTo>
                  <a:pt x="59" y="91"/>
                </a:moveTo>
                <a:cubicBezTo>
                  <a:pt x="59" y="91"/>
                  <a:pt x="59" y="91"/>
                  <a:pt x="59" y="91"/>
                </a:cubicBezTo>
                <a:cubicBezTo>
                  <a:pt x="60" y="90"/>
                  <a:pt x="62" y="90"/>
                  <a:pt x="64" y="91"/>
                </a:cubicBezTo>
                <a:cubicBezTo>
                  <a:pt x="65" y="92"/>
                  <a:pt x="65" y="94"/>
                  <a:pt x="64" y="96"/>
                </a:cubicBezTo>
                <a:cubicBezTo>
                  <a:pt x="35" y="124"/>
                  <a:pt x="35" y="124"/>
                  <a:pt x="35" y="124"/>
                </a:cubicBezTo>
                <a:cubicBezTo>
                  <a:pt x="34" y="125"/>
                  <a:pt x="32" y="125"/>
                  <a:pt x="31" y="124"/>
                </a:cubicBezTo>
                <a:cubicBezTo>
                  <a:pt x="29" y="122"/>
                  <a:pt x="29" y="120"/>
                  <a:pt x="31" y="119"/>
                </a:cubicBezTo>
                <a:cubicBezTo>
                  <a:pt x="59" y="91"/>
                  <a:pt x="59" y="91"/>
                  <a:pt x="59" y="91"/>
                </a:cubicBezTo>
                <a:close/>
                <a:moveTo>
                  <a:pt x="90" y="89"/>
                </a:moveTo>
                <a:cubicBezTo>
                  <a:pt x="90" y="89"/>
                  <a:pt x="90" y="89"/>
                  <a:pt x="90" y="89"/>
                </a:cubicBezTo>
                <a:cubicBezTo>
                  <a:pt x="53" y="52"/>
                  <a:pt x="53" y="52"/>
                  <a:pt x="53" y="52"/>
                </a:cubicBezTo>
                <a:cubicBezTo>
                  <a:pt x="49" y="56"/>
                  <a:pt x="49" y="56"/>
                  <a:pt x="49" y="56"/>
                </a:cubicBezTo>
                <a:cubicBezTo>
                  <a:pt x="52" y="58"/>
                  <a:pt x="52" y="58"/>
                  <a:pt x="52" y="58"/>
                </a:cubicBezTo>
                <a:cubicBezTo>
                  <a:pt x="52" y="58"/>
                  <a:pt x="52" y="58"/>
                  <a:pt x="52" y="58"/>
                </a:cubicBezTo>
                <a:cubicBezTo>
                  <a:pt x="52" y="58"/>
                  <a:pt x="52" y="58"/>
                  <a:pt x="52" y="58"/>
                </a:cubicBezTo>
                <a:cubicBezTo>
                  <a:pt x="84" y="90"/>
                  <a:pt x="84" y="90"/>
                  <a:pt x="84" y="90"/>
                </a:cubicBezTo>
                <a:cubicBezTo>
                  <a:pt x="84" y="90"/>
                  <a:pt x="84" y="90"/>
                  <a:pt x="84" y="90"/>
                </a:cubicBezTo>
                <a:cubicBezTo>
                  <a:pt x="86" y="93"/>
                  <a:pt x="86" y="93"/>
                  <a:pt x="86" y="93"/>
                </a:cubicBezTo>
                <a:cubicBezTo>
                  <a:pt x="90" y="89"/>
                  <a:pt x="90" y="89"/>
                  <a:pt x="90" y="89"/>
                </a:cubicBezTo>
                <a:close/>
                <a:moveTo>
                  <a:pt x="36" y="130"/>
                </a:moveTo>
                <a:cubicBezTo>
                  <a:pt x="36" y="130"/>
                  <a:pt x="36" y="130"/>
                  <a:pt x="36" y="130"/>
                </a:cubicBezTo>
                <a:cubicBezTo>
                  <a:pt x="72" y="94"/>
                  <a:pt x="72" y="94"/>
                  <a:pt x="72" y="94"/>
                </a:cubicBezTo>
                <a:cubicBezTo>
                  <a:pt x="48" y="70"/>
                  <a:pt x="48" y="70"/>
                  <a:pt x="48" y="70"/>
                </a:cubicBezTo>
                <a:cubicBezTo>
                  <a:pt x="12" y="105"/>
                  <a:pt x="12" y="105"/>
                  <a:pt x="12" y="105"/>
                </a:cubicBezTo>
                <a:cubicBezTo>
                  <a:pt x="11" y="106"/>
                  <a:pt x="11" y="107"/>
                  <a:pt x="11" y="108"/>
                </a:cubicBezTo>
                <a:cubicBezTo>
                  <a:pt x="11" y="108"/>
                  <a:pt x="11" y="108"/>
                  <a:pt x="11" y="108"/>
                </a:cubicBezTo>
                <a:cubicBezTo>
                  <a:pt x="11" y="109"/>
                  <a:pt x="11" y="110"/>
                  <a:pt x="12" y="111"/>
                </a:cubicBezTo>
                <a:cubicBezTo>
                  <a:pt x="31" y="130"/>
                  <a:pt x="31" y="130"/>
                  <a:pt x="31" y="130"/>
                </a:cubicBezTo>
                <a:cubicBezTo>
                  <a:pt x="32" y="131"/>
                  <a:pt x="33" y="131"/>
                  <a:pt x="34" y="131"/>
                </a:cubicBezTo>
                <a:cubicBezTo>
                  <a:pt x="34" y="131"/>
                  <a:pt x="34" y="131"/>
                  <a:pt x="34" y="131"/>
                </a:cubicBezTo>
                <a:cubicBezTo>
                  <a:pt x="35" y="131"/>
                  <a:pt x="36" y="131"/>
                  <a:pt x="36" y="130"/>
                </a:cubicBezTo>
                <a:close/>
                <a:moveTo>
                  <a:pt x="134" y="17"/>
                </a:moveTo>
                <a:cubicBezTo>
                  <a:pt x="134" y="17"/>
                  <a:pt x="134" y="17"/>
                  <a:pt x="134" y="17"/>
                </a:cubicBezTo>
                <a:cubicBezTo>
                  <a:pt x="125" y="8"/>
                  <a:pt x="125" y="8"/>
                  <a:pt x="125" y="8"/>
                </a:cubicBezTo>
                <a:cubicBezTo>
                  <a:pt x="104" y="25"/>
                  <a:pt x="104" y="25"/>
                  <a:pt x="104" y="25"/>
                </a:cubicBezTo>
                <a:cubicBezTo>
                  <a:pt x="117" y="38"/>
                  <a:pt x="117" y="38"/>
                  <a:pt x="117" y="38"/>
                </a:cubicBezTo>
                <a:cubicBezTo>
                  <a:pt x="134" y="17"/>
                  <a:pt x="134" y="17"/>
                  <a:pt x="134" y="17"/>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22537" name="Oval 9"/>
          <p:cNvSpPr>
            <a:spLocks noChangeArrowheads="1"/>
          </p:cNvSpPr>
          <p:nvPr/>
        </p:nvSpPr>
        <p:spPr bwMode="auto">
          <a:xfrm>
            <a:off x="6257608" y="2548573"/>
            <a:ext cx="387350" cy="387350"/>
          </a:xfrm>
          <a:prstGeom prst="ellipse">
            <a:avLst/>
          </a:prstGeom>
          <a:solidFill>
            <a:srgbClr val="0070C0"/>
          </a:solidFill>
          <a:ln>
            <a:noFill/>
          </a:ln>
          <a:effectLst/>
        </p:spPr>
        <p:txBody>
          <a:bodyPr/>
          <a:lstStyle/>
          <a:p>
            <a:endParaRPr lang="zh-CN" altLang="en-US"/>
          </a:p>
        </p:txBody>
      </p:sp>
      <p:sp>
        <p:nvSpPr>
          <p:cNvPr id="22563" name="Freeform 35"/>
          <p:cNvSpPr>
            <a:spLocks noEditPoints="1"/>
          </p:cNvSpPr>
          <p:nvPr/>
        </p:nvSpPr>
        <p:spPr bwMode="auto">
          <a:xfrm>
            <a:off x="6338570" y="2632710"/>
            <a:ext cx="225425" cy="219075"/>
          </a:xfrm>
          <a:custGeom>
            <a:avLst/>
            <a:gdLst>
              <a:gd name="T0" fmla="*/ 36 w 144"/>
              <a:gd name="T1" fmla="*/ 106 h 140"/>
              <a:gd name="T2" fmla="*/ 29 w 144"/>
              <a:gd name="T3" fmla="*/ 123 h 140"/>
              <a:gd name="T4" fmla="*/ 19 w 144"/>
              <a:gd name="T5" fmla="*/ 113 h 140"/>
              <a:gd name="T6" fmla="*/ 29 w 144"/>
              <a:gd name="T7" fmla="*/ 103 h 140"/>
              <a:gd name="T8" fmla="*/ 127 w 144"/>
              <a:gd name="T9" fmla="*/ 0 h 140"/>
              <a:gd name="T10" fmla="*/ 144 w 144"/>
              <a:gd name="T11" fmla="*/ 17 h 140"/>
              <a:gd name="T12" fmla="*/ 144 w 144"/>
              <a:gd name="T13" fmla="*/ 60 h 140"/>
              <a:gd name="T14" fmla="*/ 144 w 144"/>
              <a:gd name="T15" fmla="*/ 103 h 140"/>
              <a:gd name="T16" fmla="*/ 139 w 144"/>
              <a:gd name="T17" fmla="*/ 135 h 140"/>
              <a:gd name="T18" fmla="*/ 5 w 144"/>
              <a:gd name="T19" fmla="*/ 135 h 140"/>
              <a:gd name="T20" fmla="*/ 0 w 144"/>
              <a:gd name="T21" fmla="*/ 103 h 140"/>
              <a:gd name="T22" fmla="*/ 0 w 144"/>
              <a:gd name="T23" fmla="*/ 60 h 140"/>
              <a:gd name="T24" fmla="*/ 0 w 144"/>
              <a:gd name="T25" fmla="*/ 17 h 140"/>
              <a:gd name="T26" fmla="*/ 17 w 144"/>
              <a:gd name="T27" fmla="*/ 0 h 140"/>
              <a:gd name="T28" fmla="*/ 17 w 144"/>
              <a:gd name="T29" fmla="*/ 11 h 140"/>
              <a:gd name="T30" fmla="*/ 13 w 144"/>
              <a:gd name="T31" fmla="*/ 13 h 140"/>
              <a:gd name="T32" fmla="*/ 12 w 144"/>
              <a:gd name="T33" fmla="*/ 41 h 140"/>
              <a:gd name="T34" fmla="*/ 17 w 144"/>
              <a:gd name="T35" fmla="*/ 43 h 140"/>
              <a:gd name="T36" fmla="*/ 127 w 144"/>
              <a:gd name="T37" fmla="*/ 43 h 140"/>
              <a:gd name="T38" fmla="*/ 131 w 144"/>
              <a:gd name="T39" fmla="*/ 41 h 140"/>
              <a:gd name="T40" fmla="*/ 131 w 144"/>
              <a:gd name="T41" fmla="*/ 13 h 140"/>
              <a:gd name="T42" fmla="*/ 127 w 144"/>
              <a:gd name="T43" fmla="*/ 54 h 140"/>
              <a:gd name="T44" fmla="*/ 17 w 144"/>
              <a:gd name="T45" fmla="*/ 54 h 140"/>
              <a:gd name="T46" fmla="*/ 13 w 144"/>
              <a:gd name="T47" fmla="*/ 56 h 140"/>
              <a:gd name="T48" fmla="*/ 11 w 144"/>
              <a:gd name="T49" fmla="*/ 80 h 140"/>
              <a:gd name="T50" fmla="*/ 13 w 144"/>
              <a:gd name="T51" fmla="*/ 84 h 140"/>
              <a:gd name="T52" fmla="*/ 127 w 144"/>
              <a:gd name="T53" fmla="*/ 86 h 140"/>
              <a:gd name="T54" fmla="*/ 131 w 144"/>
              <a:gd name="T55" fmla="*/ 84 h 140"/>
              <a:gd name="T56" fmla="*/ 133 w 144"/>
              <a:gd name="T57" fmla="*/ 60 h 140"/>
              <a:gd name="T58" fmla="*/ 131 w 144"/>
              <a:gd name="T59" fmla="*/ 56 h 140"/>
              <a:gd name="T60" fmla="*/ 127 w 144"/>
              <a:gd name="T61" fmla="*/ 97 h 140"/>
              <a:gd name="T62" fmla="*/ 17 w 144"/>
              <a:gd name="T63" fmla="*/ 97 h 140"/>
              <a:gd name="T64" fmla="*/ 13 w 144"/>
              <a:gd name="T65" fmla="*/ 99 h 140"/>
              <a:gd name="T66" fmla="*/ 12 w 144"/>
              <a:gd name="T67" fmla="*/ 127 h 140"/>
              <a:gd name="T68" fmla="*/ 17 w 144"/>
              <a:gd name="T69" fmla="*/ 129 h 140"/>
              <a:gd name="T70" fmla="*/ 131 w 144"/>
              <a:gd name="T71" fmla="*/ 127 h 140"/>
              <a:gd name="T72" fmla="*/ 133 w 144"/>
              <a:gd name="T73" fmla="*/ 103 h 140"/>
              <a:gd name="T74" fmla="*/ 131 w 144"/>
              <a:gd name="T75" fmla="*/ 99 h 140"/>
              <a:gd name="T76" fmla="*/ 29 w 144"/>
              <a:gd name="T77" fmla="*/ 17 h 140"/>
              <a:gd name="T78" fmla="*/ 39 w 144"/>
              <a:gd name="T79" fmla="*/ 27 h 140"/>
              <a:gd name="T80" fmla="*/ 29 w 144"/>
              <a:gd name="T81" fmla="*/ 37 h 140"/>
              <a:gd name="T82" fmla="*/ 19 w 144"/>
              <a:gd name="T83" fmla="*/ 27 h 140"/>
              <a:gd name="T84" fmla="*/ 29 w 144"/>
              <a:gd name="T85" fmla="*/ 17 h 140"/>
              <a:gd name="T86" fmla="*/ 29 w 144"/>
              <a:gd name="T87" fmla="*/ 24 h 140"/>
              <a:gd name="T88" fmla="*/ 26 w 144"/>
              <a:gd name="T89" fmla="*/ 27 h 140"/>
              <a:gd name="T90" fmla="*/ 29 w 144"/>
              <a:gd name="T91" fmla="*/ 31 h 140"/>
              <a:gd name="T92" fmla="*/ 32 w 144"/>
              <a:gd name="T93" fmla="*/ 27 h 140"/>
              <a:gd name="T94" fmla="*/ 29 w 144"/>
              <a:gd name="T95" fmla="*/ 60 h 140"/>
              <a:gd name="T96" fmla="*/ 36 w 144"/>
              <a:gd name="T97" fmla="*/ 63 h 140"/>
              <a:gd name="T98" fmla="*/ 36 w 144"/>
              <a:gd name="T99" fmla="*/ 77 h 140"/>
              <a:gd name="T100" fmla="*/ 22 w 144"/>
              <a:gd name="T101" fmla="*/ 77 h 140"/>
              <a:gd name="T102" fmla="*/ 22 w 144"/>
              <a:gd name="T103" fmla="*/ 63 h 140"/>
              <a:gd name="T104" fmla="*/ 31 w 144"/>
              <a:gd name="T105" fmla="*/ 68 h 140"/>
              <a:gd name="T106" fmla="*/ 27 w 144"/>
              <a:gd name="T107" fmla="*/ 68 h 140"/>
              <a:gd name="T108" fmla="*/ 27 w 144"/>
              <a:gd name="T109" fmla="*/ 73 h 140"/>
              <a:gd name="T110" fmla="*/ 31 w 144"/>
              <a:gd name="T111" fmla="*/ 73 h 140"/>
              <a:gd name="T112" fmla="*/ 31 w 144"/>
              <a:gd name="T113" fmla="*/ 68 h 140"/>
              <a:gd name="T114" fmla="*/ 29 w 144"/>
              <a:gd name="T115" fmla="*/ 110 h 140"/>
              <a:gd name="T116" fmla="*/ 26 w 144"/>
              <a:gd name="T117" fmla="*/ 113 h 140"/>
              <a:gd name="T118" fmla="*/ 29 w 144"/>
              <a:gd name="T119" fmla="*/ 116 h 140"/>
              <a:gd name="T120" fmla="*/ 32 w 144"/>
              <a:gd name="T121" fmla="*/ 113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44" h="140">
                <a:moveTo>
                  <a:pt x="29" y="103"/>
                </a:moveTo>
                <a:cubicBezTo>
                  <a:pt x="32" y="103"/>
                  <a:pt x="34" y="104"/>
                  <a:pt x="36" y="106"/>
                </a:cubicBezTo>
                <a:cubicBezTo>
                  <a:pt x="36" y="106"/>
                  <a:pt x="36" y="106"/>
                  <a:pt x="36" y="106"/>
                </a:cubicBezTo>
                <a:cubicBezTo>
                  <a:pt x="38" y="108"/>
                  <a:pt x="39" y="110"/>
                  <a:pt x="39" y="113"/>
                </a:cubicBezTo>
                <a:cubicBezTo>
                  <a:pt x="39" y="116"/>
                  <a:pt x="38" y="118"/>
                  <a:pt x="36" y="120"/>
                </a:cubicBezTo>
                <a:cubicBezTo>
                  <a:pt x="34" y="122"/>
                  <a:pt x="32" y="123"/>
                  <a:pt x="29" y="123"/>
                </a:cubicBezTo>
                <a:cubicBezTo>
                  <a:pt x="26" y="123"/>
                  <a:pt x="24" y="122"/>
                  <a:pt x="22" y="120"/>
                </a:cubicBezTo>
                <a:cubicBezTo>
                  <a:pt x="22" y="120"/>
                  <a:pt x="22" y="120"/>
                  <a:pt x="22" y="120"/>
                </a:cubicBezTo>
                <a:cubicBezTo>
                  <a:pt x="20" y="118"/>
                  <a:pt x="19" y="116"/>
                  <a:pt x="19" y="113"/>
                </a:cubicBezTo>
                <a:cubicBezTo>
                  <a:pt x="19" y="110"/>
                  <a:pt x="20" y="108"/>
                  <a:pt x="22" y="106"/>
                </a:cubicBezTo>
                <a:cubicBezTo>
                  <a:pt x="22" y="106"/>
                  <a:pt x="22" y="106"/>
                  <a:pt x="22" y="106"/>
                </a:cubicBezTo>
                <a:cubicBezTo>
                  <a:pt x="24" y="104"/>
                  <a:pt x="26" y="103"/>
                  <a:pt x="29" y="103"/>
                </a:cubicBezTo>
                <a:close/>
                <a:moveTo>
                  <a:pt x="17" y="0"/>
                </a:moveTo>
                <a:cubicBezTo>
                  <a:pt x="17" y="0"/>
                  <a:pt x="17" y="0"/>
                  <a:pt x="17" y="0"/>
                </a:cubicBezTo>
                <a:cubicBezTo>
                  <a:pt x="127" y="0"/>
                  <a:pt x="127" y="0"/>
                  <a:pt x="127" y="0"/>
                </a:cubicBezTo>
                <a:cubicBezTo>
                  <a:pt x="132" y="0"/>
                  <a:pt x="136" y="2"/>
                  <a:pt x="139" y="5"/>
                </a:cubicBezTo>
                <a:cubicBezTo>
                  <a:pt x="139" y="5"/>
                  <a:pt x="139" y="5"/>
                  <a:pt x="139" y="5"/>
                </a:cubicBezTo>
                <a:cubicBezTo>
                  <a:pt x="142" y="8"/>
                  <a:pt x="144" y="13"/>
                  <a:pt x="144" y="17"/>
                </a:cubicBezTo>
                <a:cubicBezTo>
                  <a:pt x="144" y="37"/>
                  <a:pt x="144" y="37"/>
                  <a:pt x="144" y="37"/>
                </a:cubicBezTo>
                <a:cubicBezTo>
                  <a:pt x="144" y="41"/>
                  <a:pt x="142" y="46"/>
                  <a:pt x="139" y="49"/>
                </a:cubicBezTo>
                <a:cubicBezTo>
                  <a:pt x="142" y="52"/>
                  <a:pt x="144" y="56"/>
                  <a:pt x="144" y="60"/>
                </a:cubicBezTo>
                <a:cubicBezTo>
                  <a:pt x="144" y="80"/>
                  <a:pt x="144" y="80"/>
                  <a:pt x="144" y="80"/>
                </a:cubicBezTo>
                <a:cubicBezTo>
                  <a:pt x="144" y="84"/>
                  <a:pt x="142" y="88"/>
                  <a:pt x="139" y="92"/>
                </a:cubicBezTo>
                <a:cubicBezTo>
                  <a:pt x="142" y="95"/>
                  <a:pt x="144" y="99"/>
                  <a:pt x="144" y="103"/>
                </a:cubicBezTo>
                <a:cubicBezTo>
                  <a:pt x="144" y="123"/>
                  <a:pt x="144" y="123"/>
                  <a:pt x="144" y="123"/>
                </a:cubicBezTo>
                <a:cubicBezTo>
                  <a:pt x="144" y="128"/>
                  <a:pt x="142" y="132"/>
                  <a:pt x="139" y="135"/>
                </a:cubicBezTo>
                <a:cubicBezTo>
                  <a:pt x="139" y="135"/>
                  <a:pt x="139" y="135"/>
                  <a:pt x="139" y="135"/>
                </a:cubicBezTo>
                <a:cubicBezTo>
                  <a:pt x="136" y="138"/>
                  <a:pt x="132" y="140"/>
                  <a:pt x="127" y="140"/>
                </a:cubicBezTo>
                <a:cubicBezTo>
                  <a:pt x="17" y="140"/>
                  <a:pt x="17" y="140"/>
                  <a:pt x="17" y="140"/>
                </a:cubicBezTo>
                <a:cubicBezTo>
                  <a:pt x="12" y="140"/>
                  <a:pt x="8" y="138"/>
                  <a:pt x="5" y="135"/>
                </a:cubicBezTo>
                <a:cubicBezTo>
                  <a:pt x="5" y="135"/>
                  <a:pt x="5" y="135"/>
                  <a:pt x="5" y="135"/>
                </a:cubicBezTo>
                <a:cubicBezTo>
                  <a:pt x="2" y="132"/>
                  <a:pt x="0" y="128"/>
                  <a:pt x="0" y="123"/>
                </a:cubicBezTo>
                <a:cubicBezTo>
                  <a:pt x="0" y="103"/>
                  <a:pt x="0" y="103"/>
                  <a:pt x="0" y="103"/>
                </a:cubicBezTo>
                <a:cubicBezTo>
                  <a:pt x="0" y="99"/>
                  <a:pt x="1" y="95"/>
                  <a:pt x="4" y="92"/>
                </a:cubicBezTo>
                <a:cubicBezTo>
                  <a:pt x="1" y="88"/>
                  <a:pt x="0" y="84"/>
                  <a:pt x="0" y="80"/>
                </a:cubicBezTo>
                <a:cubicBezTo>
                  <a:pt x="0" y="60"/>
                  <a:pt x="0" y="60"/>
                  <a:pt x="0" y="60"/>
                </a:cubicBezTo>
                <a:cubicBezTo>
                  <a:pt x="0" y="56"/>
                  <a:pt x="1" y="52"/>
                  <a:pt x="4" y="49"/>
                </a:cubicBezTo>
                <a:cubicBezTo>
                  <a:pt x="1" y="46"/>
                  <a:pt x="0" y="41"/>
                  <a:pt x="0" y="37"/>
                </a:cubicBezTo>
                <a:cubicBezTo>
                  <a:pt x="0" y="17"/>
                  <a:pt x="0" y="17"/>
                  <a:pt x="0" y="17"/>
                </a:cubicBezTo>
                <a:cubicBezTo>
                  <a:pt x="0" y="13"/>
                  <a:pt x="2" y="8"/>
                  <a:pt x="5" y="5"/>
                </a:cubicBezTo>
                <a:cubicBezTo>
                  <a:pt x="5" y="5"/>
                  <a:pt x="5" y="5"/>
                  <a:pt x="5" y="5"/>
                </a:cubicBezTo>
                <a:cubicBezTo>
                  <a:pt x="8" y="2"/>
                  <a:pt x="12" y="0"/>
                  <a:pt x="17" y="0"/>
                </a:cubicBezTo>
                <a:close/>
                <a:moveTo>
                  <a:pt x="127" y="11"/>
                </a:moveTo>
                <a:cubicBezTo>
                  <a:pt x="127" y="11"/>
                  <a:pt x="127" y="11"/>
                  <a:pt x="127" y="11"/>
                </a:cubicBezTo>
                <a:cubicBezTo>
                  <a:pt x="17" y="11"/>
                  <a:pt x="17" y="11"/>
                  <a:pt x="17" y="11"/>
                </a:cubicBezTo>
                <a:cubicBezTo>
                  <a:pt x="15" y="11"/>
                  <a:pt x="14" y="12"/>
                  <a:pt x="13" y="13"/>
                </a:cubicBezTo>
                <a:cubicBezTo>
                  <a:pt x="13" y="13"/>
                  <a:pt x="13" y="13"/>
                  <a:pt x="13" y="13"/>
                </a:cubicBezTo>
                <a:cubicBezTo>
                  <a:pt x="13" y="13"/>
                  <a:pt x="13" y="13"/>
                  <a:pt x="13" y="13"/>
                </a:cubicBezTo>
                <a:cubicBezTo>
                  <a:pt x="11" y="14"/>
                  <a:pt x="11" y="16"/>
                  <a:pt x="11" y="17"/>
                </a:cubicBezTo>
                <a:cubicBezTo>
                  <a:pt x="11" y="37"/>
                  <a:pt x="11" y="37"/>
                  <a:pt x="11" y="37"/>
                </a:cubicBezTo>
                <a:cubicBezTo>
                  <a:pt x="11" y="39"/>
                  <a:pt x="11" y="40"/>
                  <a:pt x="12" y="41"/>
                </a:cubicBezTo>
                <a:cubicBezTo>
                  <a:pt x="13" y="41"/>
                  <a:pt x="13" y="41"/>
                  <a:pt x="13" y="41"/>
                </a:cubicBezTo>
                <a:cubicBezTo>
                  <a:pt x="13" y="41"/>
                  <a:pt x="13" y="41"/>
                  <a:pt x="13" y="41"/>
                </a:cubicBezTo>
                <a:cubicBezTo>
                  <a:pt x="14" y="42"/>
                  <a:pt x="15" y="43"/>
                  <a:pt x="17" y="43"/>
                </a:cubicBezTo>
                <a:cubicBezTo>
                  <a:pt x="17" y="43"/>
                  <a:pt x="17" y="43"/>
                  <a:pt x="17" y="43"/>
                </a:cubicBezTo>
                <a:cubicBezTo>
                  <a:pt x="127" y="43"/>
                  <a:pt x="127" y="43"/>
                  <a:pt x="127" y="43"/>
                </a:cubicBezTo>
                <a:cubicBezTo>
                  <a:pt x="127" y="43"/>
                  <a:pt x="127" y="43"/>
                  <a:pt x="127" y="43"/>
                </a:cubicBezTo>
                <a:cubicBezTo>
                  <a:pt x="129" y="43"/>
                  <a:pt x="130" y="42"/>
                  <a:pt x="131" y="41"/>
                </a:cubicBezTo>
                <a:cubicBezTo>
                  <a:pt x="131" y="41"/>
                  <a:pt x="131" y="41"/>
                  <a:pt x="131" y="41"/>
                </a:cubicBezTo>
                <a:cubicBezTo>
                  <a:pt x="131" y="41"/>
                  <a:pt x="131" y="41"/>
                  <a:pt x="131" y="41"/>
                </a:cubicBezTo>
                <a:cubicBezTo>
                  <a:pt x="132" y="40"/>
                  <a:pt x="133" y="39"/>
                  <a:pt x="133" y="37"/>
                </a:cubicBezTo>
                <a:cubicBezTo>
                  <a:pt x="133" y="17"/>
                  <a:pt x="133" y="17"/>
                  <a:pt x="133" y="17"/>
                </a:cubicBezTo>
                <a:cubicBezTo>
                  <a:pt x="133" y="16"/>
                  <a:pt x="132" y="14"/>
                  <a:pt x="131" y="13"/>
                </a:cubicBezTo>
                <a:cubicBezTo>
                  <a:pt x="131" y="13"/>
                  <a:pt x="131" y="13"/>
                  <a:pt x="131" y="13"/>
                </a:cubicBezTo>
                <a:cubicBezTo>
                  <a:pt x="130" y="12"/>
                  <a:pt x="128" y="11"/>
                  <a:pt x="127" y="11"/>
                </a:cubicBezTo>
                <a:close/>
                <a:moveTo>
                  <a:pt x="127" y="54"/>
                </a:moveTo>
                <a:cubicBezTo>
                  <a:pt x="127" y="54"/>
                  <a:pt x="127" y="54"/>
                  <a:pt x="127" y="54"/>
                </a:cubicBezTo>
                <a:cubicBezTo>
                  <a:pt x="127" y="54"/>
                  <a:pt x="127" y="54"/>
                  <a:pt x="127" y="54"/>
                </a:cubicBezTo>
                <a:cubicBezTo>
                  <a:pt x="17" y="54"/>
                  <a:pt x="17" y="54"/>
                  <a:pt x="17" y="54"/>
                </a:cubicBezTo>
                <a:cubicBezTo>
                  <a:pt x="17" y="54"/>
                  <a:pt x="17" y="54"/>
                  <a:pt x="17" y="54"/>
                </a:cubicBezTo>
                <a:cubicBezTo>
                  <a:pt x="15" y="54"/>
                  <a:pt x="14" y="55"/>
                  <a:pt x="13" y="56"/>
                </a:cubicBezTo>
                <a:cubicBezTo>
                  <a:pt x="13" y="56"/>
                  <a:pt x="13" y="56"/>
                  <a:pt x="13" y="56"/>
                </a:cubicBezTo>
                <a:cubicBezTo>
                  <a:pt x="13" y="56"/>
                  <a:pt x="13" y="56"/>
                  <a:pt x="13" y="56"/>
                </a:cubicBezTo>
                <a:cubicBezTo>
                  <a:pt x="11" y="57"/>
                  <a:pt x="11" y="59"/>
                  <a:pt x="11" y="60"/>
                </a:cubicBezTo>
                <a:cubicBezTo>
                  <a:pt x="11" y="80"/>
                  <a:pt x="11" y="80"/>
                  <a:pt x="11" y="80"/>
                </a:cubicBezTo>
                <a:cubicBezTo>
                  <a:pt x="11" y="82"/>
                  <a:pt x="11" y="83"/>
                  <a:pt x="12" y="84"/>
                </a:cubicBezTo>
                <a:cubicBezTo>
                  <a:pt x="13" y="84"/>
                  <a:pt x="13" y="84"/>
                  <a:pt x="13" y="84"/>
                </a:cubicBezTo>
                <a:cubicBezTo>
                  <a:pt x="13" y="84"/>
                  <a:pt x="13" y="84"/>
                  <a:pt x="13" y="84"/>
                </a:cubicBezTo>
                <a:cubicBezTo>
                  <a:pt x="14" y="85"/>
                  <a:pt x="15" y="86"/>
                  <a:pt x="17" y="86"/>
                </a:cubicBezTo>
                <a:cubicBezTo>
                  <a:pt x="17" y="86"/>
                  <a:pt x="17" y="86"/>
                  <a:pt x="17" y="86"/>
                </a:cubicBezTo>
                <a:cubicBezTo>
                  <a:pt x="127" y="86"/>
                  <a:pt x="127" y="86"/>
                  <a:pt x="127" y="86"/>
                </a:cubicBezTo>
                <a:cubicBezTo>
                  <a:pt x="127" y="86"/>
                  <a:pt x="127" y="86"/>
                  <a:pt x="127" y="86"/>
                </a:cubicBezTo>
                <a:cubicBezTo>
                  <a:pt x="129" y="86"/>
                  <a:pt x="130" y="85"/>
                  <a:pt x="131" y="84"/>
                </a:cubicBezTo>
                <a:cubicBezTo>
                  <a:pt x="131" y="84"/>
                  <a:pt x="131" y="84"/>
                  <a:pt x="131" y="84"/>
                </a:cubicBezTo>
                <a:cubicBezTo>
                  <a:pt x="131" y="84"/>
                  <a:pt x="131" y="84"/>
                  <a:pt x="131" y="84"/>
                </a:cubicBezTo>
                <a:cubicBezTo>
                  <a:pt x="132" y="83"/>
                  <a:pt x="133" y="82"/>
                  <a:pt x="133" y="80"/>
                </a:cubicBezTo>
                <a:cubicBezTo>
                  <a:pt x="133" y="60"/>
                  <a:pt x="133" y="60"/>
                  <a:pt x="133" y="60"/>
                </a:cubicBezTo>
                <a:cubicBezTo>
                  <a:pt x="133" y="59"/>
                  <a:pt x="132" y="57"/>
                  <a:pt x="131" y="56"/>
                </a:cubicBezTo>
                <a:cubicBezTo>
                  <a:pt x="131" y="56"/>
                  <a:pt x="131" y="56"/>
                  <a:pt x="131" y="56"/>
                </a:cubicBezTo>
                <a:cubicBezTo>
                  <a:pt x="131" y="56"/>
                  <a:pt x="131" y="56"/>
                  <a:pt x="131" y="56"/>
                </a:cubicBezTo>
                <a:cubicBezTo>
                  <a:pt x="130" y="55"/>
                  <a:pt x="129" y="54"/>
                  <a:pt x="127" y="54"/>
                </a:cubicBezTo>
                <a:close/>
                <a:moveTo>
                  <a:pt x="127" y="97"/>
                </a:moveTo>
                <a:cubicBezTo>
                  <a:pt x="127" y="97"/>
                  <a:pt x="127" y="97"/>
                  <a:pt x="127" y="97"/>
                </a:cubicBezTo>
                <a:cubicBezTo>
                  <a:pt x="127" y="97"/>
                  <a:pt x="127" y="97"/>
                  <a:pt x="127" y="97"/>
                </a:cubicBezTo>
                <a:cubicBezTo>
                  <a:pt x="17" y="97"/>
                  <a:pt x="17" y="97"/>
                  <a:pt x="17" y="97"/>
                </a:cubicBezTo>
                <a:cubicBezTo>
                  <a:pt x="17" y="97"/>
                  <a:pt x="17" y="97"/>
                  <a:pt x="17" y="97"/>
                </a:cubicBezTo>
                <a:cubicBezTo>
                  <a:pt x="15" y="97"/>
                  <a:pt x="14" y="98"/>
                  <a:pt x="13" y="99"/>
                </a:cubicBezTo>
                <a:cubicBezTo>
                  <a:pt x="13" y="99"/>
                  <a:pt x="13" y="99"/>
                  <a:pt x="13" y="99"/>
                </a:cubicBezTo>
                <a:cubicBezTo>
                  <a:pt x="13" y="99"/>
                  <a:pt x="13" y="99"/>
                  <a:pt x="13" y="99"/>
                </a:cubicBezTo>
                <a:cubicBezTo>
                  <a:pt x="11" y="100"/>
                  <a:pt x="11" y="102"/>
                  <a:pt x="11" y="103"/>
                </a:cubicBezTo>
                <a:cubicBezTo>
                  <a:pt x="11" y="123"/>
                  <a:pt x="11" y="123"/>
                  <a:pt x="11" y="123"/>
                </a:cubicBezTo>
                <a:cubicBezTo>
                  <a:pt x="11" y="124"/>
                  <a:pt x="11" y="126"/>
                  <a:pt x="12" y="127"/>
                </a:cubicBezTo>
                <a:cubicBezTo>
                  <a:pt x="13" y="127"/>
                  <a:pt x="13" y="127"/>
                  <a:pt x="13" y="127"/>
                </a:cubicBezTo>
                <a:cubicBezTo>
                  <a:pt x="13" y="127"/>
                  <a:pt x="13" y="127"/>
                  <a:pt x="13" y="127"/>
                </a:cubicBezTo>
                <a:cubicBezTo>
                  <a:pt x="14" y="128"/>
                  <a:pt x="15" y="129"/>
                  <a:pt x="17" y="129"/>
                </a:cubicBezTo>
                <a:cubicBezTo>
                  <a:pt x="127" y="129"/>
                  <a:pt x="127" y="129"/>
                  <a:pt x="127" y="129"/>
                </a:cubicBezTo>
                <a:cubicBezTo>
                  <a:pt x="128" y="129"/>
                  <a:pt x="130" y="128"/>
                  <a:pt x="131" y="127"/>
                </a:cubicBezTo>
                <a:cubicBezTo>
                  <a:pt x="131" y="127"/>
                  <a:pt x="131" y="127"/>
                  <a:pt x="131" y="127"/>
                </a:cubicBezTo>
                <a:cubicBezTo>
                  <a:pt x="131" y="127"/>
                  <a:pt x="131" y="127"/>
                  <a:pt x="131" y="127"/>
                </a:cubicBezTo>
                <a:cubicBezTo>
                  <a:pt x="132" y="126"/>
                  <a:pt x="133" y="125"/>
                  <a:pt x="133" y="123"/>
                </a:cubicBezTo>
                <a:cubicBezTo>
                  <a:pt x="133" y="103"/>
                  <a:pt x="133" y="103"/>
                  <a:pt x="133" y="103"/>
                </a:cubicBezTo>
                <a:cubicBezTo>
                  <a:pt x="133" y="102"/>
                  <a:pt x="132" y="100"/>
                  <a:pt x="131" y="99"/>
                </a:cubicBezTo>
                <a:cubicBezTo>
                  <a:pt x="131" y="99"/>
                  <a:pt x="131" y="99"/>
                  <a:pt x="131" y="99"/>
                </a:cubicBezTo>
                <a:cubicBezTo>
                  <a:pt x="131" y="99"/>
                  <a:pt x="131" y="99"/>
                  <a:pt x="131" y="99"/>
                </a:cubicBezTo>
                <a:cubicBezTo>
                  <a:pt x="130" y="98"/>
                  <a:pt x="129" y="97"/>
                  <a:pt x="127" y="97"/>
                </a:cubicBezTo>
                <a:close/>
                <a:moveTo>
                  <a:pt x="29" y="17"/>
                </a:moveTo>
                <a:cubicBezTo>
                  <a:pt x="29" y="17"/>
                  <a:pt x="29" y="17"/>
                  <a:pt x="29" y="17"/>
                </a:cubicBezTo>
                <a:cubicBezTo>
                  <a:pt x="32" y="17"/>
                  <a:pt x="34" y="18"/>
                  <a:pt x="36" y="20"/>
                </a:cubicBezTo>
                <a:cubicBezTo>
                  <a:pt x="36" y="20"/>
                  <a:pt x="36" y="20"/>
                  <a:pt x="36" y="20"/>
                </a:cubicBezTo>
                <a:cubicBezTo>
                  <a:pt x="38" y="22"/>
                  <a:pt x="39" y="25"/>
                  <a:pt x="39" y="27"/>
                </a:cubicBezTo>
                <a:cubicBezTo>
                  <a:pt x="39" y="30"/>
                  <a:pt x="38" y="32"/>
                  <a:pt x="36" y="34"/>
                </a:cubicBezTo>
                <a:cubicBezTo>
                  <a:pt x="36" y="34"/>
                  <a:pt x="36" y="34"/>
                  <a:pt x="36" y="34"/>
                </a:cubicBezTo>
                <a:cubicBezTo>
                  <a:pt x="34" y="36"/>
                  <a:pt x="32" y="37"/>
                  <a:pt x="29" y="37"/>
                </a:cubicBezTo>
                <a:cubicBezTo>
                  <a:pt x="26" y="37"/>
                  <a:pt x="24" y="36"/>
                  <a:pt x="22" y="34"/>
                </a:cubicBezTo>
                <a:cubicBezTo>
                  <a:pt x="22" y="34"/>
                  <a:pt x="22" y="34"/>
                  <a:pt x="22" y="34"/>
                </a:cubicBezTo>
                <a:cubicBezTo>
                  <a:pt x="20" y="32"/>
                  <a:pt x="19" y="30"/>
                  <a:pt x="19" y="27"/>
                </a:cubicBezTo>
                <a:cubicBezTo>
                  <a:pt x="19" y="25"/>
                  <a:pt x="20" y="22"/>
                  <a:pt x="22" y="20"/>
                </a:cubicBezTo>
                <a:cubicBezTo>
                  <a:pt x="22" y="20"/>
                  <a:pt x="22" y="20"/>
                  <a:pt x="22" y="20"/>
                </a:cubicBezTo>
                <a:cubicBezTo>
                  <a:pt x="24" y="18"/>
                  <a:pt x="26" y="17"/>
                  <a:pt x="29" y="17"/>
                </a:cubicBezTo>
                <a:close/>
                <a:moveTo>
                  <a:pt x="31" y="25"/>
                </a:moveTo>
                <a:cubicBezTo>
                  <a:pt x="31" y="25"/>
                  <a:pt x="31" y="25"/>
                  <a:pt x="31" y="25"/>
                </a:cubicBezTo>
                <a:cubicBezTo>
                  <a:pt x="31" y="24"/>
                  <a:pt x="30" y="24"/>
                  <a:pt x="29" y="24"/>
                </a:cubicBezTo>
                <a:cubicBezTo>
                  <a:pt x="28" y="24"/>
                  <a:pt x="27" y="24"/>
                  <a:pt x="27" y="25"/>
                </a:cubicBezTo>
                <a:cubicBezTo>
                  <a:pt x="27" y="25"/>
                  <a:pt x="27" y="25"/>
                  <a:pt x="27" y="25"/>
                </a:cubicBezTo>
                <a:cubicBezTo>
                  <a:pt x="26" y="25"/>
                  <a:pt x="26" y="26"/>
                  <a:pt x="26" y="27"/>
                </a:cubicBezTo>
                <a:cubicBezTo>
                  <a:pt x="26" y="28"/>
                  <a:pt x="26" y="29"/>
                  <a:pt x="27" y="30"/>
                </a:cubicBezTo>
                <a:cubicBezTo>
                  <a:pt x="27" y="30"/>
                  <a:pt x="27" y="30"/>
                  <a:pt x="27" y="30"/>
                </a:cubicBezTo>
                <a:cubicBezTo>
                  <a:pt x="27" y="30"/>
                  <a:pt x="28" y="31"/>
                  <a:pt x="29" y="31"/>
                </a:cubicBezTo>
                <a:cubicBezTo>
                  <a:pt x="30" y="31"/>
                  <a:pt x="31" y="30"/>
                  <a:pt x="31" y="30"/>
                </a:cubicBezTo>
                <a:cubicBezTo>
                  <a:pt x="31" y="30"/>
                  <a:pt x="31" y="30"/>
                  <a:pt x="31" y="30"/>
                </a:cubicBezTo>
                <a:cubicBezTo>
                  <a:pt x="32" y="29"/>
                  <a:pt x="32" y="28"/>
                  <a:pt x="32" y="27"/>
                </a:cubicBezTo>
                <a:cubicBezTo>
                  <a:pt x="32" y="26"/>
                  <a:pt x="32" y="25"/>
                  <a:pt x="31" y="25"/>
                </a:cubicBezTo>
                <a:cubicBezTo>
                  <a:pt x="31" y="25"/>
                  <a:pt x="31" y="25"/>
                  <a:pt x="31" y="25"/>
                </a:cubicBezTo>
                <a:close/>
                <a:moveTo>
                  <a:pt x="29" y="60"/>
                </a:moveTo>
                <a:cubicBezTo>
                  <a:pt x="29" y="60"/>
                  <a:pt x="29" y="60"/>
                  <a:pt x="29" y="60"/>
                </a:cubicBezTo>
                <a:cubicBezTo>
                  <a:pt x="32" y="60"/>
                  <a:pt x="34" y="61"/>
                  <a:pt x="36" y="63"/>
                </a:cubicBezTo>
                <a:cubicBezTo>
                  <a:pt x="36" y="63"/>
                  <a:pt x="36" y="63"/>
                  <a:pt x="36" y="63"/>
                </a:cubicBezTo>
                <a:cubicBezTo>
                  <a:pt x="38" y="65"/>
                  <a:pt x="39" y="67"/>
                  <a:pt x="39" y="70"/>
                </a:cubicBezTo>
                <a:cubicBezTo>
                  <a:pt x="39" y="73"/>
                  <a:pt x="38" y="75"/>
                  <a:pt x="36" y="77"/>
                </a:cubicBezTo>
                <a:cubicBezTo>
                  <a:pt x="36" y="77"/>
                  <a:pt x="36" y="77"/>
                  <a:pt x="36" y="77"/>
                </a:cubicBezTo>
                <a:cubicBezTo>
                  <a:pt x="34" y="79"/>
                  <a:pt x="32" y="80"/>
                  <a:pt x="29" y="80"/>
                </a:cubicBezTo>
                <a:cubicBezTo>
                  <a:pt x="26" y="80"/>
                  <a:pt x="24" y="79"/>
                  <a:pt x="22" y="77"/>
                </a:cubicBezTo>
                <a:cubicBezTo>
                  <a:pt x="22" y="77"/>
                  <a:pt x="22" y="77"/>
                  <a:pt x="22" y="77"/>
                </a:cubicBezTo>
                <a:cubicBezTo>
                  <a:pt x="20" y="75"/>
                  <a:pt x="19" y="73"/>
                  <a:pt x="19" y="70"/>
                </a:cubicBezTo>
                <a:cubicBezTo>
                  <a:pt x="19" y="67"/>
                  <a:pt x="20" y="65"/>
                  <a:pt x="22" y="63"/>
                </a:cubicBezTo>
                <a:cubicBezTo>
                  <a:pt x="22" y="63"/>
                  <a:pt x="22" y="63"/>
                  <a:pt x="22" y="63"/>
                </a:cubicBezTo>
                <a:cubicBezTo>
                  <a:pt x="24" y="61"/>
                  <a:pt x="26" y="60"/>
                  <a:pt x="29" y="60"/>
                </a:cubicBezTo>
                <a:close/>
                <a:moveTo>
                  <a:pt x="31" y="68"/>
                </a:moveTo>
                <a:cubicBezTo>
                  <a:pt x="31" y="68"/>
                  <a:pt x="31" y="68"/>
                  <a:pt x="31" y="68"/>
                </a:cubicBezTo>
                <a:cubicBezTo>
                  <a:pt x="31" y="67"/>
                  <a:pt x="30" y="67"/>
                  <a:pt x="29" y="67"/>
                </a:cubicBezTo>
                <a:cubicBezTo>
                  <a:pt x="28" y="67"/>
                  <a:pt x="27" y="67"/>
                  <a:pt x="27" y="68"/>
                </a:cubicBezTo>
                <a:cubicBezTo>
                  <a:pt x="27" y="68"/>
                  <a:pt x="27" y="68"/>
                  <a:pt x="27" y="68"/>
                </a:cubicBezTo>
                <a:cubicBezTo>
                  <a:pt x="26" y="68"/>
                  <a:pt x="26" y="69"/>
                  <a:pt x="26" y="70"/>
                </a:cubicBezTo>
                <a:cubicBezTo>
                  <a:pt x="26" y="71"/>
                  <a:pt x="26" y="72"/>
                  <a:pt x="27" y="73"/>
                </a:cubicBezTo>
                <a:cubicBezTo>
                  <a:pt x="27" y="73"/>
                  <a:pt x="27" y="73"/>
                  <a:pt x="27" y="73"/>
                </a:cubicBezTo>
                <a:cubicBezTo>
                  <a:pt x="27" y="73"/>
                  <a:pt x="28" y="73"/>
                  <a:pt x="29" y="73"/>
                </a:cubicBezTo>
                <a:cubicBezTo>
                  <a:pt x="30" y="73"/>
                  <a:pt x="31" y="73"/>
                  <a:pt x="31" y="73"/>
                </a:cubicBezTo>
                <a:cubicBezTo>
                  <a:pt x="31" y="73"/>
                  <a:pt x="31" y="73"/>
                  <a:pt x="31" y="73"/>
                </a:cubicBezTo>
                <a:cubicBezTo>
                  <a:pt x="32" y="72"/>
                  <a:pt x="32" y="71"/>
                  <a:pt x="32" y="70"/>
                </a:cubicBezTo>
                <a:cubicBezTo>
                  <a:pt x="32" y="69"/>
                  <a:pt x="32" y="68"/>
                  <a:pt x="31" y="68"/>
                </a:cubicBezTo>
                <a:cubicBezTo>
                  <a:pt x="31" y="68"/>
                  <a:pt x="31" y="68"/>
                  <a:pt x="31" y="68"/>
                </a:cubicBezTo>
                <a:close/>
                <a:moveTo>
                  <a:pt x="31" y="111"/>
                </a:moveTo>
                <a:cubicBezTo>
                  <a:pt x="31" y="111"/>
                  <a:pt x="31" y="111"/>
                  <a:pt x="31" y="111"/>
                </a:cubicBezTo>
                <a:cubicBezTo>
                  <a:pt x="31" y="110"/>
                  <a:pt x="30" y="110"/>
                  <a:pt x="29" y="110"/>
                </a:cubicBezTo>
                <a:cubicBezTo>
                  <a:pt x="28" y="110"/>
                  <a:pt x="27" y="110"/>
                  <a:pt x="27" y="111"/>
                </a:cubicBezTo>
                <a:cubicBezTo>
                  <a:pt x="27" y="111"/>
                  <a:pt x="27" y="111"/>
                  <a:pt x="27" y="111"/>
                </a:cubicBezTo>
                <a:cubicBezTo>
                  <a:pt x="26" y="111"/>
                  <a:pt x="26" y="112"/>
                  <a:pt x="26" y="113"/>
                </a:cubicBezTo>
                <a:cubicBezTo>
                  <a:pt x="26" y="114"/>
                  <a:pt x="26" y="115"/>
                  <a:pt x="27" y="115"/>
                </a:cubicBezTo>
                <a:cubicBezTo>
                  <a:pt x="27" y="115"/>
                  <a:pt x="27" y="115"/>
                  <a:pt x="27" y="115"/>
                </a:cubicBezTo>
                <a:cubicBezTo>
                  <a:pt x="27" y="116"/>
                  <a:pt x="28" y="116"/>
                  <a:pt x="29" y="116"/>
                </a:cubicBezTo>
                <a:cubicBezTo>
                  <a:pt x="30" y="116"/>
                  <a:pt x="31" y="116"/>
                  <a:pt x="31" y="115"/>
                </a:cubicBezTo>
                <a:cubicBezTo>
                  <a:pt x="31" y="115"/>
                  <a:pt x="31" y="115"/>
                  <a:pt x="31" y="115"/>
                </a:cubicBezTo>
                <a:cubicBezTo>
                  <a:pt x="32" y="115"/>
                  <a:pt x="32" y="114"/>
                  <a:pt x="32" y="113"/>
                </a:cubicBezTo>
                <a:cubicBezTo>
                  <a:pt x="32" y="112"/>
                  <a:pt x="32" y="111"/>
                  <a:pt x="31" y="111"/>
                </a:cubicBezTo>
                <a:cubicBezTo>
                  <a:pt x="31" y="111"/>
                  <a:pt x="31" y="111"/>
                  <a:pt x="31" y="111"/>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22536" name="Oval 8"/>
          <p:cNvSpPr>
            <a:spLocks noChangeArrowheads="1"/>
          </p:cNvSpPr>
          <p:nvPr/>
        </p:nvSpPr>
        <p:spPr bwMode="auto">
          <a:xfrm>
            <a:off x="6257608" y="1788160"/>
            <a:ext cx="387350" cy="385763"/>
          </a:xfrm>
          <a:prstGeom prst="ellipse">
            <a:avLst/>
          </a:prstGeom>
          <a:solidFill>
            <a:srgbClr val="0070C0"/>
          </a:solidFill>
          <a:ln>
            <a:noFill/>
          </a:ln>
          <a:effectLst/>
        </p:spPr>
        <p:txBody>
          <a:bodyPr/>
          <a:lstStyle/>
          <a:p>
            <a:endParaRPr lang="zh-CN" altLang="en-US"/>
          </a:p>
        </p:txBody>
      </p:sp>
      <p:sp>
        <p:nvSpPr>
          <p:cNvPr id="22564" name="Freeform 36"/>
          <p:cNvSpPr>
            <a:spLocks noEditPoints="1"/>
          </p:cNvSpPr>
          <p:nvPr/>
        </p:nvSpPr>
        <p:spPr bwMode="auto">
          <a:xfrm>
            <a:off x="6338570" y="1869123"/>
            <a:ext cx="225425" cy="223837"/>
          </a:xfrm>
          <a:custGeom>
            <a:avLst/>
            <a:gdLst>
              <a:gd name="T0" fmla="*/ 72 w 144"/>
              <a:gd name="T1" fmla="*/ 34 h 144"/>
              <a:gd name="T2" fmla="*/ 77 w 144"/>
              <a:gd name="T3" fmla="*/ 66 h 144"/>
              <a:gd name="T4" fmla="*/ 66 w 144"/>
              <a:gd name="T5" fmla="*/ 66 h 144"/>
              <a:gd name="T6" fmla="*/ 72 w 144"/>
              <a:gd name="T7" fmla="*/ 0 h 144"/>
              <a:gd name="T8" fmla="*/ 123 w 144"/>
              <a:gd name="T9" fmla="*/ 21 h 144"/>
              <a:gd name="T10" fmla="*/ 123 w 144"/>
              <a:gd name="T11" fmla="*/ 21 h 144"/>
              <a:gd name="T12" fmla="*/ 123 w 144"/>
              <a:gd name="T13" fmla="*/ 123 h 144"/>
              <a:gd name="T14" fmla="*/ 123 w 144"/>
              <a:gd name="T15" fmla="*/ 123 h 144"/>
              <a:gd name="T16" fmla="*/ 72 w 144"/>
              <a:gd name="T17" fmla="*/ 144 h 144"/>
              <a:gd name="T18" fmla="*/ 21 w 144"/>
              <a:gd name="T19" fmla="*/ 123 h 144"/>
              <a:gd name="T20" fmla="*/ 21 w 144"/>
              <a:gd name="T21" fmla="*/ 21 h 144"/>
              <a:gd name="T22" fmla="*/ 21 w 144"/>
              <a:gd name="T23" fmla="*/ 21 h 144"/>
              <a:gd name="T24" fmla="*/ 115 w 144"/>
              <a:gd name="T25" fmla="*/ 29 h 144"/>
              <a:gd name="T26" fmla="*/ 72 w 144"/>
              <a:gd name="T27" fmla="*/ 11 h 144"/>
              <a:gd name="T28" fmla="*/ 29 w 144"/>
              <a:gd name="T29" fmla="*/ 29 h 144"/>
              <a:gd name="T30" fmla="*/ 29 w 144"/>
              <a:gd name="T31" fmla="*/ 115 h 144"/>
              <a:gd name="T32" fmla="*/ 72 w 144"/>
              <a:gd name="T33" fmla="*/ 133 h 144"/>
              <a:gd name="T34" fmla="*/ 115 w 144"/>
              <a:gd name="T35" fmla="*/ 115 h 144"/>
              <a:gd name="T36" fmla="*/ 115 w 144"/>
              <a:gd name="T37" fmla="*/ 29 h 144"/>
              <a:gd name="T38" fmla="*/ 91 w 144"/>
              <a:gd name="T39" fmla="*/ 53 h 144"/>
              <a:gd name="T40" fmla="*/ 91 w 144"/>
              <a:gd name="T41" fmla="*/ 45 h 144"/>
              <a:gd name="T42" fmla="*/ 103 w 144"/>
              <a:gd name="T43" fmla="*/ 51 h 144"/>
              <a:gd name="T44" fmla="*/ 109 w 144"/>
              <a:gd name="T45" fmla="*/ 65 h 144"/>
              <a:gd name="T46" fmla="*/ 109 w 144"/>
              <a:gd name="T47" fmla="*/ 80 h 144"/>
              <a:gd name="T48" fmla="*/ 103 w 144"/>
              <a:gd name="T49" fmla="*/ 93 h 144"/>
              <a:gd name="T50" fmla="*/ 93 w 144"/>
              <a:gd name="T51" fmla="*/ 104 h 144"/>
              <a:gd name="T52" fmla="*/ 79 w 144"/>
              <a:gd name="T53" fmla="*/ 109 h 144"/>
              <a:gd name="T54" fmla="*/ 64 w 144"/>
              <a:gd name="T55" fmla="*/ 109 h 144"/>
              <a:gd name="T56" fmla="*/ 51 w 144"/>
              <a:gd name="T57" fmla="*/ 104 h 144"/>
              <a:gd name="T58" fmla="*/ 40 w 144"/>
              <a:gd name="T59" fmla="*/ 93 h 144"/>
              <a:gd name="T60" fmla="*/ 35 w 144"/>
              <a:gd name="T61" fmla="*/ 80 h 144"/>
              <a:gd name="T62" fmla="*/ 35 w 144"/>
              <a:gd name="T63" fmla="*/ 65 h 144"/>
              <a:gd name="T64" fmla="*/ 40 w 144"/>
              <a:gd name="T65" fmla="*/ 51 h 144"/>
              <a:gd name="T66" fmla="*/ 53 w 144"/>
              <a:gd name="T67" fmla="*/ 45 h 144"/>
              <a:gd name="T68" fmla="*/ 50 w 144"/>
              <a:gd name="T69" fmla="*/ 57 h 144"/>
              <a:gd name="T70" fmla="*/ 46 w 144"/>
              <a:gd name="T71" fmla="*/ 67 h 144"/>
              <a:gd name="T72" fmla="*/ 46 w 144"/>
              <a:gd name="T73" fmla="*/ 78 h 144"/>
              <a:gd name="T74" fmla="*/ 50 w 144"/>
              <a:gd name="T75" fmla="*/ 87 h 144"/>
              <a:gd name="T76" fmla="*/ 57 w 144"/>
              <a:gd name="T77" fmla="*/ 94 h 144"/>
              <a:gd name="T78" fmla="*/ 66 w 144"/>
              <a:gd name="T79" fmla="*/ 99 h 144"/>
              <a:gd name="T80" fmla="*/ 77 w 144"/>
              <a:gd name="T81" fmla="*/ 99 h 144"/>
              <a:gd name="T82" fmla="*/ 87 w 144"/>
              <a:gd name="T83" fmla="*/ 94 h 144"/>
              <a:gd name="T84" fmla="*/ 94 w 144"/>
              <a:gd name="T85" fmla="*/ 87 h 144"/>
              <a:gd name="T86" fmla="*/ 98 w 144"/>
              <a:gd name="T87" fmla="*/ 78 h 144"/>
              <a:gd name="T88" fmla="*/ 98 w 144"/>
              <a:gd name="T89" fmla="*/ 67 h 144"/>
              <a:gd name="T90" fmla="*/ 94 w 144"/>
              <a:gd name="T91" fmla="*/ 57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44" h="144">
                <a:moveTo>
                  <a:pt x="66" y="40"/>
                </a:moveTo>
                <a:cubicBezTo>
                  <a:pt x="66" y="37"/>
                  <a:pt x="69" y="34"/>
                  <a:pt x="72" y="34"/>
                </a:cubicBezTo>
                <a:cubicBezTo>
                  <a:pt x="75" y="34"/>
                  <a:pt x="77" y="37"/>
                  <a:pt x="77" y="40"/>
                </a:cubicBezTo>
                <a:cubicBezTo>
                  <a:pt x="77" y="66"/>
                  <a:pt x="77" y="66"/>
                  <a:pt x="77" y="66"/>
                </a:cubicBezTo>
                <a:cubicBezTo>
                  <a:pt x="77" y="70"/>
                  <a:pt x="75" y="72"/>
                  <a:pt x="72" y="72"/>
                </a:cubicBezTo>
                <a:cubicBezTo>
                  <a:pt x="69" y="72"/>
                  <a:pt x="66" y="70"/>
                  <a:pt x="66" y="66"/>
                </a:cubicBezTo>
                <a:cubicBezTo>
                  <a:pt x="66" y="40"/>
                  <a:pt x="66" y="40"/>
                  <a:pt x="66" y="40"/>
                </a:cubicBezTo>
                <a:close/>
                <a:moveTo>
                  <a:pt x="72" y="0"/>
                </a:moveTo>
                <a:cubicBezTo>
                  <a:pt x="72" y="0"/>
                  <a:pt x="72" y="0"/>
                  <a:pt x="72" y="0"/>
                </a:cubicBezTo>
                <a:cubicBezTo>
                  <a:pt x="92" y="0"/>
                  <a:pt x="110" y="8"/>
                  <a:pt x="123" y="21"/>
                </a:cubicBezTo>
                <a:cubicBezTo>
                  <a:pt x="123" y="21"/>
                  <a:pt x="123" y="21"/>
                  <a:pt x="123" y="21"/>
                </a:cubicBezTo>
                <a:cubicBezTo>
                  <a:pt x="123" y="21"/>
                  <a:pt x="123" y="21"/>
                  <a:pt x="123" y="21"/>
                </a:cubicBezTo>
                <a:cubicBezTo>
                  <a:pt x="136" y="34"/>
                  <a:pt x="144" y="52"/>
                  <a:pt x="144" y="72"/>
                </a:cubicBezTo>
                <a:cubicBezTo>
                  <a:pt x="144" y="92"/>
                  <a:pt x="136" y="110"/>
                  <a:pt x="123" y="123"/>
                </a:cubicBezTo>
                <a:cubicBezTo>
                  <a:pt x="123" y="123"/>
                  <a:pt x="123" y="123"/>
                  <a:pt x="123" y="123"/>
                </a:cubicBezTo>
                <a:cubicBezTo>
                  <a:pt x="123" y="123"/>
                  <a:pt x="123" y="123"/>
                  <a:pt x="123" y="123"/>
                </a:cubicBezTo>
                <a:cubicBezTo>
                  <a:pt x="123" y="123"/>
                  <a:pt x="123" y="123"/>
                  <a:pt x="123" y="123"/>
                </a:cubicBezTo>
                <a:cubicBezTo>
                  <a:pt x="110" y="136"/>
                  <a:pt x="92" y="144"/>
                  <a:pt x="72" y="144"/>
                </a:cubicBezTo>
                <a:cubicBezTo>
                  <a:pt x="52" y="144"/>
                  <a:pt x="34" y="136"/>
                  <a:pt x="21" y="123"/>
                </a:cubicBezTo>
                <a:cubicBezTo>
                  <a:pt x="21" y="123"/>
                  <a:pt x="21" y="123"/>
                  <a:pt x="21" y="123"/>
                </a:cubicBezTo>
                <a:cubicBezTo>
                  <a:pt x="8" y="110"/>
                  <a:pt x="0" y="92"/>
                  <a:pt x="0" y="72"/>
                </a:cubicBezTo>
                <a:cubicBezTo>
                  <a:pt x="0" y="52"/>
                  <a:pt x="8" y="34"/>
                  <a:pt x="21" y="21"/>
                </a:cubicBezTo>
                <a:cubicBezTo>
                  <a:pt x="21" y="21"/>
                  <a:pt x="21" y="21"/>
                  <a:pt x="21" y="21"/>
                </a:cubicBezTo>
                <a:cubicBezTo>
                  <a:pt x="21" y="21"/>
                  <a:pt x="21" y="21"/>
                  <a:pt x="21" y="21"/>
                </a:cubicBezTo>
                <a:cubicBezTo>
                  <a:pt x="34" y="8"/>
                  <a:pt x="52" y="0"/>
                  <a:pt x="72" y="0"/>
                </a:cubicBezTo>
                <a:close/>
                <a:moveTo>
                  <a:pt x="115" y="29"/>
                </a:moveTo>
                <a:cubicBezTo>
                  <a:pt x="115" y="29"/>
                  <a:pt x="115" y="29"/>
                  <a:pt x="115" y="29"/>
                </a:cubicBezTo>
                <a:cubicBezTo>
                  <a:pt x="104" y="18"/>
                  <a:pt x="89" y="11"/>
                  <a:pt x="72" y="11"/>
                </a:cubicBezTo>
                <a:cubicBezTo>
                  <a:pt x="55" y="11"/>
                  <a:pt x="40" y="18"/>
                  <a:pt x="29" y="29"/>
                </a:cubicBezTo>
                <a:cubicBezTo>
                  <a:pt x="29" y="29"/>
                  <a:pt x="29" y="29"/>
                  <a:pt x="29" y="29"/>
                </a:cubicBezTo>
                <a:cubicBezTo>
                  <a:pt x="18" y="40"/>
                  <a:pt x="11" y="55"/>
                  <a:pt x="11" y="72"/>
                </a:cubicBezTo>
                <a:cubicBezTo>
                  <a:pt x="11" y="89"/>
                  <a:pt x="18" y="104"/>
                  <a:pt x="29" y="115"/>
                </a:cubicBezTo>
                <a:cubicBezTo>
                  <a:pt x="29" y="115"/>
                  <a:pt x="29" y="115"/>
                  <a:pt x="29" y="115"/>
                </a:cubicBezTo>
                <a:cubicBezTo>
                  <a:pt x="40" y="126"/>
                  <a:pt x="55" y="133"/>
                  <a:pt x="72" y="133"/>
                </a:cubicBezTo>
                <a:cubicBezTo>
                  <a:pt x="89" y="133"/>
                  <a:pt x="104" y="126"/>
                  <a:pt x="115" y="115"/>
                </a:cubicBezTo>
                <a:cubicBezTo>
                  <a:pt x="115" y="115"/>
                  <a:pt x="115" y="115"/>
                  <a:pt x="115" y="115"/>
                </a:cubicBezTo>
                <a:cubicBezTo>
                  <a:pt x="126" y="104"/>
                  <a:pt x="133" y="89"/>
                  <a:pt x="133" y="72"/>
                </a:cubicBezTo>
                <a:cubicBezTo>
                  <a:pt x="133" y="55"/>
                  <a:pt x="126" y="40"/>
                  <a:pt x="115" y="29"/>
                </a:cubicBezTo>
                <a:cubicBezTo>
                  <a:pt x="115" y="29"/>
                  <a:pt x="115" y="29"/>
                  <a:pt x="115" y="29"/>
                </a:cubicBezTo>
                <a:close/>
                <a:moveTo>
                  <a:pt x="91" y="53"/>
                </a:moveTo>
                <a:cubicBezTo>
                  <a:pt x="91" y="53"/>
                  <a:pt x="91" y="53"/>
                  <a:pt x="91" y="53"/>
                </a:cubicBezTo>
                <a:cubicBezTo>
                  <a:pt x="89" y="51"/>
                  <a:pt x="89" y="47"/>
                  <a:pt x="91" y="45"/>
                </a:cubicBezTo>
                <a:cubicBezTo>
                  <a:pt x="93" y="43"/>
                  <a:pt x="97" y="43"/>
                  <a:pt x="99" y="45"/>
                </a:cubicBezTo>
                <a:cubicBezTo>
                  <a:pt x="100" y="47"/>
                  <a:pt x="102" y="49"/>
                  <a:pt x="103" y="51"/>
                </a:cubicBezTo>
                <a:cubicBezTo>
                  <a:pt x="105" y="53"/>
                  <a:pt x="106" y="55"/>
                  <a:pt x="107" y="57"/>
                </a:cubicBezTo>
                <a:cubicBezTo>
                  <a:pt x="108" y="60"/>
                  <a:pt x="109" y="62"/>
                  <a:pt x="109" y="65"/>
                </a:cubicBezTo>
                <a:cubicBezTo>
                  <a:pt x="110" y="67"/>
                  <a:pt x="110" y="70"/>
                  <a:pt x="110" y="72"/>
                </a:cubicBezTo>
                <a:cubicBezTo>
                  <a:pt x="110" y="75"/>
                  <a:pt x="110" y="77"/>
                  <a:pt x="109" y="80"/>
                </a:cubicBezTo>
                <a:cubicBezTo>
                  <a:pt x="109" y="82"/>
                  <a:pt x="108" y="85"/>
                  <a:pt x="107" y="87"/>
                </a:cubicBezTo>
                <a:cubicBezTo>
                  <a:pt x="106" y="89"/>
                  <a:pt x="105" y="91"/>
                  <a:pt x="103" y="93"/>
                </a:cubicBezTo>
                <a:cubicBezTo>
                  <a:pt x="102" y="95"/>
                  <a:pt x="100" y="97"/>
                  <a:pt x="99" y="99"/>
                </a:cubicBezTo>
                <a:cubicBezTo>
                  <a:pt x="97" y="101"/>
                  <a:pt x="95" y="102"/>
                  <a:pt x="93" y="104"/>
                </a:cubicBezTo>
                <a:cubicBezTo>
                  <a:pt x="91" y="105"/>
                  <a:pt x="89" y="106"/>
                  <a:pt x="87" y="107"/>
                </a:cubicBezTo>
                <a:cubicBezTo>
                  <a:pt x="84" y="108"/>
                  <a:pt x="82" y="109"/>
                  <a:pt x="79" y="109"/>
                </a:cubicBezTo>
                <a:cubicBezTo>
                  <a:pt x="77" y="110"/>
                  <a:pt x="74" y="110"/>
                  <a:pt x="72" y="110"/>
                </a:cubicBezTo>
                <a:cubicBezTo>
                  <a:pt x="69" y="110"/>
                  <a:pt x="67" y="110"/>
                  <a:pt x="64" y="109"/>
                </a:cubicBezTo>
                <a:cubicBezTo>
                  <a:pt x="62" y="109"/>
                  <a:pt x="59" y="108"/>
                  <a:pt x="57" y="107"/>
                </a:cubicBezTo>
                <a:cubicBezTo>
                  <a:pt x="55" y="106"/>
                  <a:pt x="53" y="105"/>
                  <a:pt x="51" y="104"/>
                </a:cubicBezTo>
                <a:cubicBezTo>
                  <a:pt x="49" y="102"/>
                  <a:pt x="47" y="101"/>
                  <a:pt x="45" y="99"/>
                </a:cubicBezTo>
                <a:cubicBezTo>
                  <a:pt x="43" y="97"/>
                  <a:pt x="42" y="95"/>
                  <a:pt x="40" y="93"/>
                </a:cubicBezTo>
                <a:cubicBezTo>
                  <a:pt x="39" y="91"/>
                  <a:pt x="38" y="89"/>
                  <a:pt x="37" y="87"/>
                </a:cubicBezTo>
                <a:cubicBezTo>
                  <a:pt x="36" y="85"/>
                  <a:pt x="35" y="82"/>
                  <a:pt x="35" y="80"/>
                </a:cubicBezTo>
                <a:cubicBezTo>
                  <a:pt x="34" y="77"/>
                  <a:pt x="34" y="75"/>
                  <a:pt x="34" y="72"/>
                </a:cubicBezTo>
                <a:cubicBezTo>
                  <a:pt x="34" y="70"/>
                  <a:pt x="34" y="67"/>
                  <a:pt x="35" y="65"/>
                </a:cubicBezTo>
                <a:cubicBezTo>
                  <a:pt x="35" y="62"/>
                  <a:pt x="36" y="60"/>
                  <a:pt x="37" y="57"/>
                </a:cubicBezTo>
                <a:cubicBezTo>
                  <a:pt x="38" y="55"/>
                  <a:pt x="39" y="53"/>
                  <a:pt x="40" y="51"/>
                </a:cubicBezTo>
                <a:cubicBezTo>
                  <a:pt x="42" y="49"/>
                  <a:pt x="43" y="47"/>
                  <a:pt x="45" y="45"/>
                </a:cubicBezTo>
                <a:cubicBezTo>
                  <a:pt x="47" y="43"/>
                  <a:pt x="51" y="43"/>
                  <a:pt x="53" y="45"/>
                </a:cubicBezTo>
                <a:cubicBezTo>
                  <a:pt x="55" y="47"/>
                  <a:pt x="55" y="51"/>
                  <a:pt x="53" y="53"/>
                </a:cubicBezTo>
                <a:cubicBezTo>
                  <a:pt x="52" y="54"/>
                  <a:pt x="51" y="56"/>
                  <a:pt x="50" y="57"/>
                </a:cubicBezTo>
                <a:cubicBezTo>
                  <a:pt x="49" y="59"/>
                  <a:pt x="48" y="60"/>
                  <a:pt x="47" y="62"/>
                </a:cubicBezTo>
                <a:cubicBezTo>
                  <a:pt x="46" y="63"/>
                  <a:pt x="46" y="65"/>
                  <a:pt x="46" y="67"/>
                </a:cubicBezTo>
                <a:cubicBezTo>
                  <a:pt x="45" y="68"/>
                  <a:pt x="45" y="70"/>
                  <a:pt x="45" y="72"/>
                </a:cubicBezTo>
                <a:cubicBezTo>
                  <a:pt x="45" y="74"/>
                  <a:pt x="45" y="76"/>
                  <a:pt x="46" y="78"/>
                </a:cubicBezTo>
                <a:cubicBezTo>
                  <a:pt x="46" y="79"/>
                  <a:pt x="46" y="81"/>
                  <a:pt x="47" y="83"/>
                </a:cubicBezTo>
                <a:cubicBezTo>
                  <a:pt x="48" y="84"/>
                  <a:pt x="49" y="86"/>
                  <a:pt x="50" y="87"/>
                </a:cubicBezTo>
                <a:cubicBezTo>
                  <a:pt x="51" y="89"/>
                  <a:pt x="52" y="90"/>
                  <a:pt x="53" y="91"/>
                </a:cubicBezTo>
                <a:cubicBezTo>
                  <a:pt x="54" y="92"/>
                  <a:pt x="55" y="93"/>
                  <a:pt x="57" y="94"/>
                </a:cubicBezTo>
                <a:cubicBezTo>
                  <a:pt x="58" y="95"/>
                  <a:pt x="60" y="96"/>
                  <a:pt x="61" y="97"/>
                </a:cubicBezTo>
                <a:cubicBezTo>
                  <a:pt x="63" y="98"/>
                  <a:pt x="65" y="98"/>
                  <a:pt x="66" y="99"/>
                </a:cubicBezTo>
                <a:cubicBezTo>
                  <a:pt x="68" y="99"/>
                  <a:pt x="70" y="99"/>
                  <a:pt x="72" y="99"/>
                </a:cubicBezTo>
                <a:cubicBezTo>
                  <a:pt x="74" y="99"/>
                  <a:pt x="76" y="99"/>
                  <a:pt x="77" y="99"/>
                </a:cubicBezTo>
                <a:cubicBezTo>
                  <a:pt x="79" y="98"/>
                  <a:pt x="81" y="98"/>
                  <a:pt x="82" y="97"/>
                </a:cubicBezTo>
                <a:cubicBezTo>
                  <a:pt x="84" y="96"/>
                  <a:pt x="85" y="95"/>
                  <a:pt x="87" y="94"/>
                </a:cubicBezTo>
                <a:cubicBezTo>
                  <a:pt x="88" y="93"/>
                  <a:pt x="90" y="92"/>
                  <a:pt x="91" y="91"/>
                </a:cubicBezTo>
                <a:cubicBezTo>
                  <a:pt x="92" y="90"/>
                  <a:pt x="93" y="89"/>
                  <a:pt x="94" y="87"/>
                </a:cubicBezTo>
                <a:cubicBezTo>
                  <a:pt x="95" y="86"/>
                  <a:pt x="96" y="84"/>
                  <a:pt x="97" y="83"/>
                </a:cubicBezTo>
                <a:cubicBezTo>
                  <a:pt x="97" y="81"/>
                  <a:pt x="98" y="79"/>
                  <a:pt x="98" y="78"/>
                </a:cubicBezTo>
                <a:cubicBezTo>
                  <a:pt x="99" y="76"/>
                  <a:pt x="99" y="74"/>
                  <a:pt x="99" y="72"/>
                </a:cubicBezTo>
                <a:cubicBezTo>
                  <a:pt x="99" y="70"/>
                  <a:pt x="99" y="68"/>
                  <a:pt x="98" y="67"/>
                </a:cubicBezTo>
                <a:cubicBezTo>
                  <a:pt x="98" y="65"/>
                  <a:pt x="97" y="63"/>
                  <a:pt x="97" y="62"/>
                </a:cubicBezTo>
                <a:cubicBezTo>
                  <a:pt x="96" y="60"/>
                  <a:pt x="95" y="59"/>
                  <a:pt x="94" y="57"/>
                </a:cubicBezTo>
                <a:cubicBezTo>
                  <a:pt x="93" y="56"/>
                  <a:pt x="92" y="54"/>
                  <a:pt x="91" y="53"/>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grpSp>
        <p:nvGrpSpPr>
          <p:cNvPr id="22582" name="Group 54"/>
          <p:cNvGrpSpPr/>
          <p:nvPr/>
        </p:nvGrpSpPr>
        <p:grpSpPr bwMode="auto">
          <a:xfrm>
            <a:off x="4500245" y="1707198"/>
            <a:ext cx="1492250" cy="2233612"/>
            <a:chOff x="2816" y="1206"/>
            <a:chExt cx="940" cy="1407"/>
          </a:xfrm>
        </p:grpSpPr>
        <p:sp>
          <p:nvSpPr>
            <p:cNvPr id="22540" name="Freeform 12"/>
            <p:cNvSpPr>
              <a:spLocks noEditPoints="1"/>
            </p:cNvSpPr>
            <p:nvPr/>
          </p:nvSpPr>
          <p:spPr bwMode="auto">
            <a:xfrm>
              <a:off x="2816" y="1501"/>
              <a:ext cx="940" cy="1112"/>
            </a:xfrm>
            <a:custGeom>
              <a:avLst/>
              <a:gdLst>
                <a:gd name="T0" fmla="*/ 834 w 957"/>
                <a:gd name="T1" fmla="*/ 1132 h 1132"/>
                <a:gd name="T2" fmla="*/ 116 w 957"/>
                <a:gd name="T3" fmla="*/ 1132 h 1132"/>
                <a:gd name="T4" fmla="*/ 20 w 957"/>
                <a:gd name="T5" fmla="*/ 1083 h 1132"/>
                <a:gd name="T6" fmla="*/ 19 w 957"/>
                <a:gd name="T7" fmla="*/ 980 h 1132"/>
                <a:gd name="T8" fmla="*/ 77 w 957"/>
                <a:gd name="T9" fmla="*/ 889 h 1132"/>
                <a:gd name="T10" fmla="*/ 210 w 957"/>
                <a:gd name="T11" fmla="*/ 685 h 1132"/>
                <a:gd name="T12" fmla="*/ 339 w 957"/>
                <a:gd name="T13" fmla="*/ 487 h 1132"/>
                <a:gd name="T14" fmla="*/ 339 w 957"/>
                <a:gd name="T15" fmla="*/ 118 h 1132"/>
                <a:gd name="T16" fmla="*/ 302 w 957"/>
                <a:gd name="T17" fmla="*/ 61 h 1132"/>
                <a:gd name="T18" fmla="*/ 364 w 957"/>
                <a:gd name="T19" fmla="*/ 0 h 1132"/>
                <a:gd name="T20" fmla="*/ 585 w 957"/>
                <a:gd name="T21" fmla="*/ 0 h 1132"/>
                <a:gd name="T22" fmla="*/ 646 w 957"/>
                <a:gd name="T23" fmla="*/ 61 h 1132"/>
                <a:gd name="T24" fmla="*/ 610 w 957"/>
                <a:gd name="T25" fmla="*/ 118 h 1132"/>
                <a:gd name="T26" fmla="*/ 610 w 957"/>
                <a:gd name="T27" fmla="*/ 487 h 1132"/>
                <a:gd name="T28" fmla="*/ 741 w 957"/>
                <a:gd name="T29" fmla="*/ 685 h 1132"/>
                <a:gd name="T30" fmla="*/ 875 w 957"/>
                <a:gd name="T31" fmla="*/ 889 h 1132"/>
                <a:gd name="T32" fmla="*/ 927 w 957"/>
                <a:gd name="T33" fmla="*/ 970 h 1132"/>
                <a:gd name="T34" fmla="*/ 935 w 957"/>
                <a:gd name="T35" fmla="*/ 1076 h 1132"/>
                <a:gd name="T36" fmla="*/ 834 w 957"/>
                <a:gd name="T37" fmla="*/ 1132 h 1132"/>
                <a:gd name="T38" fmla="*/ 364 w 957"/>
                <a:gd name="T39" fmla="*/ 50 h 1132"/>
                <a:gd name="T40" fmla="*/ 352 w 957"/>
                <a:gd name="T41" fmla="*/ 61 h 1132"/>
                <a:gd name="T42" fmla="*/ 364 w 957"/>
                <a:gd name="T43" fmla="*/ 73 h 1132"/>
                <a:gd name="T44" fmla="*/ 389 w 957"/>
                <a:gd name="T45" fmla="*/ 73 h 1132"/>
                <a:gd name="T46" fmla="*/ 389 w 957"/>
                <a:gd name="T47" fmla="*/ 502 h 1132"/>
                <a:gd name="T48" fmla="*/ 385 w 957"/>
                <a:gd name="T49" fmla="*/ 509 h 1132"/>
                <a:gd name="T50" fmla="*/ 252 w 957"/>
                <a:gd name="T51" fmla="*/ 713 h 1132"/>
                <a:gd name="T52" fmla="*/ 119 w 957"/>
                <a:gd name="T53" fmla="*/ 917 h 1132"/>
                <a:gd name="T54" fmla="*/ 62 w 957"/>
                <a:gd name="T55" fmla="*/ 1005 h 1132"/>
                <a:gd name="T56" fmla="*/ 63 w 957"/>
                <a:gd name="T57" fmla="*/ 1058 h 1132"/>
                <a:gd name="T58" fmla="*/ 116 w 957"/>
                <a:gd name="T59" fmla="*/ 1082 h 1132"/>
                <a:gd name="T60" fmla="*/ 834 w 957"/>
                <a:gd name="T61" fmla="*/ 1082 h 1132"/>
                <a:gd name="T62" fmla="*/ 891 w 957"/>
                <a:gd name="T63" fmla="*/ 1051 h 1132"/>
                <a:gd name="T64" fmla="*/ 884 w 957"/>
                <a:gd name="T65" fmla="*/ 997 h 1132"/>
                <a:gd name="T66" fmla="*/ 833 w 957"/>
                <a:gd name="T67" fmla="*/ 917 h 1132"/>
                <a:gd name="T68" fmla="*/ 699 w 957"/>
                <a:gd name="T69" fmla="*/ 713 h 1132"/>
                <a:gd name="T70" fmla="*/ 564 w 957"/>
                <a:gd name="T71" fmla="*/ 509 h 1132"/>
                <a:gd name="T72" fmla="*/ 559 w 957"/>
                <a:gd name="T73" fmla="*/ 502 h 1132"/>
                <a:gd name="T74" fmla="*/ 559 w 957"/>
                <a:gd name="T75" fmla="*/ 73 h 1132"/>
                <a:gd name="T76" fmla="*/ 585 w 957"/>
                <a:gd name="T77" fmla="*/ 73 h 1132"/>
                <a:gd name="T78" fmla="*/ 596 w 957"/>
                <a:gd name="T79" fmla="*/ 61 h 1132"/>
                <a:gd name="T80" fmla="*/ 585 w 957"/>
                <a:gd name="T81" fmla="*/ 50 h 1132"/>
                <a:gd name="T82" fmla="*/ 364 w 957"/>
                <a:gd name="T83" fmla="*/ 50 h 11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957" h="1132">
                  <a:moveTo>
                    <a:pt x="834" y="1132"/>
                  </a:moveTo>
                  <a:cubicBezTo>
                    <a:pt x="116" y="1132"/>
                    <a:pt x="116" y="1132"/>
                    <a:pt x="116" y="1132"/>
                  </a:cubicBezTo>
                  <a:cubicBezTo>
                    <a:pt x="57" y="1132"/>
                    <a:pt x="30" y="1102"/>
                    <a:pt x="20" y="1083"/>
                  </a:cubicBezTo>
                  <a:cubicBezTo>
                    <a:pt x="0" y="1048"/>
                    <a:pt x="5" y="1004"/>
                    <a:pt x="19" y="980"/>
                  </a:cubicBezTo>
                  <a:cubicBezTo>
                    <a:pt x="23" y="972"/>
                    <a:pt x="42" y="943"/>
                    <a:pt x="77" y="889"/>
                  </a:cubicBezTo>
                  <a:cubicBezTo>
                    <a:pt x="108" y="841"/>
                    <a:pt x="153" y="772"/>
                    <a:pt x="210" y="685"/>
                  </a:cubicBezTo>
                  <a:cubicBezTo>
                    <a:pt x="269" y="594"/>
                    <a:pt x="324" y="510"/>
                    <a:pt x="339" y="487"/>
                  </a:cubicBezTo>
                  <a:cubicBezTo>
                    <a:pt x="339" y="118"/>
                    <a:pt x="339" y="118"/>
                    <a:pt x="339" y="118"/>
                  </a:cubicBezTo>
                  <a:cubicBezTo>
                    <a:pt x="317" y="108"/>
                    <a:pt x="302" y="87"/>
                    <a:pt x="302" y="61"/>
                  </a:cubicBezTo>
                  <a:cubicBezTo>
                    <a:pt x="302" y="27"/>
                    <a:pt x="330" y="0"/>
                    <a:pt x="364" y="0"/>
                  </a:cubicBezTo>
                  <a:cubicBezTo>
                    <a:pt x="585" y="0"/>
                    <a:pt x="585" y="0"/>
                    <a:pt x="585" y="0"/>
                  </a:cubicBezTo>
                  <a:cubicBezTo>
                    <a:pt x="619" y="0"/>
                    <a:pt x="646" y="27"/>
                    <a:pt x="646" y="61"/>
                  </a:cubicBezTo>
                  <a:cubicBezTo>
                    <a:pt x="646" y="87"/>
                    <a:pt x="631" y="108"/>
                    <a:pt x="610" y="118"/>
                  </a:cubicBezTo>
                  <a:cubicBezTo>
                    <a:pt x="610" y="487"/>
                    <a:pt x="610" y="487"/>
                    <a:pt x="610" y="487"/>
                  </a:cubicBezTo>
                  <a:cubicBezTo>
                    <a:pt x="625" y="510"/>
                    <a:pt x="681" y="594"/>
                    <a:pt x="741" y="685"/>
                  </a:cubicBezTo>
                  <a:cubicBezTo>
                    <a:pt x="797" y="771"/>
                    <a:pt x="842" y="840"/>
                    <a:pt x="875" y="889"/>
                  </a:cubicBezTo>
                  <a:cubicBezTo>
                    <a:pt x="900" y="929"/>
                    <a:pt x="918" y="956"/>
                    <a:pt x="927" y="970"/>
                  </a:cubicBezTo>
                  <a:cubicBezTo>
                    <a:pt x="957" y="1020"/>
                    <a:pt x="945" y="1058"/>
                    <a:pt x="935" y="1076"/>
                  </a:cubicBezTo>
                  <a:cubicBezTo>
                    <a:pt x="914" y="1113"/>
                    <a:pt x="868" y="1132"/>
                    <a:pt x="834" y="1132"/>
                  </a:cubicBezTo>
                  <a:close/>
                  <a:moveTo>
                    <a:pt x="364" y="50"/>
                  </a:moveTo>
                  <a:cubicBezTo>
                    <a:pt x="357" y="50"/>
                    <a:pt x="352" y="55"/>
                    <a:pt x="352" y="61"/>
                  </a:cubicBezTo>
                  <a:cubicBezTo>
                    <a:pt x="352" y="68"/>
                    <a:pt x="357" y="73"/>
                    <a:pt x="364" y="73"/>
                  </a:cubicBezTo>
                  <a:cubicBezTo>
                    <a:pt x="389" y="73"/>
                    <a:pt x="389" y="73"/>
                    <a:pt x="389" y="73"/>
                  </a:cubicBezTo>
                  <a:cubicBezTo>
                    <a:pt x="389" y="502"/>
                    <a:pt x="389" y="502"/>
                    <a:pt x="389" y="502"/>
                  </a:cubicBezTo>
                  <a:cubicBezTo>
                    <a:pt x="385" y="509"/>
                    <a:pt x="385" y="509"/>
                    <a:pt x="385" y="509"/>
                  </a:cubicBezTo>
                  <a:cubicBezTo>
                    <a:pt x="385" y="509"/>
                    <a:pt x="322" y="605"/>
                    <a:pt x="252" y="713"/>
                  </a:cubicBezTo>
                  <a:cubicBezTo>
                    <a:pt x="195" y="799"/>
                    <a:pt x="150" y="868"/>
                    <a:pt x="119" y="917"/>
                  </a:cubicBezTo>
                  <a:cubicBezTo>
                    <a:pt x="77" y="982"/>
                    <a:pt x="65" y="1001"/>
                    <a:pt x="62" y="1005"/>
                  </a:cubicBezTo>
                  <a:cubicBezTo>
                    <a:pt x="56" y="1015"/>
                    <a:pt x="53" y="1040"/>
                    <a:pt x="63" y="1058"/>
                  </a:cubicBezTo>
                  <a:cubicBezTo>
                    <a:pt x="72" y="1074"/>
                    <a:pt x="90" y="1082"/>
                    <a:pt x="116" y="1082"/>
                  </a:cubicBezTo>
                  <a:cubicBezTo>
                    <a:pt x="834" y="1082"/>
                    <a:pt x="834" y="1082"/>
                    <a:pt x="834" y="1082"/>
                  </a:cubicBezTo>
                  <a:cubicBezTo>
                    <a:pt x="853" y="1082"/>
                    <a:pt x="880" y="1070"/>
                    <a:pt x="891" y="1051"/>
                  </a:cubicBezTo>
                  <a:cubicBezTo>
                    <a:pt x="899" y="1036"/>
                    <a:pt x="897" y="1018"/>
                    <a:pt x="884" y="997"/>
                  </a:cubicBezTo>
                  <a:cubicBezTo>
                    <a:pt x="875" y="982"/>
                    <a:pt x="858" y="955"/>
                    <a:pt x="833" y="917"/>
                  </a:cubicBezTo>
                  <a:cubicBezTo>
                    <a:pt x="800" y="867"/>
                    <a:pt x="755" y="798"/>
                    <a:pt x="699" y="713"/>
                  </a:cubicBezTo>
                  <a:cubicBezTo>
                    <a:pt x="628" y="606"/>
                    <a:pt x="564" y="510"/>
                    <a:pt x="564" y="509"/>
                  </a:cubicBezTo>
                  <a:cubicBezTo>
                    <a:pt x="559" y="502"/>
                    <a:pt x="559" y="502"/>
                    <a:pt x="559" y="502"/>
                  </a:cubicBezTo>
                  <a:cubicBezTo>
                    <a:pt x="559" y="73"/>
                    <a:pt x="559" y="73"/>
                    <a:pt x="559" y="73"/>
                  </a:cubicBezTo>
                  <a:cubicBezTo>
                    <a:pt x="585" y="73"/>
                    <a:pt x="585" y="73"/>
                    <a:pt x="585" y="73"/>
                  </a:cubicBezTo>
                  <a:cubicBezTo>
                    <a:pt x="591" y="73"/>
                    <a:pt x="596" y="68"/>
                    <a:pt x="596" y="61"/>
                  </a:cubicBezTo>
                  <a:cubicBezTo>
                    <a:pt x="596" y="55"/>
                    <a:pt x="591" y="50"/>
                    <a:pt x="585" y="50"/>
                  </a:cubicBezTo>
                  <a:lnTo>
                    <a:pt x="364" y="50"/>
                  </a:lnTo>
                  <a:close/>
                </a:path>
              </a:pathLst>
            </a:custGeom>
            <a:solidFill>
              <a:schemeClr val="bg1">
                <a:lumMod val="85000"/>
              </a:schemeClr>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22541" name="Freeform 13"/>
            <p:cNvSpPr/>
            <p:nvPr/>
          </p:nvSpPr>
          <p:spPr bwMode="auto">
            <a:xfrm>
              <a:off x="3137" y="1525"/>
              <a:ext cx="289" cy="462"/>
            </a:xfrm>
            <a:custGeom>
              <a:avLst/>
              <a:gdLst>
                <a:gd name="T0" fmla="*/ 258 w 294"/>
                <a:gd name="T1" fmla="*/ 0 h 470"/>
                <a:gd name="T2" fmla="*/ 37 w 294"/>
                <a:gd name="T3" fmla="*/ 0 h 470"/>
                <a:gd name="T4" fmla="*/ 0 w 294"/>
                <a:gd name="T5" fmla="*/ 36 h 470"/>
                <a:gd name="T6" fmla="*/ 37 w 294"/>
                <a:gd name="T7" fmla="*/ 73 h 470"/>
                <a:gd name="T8" fmla="*/ 37 w 294"/>
                <a:gd name="T9" fmla="*/ 470 h 470"/>
                <a:gd name="T10" fmla="*/ 258 w 294"/>
                <a:gd name="T11" fmla="*/ 470 h 470"/>
                <a:gd name="T12" fmla="*/ 258 w 294"/>
                <a:gd name="T13" fmla="*/ 73 h 470"/>
                <a:gd name="T14" fmla="*/ 294 w 294"/>
                <a:gd name="T15" fmla="*/ 36 h 470"/>
                <a:gd name="T16" fmla="*/ 258 w 294"/>
                <a:gd name="T17" fmla="*/ 0 h 4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94" h="470">
                  <a:moveTo>
                    <a:pt x="258" y="0"/>
                  </a:moveTo>
                  <a:cubicBezTo>
                    <a:pt x="37" y="0"/>
                    <a:pt x="37" y="0"/>
                    <a:pt x="37" y="0"/>
                  </a:cubicBezTo>
                  <a:cubicBezTo>
                    <a:pt x="16" y="0"/>
                    <a:pt x="0" y="16"/>
                    <a:pt x="0" y="36"/>
                  </a:cubicBezTo>
                  <a:cubicBezTo>
                    <a:pt x="0" y="57"/>
                    <a:pt x="16" y="73"/>
                    <a:pt x="37" y="73"/>
                  </a:cubicBezTo>
                  <a:cubicBezTo>
                    <a:pt x="37" y="470"/>
                    <a:pt x="37" y="470"/>
                    <a:pt x="37" y="470"/>
                  </a:cubicBezTo>
                  <a:cubicBezTo>
                    <a:pt x="258" y="470"/>
                    <a:pt x="258" y="470"/>
                    <a:pt x="258" y="470"/>
                  </a:cubicBezTo>
                  <a:cubicBezTo>
                    <a:pt x="258" y="73"/>
                    <a:pt x="258" y="73"/>
                    <a:pt x="258" y="73"/>
                  </a:cubicBezTo>
                  <a:cubicBezTo>
                    <a:pt x="278" y="73"/>
                    <a:pt x="294" y="57"/>
                    <a:pt x="294" y="36"/>
                  </a:cubicBezTo>
                  <a:cubicBezTo>
                    <a:pt x="294" y="16"/>
                    <a:pt x="278" y="0"/>
                    <a:pt x="258" y="0"/>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22542" name="Freeform 14"/>
            <p:cNvSpPr/>
            <p:nvPr/>
          </p:nvSpPr>
          <p:spPr bwMode="auto">
            <a:xfrm>
              <a:off x="3043" y="1987"/>
              <a:ext cx="480" cy="201"/>
            </a:xfrm>
            <a:custGeom>
              <a:avLst/>
              <a:gdLst>
                <a:gd name="T0" fmla="*/ 489 w 489"/>
                <a:gd name="T1" fmla="*/ 204 h 204"/>
                <a:gd name="T2" fmla="*/ 354 w 489"/>
                <a:gd name="T3" fmla="*/ 0 h 204"/>
                <a:gd name="T4" fmla="*/ 133 w 489"/>
                <a:gd name="T5" fmla="*/ 0 h 204"/>
                <a:gd name="T6" fmla="*/ 0 w 489"/>
                <a:gd name="T7" fmla="*/ 204 h 204"/>
                <a:gd name="T8" fmla="*/ 489 w 489"/>
                <a:gd name="T9" fmla="*/ 204 h 204"/>
              </a:gdLst>
              <a:ahLst/>
              <a:cxnLst>
                <a:cxn ang="0">
                  <a:pos x="T0" y="T1"/>
                </a:cxn>
                <a:cxn ang="0">
                  <a:pos x="T2" y="T3"/>
                </a:cxn>
                <a:cxn ang="0">
                  <a:pos x="T4" y="T5"/>
                </a:cxn>
                <a:cxn ang="0">
                  <a:pos x="T6" y="T7"/>
                </a:cxn>
                <a:cxn ang="0">
                  <a:pos x="T8" y="T9"/>
                </a:cxn>
              </a:cxnLst>
              <a:rect l="0" t="0" r="r" b="b"/>
              <a:pathLst>
                <a:path w="489" h="204">
                  <a:moveTo>
                    <a:pt x="489" y="204"/>
                  </a:moveTo>
                  <a:cubicBezTo>
                    <a:pt x="417" y="96"/>
                    <a:pt x="354" y="0"/>
                    <a:pt x="354" y="0"/>
                  </a:cubicBezTo>
                  <a:cubicBezTo>
                    <a:pt x="133" y="0"/>
                    <a:pt x="133" y="0"/>
                    <a:pt x="133" y="0"/>
                  </a:cubicBezTo>
                  <a:cubicBezTo>
                    <a:pt x="133" y="0"/>
                    <a:pt x="70" y="96"/>
                    <a:pt x="0" y="204"/>
                  </a:cubicBezTo>
                  <a:lnTo>
                    <a:pt x="489" y="204"/>
                  </a:lnTo>
                  <a:close/>
                </a:path>
              </a:pathLst>
            </a:custGeom>
            <a:solidFill>
              <a:srgbClr val="0070C0"/>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22543" name="Freeform 15"/>
            <p:cNvSpPr/>
            <p:nvPr/>
          </p:nvSpPr>
          <p:spPr bwMode="auto">
            <a:xfrm>
              <a:off x="2912" y="2188"/>
              <a:ext cx="743" cy="200"/>
            </a:xfrm>
            <a:custGeom>
              <a:avLst/>
              <a:gdLst>
                <a:gd name="T0" fmla="*/ 0 w 756"/>
                <a:gd name="T1" fmla="*/ 204 h 204"/>
                <a:gd name="T2" fmla="*/ 756 w 756"/>
                <a:gd name="T3" fmla="*/ 204 h 204"/>
                <a:gd name="T4" fmla="*/ 622 w 756"/>
                <a:gd name="T5" fmla="*/ 0 h 204"/>
                <a:gd name="T6" fmla="*/ 133 w 756"/>
                <a:gd name="T7" fmla="*/ 0 h 204"/>
                <a:gd name="T8" fmla="*/ 0 w 756"/>
                <a:gd name="T9" fmla="*/ 204 h 204"/>
              </a:gdLst>
              <a:ahLst/>
              <a:cxnLst>
                <a:cxn ang="0">
                  <a:pos x="T0" y="T1"/>
                </a:cxn>
                <a:cxn ang="0">
                  <a:pos x="T2" y="T3"/>
                </a:cxn>
                <a:cxn ang="0">
                  <a:pos x="T4" y="T5"/>
                </a:cxn>
                <a:cxn ang="0">
                  <a:pos x="T6" y="T7"/>
                </a:cxn>
                <a:cxn ang="0">
                  <a:pos x="T8" y="T9"/>
                </a:cxn>
              </a:cxnLst>
              <a:rect l="0" t="0" r="r" b="b"/>
              <a:pathLst>
                <a:path w="756" h="204">
                  <a:moveTo>
                    <a:pt x="0" y="204"/>
                  </a:moveTo>
                  <a:cubicBezTo>
                    <a:pt x="756" y="204"/>
                    <a:pt x="756" y="204"/>
                    <a:pt x="756" y="204"/>
                  </a:cubicBezTo>
                  <a:cubicBezTo>
                    <a:pt x="718" y="147"/>
                    <a:pt x="669" y="71"/>
                    <a:pt x="622" y="0"/>
                  </a:cubicBezTo>
                  <a:cubicBezTo>
                    <a:pt x="133" y="0"/>
                    <a:pt x="133" y="0"/>
                    <a:pt x="133" y="0"/>
                  </a:cubicBezTo>
                  <a:cubicBezTo>
                    <a:pt x="86" y="71"/>
                    <a:pt x="37" y="147"/>
                    <a:pt x="0" y="204"/>
                  </a:cubicBezTo>
                  <a:close/>
                </a:path>
              </a:pathLst>
            </a:custGeom>
            <a:solidFill>
              <a:schemeClr val="tx2">
                <a:lumMod val="60000"/>
                <a:lumOff val="40000"/>
              </a:schemeClr>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22544" name="Freeform 16"/>
            <p:cNvSpPr/>
            <p:nvPr/>
          </p:nvSpPr>
          <p:spPr bwMode="auto">
            <a:xfrm>
              <a:off x="2839" y="2388"/>
              <a:ext cx="913" cy="200"/>
            </a:xfrm>
            <a:custGeom>
              <a:avLst/>
              <a:gdLst>
                <a:gd name="T0" fmla="*/ 882 w 930"/>
                <a:gd name="T1" fmla="*/ 80 h 204"/>
                <a:gd name="T2" fmla="*/ 831 w 930"/>
                <a:gd name="T3" fmla="*/ 0 h 204"/>
                <a:gd name="T4" fmla="*/ 75 w 930"/>
                <a:gd name="T5" fmla="*/ 0 h 204"/>
                <a:gd name="T6" fmla="*/ 17 w 930"/>
                <a:gd name="T7" fmla="*/ 89 h 204"/>
                <a:gd name="T8" fmla="*/ 93 w 930"/>
                <a:gd name="T9" fmla="*/ 204 h 204"/>
                <a:gd name="T10" fmla="*/ 811 w 930"/>
                <a:gd name="T11" fmla="*/ 204 h 204"/>
                <a:gd name="T12" fmla="*/ 882 w 930"/>
                <a:gd name="T13" fmla="*/ 80 h 204"/>
              </a:gdLst>
              <a:ahLst/>
              <a:cxnLst>
                <a:cxn ang="0">
                  <a:pos x="T0" y="T1"/>
                </a:cxn>
                <a:cxn ang="0">
                  <a:pos x="T2" y="T3"/>
                </a:cxn>
                <a:cxn ang="0">
                  <a:pos x="T4" y="T5"/>
                </a:cxn>
                <a:cxn ang="0">
                  <a:pos x="T6" y="T7"/>
                </a:cxn>
                <a:cxn ang="0">
                  <a:pos x="T8" y="T9"/>
                </a:cxn>
                <a:cxn ang="0">
                  <a:pos x="T10" y="T11"/>
                </a:cxn>
                <a:cxn ang="0">
                  <a:pos x="T12" y="T13"/>
                </a:cxn>
              </a:cxnLst>
              <a:rect l="0" t="0" r="r" b="b"/>
              <a:pathLst>
                <a:path w="930" h="204">
                  <a:moveTo>
                    <a:pt x="882" y="80"/>
                  </a:moveTo>
                  <a:cubicBezTo>
                    <a:pt x="873" y="65"/>
                    <a:pt x="854" y="36"/>
                    <a:pt x="831" y="0"/>
                  </a:cubicBezTo>
                  <a:cubicBezTo>
                    <a:pt x="75" y="0"/>
                    <a:pt x="75" y="0"/>
                    <a:pt x="75" y="0"/>
                  </a:cubicBezTo>
                  <a:cubicBezTo>
                    <a:pt x="44" y="48"/>
                    <a:pt x="22" y="82"/>
                    <a:pt x="17" y="89"/>
                  </a:cubicBezTo>
                  <a:cubicBezTo>
                    <a:pt x="0" y="120"/>
                    <a:pt x="1" y="204"/>
                    <a:pt x="93" y="204"/>
                  </a:cubicBezTo>
                  <a:cubicBezTo>
                    <a:pt x="186" y="204"/>
                    <a:pt x="766" y="204"/>
                    <a:pt x="811" y="204"/>
                  </a:cubicBezTo>
                  <a:cubicBezTo>
                    <a:pt x="857" y="204"/>
                    <a:pt x="930" y="159"/>
                    <a:pt x="882" y="80"/>
                  </a:cubicBezTo>
                  <a:close/>
                </a:path>
              </a:pathLst>
            </a:custGeom>
            <a:solidFill>
              <a:srgbClr val="00B0F0"/>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22545" name="Oval 17"/>
            <p:cNvSpPr>
              <a:spLocks noChangeArrowheads="1"/>
            </p:cNvSpPr>
            <p:nvPr/>
          </p:nvSpPr>
          <p:spPr bwMode="auto">
            <a:xfrm>
              <a:off x="3275" y="1682"/>
              <a:ext cx="70" cy="69"/>
            </a:xfrm>
            <a:prstGeom prst="ellipse">
              <a:avLst/>
            </a:prstGeom>
            <a:solidFill>
              <a:srgbClr val="27AAE2"/>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22546" name="Oval 18"/>
            <p:cNvSpPr>
              <a:spLocks noChangeArrowheads="1"/>
            </p:cNvSpPr>
            <p:nvPr/>
          </p:nvSpPr>
          <p:spPr bwMode="auto">
            <a:xfrm>
              <a:off x="3181" y="1369"/>
              <a:ext cx="68" cy="69"/>
            </a:xfrm>
            <a:prstGeom prst="ellipse">
              <a:avLst/>
            </a:prstGeom>
            <a:solidFill>
              <a:srgbClr val="27AAE2"/>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22547" name="Oval 19"/>
            <p:cNvSpPr>
              <a:spLocks noChangeArrowheads="1"/>
            </p:cNvSpPr>
            <p:nvPr/>
          </p:nvSpPr>
          <p:spPr bwMode="auto">
            <a:xfrm>
              <a:off x="3301" y="1285"/>
              <a:ext cx="48" cy="47"/>
            </a:xfrm>
            <a:prstGeom prst="ellipse">
              <a:avLst/>
            </a:prstGeom>
            <a:solidFill>
              <a:srgbClr val="27AAE2"/>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22548" name="Oval 20"/>
            <p:cNvSpPr>
              <a:spLocks noChangeArrowheads="1"/>
            </p:cNvSpPr>
            <p:nvPr/>
          </p:nvSpPr>
          <p:spPr bwMode="auto">
            <a:xfrm>
              <a:off x="3224" y="1206"/>
              <a:ext cx="57" cy="58"/>
            </a:xfrm>
            <a:prstGeom prst="ellipse">
              <a:avLst/>
            </a:prstGeom>
            <a:solidFill>
              <a:srgbClr val="27AAE2"/>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22549" name="Oval 21"/>
            <p:cNvSpPr>
              <a:spLocks noChangeArrowheads="1"/>
            </p:cNvSpPr>
            <p:nvPr/>
          </p:nvSpPr>
          <p:spPr bwMode="auto">
            <a:xfrm>
              <a:off x="3229" y="1830"/>
              <a:ext cx="41" cy="41"/>
            </a:xfrm>
            <a:prstGeom prst="ellipse">
              <a:avLst/>
            </a:prstGeom>
            <a:solidFill>
              <a:srgbClr val="27AAE2"/>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22565" name="Freeform 37"/>
            <p:cNvSpPr>
              <a:spLocks noEditPoints="1"/>
            </p:cNvSpPr>
            <p:nvPr/>
          </p:nvSpPr>
          <p:spPr bwMode="auto">
            <a:xfrm>
              <a:off x="3232" y="2435"/>
              <a:ext cx="104" cy="104"/>
            </a:xfrm>
            <a:custGeom>
              <a:avLst/>
              <a:gdLst>
                <a:gd name="T0" fmla="*/ 105 w 106"/>
                <a:gd name="T1" fmla="*/ 11 h 106"/>
                <a:gd name="T2" fmla="*/ 90 w 106"/>
                <a:gd name="T3" fmla="*/ 34 h 106"/>
                <a:gd name="T4" fmla="*/ 86 w 106"/>
                <a:gd name="T5" fmla="*/ 34 h 106"/>
                <a:gd name="T6" fmla="*/ 62 w 106"/>
                <a:gd name="T7" fmla="*/ 50 h 106"/>
                <a:gd name="T8" fmla="*/ 76 w 106"/>
                <a:gd name="T9" fmla="*/ 66 h 106"/>
                <a:gd name="T10" fmla="*/ 70 w 106"/>
                <a:gd name="T11" fmla="*/ 75 h 106"/>
                <a:gd name="T12" fmla="*/ 60 w 106"/>
                <a:gd name="T13" fmla="*/ 76 h 106"/>
                <a:gd name="T14" fmla="*/ 26 w 106"/>
                <a:gd name="T15" fmla="*/ 106 h 106"/>
                <a:gd name="T16" fmla="*/ 18 w 106"/>
                <a:gd name="T17" fmla="*/ 103 h 106"/>
                <a:gd name="T18" fmla="*/ 0 w 106"/>
                <a:gd name="T19" fmla="*/ 81 h 106"/>
                <a:gd name="T20" fmla="*/ 0 w 106"/>
                <a:gd name="T21" fmla="*/ 80 h 106"/>
                <a:gd name="T22" fmla="*/ 30 w 106"/>
                <a:gd name="T23" fmla="*/ 46 h 106"/>
                <a:gd name="T24" fmla="*/ 31 w 106"/>
                <a:gd name="T25" fmla="*/ 36 h 106"/>
                <a:gd name="T26" fmla="*/ 40 w 106"/>
                <a:gd name="T27" fmla="*/ 30 h 106"/>
                <a:gd name="T28" fmla="*/ 57 w 106"/>
                <a:gd name="T29" fmla="*/ 44 h 106"/>
                <a:gd name="T30" fmla="*/ 72 w 106"/>
                <a:gd name="T31" fmla="*/ 20 h 106"/>
                <a:gd name="T32" fmla="*/ 72 w 106"/>
                <a:gd name="T33" fmla="*/ 17 h 106"/>
                <a:gd name="T34" fmla="*/ 95 w 106"/>
                <a:gd name="T35" fmla="*/ 1 h 106"/>
                <a:gd name="T36" fmla="*/ 35 w 106"/>
                <a:gd name="T37" fmla="*/ 59 h 106"/>
                <a:gd name="T38" fmla="*/ 38 w 106"/>
                <a:gd name="T39" fmla="*/ 62 h 106"/>
                <a:gd name="T40" fmla="*/ 14 w 106"/>
                <a:gd name="T41" fmla="*/ 83 h 106"/>
                <a:gd name="T42" fmla="*/ 35 w 106"/>
                <a:gd name="T43" fmla="*/ 59 h 106"/>
                <a:gd name="T44" fmla="*/ 44 w 106"/>
                <a:gd name="T45" fmla="*/ 68 h 106"/>
                <a:gd name="T46" fmla="*/ 48 w 106"/>
                <a:gd name="T47" fmla="*/ 71 h 106"/>
                <a:gd name="T48" fmla="*/ 23 w 106"/>
                <a:gd name="T49" fmla="*/ 92 h 106"/>
                <a:gd name="T50" fmla="*/ 44 w 106"/>
                <a:gd name="T51" fmla="*/ 68 h 106"/>
                <a:gd name="T52" fmla="*/ 67 w 106"/>
                <a:gd name="T53" fmla="*/ 66 h 106"/>
                <a:gd name="T54" fmla="*/ 37 w 106"/>
                <a:gd name="T55" fmla="*/ 42 h 106"/>
                <a:gd name="T56" fmla="*/ 39 w 106"/>
                <a:gd name="T57" fmla="*/ 43 h 106"/>
                <a:gd name="T58" fmla="*/ 63 w 106"/>
                <a:gd name="T59" fmla="*/ 67 h 106"/>
                <a:gd name="T60" fmla="*/ 65 w 106"/>
                <a:gd name="T61" fmla="*/ 69 h 106"/>
                <a:gd name="T62" fmla="*/ 28 w 106"/>
                <a:gd name="T63" fmla="*/ 97 h 106"/>
                <a:gd name="T64" fmla="*/ 54 w 106"/>
                <a:gd name="T65" fmla="*/ 70 h 106"/>
                <a:gd name="T66" fmla="*/ 9 w 106"/>
                <a:gd name="T67" fmla="*/ 79 h 106"/>
                <a:gd name="T68" fmla="*/ 9 w 106"/>
                <a:gd name="T69" fmla="*/ 81 h 106"/>
                <a:gd name="T70" fmla="*/ 24 w 106"/>
                <a:gd name="T71" fmla="*/ 97 h 106"/>
                <a:gd name="T72" fmla="*/ 26 w 106"/>
                <a:gd name="T73" fmla="*/ 98 h 106"/>
                <a:gd name="T74" fmla="*/ 100 w 106"/>
                <a:gd name="T75" fmla="*/ 13 h 106"/>
                <a:gd name="T76" fmla="*/ 93 w 106"/>
                <a:gd name="T77" fmla="*/ 6 h 106"/>
                <a:gd name="T78" fmla="*/ 88 w 106"/>
                <a:gd name="T79" fmla="*/ 29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06" h="106">
                  <a:moveTo>
                    <a:pt x="95" y="1"/>
                  </a:moveTo>
                  <a:cubicBezTo>
                    <a:pt x="105" y="11"/>
                    <a:pt x="105" y="11"/>
                    <a:pt x="105" y="11"/>
                  </a:cubicBezTo>
                  <a:cubicBezTo>
                    <a:pt x="106" y="12"/>
                    <a:pt x="106" y="13"/>
                    <a:pt x="105" y="14"/>
                  </a:cubicBezTo>
                  <a:cubicBezTo>
                    <a:pt x="90" y="34"/>
                    <a:pt x="90" y="34"/>
                    <a:pt x="90" y="34"/>
                  </a:cubicBezTo>
                  <a:cubicBezTo>
                    <a:pt x="89" y="35"/>
                    <a:pt x="87" y="35"/>
                    <a:pt x="86" y="34"/>
                  </a:cubicBezTo>
                  <a:cubicBezTo>
                    <a:pt x="86" y="34"/>
                    <a:pt x="86" y="34"/>
                    <a:pt x="86" y="34"/>
                  </a:cubicBezTo>
                  <a:cubicBezTo>
                    <a:pt x="82" y="30"/>
                    <a:pt x="82" y="30"/>
                    <a:pt x="82" y="30"/>
                  </a:cubicBezTo>
                  <a:cubicBezTo>
                    <a:pt x="62" y="50"/>
                    <a:pt x="62" y="50"/>
                    <a:pt x="62" y="50"/>
                  </a:cubicBezTo>
                  <a:cubicBezTo>
                    <a:pt x="74" y="61"/>
                    <a:pt x="74" y="61"/>
                    <a:pt x="74" y="61"/>
                  </a:cubicBezTo>
                  <a:cubicBezTo>
                    <a:pt x="75" y="62"/>
                    <a:pt x="76" y="64"/>
                    <a:pt x="76" y="66"/>
                  </a:cubicBezTo>
                  <a:cubicBezTo>
                    <a:pt x="76" y="68"/>
                    <a:pt x="75" y="70"/>
                    <a:pt x="74" y="72"/>
                  </a:cubicBezTo>
                  <a:cubicBezTo>
                    <a:pt x="70" y="75"/>
                    <a:pt x="70" y="75"/>
                    <a:pt x="70" y="75"/>
                  </a:cubicBezTo>
                  <a:cubicBezTo>
                    <a:pt x="69" y="77"/>
                    <a:pt x="67" y="78"/>
                    <a:pt x="65" y="78"/>
                  </a:cubicBezTo>
                  <a:cubicBezTo>
                    <a:pt x="63" y="78"/>
                    <a:pt x="61" y="77"/>
                    <a:pt x="60" y="76"/>
                  </a:cubicBezTo>
                  <a:cubicBezTo>
                    <a:pt x="33" y="103"/>
                    <a:pt x="33" y="103"/>
                    <a:pt x="33" y="103"/>
                  </a:cubicBezTo>
                  <a:cubicBezTo>
                    <a:pt x="31" y="105"/>
                    <a:pt x="28" y="106"/>
                    <a:pt x="26" y="106"/>
                  </a:cubicBezTo>
                  <a:cubicBezTo>
                    <a:pt x="26" y="106"/>
                    <a:pt x="26" y="106"/>
                    <a:pt x="26" y="106"/>
                  </a:cubicBezTo>
                  <a:cubicBezTo>
                    <a:pt x="23" y="106"/>
                    <a:pt x="20" y="105"/>
                    <a:pt x="18" y="103"/>
                  </a:cubicBezTo>
                  <a:cubicBezTo>
                    <a:pt x="3" y="88"/>
                    <a:pt x="3" y="88"/>
                    <a:pt x="3" y="88"/>
                  </a:cubicBezTo>
                  <a:cubicBezTo>
                    <a:pt x="1" y="86"/>
                    <a:pt x="0" y="83"/>
                    <a:pt x="0" y="81"/>
                  </a:cubicBezTo>
                  <a:cubicBezTo>
                    <a:pt x="0" y="81"/>
                    <a:pt x="0" y="81"/>
                    <a:pt x="0" y="81"/>
                  </a:cubicBezTo>
                  <a:cubicBezTo>
                    <a:pt x="0" y="80"/>
                    <a:pt x="0" y="80"/>
                    <a:pt x="0" y="80"/>
                  </a:cubicBezTo>
                  <a:cubicBezTo>
                    <a:pt x="0" y="78"/>
                    <a:pt x="1" y="75"/>
                    <a:pt x="3" y="73"/>
                  </a:cubicBezTo>
                  <a:cubicBezTo>
                    <a:pt x="30" y="46"/>
                    <a:pt x="30" y="46"/>
                    <a:pt x="30" y="46"/>
                  </a:cubicBezTo>
                  <a:cubicBezTo>
                    <a:pt x="29" y="45"/>
                    <a:pt x="29" y="43"/>
                    <a:pt x="29" y="42"/>
                  </a:cubicBezTo>
                  <a:cubicBezTo>
                    <a:pt x="29" y="39"/>
                    <a:pt x="30" y="37"/>
                    <a:pt x="31" y="36"/>
                  </a:cubicBezTo>
                  <a:cubicBezTo>
                    <a:pt x="34" y="33"/>
                    <a:pt x="34" y="33"/>
                    <a:pt x="34" y="33"/>
                  </a:cubicBezTo>
                  <a:cubicBezTo>
                    <a:pt x="36" y="31"/>
                    <a:pt x="38" y="30"/>
                    <a:pt x="40" y="30"/>
                  </a:cubicBezTo>
                  <a:cubicBezTo>
                    <a:pt x="42" y="30"/>
                    <a:pt x="44" y="31"/>
                    <a:pt x="46" y="33"/>
                  </a:cubicBezTo>
                  <a:cubicBezTo>
                    <a:pt x="57" y="44"/>
                    <a:pt x="57" y="44"/>
                    <a:pt x="57" y="44"/>
                  </a:cubicBezTo>
                  <a:cubicBezTo>
                    <a:pt x="76" y="24"/>
                    <a:pt x="76" y="24"/>
                    <a:pt x="76" y="24"/>
                  </a:cubicBezTo>
                  <a:cubicBezTo>
                    <a:pt x="72" y="20"/>
                    <a:pt x="72" y="20"/>
                    <a:pt x="72" y="20"/>
                  </a:cubicBezTo>
                  <a:cubicBezTo>
                    <a:pt x="71" y="19"/>
                    <a:pt x="71" y="18"/>
                    <a:pt x="72" y="17"/>
                  </a:cubicBezTo>
                  <a:cubicBezTo>
                    <a:pt x="72" y="17"/>
                    <a:pt x="72" y="17"/>
                    <a:pt x="72" y="17"/>
                  </a:cubicBezTo>
                  <a:cubicBezTo>
                    <a:pt x="92" y="1"/>
                    <a:pt x="92" y="1"/>
                    <a:pt x="92" y="1"/>
                  </a:cubicBezTo>
                  <a:cubicBezTo>
                    <a:pt x="93" y="0"/>
                    <a:pt x="94" y="0"/>
                    <a:pt x="95" y="1"/>
                  </a:cubicBezTo>
                  <a:close/>
                  <a:moveTo>
                    <a:pt x="35" y="59"/>
                  </a:moveTo>
                  <a:cubicBezTo>
                    <a:pt x="35" y="59"/>
                    <a:pt x="35" y="59"/>
                    <a:pt x="35" y="59"/>
                  </a:cubicBezTo>
                  <a:cubicBezTo>
                    <a:pt x="36" y="58"/>
                    <a:pt x="37" y="58"/>
                    <a:pt x="38" y="59"/>
                  </a:cubicBezTo>
                  <a:cubicBezTo>
                    <a:pt x="39" y="59"/>
                    <a:pt x="39" y="61"/>
                    <a:pt x="38" y="62"/>
                  </a:cubicBezTo>
                  <a:cubicBezTo>
                    <a:pt x="17" y="83"/>
                    <a:pt x="17" y="83"/>
                    <a:pt x="17" y="83"/>
                  </a:cubicBezTo>
                  <a:cubicBezTo>
                    <a:pt x="16" y="84"/>
                    <a:pt x="15" y="84"/>
                    <a:pt x="14" y="83"/>
                  </a:cubicBezTo>
                  <a:cubicBezTo>
                    <a:pt x="13" y="82"/>
                    <a:pt x="13" y="80"/>
                    <a:pt x="14" y="80"/>
                  </a:cubicBezTo>
                  <a:cubicBezTo>
                    <a:pt x="35" y="59"/>
                    <a:pt x="35" y="59"/>
                    <a:pt x="35" y="59"/>
                  </a:cubicBezTo>
                  <a:close/>
                  <a:moveTo>
                    <a:pt x="44" y="68"/>
                  </a:moveTo>
                  <a:cubicBezTo>
                    <a:pt x="44" y="68"/>
                    <a:pt x="44" y="68"/>
                    <a:pt x="44" y="68"/>
                  </a:cubicBezTo>
                  <a:cubicBezTo>
                    <a:pt x="45" y="67"/>
                    <a:pt x="47" y="67"/>
                    <a:pt x="48" y="68"/>
                  </a:cubicBezTo>
                  <a:cubicBezTo>
                    <a:pt x="49" y="69"/>
                    <a:pt x="49" y="70"/>
                    <a:pt x="48" y="71"/>
                  </a:cubicBezTo>
                  <a:cubicBezTo>
                    <a:pt x="27" y="92"/>
                    <a:pt x="27" y="92"/>
                    <a:pt x="27" y="92"/>
                  </a:cubicBezTo>
                  <a:cubicBezTo>
                    <a:pt x="26" y="93"/>
                    <a:pt x="24" y="93"/>
                    <a:pt x="23" y="92"/>
                  </a:cubicBezTo>
                  <a:cubicBezTo>
                    <a:pt x="22" y="91"/>
                    <a:pt x="22" y="90"/>
                    <a:pt x="23" y="89"/>
                  </a:cubicBezTo>
                  <a:cubicBezTo>
                    <a:pt x="44" y="68"/>
                    <a:pt x="44" y="68"/>
                    <a:pt x="44" y="68"/>
                  </a:cubicBezTo>
                  <a:close/>
                  <a:moveTo>
                    <a:pt x="67" y="66"/>
                  </a:moveTo>
                  <a:cubicBezTo>
                    <a:pt x="67" y="66"/>
                    <a:pt x="67" y="66"/>
                    <a:pt x="67" y="66"/>
                  </a:cubicBezTo>
                  <a:cubicBezTo>
                    <a:pt x="40" y="39"/>
                    <a:pt x="40" y="39"/>
                    <a:pt x="40" y="39"/>
                  </a:cubicBezTo>
                  <a:cubicBezTo>
                    <a:pt x="37" y="42"/>
                    <a:pt x="37" y="42"/>
                    <a:pt x="37" y="42"/>
                  </a:cubicBezTo>
                  <a:cubicBezTo>
                    <a:pt x="39" y="43"/>
                    <a:pt x="39" y="43"/>
                    <a:pt x="39" y="43"/>
                  </a:cubicBezTo>
                  <a:cubicBezTo>
                    <a:pt x="39" y="43"/>
                    <a:pt x="39" y="43"/>
                    <a:pt x="39" y="43"/>
                  </a:cubicBezTo>
                  <a:cubicBezTo>
                    <a:pt x="39" y="43"/>
                    <a:pt x="39" y="43"/>
                    <a:pt x="39" y="43"/>
                  </a:cubicBezTo>
                  <a:cubicBezTo>
                    <a:pt x="63" y="67"/>
                    <a:pt x="63" y="67"/>
                    <a:pt x="63" y="67"/>
                  </a:cubicBezTo>
                  <a:cubicBezTo>
                    <a:pt x="63" y="67"/>
                    <a:pt x="63" y="67"/>
                    <a:pt x="63" y="67"/>
                  </a:cubicBezTo>
                  <a:cubicBezTo>
                    <a:pt x="65" y="69"/>
                    <a:pt x="65" y="69"/>
                    <a:pt x="65" y="69"/>
                  </a:cubicBezTo>
                  <a:cubicBezTo>
                    <a:pt x="67" y="66"/>
                    <a:pt x="67" y="66"/>
                    <a:pt x="67" y="66"/>
                  </a:cubicBezTo>
                  <a:close/>
                  <a:moveTo>
                    <a:pt x="28" y="97"/>
                  </a:moveTo>
                  <a:cubicBezTo>
                    <a:pt x="28" y="97"/>
                    <a:pt x="28" y="97"/>
                    <a:pt x="28" y="97"/>
                  </a:cubicBezTo>
                  <a:cubicBezTo>
                    <a:pt x="54" y="70"/>
                    <a:pt x="54" y="70"/>
                    <a:pt x="54" y="70"/>
                  </a:cubicBezTo>
                  <a:cubicBezTo>
                    <a:pt x="36" y="52"/>
                    <a:pt x="36" y="52"/>
                    <a:pt x="36" y="52"/>
                  </a:cubicBezTo>
                  <a:cubicBezTo>
                    <a:pt x="9" y="79"/>
                    <a:pt x="9" y="79"/>
                    <a:pt x="9" y="79"/>
                  </a:cubicBezTo>
                  <a:cubicBezTo>
                    <a:pt x="9" y="79"/>
                    <a:pt x="9" y="80"/>
                    <a:pt x="9" y="81"/>
                  </a:cubicBezTo>
                  <a:cubicBezTo>
                    <a:pt x="9" y="81"/>
                    <a:pt x="9" y="81"/>
                    <a:pt x="9" y="81"/>
                  </a:cubicBezTo>
                  <a:cubicBezTo>
                    <a:pt x="9" y="81"/>
                    <a:pt x="9" y="82"/>
                    <a:pt x="9" y="83"/>
                  </a:cubicBezTo>
                  <a:cubicBezTo>
                    <a:pt x="24" y="97"/>
                    <a:pt x="24" y="97"/>
                    <a:pt x="24" y="97"/>
                  </a:cubicBezTo>
                  <a:cubicBezTo>
                    <a:pt x="24" y="97"/>
                    <a:pt x="25" y="98"/>
                    <a:pt x="26" y="98"/>
                  </a:cubicBezTo>
                  <a:cubicBezTo>
                    <a:pt x="26" y="98"/>
                    <a:pt x="26" y="98"/>
                    <a:pt x="26" y="98"/>
                  </a:cubicBezTo>
                  <a:cubicBezTo>
                    <a:pt x="26" y="98"/>
                    <a:pt x="27" y="97"/>
                    <a:pt x="28" y="97"/>
                  </a:cubicBezTo>
                  <a:close/>
                  <a:moveTo>
                    <a:pt x="100" y="13"/>
                  </a:moveTo>
                  <a:cubicBezTo>
                    <a:pt x="100" y="13"/>
                    <a:pt x="100" y="13"/>
                    <a:pt x="100" y="13"/>
                  </a:cubicBezTo>
                  <a:cubicBezTo>
                    <a:pt x="93" y="6"/>
                    <a:pt x="93" y="6"/>
                    <a:pt x="93" y="6"/>
                  </a:cubicBezTo>
                  <a:cubicBezTo>
                    <a:pt x="78" y="19"/>
                    <a:pt x="78" y="19"/>
                    <a:pt x="78" y="19"/>
                  </a:cubicBezTo>
                  <a:cubicBezTo>
                    <a:pt x="88" y="29"/>
                    <a:pt x="88" y="29"/>
                    <a:pt x="88" y="29"/>
                  </a:cubicBezTo>
                  <a:cubicBezTo>
                    <a:pt x="100" y="13"/>
                    <a:pt x="100" y="13"/>
                    <a:pt x="100" y="13"/>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22566" name="Freeform 38"/>
            <p:cNvSpPr>
              <a:spLocks noEditPoints="1"/>
            </p:cNvSpPr>
            <p:nvPr/>
          </p:nvSpPr>
          <p:spPr bwMode="auto">
            <a:xfrm>
              <a:off x="3231" y="2237"/>
              <a:ext cx="106" cy="102"/>
            </a:xfrm>
            <a:custGeom>
              <a:avLst/>
              <a:gdLst>
                <a:gd name="T0" fmla="*/ 27 w 108"/>
                <a:gd name="T1" fmla="*/ 79 h 104"/>
                <a:gd name="T2" fmla="*/ 22 w 108"/>
                <a:gd name="T3" fmla="*/ 91 h 104"/>
                <a:gd name="T4" fmla="*/ 15 w 108"/>
                <a:gd name="T5" fmla="*/ 84 h 104"/>
                <a:gd name="T6" fmla="*/ 22 w 108"/>
                <a:gd name="T7" fmla="*/ 77 h 104"/>
                <a:gd name="T8" fmla="*/ 95 w 108"/>
                <a:gd name="T9" fmla="*/ 0 h 104"/>
                <a:gd name="T10" fmla="*/ 108 w 108"/>
                <a:gd name="T11" fmla="*/ 13 h 104"/>
                <a:gd name="T12" fmla="*/ 108 w 108"/>
                <a:gd name="T13" fmla="*/ 45 h 104"/>
                <a:gd name="T14" fmla="*/ 108 w 108"/>
                <a:gd name="T15" fmla="*/ 77 h 104"/>
                <a:gd name="T16" fmla="*/ 104 w 108"/>
                <a:gd name="T17" fmla="*/ 100 h 104"/>
                <a:gd name="T18" fmla="*/ 4 w 108"/>
                <a:gd name="T19" fmla="*/ 100 h 104"/>
                <a:gd name="T20" fmla="*/ 0 w 108"/>
                <a:gd name="T21" fmla="*/ 77 h 104"/>
                <a:gd name="T22" fmla="*/ 0 w 108"/>
                <a:gd name="T23" fmla="*/ 45 h 104"/>
                <a:gd name="T24" fmla="*/ 0 w 108"/>
                <a:gd name="T25" fmla="*/ 13 h 104"/>
                <a:gd name="T26" fmla="*/ 13 w 108"/>
                <a:gd name="T27" fmla="*/ 0 h 104"/>
                <a:gd name="T28" fmla="*/ 13 w 108"/>
                <a:gd name="T29" fmla="*/ 8 h 104"/>
                <a:gd name="T30" fmla="*/ 10 w 108"/>
                <a:gd name="T31" fmla="*/ 10 h 104"/>
                <a:gd name="T32" fmla="*/ 10 w 108"/>
                <a:gd name="T33" fmla="*/ 30 h 104"/>
                <a:gd name="T34" fmla="*/ 13 w 108"/>
                <a:gd name="T35" fmla="*/ 32 h 104"/>
                <a:gd name="T36" fmla="*/ 95 w 108"/>
                <a:gd name="T37" fmla="*/ 32 h 104"/>
                <a:gd name="T38" fmla="*/ 98 w 108"/>
                <a:gd name="T39" fmla="*/ 31 h 104"/>
                <a:gd name="T40" fmla="*/ 98 w 108"/>
                <a:gd name="T41" fmla="*/ 10 h 104"/>
                <a:gd name="T42" fmla="*/ 95 w 108"/>
                <a:gd name="T43" fmla="*/ 40 h 104"/>
                <a:gd name="T44" fmla="*/ 13 w 108"/>
                <a:gd name="T45" fmla="*/ 40 h 104"/>
                <a:gd name="T46" fmla="*/ 10 w 108"/>
                <a:gd name="T47" fmla="*/ 41 h 104"/>
                <a:gd name="T48" fmla="*/ 9 w 108"/>
                <a:gd name="T49" fmla="*/ 59 h 104"/>
                <a:gd name="T50" fmla="*/ 10 w 108"/>
                <a:gd name="T51" fmla="*/ 63 h 104"/>
                <a:gd name="T52" fmla="*/ 95 w 108"/>
                <a:gd name="T53" fmla="*/ 64 h 104"/>
                <a:gd name="T54" fmla="*/ 98 w 108"/>
                <a:gd name="T55" fmla="*/ 63 h 104"/>
                <a:gd name="T56" fmla="*/ 100 w 108"/>
                <a:gd name="T57" fmla="*/ 45 h 104"/>
                <a:gd name="T58" fmla="*/ 98 w 108"/>
                <a:gd name="T59" fmla="*/ 41 h 104"/>
                <a:gd name="T60" fmla="*/ 95 w 108"/>
                <a:gd name="T61" fmla="*/ 72 h 104"/>
                <a:gd name="T62" fmla="*/ 13 w 108"/>
                <a:gd name="T63" fmla="*/ 72 h 104"/>
                <a:gd name="T64" fmla="*/ 10 w 108"/>
                <a:gd name="T65" fmla="*/ 73 h 104"/>
                <a:gd name="T66" fmla="*/ 10 w 108"/>
                <a:gd name="T67" fmla="*/ 94 h 104"/>
                <a:gd name="T68" fmla="*/ 13 w 108"/>
                <a:gd name="T69" fmla="*/ 96 h 104"/>
                <a:gd name="T70" fmla="*/ 98 w 108"/>
                <a:gd name="T71" fmla="*/ 95 h 104"/>
                <a:gd name="T72" fmla="*/ 100 w 108"/>
                <a:gd name="T73" fmla="*/ 77 h 104"/>
                <a:gd name="T74" fmla="*/ 98 w 108"/>
                <a:gd name="T75" fmla="*/ 73 h 104"/>
                <a:gd name="T76" fmla="*/ 22 w 108"/>
                <a:gd name="T77" fmla="*/ 13 h 104"/>
                <a:gd name="T78" fmla="*/ 30 w 108"/>
                <a:gd name="T79" fmla="*/ 20 h 104"/>
                <a:gd name="T80" fmla="*/ 22 w 108"/>
                <a:gd name="T81" fmla="*/ 28 h 104"/>
                <a:gd name="T82" fmla="*/ 15 w 108"/>
                <a:gd name="T83" fmla="*/ 20 h 104"/>
                <a:gd name="T84" fmla="*/ 22 w 108"/>
                <a:gd name="T85" fmla="*/ 13 h 104"/>
                <a:gd name="T86" fmla="*/ 22 w 108"/>
                <a:gd name="T87" fmla="*/ 18 h 104"/>
                <a:gd name="T88" fmla="*/ 20 w 108"/>
                <a:gd name="T89" fmla="*/ 20 h 104"/>
                <a:gd name="T90" fmla="*/ 22 w 108"/>
                <a:gd name="T91" fmla="*/ 23 h 104"/>
                <a:gd name="T92" fmla="*/ 25 w 108"/>
                <a:gd name="T93" fmla="*/ 20 h 104"/>
                <a:gd name="T94" fmla="*/ 22 w 108"/>
                <a:gd name="T95" fmla="*/ 45 h 104"/>
                <a:gd name="T96" fmla="*/ 27 w 108"/>
                <a:gd name="T97" fmla="*/ 47 h 104"/>
                <a:gd name="T98" fmla="*/ 27 w 108"/>
                <a:gd name="T99" fmla="*/ 57 h 104"/>
                <a:gd name="T100" fmla="*/ 17 w 108"/>
                <a:gd name="T101" fmla="*/ 57 h 104"/>
                <a:gd name="T102" fmla="*/ 17 w 108"/>
                <a:gd name="T103" fmla="*/ 47 h 104"/>
                <a:gd name="T104" fmla="*/ 24 w 108"/>
                <a:gd name="T105" fmla="*/ 50 h 104"/>
                <a:gd name="T106" fmla="*/ 20 w 108"/>
                <a:gd name="T107" fmla="*/ 50 h 104"/>
                <a:gd name="T108" fmla="*/ 20 w 108"/>
                <a:gd name="T109" fmla="*/ 54 h 104"/>
                <a:gd name="T110" fmla="*/ 24 w 108"/>
                <a:gd name="T111" fmla="*/ 54 h 104"/>
                <a:gd name="T112" fmla="*/ 24 w 108"/>
                <a:gd name="T113" fmla="*/ 50 h 104"/>
                <a:gd name="T114" fmla="*/ 22 w 108"/>
                <a:gd name="T115" fmla="*/ 81 h 104"/>
                <a:gd name="T116" fmla="*/ 20 w 108"/>
                <a:gd name="T117" fmla="*/ 84 h 104"/>
                <a:gd name="T118" fmla="*/ 22 w 108"/>
                <a:gd name="T119" fmla="*/ 86 h 104"/>
                <a:gd name="T120" fmla="*/ 25 w 108"/>
                <a:gd name="T121" fmla="*/ 84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08" h="104">
                  <a:moveTo>
                    <a:pt x="22" y="77"/>
                  </a:moveTo>
                  <a:cubicBezTo>
                    <a:pt x="24" y="77"/>
                    <a:pt x="26" y="77"/>
                    <a:pt x="27" y="79"/>
                  </a:cubicBezTo>
                  <a:cubicBezTo>
                    <a:pt x="27" y="79"/>
                    <a:pt x="27" y="79"/>
                    <a:pt x="27" y="79"/>
                  </a:cubicBezTo>
                  <a:cubicBezTo>
                    <a:pt x="29" y="80"/>
                    <a:pt x="30" y="82"/>
                    <a:pt x="30" y="84"/>
                  </a:cubicBezTo>
                  <a:cubicBezTo>
                    <a:pt x="30" y="86"/>
                    <a:pt x="29" y="88"/>
                    <a:pt x="27" y="89"/>
                  </a:cubicBezTo>
                  <a:cubicBezTo>
                    <a:pt x="26" y="91"/>
                    <a:pt x="24" y="91"/>
                    <a:pt x="22" y="91"/>
                  </a:cubicBezTo>
                  <a:cubicBezTo>
                    <a:pt x="20" y="91"/>
                    <a:pt x="18" y="91"/>
                    <a:pt x="17" y="89"/>
                  </a:cubicBezTo>
                  <a:cubicBezTo>
                    <a:pt x="17" y="89"/>
                    <a:pt x="17" y="89"/>
                    <a:pt x="17" y="89"/>
                  </a:cubicBezTo>
                  <a:cubicBezTo>
                    <a:pt x="16" y="88"/>
                    <a:pt x="15" y="86"/>
                    <a:pt x="15" y="84"/>
                  </a:cubicBezTo>
                  <a:cubicBezTo>
                    <a:pt x="15" y="82"/>
                    <a:pt x="16" y="80"/>
                    <a:pt x="17" y="79"/>
                  </a:cubicBezTo>
                  <a:cubicBezTo>
                    <a:pt x="17" y="79"/>
                    <a:pt x="17" y="79"/>
                    <a:pt x="17" y="79"/>
                  </a:cubicBezTo>
                  <a:cubicBezTo>
                    <a:pt x="18" y="77"/>
                    <a:pt x="20" y="77"/>
                    <a:pt x="22" y="77"/>
                  </a:cubicBezTo>
                  <a:close/>
                  <a:moveTo>
                    <a:pt x="13" y="0"/>
                  </a:moveTo>
                  <a:cubicBezTo>
                    <a:pt x="13" y="0"/>
                    <a:pt x="13" y="0"/>
                    <a:pt x="13" y="0"/>
                  </a:cubicBezTo>
                  <a:cubicBezTo>
                    <a:pt x="95" y="0"/>
                    <a:pt x="95" y="0"/>
                    <a:pt x="95" y="0"/>
                  </a:cubicBezTo>
                  <a:cubicBezTo>
                    <a:pt x="99" y="0"/>
                    <a:pt x="102" y="1"/>
                    <a:pt x="104" y="4"/>
                  </a:cubicBezTo>
                  <a:cubicBezTo>
                    <a:pt x="104" y="4"/>
                    <a:pt x="104" y="4"/>
                    <a:pt x="104" y="4"/>
                  </a:cubicBezTo>
                  <a:cubicBezTo>
                    <a:pt x="106" y="6"/>
                    <a:pt x="108" y="9"/>
                    <a:pt x="108" y="13"/>
                  </a:cubicBezTo>
                  <a:cubicBezTo>
                    <a:pt x="108" y="27"/>
                    <a:pt x="108" y="27"/>
                    <a:pt x="108" y="27"/>
                  </a:cubicBezTo>
                  <a:cubicBezTo>
                    <a:pt x="108" y="31"/>
                    <a:pt x="107" y="34"/>
                    <a:pt x="104" y="36"/>
                  </a:cubicBezTo>
                  <a:cubicBezTo>
                    <a:pt x="107" y="38"/>
                    <a:pt x="108" y="41"/>
                    <a:pt x="108" y="45"/>
                  </a:cubicBezTo>
                  <a:cubicBezTo>
                    <a:pt x="108" y="59"/>
                    <a:pt x="108" y="59"/>
                    <a:pt x="108" y="59"/>
                  </a:cubicBezTo>
                  <a:cubicBezTo>
                    <a:pt x="108" y="63"/>
                    <a:pt x="107" y="66"/>
                    <a:pt x="104" y="68"/>
                  </a:cubicBezTo>
                  <a:cubicBezTo>
                    <a:pt x="107" y="70"/>
                    <a:pt x="108" y="73"/>
                    <a:pt x="108" y="77"/>
                  </a:cubicBezTo>
                  <a:cubicBezTo>
                    <a:pt x="108" y="91"/>
                    <a:pt x="108" y="91"/>
                    <a:pt x="108" y="91"/>
                  </a:cubicBezTo>
                  <a:cubicBezTo>
                    <a:pt x="108" y="95"/>
                    <a:pt x="106" y="98"/>
                    <a:pt x="104" y="100"/>
                  </a:cubicBezTo>
                  <a:cubicBezTo>
                    <a:pt x="104" y="100"/>
                    <a:pt x="104" y="100"/>
                    <a:pt x="104" y="100"/>
                  </a:cubicBezTo>
                  <a:cubicBezTo>
                    <a:pt x="102" y="103"/>
                    <a:pt x="99" y="104"/>
                    <a:pt x="95" y="104"/>
                  </a:cubicBezTo>
                  <a:cubicBezTo>
                    <a:pt x="13" y="104"/>
                    <a:pt x="13" y="104"/>
                    <a:pt x="13" y="104"/>
                  </a:cubicBezTo>
                  <a:cubicBezTo>
                    <a:pt x="10" y="104"/>
                    <a:pt x="6" y="103"/>
                    <a:pt x="4" y="100"/>
                  </a:cubicBezTo>
                  <a:cubicBezTo>
                    <a:pt x="4" y="100"/>
                    <a:pt x="4" y="100"/>
                    <a:pt x="4" y="100"/>
                  </a:cubicBezTo>
                  <a:cubicBezTo>
                    <a:pt x="2" y="98"/>
                    <a:pt x="0" y="95"/>
                    <a:pt x="0" y="91"/>
                  </a:cubicBezTo>
                  <a:cubicBezTo>
                    <a:pt x="0" y="77"/>
                    <a:pt x="0" y="77"/>
                    <a:pt x="0" y="77"/>
                  </a:cubicBezTo>
                  <a:cubicBezTo>
                    <a:pt x="0" y="73"/>
                    <a:pt x="2" y="70"/>
                    <a:pt x="4" y="68"/>
                  </a:cubicBezTo>
                  <a:cubicBezTo>
                    <a:pt x="2" y="66"/>
                    <a:pt x="0" y="63"/>
                    <a:pt x="0" y="59"/>
                  </a:cubicBezTo>
                  <a:cubicBezTo>
                    <a:pt x="0" y="45"/>
                    <a:pt x="0" y="45"/>
                    <a:pt x="0" y="45"/>
                  </a:cubicBezTo>
                  <a:cubicBezTo>
                    <a:pt x="0" y="41"/>
                    <a:pt x="2" y="38"/>
                    <a:pt x="4" y="36"/>
                  </a:cubicBezTo>
                  <a:cubicBezTo>
                    <a:pt x="2" y="34"/>
                    <a:pt x="0" y="31"/>
                    <a:pt x="0" y="27"/>
                  </a:cubicBezTo>
                  <a:cubicBezTo>
                    <a:pt x="0" y="13"/>
                    <a:pt x="0" y="13"/>
                    <a:pt x="0" y="13"/>
                  </a:cubicBezTo>
                  <a:cubicBezTo>
                    <a:pt x="0" y="9"/>
                    <a:pt x="2" y="6"/>
                    <a:pt x="4" y="4"/>
                  </a:cubicBezTo>
                  <a:cubicBezTo>
                    <a:pt x="4" y="4"/>
                    <a:pt x="4" y="4"/>
                    <a:pt x="4" y="4"/>
                  </a:cubicBezTo>
                  <a:cubicBezTo>
                    <a:pt x="6" y="1"/>
                    <a:pt x="10" y="0"/>
                    <a:pt x="13" y="0"/>
                  </a:cubicBezTo>
                  <a:close/>
                  <a:moveTo>
                    <a:pt x="95" y="8"/>
                  </a:moveTo>
                  <a:cubicBezTo>
                    <a:pt x="95" y="8"/>
                    <a:pt x="95" y="8"/>
                    <a:pt x="95" y="8"/>
                  </a:cubicBezTo>
                  <a:cubicBezTo>
                    <a:pt x="13" y="8"/>
                    <a:pt x="13" y="8"/>
                    <a:pt x="13" y="8"/>
                  </a:cubicBezTo>
                  <a:cubicBezTo>
                    <a:pt x="12" y="8"/>
                    <a:pt x="11" y="9"/>
                    <a:pt x="10" y="9"/>
                  </a:cubicBezTo>
                  <a:cubicBezTo>
                    <a:pt x="10" y="10"/>
                    <a:pt x="10" y="10"/>
                    <a:pt x="10" y="10"/>
                  </a:cubicBezTo>
                  <a:cubicBezTo>
                    <a:pt x="10" y="10"/>
                    <a:pt x="10" y="10"/>
                    <a:pt x="10" y="10"/>
                  </a:cubicBezTo>
                  <a:cubicBezTo>
                    <a:pt x="9" y="10"/>
                    <a:pt x="9" y="12"/>
                    <a:pt x="9" y="13"/>
                  </a:cubicBezTo>
                  <a:cubicBezTo>
                    <a:pt x="9" y="27"/>
                    <a:pt x="9" y="27"/>
                    <a:pt x="9" y="27"/>
                  </a:cubicBezTo>
                  <a:cubicBezTo>
                    <a:pt x="9" y="29"/>
                    <a:pt x="9" y="30"/>
                    <a:pt x="10" y="30"/>
                  </a:cubicBezTo>
                  <a:cubicBezTo>
                    <a:pt x="10" y="31"/>
                    <a:pt x="10" y="31"/>
                    <a:pt x="10" y="31"/>
                  </a:cubicBezTo>
                  <a:cubicBezTo>
                    <a:pt x="10" y="31"/>
                    <a:pt x="10" y="31"/>
                    <a:pt x="10" y="31"/>
                  </a:cubicBezTo>
                  <a:cubicBezTo>
                    <a:pt x="11" y="31"/>
                    <a:pt x="12" y="32"/>
                    <a:pt x="13" y="32"/>
                  </a:cubicBezTo>
                  <a:cubicBezTo>
                    <a:pt x="13" y="32"/>
                    <a:pt x="13" y="32"/>
                    <a:pt x="13" y="32"/>
                  </a:cubicBezTo>
                  <a:cubicBezTo>
                    <a:pt x="95" y="32"/>
                    <a:pt x="95" y="32"/>
                    <a:pt x="95" y="32"/>
                  </a:cubicBezTo>
                  <a:cubicBezTo>
                    <a:pt x="95" y="32"/>
                    <a:pt x="95" y="32"/>
                    <a:pt x="95" y="32"/>
                  </a:cubicBezTo>
                  <a:cubicBezTo>
                    <a:pt x="96" y="32"/>
                    <a:pt x="97" y="31"/>
                    <a:pt x="98" y="31"/>
                  </a:cubicBezTo>
                  <a:cubicBezTo>
                    <a:pt x="98" y="31"/>
                    <a:pt x="98" y="31"/>
                    <a:pt x="98" y="31"/>
                  </a:cubicBezTo>
                  <a:cubicBezTo>
                    <a:pt x="98" y="31"/>
                    <a:pt x="98" y="31"/>
                    <a:pt x="98" y="31"/>
                  </a:cubicBezTo>
                  <a:cubicBezTo>
                    <a:pt x="99" y="30"/>
                    <a:pt x="100" y="29"/>
                    <a:pt x="100" y="27"/>
                  </a:cubicBezTo>
                  <a:cubicBezTo>
                    <a:pt x="100" y="13"/>
                    <a:pt x="100" y="13"/>
                    <a:pt x="100" y="13"/>
                  </a:cubicBezTo>
                  <a:cubicBezTo>
                    <a:pt x="100" y="12"/>
                    <a:pt x="99" y="10"/>
                    <a:pt x="98" y="10"/>
                  </a:cubicBezTo>
                  <a:cubicBezTo>
                    <a:pt x="98" y="10"/>
                    <a:pt x="98" y="10"/>
                    <a:pt x="98" y="10"/>
                  </a:cubicBezTo>
                  <a:cubicBezTo>
                    <a:pt x="98" y="9"/>
                    <a:pt x="96" y="8"/>
                    <a:pt x="95" y="8"/>
                  </a:cubicBezTo>
                  <a:close/>
                  <a:moveTo>
                    <a:pt x="95" y="40"/>
                  </a:moveTo>
                  <a:cubicBezTo>
                    <a:pt x="95" y="40"/>
                    <a:pt x="95" y="40"/>
                    <a:pt x="95" y="40"/>
                  </a:cubicBezTo>
                  <a:cubicBezTo>
                    <a:pt x="95" y="40"/>
                    <a:pt x="95" y="40"/>
                    <a:pt x="95" y="40"/>
                  </a:cubicBezTo>
                  <a:cubicBezTo>
                    <a:pt x="13" y="40"/>
                    <a:pt x="13" y="40"/>
                    <a:pt x="13" y="40"/>
                  </a:cubicBezTo>
                  <a:cubicBezTo>
                    <a:pt x="13" y="40"/>
                    <a:pt x="13" y="40"/>
                    <a:pt x="13" y="40"/>
                  </a:cubicBezTo>
                  <a:cubicBezTo>
                    <a:pt x="12" y="40"/>
                    <a:pt x="11" y="41"/>
                    <a:pt x="10" y="41"/>
                  </a:cubicBezTo>
                  <a:cubicBezTo>
                    <a:pt x="10" y="41"/>
                    <a:pt x="10" y="41"/>
                    <a:pt x="10" y="41"/>
                  </a:cubicBezTo>
                  <a:cubicBezTo>
                    <a:pt x="10" y="42"/>
                    <a:pt x="10" y="42"/>
                    <a:pt x="10" y="42"/>
                  </a:cubicBezTo>
                  <a:cubicBezTo>
                    <a:pt x="9" y="42"/>
                    <a:pt x="9" y="43"/>
                    <a:pt x="9" y="45"/>
                  </a:cubicBezTo>
                  <a:cubicBezTo>
                    <a:pt x="9" y="59"/>
                    <a:pt x="9" y="59"/>
                    <a:pt x="9" y="59"/>
                  </a:cubicBezTo>
                  <a:cubicBezTo>
                    <a:pt x="9" y="61"/>
                    <a:pt x="9" y="62"/>
                    <a:pt x="10" y="62"/>
                  </a:cubicBezTo>
                  <a:cubicBezTo>
                    <a:pt x="10" y="63"/>
                    <a:pt x="10" y="63"/>
                    <a:pt x="10" y="63"/>
                  </a:cubicBezTo>
                  <a:cubicBezTo>
                    <a:pt x="10" y="63"/>
                    <a:pt x="10" y="63"/>
                    <a:pt x="10" y="63"/>
                  </a:cubicBezTo>
                  <a:cubicBezTo>
                    <a:pt x="11" y="63"/>
                    <a:pt x="12" y="64"/>
                    <a:pt x="13" y="64"/>
                  </a:cubicBezTo>
                  <a:cubicBezTo>
                    <a:pt x="13" y="64"/>
                    <a:pt x="13" y="64"/>
                    <a:pt x="13" y="64"/>
                  </a:cubicBezTo>
                  <a:cubicBezTo>
                    <a:pt x="95" y="64"/>
                    <a:pt x="95" y="64"/>
                    <a:pt x="95" y="64"/>
                  </a:cubicBezTo>
                  <a:cubicBezTo>
                    <a:pt x="95" y="64"/>
                    <a:pt x="95" y="64"/>
                    <a:pt x="95" y="64"/>
                  </a:cubicBezTo>
                  <a:cubicBezTo>
                    <a:pt x="96" y="64"/>
                    <a:pt x="97" y="63"/>
                    <a:pt x="98" y="63"/>
                  </a:cubicBezTo>
                  <a:cubicBezTo>
                    <a:pt x="98" y="63"/>
                    <a:pt x="98" y="63"/>
                    <a:pt x="98" y="63"/>
                  </a:cubicBezTo>
                  <a:cubicBezTo>
                    <a:pt x="98" y="63"/>
                    <a:pt x="98" y="63"/>
                    <a:pt x="98" y="63"/>
                  </a:cubicBezTo>
                  <a:cubicBezTo>
                    <a:pt x="99" y="62"/>
                    <a:pt x="100" y="61"/>
                    <a:pt x="100" y="59"/>
                  </a:cubicBezTo>
                  <a:cubicBezTo>
                    <a:pt x="100" y="45"/>
                    <a:pt x="100" y="45"/>
                    <a:pt x="100" y="45"/>
                  </a:cubicBezTo>
                  <a:cubicBezTo>
                    <a:pt x="100" y="43"/>
                    <a:pt x="99" y="42"/>
                    <a:pt x="98" y="42"/>
                  </a:cubicBezTo>
                  <a:cubicBezTo>
                    <a:pt x="98" y="42"/>
                    <a:pt x="98" y="42"/>
                    <a:pt x="98" y="42"/>
                  </a:cubicBezTo>
                  <a:cubicBezTo>
                    <a:pt x="98" y="41"/>
                    <a:pt x="98" y="41"/>
                    <a:pt x="98" y="41"/>
                  </a:cubicBezTo>
                  <a:cubicBezTo>
                    <a:pt x="98" y="41"/>
                    <a:pt x="96" y="40"/>
                    <a:pt x="95" y="40"/>
                  </a:cubicBezTo>
                  <a:close/>
                  <a:moveTo>
                    <a:pt x="95" y="72"/>
                  </a:moveTo>
                  <a:cubicBezTo>
                    <a:pt x="95" y="72"/>
                    <a:pt x="95" y="72"/>
                    <a:pt x="95" y="72"/>
                  </a:cubicBezTo>
                  <a:cubicBezTo>
                    <a:pt x="95" y="72"/>
                    <a:pt x="95" y="72"/>
                    <a:pt x="95" y="72"/>
                  </a:cubicBezTo>
                  <a:cubicBezTo>
                    <a:pt x="13" y="72"/>
                    <a:pt x="13" y="72"/>
                    <a:pt x="13" y="72"/>
                  </a:cubicBezTo>
                  <a:cubicBezTo>
                    <a:pt x="13" y="72"/>
                    <a:pt x="13" y="72"/>
                    <a:pt x="13" y="72"/>
                  </a:cubicBezTo>
                  <a:cubicBezTo>
                    <a:pt x="12" y="72"/>
                    <a:pt x="11" y="73"/>
                    <a:pt x="10" y="73"/>
                  </a:cubicBezTo>
                  <a:cubicBezTo>
                    <a:pt x="10" y="73"/>
                    <a:pt x="10" y="73"/>
                    <a:pt x="10" y="73"/>
                  </a:cubicBezTo>
                  <a:cubicBezTo>
                    <a:pt x="10" y="73"/>
                    <a:pt x="10" y="73"/>
                    <a:pt x="10" y="73"/>
                  </a:cubicBezTo>
                  <a:cubicBezTo>
                    <a:pt x="9" y="74"/>
                    <a:pt x="9" y="75"/>
                    <a:pt x="9" y="77"/>
                  </a:cubicBezTo>
                  <a:cubicBezTo>
                    <a:pt x="9" y="91"/>
                    <a:pt x="9" y="91"/>
                    <a:pt x="9" y="91"/>
                  </a:cubicBezTo>
                  <a:cubicBezTo>
                    <a:pt x="9" y="92"/>
                    <a:pt x="9" y="94"/>
                    <a:pt x="10" y="94"/>
                  </a:cubicBezTo>
                  <a:cubicBezTo>
                    <a:pt x="10" y="94"/>
                    <a:pt x="10" y="94"/>
                    <a:pt x="10" y="94"/>
                  </a:cubicBezTo>
                  <a:cubicBezTo>
                    <a:pt x="10" y="95"/>
                    <a:pt x="10" y="95"/>
                    <a:pt x="10" y="95"/>
                  </a:cubicBezTo>
                  <a:cubicBezTo>
                    <a:pt x="11" y="95"/>
                    <a:pt x="12" y="96"/>
                    <a:pt x="13" y="96"/>
                  </a:cubicBezTo>
                  <a:cubicBezTo>
                    <a:pt x="95" y="96"/>
                    <a:pt x="95" y="96"/>
                    <a:pt x="95" y="96"/>
                  </a:cubicBezTo>
                  <a:cubicBezTo>
                    <a:pt x="96" y="96"/>
                    <a:pt x="97" y="95"/>
                    <a:pt x="98" y="95"/>
                  </a:cubicBezTo>
                  <a:cubicBezTo>
                    <a:pt x="98" y="95"/>
                    <a:pt x="98" y="95"/>
                    <a:pt x="98" y="95"/>
                  </a:cubicBezTo>
                  <a:cubicBezTo>
                    <a:pt x="98" y="94"/>
                    <a:pt x="98" y="94"/>
                    <a:pt x="98" y="94"/>
                  </a:cubicBezTo>
                  <a:cubicBezTo>
                    <a:pt x="99" y="94"/>
                    <a:pt x="100" y="93"/>
                    <a:pt x="100" y="91"/>
                  </a:cubicBezTo>
                  <a:cubicBezTo>
                    <a:pt x="100" y="77"/>
                    <a:pt x="100" y="77"/>
                    <a:pt x="100" y="77"/>
                  </a:cubicBezTo>
                  <a:cubicBezTo>
                    <a:pt x="100" y="75"/>
                    <a:pt x="99" y="74"/>
                    <a:pt x="98" y="74"/>
                  </a:cubicBezTo>
                  <a:cubicBezTo>
                    <a:pt x="98" y="73"/>
                    <a:pt x="98" y="73"/>
                    <a:pt x="98" y="73"/>
                  </a:cubicBezTo>
                  <a:cubicBezTo>
                    <a:pt x="98" y="73"/>
                    <a:pt x="98" y="73"/>
                    <a:pt x="98" y="73"/>
                  </a:cubicBezTo>
                  <a:cubicBezTo>
                    <a:pt x="98" y="73"/>
                    <a:pt x="96" y="72"/>
                    <a:pt x="95" y="72"/>
                  </a:cubicBezTo>
                  <a:close/>
                  <a:moveTo>
                    <a:pt x="22" y="13"/>
                  </a:moveTo>
                  <a:cubicBezTo>
                    <a:pt x="22" y="13"/>
                    <a:pt x="22" y="13"/>
                    <a:pt x="22" y="13"/>
                  </a:cubicBezTo>
                  <a:cubicBezTo>
                    <a:pt x="24" y="13"/>
                    <a:pt x="26" y="13"/>
                    <a:pt x="27" y="15"/>
                  </a:cubicBezTo>
                  <a:cubicBezTo>
                    <a:pt x="27" y="15"/>
                    <a:pt x="27" y="15"/>
                    <a:pt x="27" y="15"/>
                  </a:cubicBezTo>
                  <a:cubicBezTo>
                    <a:pt x="29" y="16"/>
                    <a:pt x="30" y="18"/>
                    <a:pt x="30" y="20"/>
                  </a:cubicBezTo>
                  <a:cubicBezTo>
                    <a:pt x="30" y="22"/>
                    <a:pt x="29" y="24"/>
                    <a:pt x="27" y="25"/>
                  </a:cubicBezTo>
                  <a:cubicBezTo>
                    <a:pt x="27" y="25"/>
                    <a:pt x="27" y="25"/>
                    <a:pt x="27" y="25"/>
                  </a:cubicBezTo>
                  <a:cubicBezTo>
                    <a:pt x="26" y="27"/>
                    <a:pt x="24" y="28"/>
                    <a:pt x="22" y="28"/>
                  </a:cubicBezTo>
                  <a:cubicBezTo>
                    <a:pt x="20" y="28"/>
                    <a:pt x="18" y="27"/>
                    <a:pt x="17" y="25"/>
                  </a:cubicBezTo>
                  <a:cubicBezTo>
                    <a:pt x="17" y="25"/>
                    <a:pt x="17" y="25"/>
                    <a:pt x="17" y="25"/>
                  </a:cubicBezTo>
                  <a:cubicBezTo>
                    <a:pt x="16" y="24"/>
                    <a:pt x="15" y="22"/>
                    <a:pt x="15" y="20"/>
                  </a:cubicBezTo>
                  <a:cubicBezTo>
                    <a:pt x="15" y="18"/>
                    <a:pt x="16" y="16"/>
                    <a:pt x="17" y="15"/>
                  </a:cubicBezTo>
                  <a:cubicBezTo>
                    <a:pt x="17" y="15"/>
                    <a:pt x="17" y="15"/>
                    <a:pt x="17" y="15"/>
                  </a:cubicBezTo>
                  <a:cubicBezTo>
                    <a:pt x="18" y="13"/>
                    <a:pt x="20" y="13"/>
                    <a:pt x="22" y="13"/>
                  </a:cubicBezTo>
                  <a:close/>
                  <a:moveTo>
                    <a:pt x="24" y="18"/>
                  </a:moveTo>
                  <a:cubicBezTo>
                    <a:pt x="24" y="18"/>
                    <a:pt x="24" y="18"/>
                    <a:pt x="24" y="18"/>
                  </a:cubicBezTo>
                  <a:cubicBezTo>
                    <a:pt x="24" y="18"/>
                    <a:pt x="23" y="18"/>
                    <a:pt x="22" y="18"/>
                  </a:cubicBezTo>
                  <a:cubicBezTo>
                    <a:pt x="22" y="18"/>
                    <a:pt x="21" y="18"/>
                    <a:pt x="20" y="18"/>
                  </a:cubicBezTo>
                  <a:cubicBezTo>
                    <a:pt x="20" y="18"/>
                    <a:pt x="20" y="18"/>
                    <a:pt x="20" y="18"/>
                  </a:cubicBezTo>
                  <a:cubicBezTo>
                    <a:pt x="20" y="19"/>
                    <a:pt x="20" y="19"/>
                    <a:pt x="20" y="20"/>
                  </a:cubicBezTo>
                  <a:cubicBezTo>
                    <a:pt x="20" y="21"/>
                    <a:pt x="20" y="21"/>
                    <a:pt x="20" y="22"/>
                  </a:cubicBezTo>
                  <a:cubicBezTo>
                    <a:pt x="20" y="22"/>
                    <a:pt x="20" y="22"/>
                    <a:pt x="20" y="22"/>
                  </a:cubicBezTo>
                  <a:cubicBezTo>
                    <a:pt x="21" y="22"/>
                    <a:pt x="22" y="23"/>
                    <a:pt x="22" y="23"/>
                  </a:cubicBezTo>
                  <a:cubicBezTo>
                    <a:pt x="23" y="23"/>
                    <a:pt x="24" y="22"/>
                    <a:pt x="24" y="22"/>
                  </a:cubicBezTo>
                  <a:cubicBezTo>
                    <a:pt x="24" y="22"/>
                    <a:pt x="24" y="22"/>
                    <a:pt x="24" y="22"/>
                  </a:cubicBezTo>
                  <a:cubicBezTo>
                    <a:pt x="24" y="21"/>
                    <a:pt x="25" y="21"/>
                    <a:pt x="25" y="20"/>
                  </a:cubicBezTo>
                  <a:cubicBezTo>
                    <a:pt x="25" y="19"/>
                    <a:pt x="24" y="19"/>
                    <a:pt x="24" y="18"/>
                  </a:cubicBezTo>
                  <a:cubicBezTo>
                    <a:pt x="24" y="18"/>
                    <a:pt x="24" y="18"/>
                    <a:pt x="24" y="18"/>
                  </a:cubicBezTo>
                  <a:close/>
                  <a:moveTo>
                    <a:pt x="22" y="45"/>
                  </a:moveTo>
                  <a:cubicBezTo>
                    <a:pt x="22" y="45"/>
                    <a:pt x="22" y="45"/>
                    <a:pt x="22" y="45"/>
                  </a:cubicBezTo>
                  <a:cubicBezTo>
                    <a:pt x="24" y="45"/>
                    <a:pt x="26" y="45"/>
                    <a:pt x="27" y="47"/>
                  </a:cubicBezTo>
                  <a:cubicBezTo>
                    <a:pt x="27" y="47"/>
                    <a:pt x="27" y="47"/>
                    <a:pt x="27" y="47"/>
                  </a:cubicBezTo>
                  <a:cubicBezTo>
                    <a:pt x="29" y="48"/>
                    <a:pt x="30" y="50"/>
                    <a:pt x="30" y="52"/>
                  </a:cubicBezTo>
                  <a:cubicBezTo>
                    <a:pt x="30" y="54"/>
                    <a:pt x="29" y="56"/>
                    <a:pt x="27" y="57"/>
                  </a:cubicBezTo>
                  <a:cubicBezTo>
                    <a:pt x="27" y="57"/>
                    <a:pt x="27" y="57"/>
                    <a:pt x="27" y="57"/>
                  </a:cubicBezTo>
                  <a:cubicBezTo>
                    <a:pt x="26" y="59"/>
                    <a:pt x="24" y="59"/>
                    <a:pt x="22" y="59"/>
                  </a:cubicBezTo>
                  <a:cubicBezTo>
                    <a:pt x="20" y="59"/>
                    <a:pt x="18" y="59"/>
                    <a:pt x="17" y="57"/>
                  </a:cubicBezTo>
                  <a:cubicBezTo>
                    <a:pt x="17" y="57"/>
                    <a:pt x="17" y="57"/>
                    <a:pt x="17" y="57"/>
                  </a:cubicBezTo>
                  <a:cubicBezTo>
                    <a:pt x="16" y="56"/>
                    <a:pt x="15" y="54"/>
                    <a:pt x="15" y="52"/>
                  </a:cubicBezTo>
                  <a:cubicBezTo>
                    <a:pt x="15" y="50"/>
                    <a:pt x="16" y="48"/>
                    <a:pt x="17" y="47"/>
                  </a:cubicBezTo>
                  <a:cubicBezTo>
                    <a:pt x="17" y="47"/>
                    <a:pt x="17" y="47"/>
                    <a:pt x="17" y="47"/>
                  </a:cubicBezTo>
                  <a:cubicBezTo>
                    <a:pt x="18" y="45"/>
                    <a:pt x="20" y="45"/>
                    <a:pt x="22" y="45"/>
                  </a:cubicBezTo>
                  <a:close/>
                  <a:moveTo>
                    <a:pt x="24" y="50"/>
                  </a:moveTo>
                  <a:cubicBezTo>
                    <a:pt x="24" y="50"/>
                    <a:pt x="24" y="50"/>
                    <a:pt x="24" y="50"/>
                  </a:cubicBezTo>
                  <a:cubicBezTo>
                    <a:pt x="24" y="50"/>
                    <a:pt x="23" y="49"/>
                    <a:pt x="22" y="49"/>
                  </a:cubicBezTo>
                  <a:cubicBezTo>
                    <a:pt x="22" y="49"/>
                    <a:pt x="21" y="50"/>
                    <a:pt x="20" y="50"/>
                  </a:cubicBezTo>
                  <a:cubicBezTo>
                    <a:pt x="20" y="50"/>
                    <a:pt x="20" y="50"/>
                    <a:pt x="20" y="50"/>
                  </a:cubicBezTo>
                  <a:cubicBezTo>
                    <a:pt x="20" y="51"/>
                    <a:pt x="20" y="51"/>
                    <a:pt x="20" y="52"/>
                  </a:cubicBezTo>
                  <a:cubicBezTo>
                    <a:pt x="20" y="53"/>
                    <a:pt x="20" y="53"/>
                    <a:pt x="20" y="54"/>
                  </a:cubicBezTo>
                  <a:cubicBezTo>
                    <a:pt x="20" y="54"/>
                    <a:pt x="20" y="54"/>
                    <a:pt x="20" y="54"/>
                  </a:cubicBezTo>
                  <a:cubicBezTo>
                    <a:pt x="21" y="54"/>
                    <a:pt x="22" y="54"/>
                    <a:pt x="22" y="54"/>
                  </a:cubicBezTo>
                  <a:cubicBezTo>
                    <a:pt x="23" y="54"/>
                    <a:pt x="24" y="54"/>
                    <a:pt x="24" y="54"/>
                  </a:cubicBezTo>
                  <a:cubicBezTo>
                    <a:pt x="24" y="54"/>
                    <a:pt x="24" y="54"/>
                    <a:pt x="24" y="54"/>
                  </a:cubicBezTo>
                  <a:cubicBezTo>
                    <a:pt x="24" y="53"/>
                    <a:pt x="25" y="53"/>
                    <a:pt x="25" y="52"/>
                  </a:cubicBezTo>
                  <a:cubicBezTo>
                    <a:pt x="25" y="51"/>
                    <a:pt x="24" y="51"/>
                    <a:pt x="24" y="50"/>
                  </a:cubicBezTo>
                  <a:cubicBezTo>
                    <a:pt x="24" y="50"/>
                    <a:pt x="24" y="50"/>
                    <a:pt x="24" y="50"/>
                  </a:cubicBezTo>
                  <a:close/>
                  <a:moveTo>
                    <a:pt x="24" y="82"/>
                  </a:moveTo>
                  <a:cubicBezTo>
                    <a:pt x="24" y="82"/>
                    <a:pt x="24" y="82"/>
                    <a:pt x="24" y="82"/>
                  </a:cubicBezTo>
                  <a:cubicBezTo>
                    <a:pt x="24" y="82"/>
                    <a:pt x="23" y="81"/>
                    <a:pt x="22" y="81"/>
                  </a:cubicBezTo>
                  <a:cubicBezTo>
                    <a:pt x="22" y="81"/>
                    <a:pt x="21" y="82"/>
                    <a:pt x="20" y="82"/>
                  </a:cubicBezTo>
                  <a:cubicBezTo>
                    <a:pt x="20" y="82"/>
                    <a:pt x="20" y="82"/>
                    <a:pt x="20" y="82"/>
                  </a:cubicBezTo>
                  <a:cubicBezTo>
                    <a:pt x="20" y="83"/>
                    <a:pt x="20" y="83"/>
                    <a:pt x="20" y="84"/>
                  </a:cubicBezTo>
                  <a:cubicBezTo>
                    <a:pt x="20" y="85"/>
                    <a:pt x="20" y="85"/>
                    <a:pt x="20" y="86"/>
                  </a:cubicBezTo>
                  <a:cubicBezTo>
                    <a:pt x="20" y="86"/>
                    <a:pt x="20" y="86"/>
                    <a:pt x="20" y="86"/>
                  </a:cubicBezTo>
                  <a:cubicBezTo>
                    <a:pt x="21" y="86"/>
                    <a:pt x="22" y="86"/>
                    <a:pt x="22" y="86"/>
                  </a:cubicBezTo>
                  <a:cubicBezTo>
                    <a:pt x="23" y="86"/>
                    <a:pt x="24" y="86"/>
                    <a:pt x="24" y="86"/>
                  </a:cubicBezTo>
                  <a:cubicBezTo>
                    <a:pt x="24" y="86"/>
                    <a:pt x="24" y="86"/>
                    <a:pt x="24" y="86"/>
                  </a:cubicBezTo>
                  <a:cubicBezTo>
                    <a:pt x="24" y="85"/>
                    <a:pt x="25" y="85"/>
                    <a:pt x="25" y="84"/>
                  </a:cubicBezTo>
                  <a:cubicBezTo>
                    <a:pt x="25" y="83"/>
                    <a:pt x="24" y="83"/>
                    <a:pt x="24" y="82"/>
                  </a:cubicBezTo>
                  <a:cubicBezTo>
                    <a:pt x="24" y="82"/>
                    <a:pt x="24" y="82"/>
                    <a:pt x="24" y="82"/>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22567" name="Freeform 39"/>
            <p:cNvSpPr>
              <a:spLocks noEditPoints="1"/>
            </p:cNvSpPr>
            <p:nvPr/>
          </p:nvSpPr>
          <p:spPr bwMode="auto">
            <a:xfrm>
              <a:off x="3231" y="2033"/>
              <a:ext cx="106" cy="106"/>
            </a:xfrm>
            <a:custGeom>
              <a:avLst/>
              <a:gdLst>
                <a:gd name="T0" fmla="*/ 54 w 108"/>
                <a:gd name="T1" fmla="*/ 26 h 108"/>
                <a:gd name="T2" fmla="*/ 58 w 108"/>
                <a:gd name="T3" fmla="*/ 50 h 108"/>
                <a:gd name="T4" fmla="*/ 50 w 108"/>
                <a:gd name="T5" fmla="*/ 50 h 108"/>
                <a:gd name="T6" fmla="*/ 54 w 108"/>
                <a:gd name="T7" fmla="*/ 0 h 108"/>
                <a:gd name="T8" fmla="*/ 92 w 108"/>
                <a:gd name="T9" fmla="*/ 16 h 108"/>
                <a:gd name="T10" fmla="*/ 92 w 108"/>
                <a:gd name="T11" fmla="*/ 16 h 108"/>
                <a:gd name="T12" fmla="*/ 92 w 108"/>
                <a:gd name="T13" fmla="*/ 92 h 108"/>
                <a:gd name="T14" fmla="*/ 92 w 108"/>
                <a:gd name="T15" fmla="*/ 92 h 108"/>
                <a:gd name="T16" fmla="*/ 54 w 108"/>
                <a:gd name="T17" fmla="*/ 108 h 108"/>
                <a:gd name="T18" fmla="*/ 16 w 108"/>
                <a:gd name="T19" fmla="*/ 92 h 108"/>
                <a:gd name="T20" fmla="*/ 16 w 108"/>
                <a:gd name="T21" fmla="*/ 16 h 108"/>
                <a:gd name="T22" fmla="*/ 16 w 108"/>
                <a:gd name="T23" fmla="*/ 16 h 108"/>
                <a:gd name="T24" fmla="*/ 86 w 108"/>
                <a:gd name="T25" fmla="*/ 22 h 108"/>
                <a:gd name="T26" fmla="*/ 54 w 108"/>
                <a:gd name="T27" fmla="*/ 8 h 108"/>
                <a:gd name="T28" fmla="*/ 22 w 108"/>
                <a:gd name="T29" fmla="*/ 22 h 108"/>
                <a:gd name="T30" fmla="*/ 22 w 108"/>
                <a:gd name="T31" fmla="*/ 86 h 108"/>
                <a:gd name="T32" fmla="*/ 54 w 108"/>
                <a:gd name="T33" fmla="*/ 99 h 108"/>
                <a:gd name="T34" fmla="*/ 86 w 108"/>
                <a:gd name="T35" fmla="*/ 86 h 108"/>
                <a:gd name="T36" fmla="*/ 86 w 108"/>
                <a:gd name="T37" fmla="*/ 22 h 108"/>
                <a:gd name="T38" fmla="*/ 68 w 108"/>
                <a:gd name="T39" fmla="*/ 40 h 108"/>
                <a:gd name="T40" fmla="*/ 68 w 108"/>
                <a:gd name="T41" fmla="*/ 34 h 108"/>
                <a:gd name="T42" fmla="*/ 78 w 108"/>
                <a:gd name="T43" fmla="*/ 38 h 108"/>
                <a:gd name="T44" fmla="*/ 82 w 108"/>
                <a:gd name="T45" fmla="*/ 48 h 108"/>
                <a:gd name="T46" fmla="*/ 82 w 108"/>
                <a:gd name="T47" fmla="*/ 59 h 108"/>
                <a:gd name="T48" fmla="*/ 78 w 108"/>
                <a:gd name="T49" fmla="*/ 70 h 108"/>
                <a:gd name="T50" fmla="*/ 70 w 108"/>
                <a:gd name="T51" fmla="*/ 77 h 108"/>
                <a:gd name="T52" fmla="*/ 60 w 108"/>
                <a:gd name="T53" fmla="*/ 81 h 108"/>
                <a:gd name="T54" fmla="*/ 49 w 108"/>
                <a:gd name="T55" fmla="*/ 81 h 108"/>
                <a:gd name="T56" fmla="*/ 38 w 108"/>
                <a:gd name="T57" fmla="*/ 77 h 108"/>
                <a:gd name="T58" fmla="*/ 31 w 108"/>
                <a:gd name="T59" fmla="*/ 70 h 108"/>
                <a:gd name="T60" fmla="*/ 26 w 108"/>
                <a:gd name="T61" fmla="*/ 59 h 108"/>
                <a:gd name="T62" fmla="*/ 26 w 108"/>
                <a:gd name="T63" fmla="*/ 48 h 108"/>
                <a:gd name="T64" fmla="*/ 31 w 108"/>
                <a:gd name="T65" fmla="*/ 38 h 108"/>
                <a:gd name="T66" fmla="*/ 40 w 108"/>
                <a:gd name="T67" fmla="*/ 34 h 108"/>
                <a:gd name="T68" fmla="*/ 37 w 108"/>
                <a:gd name="T69" fmla="*/ 43 h 108"/>
                <a:gd name="T70" fmla="*/ 35 w 108"/>
                <a:gd name="T71" fmla="*/ 50 h 108"/>
                <a:gd name="T72" fmla="*/ 35 w 108"/>
                <a:gd name="T73" fmla="*/ 58 h 108"/>
                <a:gd name="T74" fmla="*/ 37 w 108"/>
                <a:gd name="T75" fmla="*/ 65 h 108"/>
                <a:gd name="T76" fmla="*/ 43 w 108"/>
                <a:gd name="T77" fmla="*/ 70 h 108"/>
                <a:gd name="T78" fmla="*/ 50 w 108"/>
                <a:gd name="T79" fmla="*/ 73 h 108"/>
                <a:gd name="T80" fmla="*/ 58 w 108"/>
                <a:gd name="T81" fmla="*/ 73 h 108"/>
                <a:gd name="T82" fmla="*/ 65 w 108"/>
                <a:gd name="T83" fmla="*/ 70 h 108"/>
                <a:gd name="T84" fmla="*/ 71 w 108"/>
                <a:gd name="T85" fmla="*/ 65 h 108"/>
                <a:gd name="T86" fmla="*/ 74 w 108"/>
                <a:gd name="T87" fmla="*/ 58 h 108"/>
                <a:gd name="T88" fmla="*/ 74 w 108"/>
                <a:gd name="T89" fmla="*/ 50 h 108"/>
                <a:gd name="T90" fmla="*/ 71 w 108"/>
                <a:gd name="T91" fmla="*/ 43 h 1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08" h="108">
                  <a:moveTo>
                    <a:pt x="50" y="30"/>
                  </a:moveTo>
                  <a:cubicBezTo>
                    <a:pt x="50" y="27"/>
                    <a:pt x="52" y="26"/>
                    <a:pt x="54" y="26"/>
                  </a:cubicBezTo>
                  <a:cubicBezTo>
                    <a:pt x="56" y="26"/>
                    <a:pt x="58" y="27"/>
                    <a:pt x="58" y="30"/>
                  </a:cubicBezTo>
                  <a:cubicBezTo>
                    <a:pt x="58" y="50"/>
                    <a:pt x="58" y="50"/>
                    <a:pt x="58" y="50"/>
                  </a:cubicBezTo>
                  <a:cubicBezTo>
                    <a:pt x="58" y="52"/>
                    <a:pt x="56" y="54"/>
                    <a:pt x="54" y="54"/>
                  </a:cubicBezTo>
                  <a:cubicBezTo>
                    <a:pt x="52" y="54"/>
                    <a:pt x="50" y="52"/>
                    <a:pt x="50" y="50"/>
                  </a:cubicBezTo>
                  <a:cubicBezTo>
                    <a:pt x="50" y="30"/>
                    <a:pt x="50" y="30"/>
                    <a:pt x="50" y="30"/>
                  </a:cubicBezTo>
                  <a:close/>
                  <a:moveTo>
                    <a:pt x="54" y="0"/>
                  </a:moveTo>
                  <a:cubicBezTo>
                    <a:pt x="54" y="0"/>
                    <a:pt x="54" y="0"/>
                    <a:pt x="54" y="0"/>
                  </a:cubicBezTo>
                  <a:cubicBezTo>
                    <a:pt x="69" y="0"/>
                    <a:pt x="82" y="6"/>
                    <a:pt x="92" y="16"/>
                  </a:cubicBezTo>
                  <a:cubicBezTo>
                    <a:pt x="92" y="16"/>
                    <a:pt x="92" y="16"/>
                    <a:pt x="92" y="16"/>
                  </a:cubicBezTo>
                  <a:cubicBezTo>
                    <a:pt x="92" y="16"/>
                    <a:pt x="92" y="16"/>
                    <a:pt x="92" y="16"/>
                  </a:cubicBezTo>
                  <a:cubicBezTo>
                    <a:pt x="102" y="26"/>
                    <a:pt x="108" y="39"/>
                    <a:pt x="108" y="54"/>
                  </a:cubicBezTo>
                  <a:cubicBezTo>
                    <a:pt x="108" y="69"/>
                    <a:pt x="102" y="82"/>
                    <a:pt x="92" y="92"/>
                  </a:cubicBezTo>
                  <a:cubicBezTo>
                    <a:pt x="92" y="92"/>
                    <a:pt x="92" y="92"/>
                    <a:pt x="92" y="92"/>
                  </a:cubicBezTo>
                  <a:cubicBezTo>
                    <a:pt x="92" y="92"/>
                    <a:pt x="92" y="92"/>
                    <a:pt x="92" y="92"/>
                  </a:cubicBezTo>
                  <a:cubicBezTo>
                    <a:pt x="92" y="92"/>
                    <a:pt x="92" y="92"/>
                    <a:pt x="92" y="92"/>
                  </a:cubicBezTo>
                  <a:cubicBezTo>
                    <a:pt x="82" y="102"/>
                    <a:pt x="69" y="108"/>
                    <a:pt x="54" y="108"/>
                  </a:cubicBezTo>
                  <a:cubicBezTo>
                    <a:pt x="39" y="108"/>
                    <a:pt x="26" y="102"/>
                    <a:pt x="16" y="92"/>
                  </a:cubicBezTo>
                  <a:cubicBezTo>
                    <a:pt x="16" y="92"/>
                    <a:pt x="16" y="92"/>
                    <a:pt x="16" y="92"/>
                  </a:cubicBezTo>
                  <a:cubicBezTo>
                    <a:pt x="6" y="82"/>
                    <a:pt x="0" y="69"/>
                    <a:pt x="0" y="54"/>
                  </a:cubicBezTo>
                  <a:cubicBezTo>
                    <a:pt x="0" y="39"/>
                    <a:pt x="6" y="26"/>
                    <a:pt x="16" y="16"/>
                  </a:cubicBezTo>
                  <a:cubicBezTo>
                    <a:pt x="16" y="16"/>
                    <a:pt x="16" y="16"/>
                    <a:pt x="16" y="16"/>
                  </a:cubicBezTo>
                  <a:cubicBezTo>
                    <a:pt x="16" y="16"/>
                    <a:pt x="16" y="16"/>
                    <a:pt x="16" y="16"/>
                  </a:cubicBezTo>
                  <a:cubicBezTo>
                    <a:pt x="26" y="6"/>
                    <a:pt x="39" y="0"/>
                    <a:pt x="54" y="0"/>
                  </a:cubicBezTo>
                  <a:close/>
                  <a:moveTo>
                    <a:pt x="86" y="22"/>
                  </a:moveTo>
                  <a:cubicBezTo>
                    <a:pt x="86" y="22"/>
                    <a:pt x="86" y="22"/>
                    <a:pt x="86" y="22"/>
                  </a:cubicBezTo>
                  <a:cubicBezTo>
                    <a:pt x="78" y="13"/>
                    <a:pt x="67" y="8"/>
                    <a:pt x="54" y="8"/>
                  </a:cubicBezTo>
                  <a:cubicBezTo>
                    <a:pt x="42" y="8"/>
                    <a:pt x="30" y="13"/>
                    <a:pt x="22" y="22"/>
                  </a:cubicBezTo>
                  <a:cubicBezTo>
                    <a:pt x="22" y="22"/>
                    <a:pt x="22" y="22"/>
                    <a:pt x="22" y="22"/>
                  </a:cubicBezTo>
                  <a:cubicBezTo>
                    <a:pt x="14" y="30"/>
                    <a:pt x="9" y="41"/>
                    <a:pt x="9" y="54"/>
                  </a:cubicBezTo>
                  <a:cubicBezTo>
                    <a:pt x="9" y="66"/>
                    <a:pt x="14" y="78"/>
                    <a:pt x="22" y="86"/>
                  </a:cubicBezTo>
                  <a:cubicBezTo>
                    <a:pt x="22" y="86"/>
                    <a:pt x="22" y="86"/>
                    <a:pt x="22" y="86"/>
                  </a:cubicBezTo>
                  <a:cubicBezTo>
                    <a:pt x="30" y="94"/>
                    <a:pt x="42" y="99"/>
                    <a:pt x="54" y="99"/>
                  </a:cubicBezTo>
                  <a:cubicBezTo>
                    <a:pt x="67" y="99"/>
                    <a:pt x="78" y="94"/>
                    <a:pt x="86" y="86"/>
                  </a:cubicBezTo>
                  <a:cubicBezTo>
                    <a:pt x="86" y="86"/>
                    <a:pt x="86" y="86"/>
                    <a:pt x="86" y="86"/>
                  </a:cubicBezTo>
                  <a:cubicBezTo>
                    <a:pt x="95" y="78"/>
                    <a:pt x="100" y="66"/>
                    <a:pt x="100" y="54"/>
                  </a:cubicBezTo>
                  <a:cubicBezTo>
                    <a:pt x="100" y="41"/>
                    <a:pt x="95" y="30"/>
                    <a:pt x="86" y="22"/>
                  </a:cubicBezTo>
                  <a:cubicBezTo>
                    <a:pt x="86" y="22"/>
                    <a:pt x="86" y="22"/>
                    <a:pt x="86" y="22"/>
                  </a:cubicBezTo>
                  <a:close/>
                  <a:moveTo>
                    <a:pt x="68" y="40"/>
                  </a:moveTo>
                  <a:cubicBezTo>
                    <a:pt x="68" y="40"/>
                    <a:pt x="68" y="40"/>
                    <a:pt x="68" y="40"/>
                  </a:cubicBezTo>
                  <a:cubicBezTo>
                    <a:pt x="67" y="38"/>
                    <a:pt x="67" y="35"/>
                    <a:pt x="68" y="34"/>
                  </a:cubicBezTo>
                  <a:cubicBezTo>
                    <a:pt x="70" y="32"/>
                    <a:pt x="73" y="32"/>
                    <a:pt x="74" y="34"/>
                  </a:cubicBezTo>
                  <a:cubicBezTo>
                    <a:pt x="75" y="35"/>
                    <a:pt x="77" y="36"/>
                    <a:pt x="78" y="38"/>
                  </a:cubicBezTo>
                  <a:cubicBezTo>
                    <a:pt x="79" y="39"/>
                    <a:pt x="79" y="41"/>
                    <a:pt x="80" y="43"/>
                  </a:cubicBezTo>
                  <a:cubicBezTo>
                    <a:pt x="81" y="45"/>
                    <a:pt x="81" y="46"/>
                    <a:pt x="82" y="48"/>
                  </a:cubicBezTo>
                  <a:cubicBezTo>
                    <a:pt x="82" y="50"/>
                    <a:pt x="82" y="52"/>
                    <a:pt x="82" y="54"/>
                  </a:cubicBezTo>
                  <a:cubicBezTo>
                    <a:pt x="82" y="56"/>
                    <a:pt x="82" y="58"/>
                    <a:pt x="82" y="59"/>
                  </a:cubicBezTo>
                  <a:cubicBezTo>
                    <a:pt x="81" y="61"/>
                    <a:pt x="81" y="63"/>
                    <a:pt x="80" y="65"/>
                  </a:cubicBezTo>
                  <a:cubicBezTo>
                    <a:pt x="79" y="67"/>
                    <a:pt x="79" y="68"/>
                    <a:pt x="78" y="70"/>
                  </a:cubicBezTo>
                  <a:cubicBezTo>
                    <a:pt x="77" y="71"/>
                    <a:pt x="75" y="73"/>
                    <a:pt x="74" y="74"/>
                  </a:cubicBezTo>
                  <a:cubicBezTo>
                    <a:pt x="73" y="75"/>
                    <a:pt x="71" y="76"/>
                    <a:pt x="70" y="77"/>
                  </a:cubicBezTo>
                  <a:cubicBezTo>
                    <a:pt x="68" y="78"/>
                    <a:pt x="67" y="79"/>
                    <a:pt x="65" y="80"/>
                  </a:cubicBezTo>
                  <a:cubicBezTo>
                    <a:pt x="63" y="81"/>
                    <a:pt x="62" y="81"/>
                    <a:pt x="60" y="81"/>
                  </a:cubicBezTo>
                  <a:cubicBezTo>
                    <a:pt x="58" y="82"/>
                    <a:pt x="56" y="82"/>
                    <a:pt x="54" y="82"/>
                  </a:cubicBezTo>
                  <a:cubicBezTo>
                    <a:pt x="52" y="82"/>
                    <a:pt x="50" y="82"/>
                    <a:pt x="49" y="81"/>
                  </a:cubicBezTo>
                  <a:cubicBezTo>
                    <a:pt x="47" y="81"/>
                    <a:pt x="45" y="81"/>
                    <a:pt x="43" y="80"/>
                  </a:cubicBezTo>
                  <a:cubicBezTo>
                    <a:pt x="41" y="79"/>
                    <a:pt x="40" y="78"/>
                    <a:pt x="38" y="77"/>
                  </a:cubicBezTo>
                  <a:cubicBezTo>
                    <a:pt x="37" y="76"/>
                    <a:pt x="35" y="75"/>
                    <a:pt x="34" y="74"/>
                  </a:cubicBezTo>
                  <a:cubicBezTo>
                    <a:pt x="33" y="73"/>
                    <a:pt x="32" y="71"/>
                    <a:pt x="31" y="70"/>
                  </a:cubicBezTo>
                  <a:cubicBezTo>
                    <a:pt x="30" y="68"/>
                    <a:pt x="29" y="67"/>
                    <a:pt x="28" y="65"/>
                  </a:cubicBezTo>
                  <a:cubicBezTo>
                    <a:pt x="27" y="63"/>
                    <a:pt x="27" y="61"/>
                    <a:pt x="26" y="59"/>
                  </a:cubicBezTo>
                  <a:cubicBezTo>
                    <a:pt x="26" y="58"/>
                    <a:pt x="26" y="56"/>
                    <a:pt x="26" y="54"/>
                  </a:cubicBezTo>
                  <a:cubicBezTo>
                    <a:pt x="26" y="52"/>
                    <a:pt x="26" y="50"/>
                    <a:pt x="26" y="48"/>
                  </a:cubicBezTo>
                  <a:cubicBezTo>
                    <a:pt x="27" y="46"/>
                    <a:pt x="27" y="45"/>
                    <a:pt x="28" y="43"/>
                  </a:cubicBezTo>
                  <a:cubicBezTo>
                    <a:pt x="29" y="41"/>
                    <a:pt x="30" y="39"/>
                    <a:pt x="31" y="38"/>
                  </a:cubicBezTo>
                  <a:cubicBezTo>
                    <a:pt x="32" y="36"/>
                    <a:pt x="33" y="35"/>
                    <a:pt x="34" y="34"/>
                  </a:cubicBezTo>
                  <a:cubicBezTo>
                    <a:pt x="36" y="32"/>
                    <a:pt x="38" y="32"/>
                    <a:pt x="40" y="34"/>
                  </a:cubicBezTo>
                  <a:cubicBezTo>
                    <a:pt x="42" y="35"/>
                    <a:pt x="42" y="38"/>
                    <a:pt x="40" y="40"/>
                  </a:cubicBezTo>
                  <a:cubicBezTo>
                    <a:pt x="39" y="41"/>
                    <a:pt x="38" y="42"/>
                    <a:pt x="37" y="43"/>
                  </a:cubicBezTo>
                  <a:cubicBezTo>
                    <a:pt x="37" y="44"/>
                    <a:pt x="36" y="45"/>
                    <a:pt x="36" y="46"/>
                  </a:cubicBezTo>
                  <a:cubicBezTo>
                    <a:pt x="35" y="47"/>
                    <a:pt x="35" y="48"/>
                    <a:pt x="35" y="50"/>
                  </a:cubicBezTo>
                  <a:cubicBezTo>
                    <a:pt x="34" y="51"/>
                    <a:pt x="34" y="52"/>
                    <a:pt x="34" y="54"/>
                  </a:cubicBezTo>
                  <a:cubicBezTo>
                    <a:pt x="34" y="55"/>
                    <a:pt x="34" y="57"/>
                    <a:pt x="35" y="58"/>
                  </a:cubicBezTo>
                  <a:cubicBezTo>
                    <a:pt x="35" y="59"/>
                    <a:pt x="35" y="60"/>
                    <a:pt x="36" y="62"/>
                  </a:cubicBezTo>
                  <a:cubicBezTo>
                    <a:pt x="36" y="63"/>
                    <a:pt x="37" y="64"/>
                    <a:pt x="37" y="65"/>
                  </a:cubicBezTo>
                  <a:cubicBezTo>
                    <a:pt x="38" y="66"/>
                    <a:pt x="39" y="67"/>
                    <a:pt x="40" y="68"/>
                  </a:cubicBezTo>
                  <a:cubicBezTo>
                    <a:pt x="41" y="69"/>
                    <a:pt x="42" y="70"/>
                    <a:pt x="43" y="70"/>
                  </a:cubicBezTo>
                  <a:cubicBezTo>
                    <a:pt x="44" y="71"/>
                    <a:pt x="45" y="72"/>
                    <a:pt x="46" y="72"/>
                  </a:cubicBezTo>
                  <a:cubicBezTo>
                    <a:pt x="48" y="73"/>
                    <a:pt x="49" y="73"/>
                    <a:pt x="50" y="73"/>
                  </a:cubicBezTo>
                  <a:cubicBezTo>
                    <a:pt x="51" y="74"/>
                    <a:pt x="53" y="74"/>
                    <a:pt x="54" y="74"/>
                  </a:cubicBezTo>
                  <a:cubicBezTo>
                    <a:pt x="56" y="74"/>
                    <a:pt x="57" y="74"/>
                    <a:pt x="58" y="73"/>
                  </a:cubicBezTo>
                  <a:cubicBezTo>
                    <a:pt x="59" y="73"/>
                    <a:pt x="61" y="73"/>
                    <a:pt x="62" y="72"/>
                  </a:cubicBezTo>
                  <a:cubicBezTo>
                    <a:pt x="63" y="72"/>
                    <a:pt x="64" y="71"/>
                    <a:pt x="65" y="70"/>
                  </a:cubicBezTo>
                  <a:cubicBezTo>
                    <a:pt x="66" y="70"/>
                    <a:pt x="67" y="69"/>
                    <a:pt x="68" y="68"/>
                  </a:cubicBezTo>
                  <a:cubicBezTo>
                    <a:pt x="69" y="67"/>
                    <a:pt x="70" y="66"/>
                    <a:pt x="71" y="65"/>
                  </a:cubicBezTo>
                  <a:cubicBezTo>
                    <a:pt x="72" y="64"/>
                    <a:pt x="72" y="63"/>
                    <a:pt x="73" y="62"/>
                  </a:cubicBezTo>
                  <a:cubicBezTo>
                    <a:pt x="73" y="60"/>
                    <a:pt x="74" y="59"/>
                    <a:pt x="74" y="58"/>
                  </a:cubicBezTo>
                  <a:cubicBezTo>
                    <a:pt x="74" y="57"/>
                    <a:pt x="74" y="55"/>
                    <a:pt x="74" y="54"/>
                  </a:cubicBezTo>
                  <a:cubicBezTo>
                    <a:pt x="74" y="52"/>
                    <a:pt x="74" y="51"/>
                    <a:pt x="74" y="50"/>
                  </a:cubicBezTo>
                  <a:cubicBezTo>
                    <a:pt x="74" y="48"/>
                    <a:pt x="73" y="47"/>
                    <a:pt x="73" y="46"/>
                  </a:cubicBezTo>
                  <a:cubicBezTo>
                    <a:pt x="72" y="45"/>
                    <a:pt x="72" y="44"/>
                    <a:pt x="71" y="43"/>
                  </a:cubicBezTo>
                  <a:cubicBezTo>
                    <a:pt x="70" y="42"/>
                    <a:pt x="69" y="41"/>
                    <a:pt x="68" y="4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grpSp>
      <p:sp>
        <p:nvSpPr>
          <p:cNvPr id="22533" name="Oval 5"/>
          <p:cNvSpPr>
            <a:spLocks noChangeArrowheads="1"/>
          </p:cNvSpPr>
          <p:nvPr/>
        </p:nvSpPr>
        <p:spPr bwMode="auto">
          <a:xfrm>
            <a:off x="2585720" y="1832610"/>
            <a:ext cx="387350" cy="385763"/>
          </a:xfrm>
          <a:prstGeom prst="ellipse">
            <a:avLst/>
          </a:prstGeom>
          <a:solidFill>
            <a:srgbClr val="0070C0"/>
          </a:solidFill>
          <a:ln>
            <a:noFill/>
          </a:ln>
          <a:effectLst/>
        </p:spPr>
        <p:txBody>
          <a:bodyPr/>
          <a:lstStyle/>
          <a:p>
            <a:endParaRPr lang="zh-CN" altLang="en-US"/>
          </a:p>
        </p:txBody>
      </p:sp>
      <p:sp>
        <p:nvSpPr>
          <p:cNvPr id="22568" name="Freeform 40"/>
          <p:cNvSpPr>
            <a:spLocks noEditPoints="1"/>
          </p:cNvSpPr>
          <p:nvPr/>
        </p:nvSpPr>
        <p:spPr bwMode="auto">
          <a:xfrm>
            <a:off x="2660333" y="1929448"/>
            <a:ext cx="236537" cy="192087"/>
          </a:xfrm>
          <a:custGeom>
            <a:avLst/>
            <a:gdLst>
              <a:gd name="T0" fmla="*/ 105 w 152"/>
              <a:gd name="T1" fmla="*/ 37 h 124"/>
              <a:gd name="T2" fmla="*/ 11 w 152"/>
              <a:gd name="T3" fmla="*/ 97 h 124"/>
              <a:gd name="T4" fmla="*/ 117 w 152"/>
              <a:gd name="T5" fmla="*/ 76 h 124"/>
              <a:gd name="T6" fmla="*/ 116 w 152"/>
              <a:gd name="T7" fmla="*/ 76 h 124"/>
              <a:gd name="T8" fmla="*/ 111 w 152"/>
              <a:gd name="T9" fmla="*/ 108 h 124"/>
              <a:gd name="T10" fmla="*/ 96 w 152"/>
              <a:gd name="T11" fmla="*/ 108 h 124"/>
              <a:gd name="T12" fmla="*/ 141 w 152"/>
              <a:gd name="T13" fmla="*/ 113 h 124"/>
              <a:gd name="T14" fmla="*/ 96 w 152"/>
              <a:gd name="T15" fmla="*/ 12 h 124"/>
              <a:gd name="T16" fmla="*/ 111 w 152"/>
              <a:gd name="T17" fmla="*/ 26 h 124"/>
              <a:gd name="T18" fmla="*/ 116 w 152"/>
              <a:gd name="T19" fmla="*/ 32 h 124"/>
              <a:gd name="T20" fmla="*/ 117 w 152"/>
              <a:gd name="T21" fmla="*/ 34 h 124"/>
              <a:gd name="T22" fmla="*/ 137 w 152"/>
              <a:gd name="T23" fmla="*/ 37 h 124"/>
              <a:gd name="T24" fmla="*/ 117 w 152"/>
              <a:gd name="T25" fmla="*/ 40 h 124"/>
              <a:gd name="T26" fmla="*/ 116 w 152"/>
              <a:gd name="T27" fmla="*/ 52 h 124"/>
              <a:gd name="T28" fmla="*/ 134 w 152"/>
              <a:gd name="T29" fmla="*/ 52 h 124"/>
              <a:gd name="T30" fmla="*/ 134 w 152"/>
              <a:gd name="T31" fmla="*/ 58 h 124"/>
              <a:gd name="T32" fmla="*/ 116 w 152"/>
              <a:gd name="T33" fmla="*/ 58 h 124"/>
              <a:gd name="T34" fmla="*/ 117 w 152"/>
              <a:gd name="T35" fmla="*/ 69 h 124"/>
              <a:gd name="T36" fmla="*/ 137 w 152"/>
              <a:gd name="T37" fmla="*/ 73 h 124"/>
              <a:gd name="T38" fmla="*/ 117 w 152"/>
              <a:gd name="T39" fmla="*/ 76 h 124"/>
              <a:gd name="T40" fmla="*/ 40 w 152"/>
              <a:gd name="T41" fmla="*/ 124 h 124"/>
              <a:gd name="T42" fmla="*/ 40 w 152"/>
              <a:gd name="T43" fmla="*/ 117 h 124"/>
              <a:gd name="T44" fmla="*/ 53 w 152"/>
              <a:gd name="T45" fmla="*/ 108 h 124"/>
              <a:gd name="T46" fmla="*/ 0 w 152"/>
              <a:gd name="T47" fmla="*/ 103 h 124"/>
              <a:gd name="T48" fmla="*/ 0 w 152"/>
              <a:gd name="T49" fmla="*/ 32 h 124"/>
              <a:gd name="T50" fmla="*/ 6 w 152"/>
              <a:gd name="T51" fmla="*/ 26 h 124"/>
              <a:gd name="T52" fmla="*/ 85 w 152"/>
              <a:gd name="T53" fmla="*/ 6 h 124"/>
              <a:gd name="T54" fmla="*/ 90 w 152"/>
              <a:gd name="T55" fmla="*/ 0 h 124"/>
              <a:gd name="T56" fmla="*/ 152 w 152"/>
              <a:gd name="T57" fmla="*/ 6 h 124"/>
              <a:gd name="T58" fmla="*/ 152 w 152"/>
              <a:gd name="T59" fmla="*/ 118 h 124"/>
              <a:gd name="T60" fmla="*/ 146 w 152"/>
              <a:gd name="T61" fmla="*/ 124 h 124"/>
              <a:gd name="T62" fmla="*/ 85 w 152"/>
              <a:gd name="T63" fmla="*/ 118 h 124"/>
              <a:gd name="T64" fmla="*/ 85 w 152"/>
              <a:gd name="T65" fmla="*/ 108 h 124"/>
              <a:gd name="T66" fmla="*/ 64 w 152"/>
              <a:gd name="T67" fmla="*/ 117 h 124"/>
              <a:gd name="T68" fmla="*/ 80 w 152"/>
              <a:gd name="T69" fmla="*/ 120 h 124"/>
              <a:gd name="T70" fmla="*/ 40 w 152"/>
              <a:gd name="T71" fmla="*/ 124 h 1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52" h="124">
                <a:moveTo>
                  <a:pt x="105" y="97"/>
                </a:moveTo>
                <a:cubicBezTo>
                  <a:pt x="105" y="37"/>
                  <a:pt x="105" y="37"/>
                  <a:pt x="105" y="37"/>
                </a:cubicBezTo>
                <a:cubicBezTo>
                  <a:pt x="11" y="37"/>
                  <a:pt x="11" y="37"/>
                  <a:pt x="11" y="37"/>
                </a:cubicBezTo>
                <a:cubicBezTo>
                  <a:pt x="11" y="97"/>
                  <a:pt x="11" y="97"/>
                  <a:pt x="11" y="97"/>
                </a:cubicBezTo>
                <a:cubicBezTo>
                  <a:pt x="42" y="97"/>
                  <a:pt x="74" y="97"/>
                  <a:pt x="105" y="97"/>
                </a:cubicBezTo>
                <a:close/>
                <a:moveTo>
                  <a:pt x="117" y="76"/>
                </a:moveTo>
                <a:cubicBezTo>
                  <a:pt x="117" y="76"/>
                  <a:pt x="117" y="76"/>
                  <a:pt x="117" y="76"/>
                </a:cubicBezTo>
                <a:cubicBezTo>
                  <a:pt x="116" y="76"/>
                  <a:pt x="116" y="76"/>
                  <a:pt x="116" y="76"/>
                </a:cubicBezTo>
                <a:cubicBezTo>
                  <a:pt x="116" y="103"/>
                  <a:pt x="116" y="103"/>
                  <a:pt x="116" y="103"/>
                </a:cubicBezTo>
                <a:cubicBezTo>
                  <a:pt x="116" y="106"/>
                  <a:pt x="114" y="108"/>
                  <a:pt x="111" y="108"/>
                </a:cubicBezTo>
                <a:cubicBezTo>
                  <a:pt x="111" y="108"/>
                  <a:pt x="111" y="108"/>
                  <a:pt x="111" y="108"/>
                </a:cubicBezTo>
                <a:cubicBezTo>
                  <a:pt x="96" y="108"/>
                  <a:pt x="96" y="108"/>
                  <a:pt x="96" y="108"/>
                </a:cubicBezTo>
                <a:cubicBezTo>
                  <a:pt x="96" y="113"/>
                  <a:pt x="96" y="113"/>
                  <a:pt x="96" y="113"/>
                </a:cubicBezTo>
                <a:cubicBezTo>
                  <a:pt x="141" y="113"/>
                  <a:pt x="141" y="113"/>
                  <a:pt x="141" y="113"/>
                </a:cubicBezTo>
                <a:cubicBezTo>
                  <a:pt x="141" y="12"/>
                  <a:pt x="141" y="12"/>
                  <a:pt x="141" y="12"/>
                </a:cubicBezTo>
                <a:cubicBezTo>
                  <a:pt x="96" y="12"/>
                  <a:pt x="96" y="12"/>
                  <a:pt x="96" y="12"/>
                </a:cubicBezTo>
                <a:cubicBezTo>
                  <a:pt x="96" y="26"/>
                  <a:pt x="96" y="26"/>
                  <a:pt x="96" y="26"/>
                </a:cubicBezTo>
                <a:cubicBezTo>
                  <a:pt x="111" y="26"/>
                  <a:pt x="111" y="26"/>
                  <a:pt x="111" y="26"/>
                </a:cubicBezTo>
                <a:cubicBezTo>
                  <a:pt x="114" y="26"/>
                  <a:pt x="116" y="29"/>
                  <a:pt x="116" y="32"/>
                </a:cubicBezTo>
                <a:cubicBezTo>
                  <a:pt x="116" y="32"/>
                  <a:pt x="116" y="32"/>
                  <a:pt x="116" y="32"/>
                </a:cubicBezTo>
                <a:cubicBezTo>
                  <a:pt x="116" y="34"/>
                  <a:pt x="116" y="34"/>
                  <a:pt x="116" y="34"/>
                </a:cubicBezTo>
                <a:cubicBezTo>
                  <a:pt x="117" y="34"/>
                  <a:pt x="117" y="34"/>
                  <a:pt x="117" y="34"/>
                </a:cubicBezTo>
                <a:cubicBezTo>
                  <a:pt x="134" y="34"/>
                  <a:pt x="134" y="34"/>
                  <a:pt x="134" y="34"/>
                </a:cubicBezTo>
                <a:cubicBezTo>
                  <a:pt x="136" y="34"/>
                  <a:pt x="137" y="35"/>
                  <a:pt x="137" y="37"/>
                </a:cubicBezTo>
                <a:cubicBezTo>
                  <a:pt x="137" y="39"/>
                  <a:pt x="136" y="40"/>
                  <a:pt x="134" y="40"/>
                </a:cubicBezTo>
                <a:cubicBezTo>
                  <a:pt x="117" y="40"/>
                  <a:pt x="117" y="40"/>
                  <a:pt x="117" y="40"/>
                </a:cubicBezTo>
                <a:cubicBezTo>
                  <a:pt x="116" y="40"/>
                  <a:pt x="116" y="40"/>
                  <a:pt x="116" y="40"/>
                </a:cubicBezTo>
                <a:cubicBezTo>
                  <a:pt x="116" y="52"/>
                  <a:pt x="116" y="52"/>
                  <a:pt x="116" y="52"/>
                </a:cubicBezTo>
                <a:cubicBezTo>
                  <a:pt x="117" y="52"/>
                  <a:pt x="117" y="52"/>
                  <a:pt x="117" y="52"/>
                </a:cubicBezTo>
                <a:cubicBezTo>
                  <a:pt x="134" y="52"/>
                  <a:pt x="134" y="52"/>
                  <a:pt x="134" y="52"/>
                </a:cubicBezTo>
                <a:cubicBezTo>
                  <a:pt x="136" y="52"/>
                  <a:pt x="137" y="53"/>
                  <a:pt x="137" y="55"/>
                </a:cubicBezTo>
                <a:cubicBezTo>
                  <a:pt x="137" y="57"/>
                  <a:pt x="136" y="58"/>
                  <a:pt x="134" y="58"/>
                </a:cubicBezTo>
                <a:cubicBezTo>
                  <a:pt x="117" y="58"/>
                  <a:pt x="117" y="58"/>
                  <a:pt x="117" y="58"/>
                </a:cubicBezTo>
                <a:cubicBezTo>
                  <a:pt x="116" y="58"/>
                  <a:pt x="116" y="58"/>
                  <a:pt x="116" y="58"/>
                </a:cubicBezTo>
                <a:cubicBezTo>
                  <a:pt x="116" y="69"/>
                  <a:pt x="116" y="69"/>
                  <a:pt x="116" y="69"/>
                </a:cubicBezTo>
                <a:cubicBezTo>
                  <a:pt x="117" y="69"/>
                  <a:pt x="117" y="69"/>
                  <a:pt x="117" y="69"/>
                </a:cubicBezTo>
                <a:cubicBezTo>
                  <a:pt x="134" y="69"/>
                  <a:pt x="134" y="69"/>
                  <a:pt x="134" y="69"/>
                </a:cubicBezTo>
                <a:cubicBezTo>
                  <a:pt x="136" y="69"/>
                  <a:pt x="137" y="71"/>
                  <a:pt x="137" y="73"/>
                </a:cubicBezTo>
                <a:cubicBezTo>
                  <a:pt x="137" y="74"/>
                  <a:pt x="136" y="76"/>
                  <a:pt x="134" y="76"/>
                </a:cubicBezTo>
                <a:cubicBezTo>
                  <a:pt x="117" y="76"/>
                  <a:pt x="117" y="76"/>
                  <a:pt x="117" y="76"/>
                </a:cubicBezTo>
                <a:close/>
                <a:moveTo>
                  <a:pt x="40" y="124"/>
                </a:moveTo>
                <a:cubicBezTo>
                  <a:pt x="40" y="124"/>
                  <a:pt x="40" y="124"/>
                  <a:pt x="40" y="124"/>
                </a:cubicBezTo>
                <a:cubicBezTo>
                  <a:pt x="38" y="124"/>
                  <a:pt x="37" y="122"/>
                  <a:pt x="37" y="120"/>
                </a:cubicBezTo>
                <a:cubicBezTo>
                  <a:pt x="37" y="119"/>
                  <a:pt x="38" y="117"/>
                  <a:pt x="40" y="117"/>
                </a:cubicBezTo>
                <a:cubicBezTo>
                  <a:pt x="53" y="117"/>
                  <a:pt x="53" y="117"/>
                  <a:pt x="53" y="117"/>
                </a:cubicBezTo>
                <a:cubicBezTo>
                  <a:pt x="53" y="108"/>
                  <a:pt x="53" y="108"/>
                  <a:pt x="53" y="108"/>
                </a:cubicBezTo>
                <a:cubicBezTo>
                  <a:pt x="6" y="108"/>
                  <a:pt x="6" y="108"/>
                  <a:pt x="6" y="108"/>
                </a:cubicBezTo>
                <a:cubicBezTo>
                  <a:pt x="3" y="108"/>
                  <a:pt x="0" y="106"/>
                  <a:pt x="0" y="103"/>
                </a:cubicBezTo>
                <a:cubicBezTo>
                  <a:pt x="0" y="102"/>
                  <a:pt x="0" y="102"/>
                  <a:pt x="0" y="102"/>
                </a:cubicBezTo>
                <a:cubicBezTo>
                  <a:pt x="0" y="32"/>
                  <a:pt x="0" y="32"/>
                  <a:pt x="0" y="32"/>
                </a:cubicBezTo>
                <a:cubicBezTo>
                  <a:pt x="0" y="29"/>
                  <a:pt x="3" y="26"/>
                  <a:pt x="6" y="26"/>
                </a:cubicBezTo>
                <a:cubicBezTo>
                  <a:pt x="6" y="26"/>
                  <a:pt x="6" y="26"/>
                  <a:pt x="6" y="26"/>
                </a:cubicBezTo>
                <a:cubicBezTo>
                  <a:pt x="85" y="26"/>
                  <a:pt x="85" y="26"/>
                  <a:pt x="85" y="26"/>
                </a:cubicBezTo>
                <a:cubicBezTo>
                  <a:pt x="85" y="6"/>
                  <a:pt x="85" y="6"/>
                  <a:pt x="85" y="6"/>
                </a:cubicBezTo>
                <a:cubicBezTo>
                  <a:pt x="85" y="3"/>
                  <a:pt x="87" y="0"/>
                  <a:pt x="90" y="0"/>
                </a:cubicBezTo>
                <a:cubicBezTo>
                  <a:pt x="90" y="0"/>
                  <a:pt x="90" y="0"/>
                  <a:pt x="90" y="0"/>
                </a:cubicBezTo>
                <a:cubicBezTo>
                  <a:pt x="146" y="0"/>
                  <a:pt x="146" y="0"/>
                  <a:pt x="146" y="0"/>
                </a:cubicBezTo>
                <a:cubicBezTo>
                  <a:pt x="150" y="0"/>
                  <a:pt x="152" y="3"/>
                  <a:pt x="152" y="6"/>
                </a:cubicBezTo>
                <a:cubicBezTo>
                  <a:pt x="152" y="6"/>
                  <a:pt x="152" y="6"/>
                  <a:pt x="152" y="6"/>
                </a:cubicBezTo>
                <a:cubicBezTo>
                  <a:pt x="152" y="118"/>
                  <a:pt x="152" y="118"/>
                  <a:pt x="152" y="118"/>
                </a:cubicBezTo>
                <a:cubicBezTo>
                  <a:pt x="152" y="121"/>
                  <a:pt x="150" y="124"/>
                  <a:pt x="146" y="124"/>
                </a:cubicBezTo>
                <a:cubicBezTo>
                  <a:pt x="146" y="124"/>
                  <a:pt x="146" y="124"/>
                  <a:pt x="146" y="124"/>
                </a:cubicBezTo>
                <a:cubicBezTo>
                  <a:pt x="90" y="124"/>
                  <a:pt x="90" y="124"/>
                  <a:pt x="90" y="124"/>
                </a:cubicBezTo>
                <a:cubicBezTo>
                  <a:pt x="87" y="124"/>
                  <a:pt x="85" y="121"/>
                  <a:pt x="85" y="118"/>
                </a:cubicBezTo>
                <a:cubicBezTo>
                  <a:pt x="85" y="118"/>
                  <a:pt x="85" y="118"/>
                  <a:pt x="85" y="118"/>
                </a:cubicBezTo>
                <a:cubicBezTo>
                  <a:pt x="85" y="108"/>
                  <a:pt x="85" y="108"/>
                  <a:pt x="85" y="108"/>
                </a:cubicBezTo>
                <a:cubicBezTo>
                  <a:pt x="64" y="108"/>
                  <a:pt x="64" y="108"/>
                  <a:pt x="64" y="108"/>
                </a:cubicBezTo>
                <a:cubicBezTo>
                  <a:pt x="64" y="117"/>
                  <a:pt x="64" y="117"/>
                  <a:pt x="64" y="117"/>
                </a:cubicBezTo>
                <a:cubicBezTo>
                  <a:pt x="76" y="117"/>
                  <a:pt x="76" y="117"/>
                  <a:pt x="76" y="117"/>
                </a:cubicBezTo>
                <a:cubicBezTo>
                  <a:pt x="78" y="117"/>
                  <a:pt x="80" y="119"/>
                  <a:pt x="80" y="120"/>
                </a:cubicBezTo>
                <a:cubicBezTo>
                  <a:pt x="80" y="122"/>
                  <a:pt x="78" y="124"/>
                  <a:pt x="76" y="124"/>
                </a:cubicBezTo>
                <a:cubicBezTo>
                  <a:pt x="64" y="124"/>
                  <a:pt x="52" y="124"/>
                  <a:pt x="40" y="124"/>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22535" name="Oval 7"/>
          <p:cNvSpPr>
            <a:spLocks noChangeArrowheads="1"/>
          </p:cNvSpPr>
          <p:nvPr/>
        </p:nvSpPr>
        <p:spPr bwMode="auto">
          <a:xfrm>
            <a:off x="2585720" y="3355023"/>
            <a:ext cx="387350" cy="385762"/>
          </a:xfrm>
          <a:prstGeom prst="ellipse">
            <a:avLst/>
          </a:prstGeom>
          <a:solidFill>
            <a:srgbClr val="0070C0"/>
          </a:solidFill>
          <a:ln>
            <a:noFill/>
          </a:ln>
          <a:effectLst/>
        </p:spPr>
        <p:txBody>
          <a:bodyPr/>
          <a:lstStyle/>
          <a:p>
            <a:endParaRPr lang="zh-CN" altLang="en-US"/>
          </a:p>
        </p:txBody>
      </p:sp>
      <p:sp>
        <p:nvSpPr>
          <p:cNvPr id="22569" name="Freeform 41"/>
          <p:cNvSpPr>
            <a:spLocks noEditPoints="1"/>
          </p:cNvSpPr>
          <p:nvPr/>
        </p:nvSpPr>
        <p:spPr bwMode="auto">
          <a:xfrm>
            <a:off x="2677795" y="3428048"/>
            <a:ext cx="193675" cy="231775"/>
          </a:xfrm>
          <a:custGeom>
            <a:avLst/>
            <a:gdLst>
              <a:gd name="T0" fmla="*/ 110 w 124"/>
              <a:gd name="T1" fmla="*/ 106 h 149"/>
              <a:gd name="T2" fmla="*/ 113 w 124"/>
              <a:gd name="T3" fmla="*/ 66 h 149"/>
              <a:gd name="T4" fmla="*/ 106 w 124"/>
              <a:gd name="T5" fmla="*/ 65 h 149"/>
              <a:gd name="T6" fmla="*/ 105 w 124"/>
              <a:gd name="T7" fmla="*/ 65 h 149"/>
              <a:gd name="T8" fmla="*/ 99 w 124"/>
              <a:gd name="T9" fmla="*/ 62 h 149"/>
              <a:gd name="T10" fmla="*/ 98 w 124"/>
              <a:gd name="T11" fmla="*/ 59 h 149"/>
              <a:gd name="T12" fmla="*/ 92 w 124"/>
              <a:gd name="T13" fmla="*/ 57 h 149"/>
              <a:gd name="T14" fmla="*/ 89 w 124"/>
              <a:gd name="T15" fmla="*/ 59 h 149"/>
              <a:gd name="T16" fmla="*/ 85 w 124"/>
              <a:gd name="T17" fmla="*/ 59 h 149"/>
              <a:gd name="T18" fmla="*/ 82 w 124"/>
              <a:gd name="T19" fmla="*/ 58 h 149"/>
              <a:gd name="T20" fmla="*/ 81 w 124"/>
              <a:gd name="T21" fmla="*/ 55 h 149"/>
              <a:gd name="T22" fmla="*/ 74 w 124"/>
              <a:gd name="T23" fmla="*/ 55 h 149"/>
              <a:gd name="T24" fmla="*/ 62 w 124"/>
              <a:gd name="T25" fmla="*/ 19 h 149"/>
              <a:gd name="T26" fmla="*/ 55 w 124"/>
              <a:gd name="T27" fmla="*/ 80 h 149"/>
              <a:gd name="T28" fmla="*/ 54 w 124"/>
              <a:gd name="T29" fmla="*/ 84 h 149"/>
              <a:gd name="T30" fmla="*/ 51 w 124"/>
              <a:gd name="T31" fmla="*/ 87 h 149"/>
              <a:gd name="T32" fmla="*/ 42 w 124"/>
              <a:gd name="T33" fmla="*/ 88 h 149"/>
              <a:gd name="T34" fmla="*/ 28 w 124"/>
              <a:gd name="T35" fmla="*/ 82 h 149"/>
              <a:gd name="T36" fmla="*/ 19 w 124"/>
              <a:gd name="T37" fmla="*/ 87 h 149"/>
              <a:gd name="T38" fmla="*/ 46 w 124"/>
              <a:gd name="T39" fmla="*/ 103 h 149"/>
              <a:gd name="T40" fmla="*/ 62 w 124"/>
              <a:gd name="T41" fmla="*/ 117 h 149"/>
              <a:gd name="T42" fmla="*/ 52 w 124"/>
              <a:gd name="T43" fmla="*/ 124 h 149"/>
              <a:gd name="T44" fmla="*/ 39 w 124"/>
              <a:gd name="T45" fmla="*/ 111 h 149"/>
              <a:gd name="T46" fmla="*/ 12 w 124"/>
              <a:gd name="T47" fmla="*/ 95 h 149"/>
              <a:gd name="T48" fmla="*/ 31 w 124"/>
              <a:gd name="T49" fmla="*/ 71 h 149"/>
              <a:gd name="T50" fmla="*/ 44 w 124"/>
              <a:gd name="T51" fmla="*/ 77 h 149"/>
              <a:gd name="T52" fmla="*/ 73 w 124"/>
              <a:gd name="T53" fmla="*/ 19 h 149"/>
              <a:gd name="T54" fmla="*/ 88 w 124"/>
              <a:gd name="T55" fmla="*/ 47 h 149"/>
              <a:gd name="T56" fmla="*/ 124 w 124"/>
              <a:gd name="T57" fmla="*/ 66 h 149"/>
              <a:gd name="T58" fmla="*/ 120 w 124"/>
              <a:gd name="T59" fmla="*/ 110 h 149"/>
              <a:gd name="T60" fmla="*/ 118 w 124"/>
              <a:gd name="T61" fmla="*/ 127 h 149"/>
              <a:gd name="T62" fmla="*/ 115 w 124"/>
              <a:gd name="T63" fmla="*/ 146 h 149"/>
              <a:gd name="T64" fmla="*/ 108 w 124"/>
              <a:gd name="T65" fmla="*/ 149 h 149"/>
              <a:gd name="T66" fmla="*/ 55 w 124"/>
              <a:gd name="T67" fmla="*/ 146 h 149"/>
              <a:gd name="T68" fmla="*/ 52 w 124"/>
              <a:gd name="T69" fmla="*/ 139 h 149"/>
              <a:gd name="T70" fmla="*/ 52 w 124"/>
              <a:gd name="T71" fmla="*/ 124 h 149"/>
              <a:gd name="T72" fmla="*/ 63 w 124"/>
              <a:gd name="T73" fmla="*/ 128 h 149"/>
              <a:gd name="T74" fmla="*/ 107 w 124"/>
              <a:gd name="T75" fmla="*/ 138 h 149"/>
              <a:gd name="T76" fmla="*/ 63 w 124"/>
              <a:gd name="T77" fmla="*/ 128 h 1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24" h="149">
                <a:moveTo>
                  <a:pt x="105" y="117"/>
                </a:moveTo>
                <a:cubicBezTo>
                  <a:pt x="107" y="114"/>
                  <a:pt x="109" y="110"/>
                  <a:pt x="110" y="106"/>
                </a:cubicBezTo>
                <a:cubicBezTo>
                  <a:pt x="111" y="102"/>
                  <a:pt x="113" y="97"/>
                  <a:pt x="113" y="93"/>
                </a:cubicBezTo>
                <a:cubicBezTo>
                  <a:pt x="113" y="66"/>
                  <a:pt x="113" y="66"/>
                  <a:pt x="113" y="66"/>
                </a:cubicBezTo>
                <a:cubicBezTo>
                  <a:pt x="113" y="63"/>
                  <a:pt x="109" y="64"/>
                  <a:pt x="109" y="64"/>
                </a:cubicBezTo>
                <a:cubicBezTo>
                  <a:pt x="108" y="65"/>
                  <a:pt x="107" y="65"/>
                  <a:pt x="106" y="65"/>
                </a:cubicBezTo>
                <a:cubicBezTo>
                  <a:pt x="105" y="65"/>
                  <a:pt x="105" y="65"/>
                  <a:pt x="105" y="65"/>
                </a:cubicBezTo>
                <a:cubicBezTo>
                  <a:pt x="105" y="65"/>
                  <a:pt x="105" y="65"/>
                  <a:pt x="105" y="65"/>
                </a:cubicBezTo>
                <a:cubicBezTo>
                  <a:pt x="104" y="65"/>
                  <a:pt x="103" y="65"/>
                  <a:pt x="102" y="65"/>
                </a:cubicBezTo>
                <a:cubicBezTo>
                  <a:pt x="101" y="64"/>
                  <a:pt x="100" y="63"/>
                  <a:pt x="99" y="62"/>
                </a:cubicBezTo>
                <a:cubicBezTo>
                  <a:pt x="99" y="62"/>
                  <a:pt x="99" y="62"/>
                  <a:pt x="99" y="62"/>
                </a:cubicBezTo>
                <a:cubicBezTo>
                  <a:pt x="98" y="61"/>
                  <a:pt x="98" y="60"/>
                  <a:pt x="98" y="59"/>
                </a:cubicBezTo>
                <a:cubicBezTo>
                  <a:pt x="97" y="56"/>
                  <a:pt x="94" y="56"/>
                  <a:pt x="92" y="57"/>
                </a:cubicBezTo>
                <a:cubicBezTo>
                  <a:pt x="92" y="57"/>
                  <a:pt x="92" y="57"/>
                  <a:pt x="92" y="57"/>
                </a:cubicBezTo>
                <a:cubicBezTo>
                  <a:pt x="92" y="57"/>
                  <a:pt x="92" y="57"/>
                  <a:pt x="92" y="57"/>
                </a:cubicBezTo>
                <a:cubicBezTo>
                  <a:pt x="92" y="58"/>
                  <a:pt x="91" y="59"/>
                  <a:pt x="89" y="59"/>
                </a:cubicBezTo>
                <a:cubicBezTo>
                  <a:pt x="88" y="60"/>
                  <a:pt x="87" y="60"/>
                  <a:pt x="86" y="59"/>
                </a:cubicBezTo>
                <a:cubicBezTo>
                  <a:pt x="85" y="59"/>
                  <a:pt x="85" y="59"/>
                  <a:pt x="85" y="59"/>
                </a:cubicBezTo>
                <a:cubicBezTo>
                  <a:pt x="84" y="59"/>
                  <a:pt x="83" y="59"/>
                  <a:pt x="83" y="58"/>
                </a:cubicBezTo>
                <a:cubicBezTo>
                  <a:pt x="82" y="58"/>
                  <a:pt x="82" y="58"/>
                  <a:pt x="82" y="58"/>
                </a:cubicBezTo>
                <a:cubicBezTo>
                  <a:pt x="82" y="57"/>
                  <a:pt x="82" y="57"/>
                  <a:pt x="82" y="57"/>
                </a:cubicBezTo>
                <a:cubicBezTo>
                  <a:pt x="81" y="57"/>
                  <a:pt x="81" y="56"/>
                  <a:pt x="81" y="55"/>
                </a:cubicBezTo>
                <a:cubicBezTo>
                  <a:pt x="81" y="55"/>
                  <a:pt x="81" y="55"/>
                  <a:pt x="81" y="55"/>
                </a:cubicBezTo>
                <a:cubicBezTo>
                  <a:pt x="79" y="52"/>
                  <a:pt x="75" y="53"/>
                  <a:pt x="74" y="55"/>
                </a:cubicBezTo>
                <a:cubicBezTo>
                  <a:pt x="72" y="61"/>
                  <a:pt x="62" y="63"/>
                  <a:pt x="62" y="55"/>
                </a:cubicBezTo>
                <a:cubicBezTo>
                  <a:pt x="62" y="19"/>
                  <a:pt x="62" y="19"/>
                  <a:pt x="62" y="19"/>
                </a:cubicBezTo>
                <a:cubicBezTo>
                  <a:pt x="62" y="15"/>
                  <a:pt x="55" y="15"/>
                  <a:pt x="55" y="19"/>
                </a:cubicBezTo>
                <a:cubicBezTo>
                  <a:pt x="55" y="39"/>
                  <a:pt x="55" y="59"/>
                  <a:pt x="55" y="80"/>
                </a:cubicBezTo>
                <a:cubicBezTo>
                  <a:pt x="55" y="81"/>
                  <a:pt x="55" y="83"/>
                  <a:pt x="54" y="84"/>
                </a:cubicBezTo>
                <a:cubicBezTo>
                  <a:pt x="54" y="84"/>
                  <a:pt x="54" y="84"/>
                  <a:pt x="54" y="84"/>
                </a:cubicBezTo>
                <a:cubicBezTo>
                  <a:pt x="54" y="86"/>
                  <a:pt x="53" y="87"/>
                  <a:pt x="51" y="87"/>
                </a:cubicBezTo>
                <a:cubicBezTo>
                  <a:pt x="51" y="87"/>
                  <a:pt x="51" y="87"/>
                  <a:pt x="51" y="87"/>
                </a:cubicBezTo>
                <a:cubicBezTo>
                  <a:pt x="50" y="88"/>
                  <a:pt x="48" y="89"/>
                  <a:pt x="47" y="89"/>
                </a:cubicBezTo>
                <a:cubicBezTo>
                  <a:pt x="45" y="89"/>
                  <a:pt x="44" y="89"/>
                  <a:pt x="42" y="88"/>
                </a:cubicBezTo>
                <a:cubicBezTo>
                  <a:pt x="40" y="87"/>
                  <a:pt x="38" y="86"/>
                  <a:pt x="35" y="85"/>
                </a:cubicBezTo>
                <a:cubicBezTo>
                  <a:pt x="33" y="84"/>
                  <a:pt x="30" y="82"/>
                  <a:pt x="28" y="82"/>
                </a:cubicBezTo>
                <a:cubicBezTo>
                  <a:pt x="26" y="81"/>
                  <a:pt x="24" y="81"/>
                  <a:pt x="22" y="81"/>
                </a:cubicBezTo>
                <a:cubicBezTo>
                  <a:pt x="19" y="81"/>
                  <a:pt x="15" y="84"/>
                  <a:pt x="19" y="87"/>
                </a:cubicBezTo>
                <a:cubicBezTo>
                  <a:pt x="20" y="88"/>
                  <a:pt x="22" y="89"/>
                  <a:pt x="25" y="90"/>
                </a:cubicBezTo>
                <a:cubicBezTo>
                  <a:pt x="33" y="93"/>
                  <a:pt x="40" y="98"/>
                  <a:pt x="46" y="103"/>
                </a:cubicBezTo>
                <a:cubicBezTo>
                  <a:pt x="51" y="107"/>
                  <a:pt x="56" y="112"/>
                  <a:pt x="61" y="117"/>
                </a:cubicBezTo>
                <a:cubicBezTo>
                  <a:pt x="61" y="117"/>
                  <a:pt x="62" y="117"/>
                  <a:pt x="62" y="117"/>
                </a:cubicBezTo>
                <a:cubicBezTo>
                  <a:pt x="105" y="117"/>
                  <a:pt x="105" y="117"/>
                  <a:pt x="105" y="117"/>
                </a:cubicBezTo>
                <a:close/>
                <a:moveTo>
                  <a:pt x="52" y="124"/>
                </a:moveTo>
                <a:cubicBezTo>
                  <a:pt x="52" y="124"/>
                  <a:pt x="52" y="124"/>
                  <a:pt x="52" y="124"/>
                </a:cubicBezTo>
                <a:cubicBezTo>
                  <a:pt x="48" y="120"/>
                  <a:pt x="43" y="115"/>
                  <a:pt x="39" y="111"/>
                </a:cubicBezTo>
                <a:cubicBezTo>
                  <a:pt x="33" y="107"/>
                  <a:pt x="27" y="103"/>
                  <a:pt x="21" y="100"/>
                </a:cubicBezTo>
                <a:cubicBezTo>
                  <a:pt x="17" y="99"/>
                  <a:pt x="14" y="97"/>
                  <a:pt x="12" y="95"/>
                </a:cubicBezTo>
                <a:cubicBezTo>
                  <a:pt x="0" y="85"/>
                  <a:pt x="9" y="70"/>
                  <a:pt x="22" y="70"/>
                </a:cubicBezTo>
                <a:cubicBezTo>
                  <a:pt x="25" y="70"/>
                  <a:pt x="28" y="70"/>
                  <a:pt x="31" y="71"/>
                </a:cubicBezTo>
                <a:cubicBezTo>
                  <a:pt x="34" y="72"/>
                  <a:pt x="37" y="73"/>
                  <a:pt x="40" y="74"/>
                </a:cubicBezTo>
                <a:cubicBezTo>
                  <a:pt x="41" y="75"/>
                  <a:pt x="43" y="76"/>
                  <a:pt x="44" y="77"/>
                </a:cubicBezTo>
                <a:cubicBezTo>
                  <a:pt x="44" y="57"/>
                  <a:pt x="44" y="38"/>
                  <a:pt x="44" y="19"/>
                </a:cubicBezTo>
                <a:cubicBezTo>
                  <a:pt x="44" y="0"/>
                  <a:pt x="73" y="0"/>
                  <a:pt x="73" y="19"/>
                </a:cubicBezTo>
                <a:cubicBezTo>
                  <a:pt x="73" y="43"/>
                  <a:pt x="73" y="43"/>
                  <a:pt x="73" y="43"/>
                </a:cubicBezTo>
                <a:cubicBezTo>
                  <a:pt x="78" y="41"/>
                  <a:pt x="84" y="43"/>
                  <a:pt x="88" y="47"/>
                </a:cubicBezTo>
                <a:cubicBezTo>
                  <a:pt x="95" y="44"/>
                  <a:pt x="104" y="46"/>
                  <a:pt x="107" y="53"/>
                </a:cubicBezTo>
                <a:cubicBezTo>
                  <a:pt x="116" y="51"/>
                  <a:pt x="124" y="57"/>
                  <a:pt x="124" y="66"/>
                </a:cubicBezTo>
                <a:cubicBezTo>
                  <a:pt x="124" y="93"/>
                  <a:pt x="124" y="93"/>
                  <a:pt x="124" y="93"/>
                </a:cubicBezTo>
                <a:cubicBezTo>
                  <a:pt x="124" y="98"/>
                  <a:pt x="122" y="104"/>
                  <a:pt x="120" y="110"/>
                </a:cubicBezTo>
                <a:cubicBezTo>
                  <a:pt x="119" y="114"/>
                  <a:pt x="117" y="117"/>
                  <a:pt x="116" y="121"/>
                </a:cubicBezTo>
                <a:cubicBezTo>
                  <a:pt x="117" y="123"/>
                  <a:pt x="118" y="125"/>
                  <a:pt x="118" y="127"/>
                </a:cubicBezTo>
                <a:cubicBezTo>
                  <a:pt x="118" y="139"/>
                  <a:pt x="118" y="139"/>
                  <a:pt x="118" y="139"/>
                </a:cubicBezTo>
                <a:cubicBezTo>
                  <a:pt x="118" y="142"/>
                  <a:pt x="117" y="145"/>
                  <a:pt x="115" y="146"/>
                </a:cubicBezTo>
                <a:cubicBezTo>
                  <a:pt x="115" y="146"/>
                  <a:pt x="115" y="146"/>
                  <a:pt x="115" y="146"/>
                </a:cubicBezTo>
                <a:cubicBezTo>
                  <a:pt x="113" y="148"/>
                  <a:pt x="111" y="149"/>
                  <a:pt x="108" y="149"/>
                </a:cubicBezTo>
                <a:cubicBezTo>
                  <a:pt x="62" y="149"/>
                  <a:pt x="62" y="149"/>
                  <a:pt x="62" y="149"/>
                </a:cubicBezTo>
                <a:cubicBezTo>
                  <a:pt x="59" y="149"/>
                  <a:pt x="57" y="148"/>
                  <a:pt x="55" y="146"/>
                </a:cubicBezTo>
                <a:cubicBezTo>
                  <a:pt x="55" y="146"/>
                  <a:pt x="55" y="146"/>
                  <a:pt x="55" y="146"/>
                </a:cubicBezTo>
                <a:cubicBezTo>
                  <a:pt x="53" y="145"/>
                  <a:pt x="52" y="142"/>
                  <a:pt x="52" y="139"/>
                </a:cubicBezTo>
                <a:cubicBezTo>
                  <a:pt x="52" y="127"/>
                  <a:pt x="52" y="127"/>
                  <a:pt x="52" y="127"/>
                </a:cubicBezTo>
                <a:cubicBezTo>
                  <a:pt x="52" y="126"/>
                  <a:pt x="52" y="125"/>
                  <a:pt x="52" y="124"/>
                </a:cubicBezTo>
                <a:close/>
                <a:moveTo>
                  <a:pt x="63" y="128"/>
                </a:moveTo>
                <a:cubicBezTo>
                  <a:pt x="63" y="128"/>
                  <a:pt x="63" y="128"/>
                  <a:pt x="63" y="128"/>
                </a:cubicBezTo>
                <a:cubicBezTo>
                  <a:pt x="63" y="138"/>
                  <a:pt x="63" y="138"/>
                  <a:pt x="63" y="138"/>
                </a:cubicBezTo>
                <a:cubicBezTo>
                  <a:pt x="107" y="138"/>
                  <a:pt x="107" y="138"/>
                  <a:pt x="107" y="138"/>
                </a:cubicBezTo>
                <a:cubicBezTo>
                  <a:pt x="107" y="128"/>
                  <a:pt x="107" y="128"/>
                  <a:pt x="107" y="128"/>
                </a:cubicBezTo>
                <a:cubicBezTo>
                  <a:pt x="63" y="128"/>
                  <a:pt x="63" y="128"/>
                  <a:pt x="63" y="128"/>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grpSp>
        <p:nvGrpSpPr>
          <p:cNvPr id="22583" name="Group 55"/>
          <p:cNvGrpSpPr/>
          <p:nvPr/>
        </p:nvGrpSpPr>
        <p:grpSpPr bwMode="auto">
          <a:xfrm>
            <a:off x="3233420" y="1283335"/>
            <a:ext cx="1784350" cy="2670175"/>
            <a:chOff x="2018" y="939"/>
            <a:chExt cx="1124" cy="1682"/>
          </a:xfrm>
        </p:grpSpPr>
        <p:sp>
          <p:nvSpPr>
            <p:cNvPr id="22551" name="Freeform 23"/>
            <p:cNvSpPr>
              <a:spLocks noEditPoints="1"/>
            </p:cNvSpPr>
            <p:nvPr/>
          </p:nvSpPr>
          <p:spPr bwMode="auto">
            <a:xfrm>
              <a:off x="2018" y="1291"/>
              <a:ext cx="1124" cy="1330"/>
            </a:xfrm>
            <a:custGeom>
              <a:avLst/>
              <a:gdLst>
                <a:gd name="T0" fmla="*/ 998 w 1144"/>
                <a:gd name="T1" fmla="*/ 1354 h 1354"/>
                <a:gd name="T2" fmla="*/ 139 w 1144"/>
                <a:gd name="T3" fmla="*/ 1354 h 1354"/>
                <a:gd name="T4" fmla="*/ 24 w 1144"/>
                <a:gd name="T5" fmla="*/ 1296 h 1354"/>
                <a:gd name="T6" fmla="*/ 23 w 1144"/>
                <a:gd name="T7" fmla="*/ 1172 h 1354"/>
                <a:gd name="T8" fmla="*/ 92 w 1144"/>
                <a:gd name="T9" fmla="*/ 1064 h 1354"/>
                <a:gd name="T10" fmla="*/ 251 w 1144"/>
                <a:gd name="T11" fmla="*/ 820 h 1354"/>
                <a:gd name="T12" fmla="*/ 405 w 1144"/>
                <a:gd name="T13" fmla="*/ 583 h 1354"/>
                <a:gd name="T14" fmla="*/ 405 w 1144"/>
                <a:gd name="T15" fmla="*/ 141 h 1354"/>
                <a:gd name="T16" fmla="*/ 361 w 1144"/>
                <a:gd name="T17" fmla="*/ 74 h 1354"/>
                <a:gd name="T18" fmla="*/ 435 w 1144"/>
                <a:gd name="T19" fmla="*/ 0 h 1354"/>
                <a:gd name="T20" fmla="*/ 699 w 1144"/>
                <a:gd name="T21" fmla="*/ 0 h 1354"/>
                <a:gd name="T22" fmla="*/ 773 w 1144"/>
                <a:gd name="T23" fmla="*/ 74 h 1354"/>
                <a:gd name="T24" fmla="*/ 729 w 1144"/>
                <a:gd name="T25" fmla="*/ 141 h 1354"/>
                <a:gd name="T26" fmla="*/ 729 w 1144"/>
                <a:gd name="T27" fmla="*/ 583 h 1354"/>
                <a:gd name="T28" fmla="*/ 886 w 1144"/>
                <a:gd name="T29" fmla="*/ 820 h 1354"/>
                <a:gd name="T30" fmla="*/ 1046 w 1144"/>
                <a:gd name="T31" fmla="*/ 1064 h 1354"/>
                <a:gd name="T32" fmla="*/ 1108 w 1144"/>
                <a:gd name="T33" fmla="*/ 1161 h 1354"/>
                <a:gd name="T34" fmla="*/ 1118 w 1144"/>
                <a:gd name="T35" fmla="*/ 1287 h 1354"/>
                <a:gd name="T36" fmla="*/ 998 w 1144"/>
                <a:gd name="T37" fmla="*/ 1354 h 1354"/>
                <a:gd name="T38" fmla="*/ 435 w 1144"/>
                <a:gd name="T39" fmla="*/ 60 h 1354"/>
                <a:gd name="T40" fmla="*/ 421 w 1144"/>
                <a:gd name="T41" fmla="*/ 74 h 1354"/>
                <a:gd name="T42" fmla="*/ 435 w 1144"/>
                <a:gd name="T43" fmla="*/ 88 h 1354"/>
                <a:gd name="T44" fmla="*/ 465 w 1144"/>
                <a:gd name="T45" fmla="*/ 88 h 1354"/>
                <a:gd name="T46" fmla="*/ 465 w 1144"/>
                <a:gd name="T47" fmla="*/ 601 h 1354"/>
                <a:gd name="T48" fmla="*/ 460 w 1144"/>
                <a:gd name="T49" fmla="*/ 608 h 1354"/>
                <a:gd name="T50" fmla="*/ 301 w 1144"/>
                <a:gd name="T51" fmla="*/ 852 h 1354"/>
                <a:gd name="T52" fmla="*/ 142 w 1144"/>
                <a:gd name="T53" fmla="*/ 1097 h 1354"/>
                <a:gd name="T54" fmla="*/ 74 w 1144"/>
                <a:gd name="T55" fmla="*/ 1202 h 1354"/>
                <a:gd name="T56" fmla="*/ 76 w 1144"/>
                <a:gd name="T57" fmla="*/ 1266 h 1354"/>
                <a:gd name="T58" fmla="*/ 139 w 1144"/>
                <a:gd name="T59" fmla="*/ 1294 h 1354"/>
                <a:gd name="T60" fmla="*/ 998 w 1144"/>
                <a:gd name="T61" fmla="*/ 1294 h 1354"/>
                <a:gd name="T62" fmla="*/ 1065 w 1144"/>
                <a:gd name="T63" fmla="*/ 1258 h 1354"/>
                <a:gd name="T64" fmla="*/ 1057 w 1144"/>
                <a:gd name="T65" fmla="*/ 1192 h 1354"/>
                <a:gd name="T66" fmla="*/ 996 w 1144"/>
                <a:gd name="T67" fmla="*/ 1097 h 1354"/>
                <a:gd name="T68" fmla="*/ 836 w 1144"/>
                <a:gd name="T69" fmla="*/ 853 h 1354"/>
                <a:gd name="T70" fmla="*/ 674 w 1144"/>
                <a:gd name="T71" fmla="*/ 609 h 1354"/>
                <a:gd name="T72" fmla="*/ 669 w 1144"/>
                <a:gd name="T73" fmla="*/ 601 h 1354"/>
                <a:gd name="T74" fmla="*/ 669 w 1144"/>
                <a:gd name="T75" fmla="*/ 88 h 1354"/>
                <a:gd name="T76" fmla="*/ 699 w 1144"/>
                <a:gd name="T77" fmla="*/ 88 h 1354"/>
                <a:gd name="T78" fmla="*/ 713 w 1144"/>
                <a:gd name="T79" fmla="*/ 74 h 1354"/>
                <a:gd name="T80" fmla="*/ 699 w 1144"/>
                <a:gd name="T81" fmla="*/ 60 h 1354"/>
                <a:gd name="T82" fmla="*/ 435 w 1144"/>
                <a:gd name="T83" fmla="*/ 60 h 13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144" h="1354">
                  <a:moveTo>
                    <a:pt x="998" y="1354"/>
                  </a:moveTo>
                  <a:cubicBezTo>
                    <a:pt x="139" y="1354"/>
                    <a:pt x="139" y="1354"/>
                    <a:pt x="139" y="1354"/>
                  </a:cubicBezTo>
                  <a:cubicBezTo>
                    <a:pt x="68" y="1354"/>
                    <a:pt x="36" y="1318"/>
                    <a:pt x="24" y="1296"/>
                  </a:cubicBezTo>
                  <a:cubicBezTo>
                    <a:pt x="0" y="1254"/>
                    <a:pt x="5" y="1201"/>
                    <a:pt x="23" y="1172"/>
                  </a:cubicBezTo>
                  <a:cubicBezTo>
                    <a:pt x="28" y="1163"/>
                    <a:pt x="50" y="1128"/>
                    <a:pt x="92" y="1064"/>
                  </a:cubicBezTo>
                  <a:cubicBezTo>
                    <a:pt x="130" y="1006"/>
                    <a:pt x="183" y="923"/>
                    <a:pt x="251" y="820"/>
                  </a:cubicBezTo>
                  <a:cubicBezTo>
                    <a:pt x="322" y="710"/>
                    <a:pt x="387" y="611"/>
                    <a:pt x="405" y="583"/>
                  </a:cubicBezTo>
                  <a:cubicBezTo>
                    <a:pt x="405" y="141"/>
                    <a:pt x="405" y="141"/>
                    <a:pt x="405" y="141"/>
                  </a:cubicBezTo>
                  <a:cubicBezTo>
                    <a:pt x="379" y="130"/>
                    <a:pt x="361" y="104"/>
                    <a:pt x="361" y="74"/>
                  </a:cubicBezTo>
                  <a:cubicBezTo>
                    <a:pt x="361" y="33"/>
                    <a:pt x="394" y="0"/>
                    <a:pt x="435" y="0"/>
                  </a:cubicBezTo>
                  <a:cubicBezTo>
                    <a:pt x="699" y="0"/>
                    <a:pt x="699" y="0"/>
                    <a:pt x="699" y="0"/>
                  </a:cubicBezTo>
                  <a:cubicBezTo>
                    <a:pt x="740" y="0"/>
                    <a:pt x="773" y="33"/>
                    <a:pt x="773" y="74"/>
                  </a:cubicBezTo>
                  <a:cubicBezTo>
                    <a:pt x="773" y="104"/>
                    <a:pt x="755" y="130"/>
                    <a:pt x="729" y="141"/>
                  </a:cubicBezTo>
                  <a:cubicBezTo>
                    <a:pt x="729" y="583"/>
                    <a:pt x="729" y="583"/>
                    <a:pt x="729" y="583"/>
                  </a:cubicBezTo>
                  <a:cubicBezTo>
                    <a:pt x="747" y="611"/>
                    <a:pt x="814" y="711"/>
                    <a:pt x="886" y="820"/>
                  </a:cubicBezTo>
                  <a:cubicBezTo>
                    <a:pt x="953" y="922"/>
                    <a:pt x="1007" y="1004"/>
                    <a:pt x="1046" y="1064"/>
                  </a:cubicBezTo>
                  <a:cubicBezTo>
                    <a:pt x="1076" y="1111"/>
                    <a:pt x="1097" y="1143"/>
                    <a:pt x="1108" y="1161"/>
                  </a:cubicBezTo>
                  <a:cubicBezTo>
                    <a:pt x="1144" y="1220"/>
                    <a:pt x="1130" y="1265"/>
                    <a:pt x="1118" y="1287"/>
                  </a:cubicBezTo>
                  <a:cubicBezTo>
                    <a:pt x="1093" y="1331"/>
                    <a:pt x="1038" y="1354"/>
                    <a:pt x="998" y="1354"/>
                  </a:cubicBezTo>
                  <a:close/>
                  <a:moveTo>
                    <a:pt x="435" y="60"/>
                  </a:moveTo>
                  <a:cubicBezTo>
                    <a:pt x="427" y="60"/>
                    <a:pt x="421" y="66"/>
                    <a:pt x="421" y="74"/>
                  </a:cubicBezTo>
                  <a:cubicBezTo>
                    <a:pt x="421" y="81"/>
                    <a:pt x="427" y="88"/>
                    <a:pt x="435" y="88"/>
                  </a:cubicBezTo>
                  <a:cubicBezTo>
                    <a:pt x="465" y="88"/>
                    <a:pt x="465" y="88"/>
                    <a:pt x="465" y="88"/>
                  </a:cubicBezTo>
                  <a:cubicBezTo>
                    <a:pt x="465" y="601"/>
                    <a:pt x="465" y="601"/>
                    <a:pt x="465" y="601"/>
                  </a:cubicBezTo>
                  <a:cubicBezTo>
                    <a:pt x="460" y="608"/>
                    <a:pt x="460" y="608"/>
                    <a:pt x="460" y="608"/>
                  </a:cubicBezTo>
                  <a:cubicBezTo>
                    <a:pt x="460" y="608"/>
                    <a:pt x="385" y="723"/>
                    <a:pt x="301" y="852"/>
                  </a:cubicBezTo>
                  <a:cubicBezTo>
                    <a:pt x="233" y="956"/>
                    <a:pt x="180" y="1038"/>
                    <a:pt x="142" y="1097"/>
                  </a:cubicBezTo>
                  <a:cubicBezTo>
                    <a:pt x="92" y="1174"/>
                    <a:pt x="77" y="1197"/>
                    <a:pt x="74" y="1202"/>
                  </a:cubicBezTo>
                  <a:cubicBezTo>
                    <a:pt x="67" y="1214"/>
                    <a:pt x="63" y="1244"/>
                    <a:pt x="76" y="1266"/>
                  </a:cubicBezTo>
                  <a:cubicBezTo>
                    <a:pt x="86" y="1285"/>
                    <a:pt x="108" y="1294"/>
                    <a:pt x="139" y="1294"/>
                  </a:cubicBezTo>
                  <a:cubicBezTo>
                    <a:pt x="998" y="1294"/>
                    <a:pt x="998" y="1294"/>
                    <a:pt x="998" y="1294"/>
                  </a:cubicBezTo>
                  <a:cubicBezTo>
                    <a:pt x="1020" y="1294"/>
                    <a:pt x="1052" y="1280"/>
                    <a:pt x="1065" y="1258"/>
                  </a:cubicBezTo>
                  <a:cubicBezTo>
                    <a:pt x="1075" y="1240"/>
                    <a:pt x="1072" y="1218"/>
                    <a:pt x="1057" y="1192"/>
                  </a:cubicBezTo>
                  <a:cubicBezTo>
                    <a:pt x="1046" y="1175"/>
                    <a:pt x="1026" y="1143"/>
                    <a:pt x="996" y="1097"/>
                  </a:cubicBezTo>
                  <a:cubicBezTo>
                    <a:pt x="957" y="1037"/>
                    <a:pt x="903" y="955"/>
                    <a:pt x="836" y="853"/>
                  </a:cubicBezTo>
                  <a:cubicBezTo>
                    <a:pt x="751" y="725"/>
                    <a:pt x="675" y="610"/>
                    <a:pt x="674" y="609"/>
                  </a:cubicBezTo>
                  <a:cubicBezTo>
                    <a:pt x="669" y="601"/>
                    <a:pt x="669" y="601"/>
                    <a:pt x="669" y="601"/>
                  </a:cubicBezTo>
                  <a:cubicBezTo>
                    <a:pt x="669" y="88"/>
                    <a:pt x="669" y="88"/>
                    <a:pt x="669" y="88"/>
                  </a:cubicBezTo>
                  <a:cubicBezTo>
                    <a:pt x="699" y="88"/>
                    <a:pt x="699" y="88"/>
                    <a:pt x="699" y="88"/>
                  </a:cubicBezTo>
                  <a:cubicBezTo>
                    <a:pt x="707" y="88"/>
                    <a:pt x="713" y="81"/>
                    <a:pt x="713" y="74"/>
                  </a:cubicBezTo>
                  <a:cubicBezTo>
                    <a:pt x="713" y="66"/>
                    <a:pt x="707" y="60"/>
                    <a:pt x="699" y="60"/>
                  </a:cubicBezTo>
                  <a:lnTo>
                    <a:pt x="435" y="60"/>
                  </a:lnTo>
                  <a:close/>
                </a:path>
              </a:pathLst>
            </a:custGeom>
            <a:solidFill>
              <a:schemeClr val="bg1">
                <a:lumMod val="85000"/>
              </a:schemeClr>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22552" name="Freeform 24"/>
            <p:cNvSpPr/>
            <p:nvPr/>
          </p:nvSpPr>
          <p:spPr bwMode="auto">
            <a:xfrm>
              <a:off x="2402" y="1320"/>
              <a:ext cx="346" cy="552"/>
            </a:xfrm>
            <a:custGeom>
              <a:avLst/>
              <a:gdLst>
                <a:gd name="T0" fmla="*/ 308 w 352"/>
                <a:gd name="T1" fmla="*/ 0 h 562"/>
                <a:gd name="T2" fmla="*/ 44 w 352"/>
                <a:gd name="T3" fmla="*/ 0 h 562"/>
                <a:gd name="T4" fmla="*/ 0 w 352"/>
                <a:gd name="T5" fmla="*/ 44 h 562"/>
                <a:gd name="T6" fmla="*/ 44 w 352"/>
                <a:gd name="T7" fmla="*/ 88 h 562"/>
                <a:gd name="T8" fmla="*/ 44 w 352"/>
                <a:gd name="T9" fmla="*/ 562 h 562"/>
                <a:gd name="T10" fmla="*/ 308 w 352"/>
                <a:gd name="T11" fmla="*/ 562 h 562"/>
                <a:gd name="T12" fmla="*/ 308 w 352"/>
                <a:gd name="T13" fmla="*/ 88 h 562"/>
                <a:gd name="T14" fmla="*/ 352 w 352"/>
                <a:gd name="T15" fmla="*/ 44 h 562"/>
                <a:gd name="T16" fmla="*/ 308 w 352"/>
                <a:gd name="T17" fmla="*/ 0 h 5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52" h="562">
                  <a:moveTo>
                    <a:pt x="308" y="0"/>
                  </a:moveTo>
                  <a:cubicBezTo>
                    <a:pt x="44" y="0"/>
                    <a:pt x="44" y="0"/>
                    <a:pt x="44" y="0"/>
                  </a:cubicBezTo>
                  <a:cubicBezTo>
                    <a:pt x="20" y="0"/>
                    <a:pt x="0" y="19"/>
                    <a:pt x="0" y="44"/>
                  </a:cubicBezTo>
                  <a:cubicBezTo>
                    <a:pt x="0" y="68"/>
                    <a:pt x="20" y="88"/>
                    <a:pt x="44" y="88"/>
                  </a:cubicBezTo>
                  <a:cubicBezTo>
                    <a:pt x="44" y="562"/>
                    <a:pt x="44" y="562"/>
                    <a:pt x="44" y="562"/>
                  </a:cubicBezTo>
                  <a:cubicBezTo>
                    <a:pt x="308" y="562"/>
                    <a:pt x="308" y="562"/>
                    <a:pt x="308" y="562"/>
                  </a:cubicBezTo>
                  <a:cubicBezTo>
                    <a:pt x="308" y="88"/>
                    <a:pt x="308" y="88"/>
                    <a:pt x="308" y="88"/>
                  </a:cubicBezTo>
                  <a:cubicBezTo>
                    <a:pt x="332" y="88"/>
                    <a:pt x="352" y="68"/>
                    <a:pt x="352" y="44"/>
                  </a:cubicBezTo>
                  <a:cubicBezTo>
                    <a:pt x="352" y="19"/>
                    <a:pt x="332" y="0"/>
                    <a:pt x="308" y="0"/>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22553" name="Freeform 25"/>
            <p:cNvSpPr/>
            <p:nvPr/>
          </p:nvSpPr>
          <p:spPr bwMode="auto">
            <a:xfrm>
              <a:off x="2289" y="1872"/>
              <a:ext cx="575" cy="240"/>
            </a:xfrm>
            <a:custGeom>
              <a:avLst/>
              <a:gdLst>
                <a:gd name="T0" fmla="*/ 585 w 585"/>
                <a:gd name="T1" fmla="*/ 244 h 244"/>
                <a:gd name="T2" fmla="*/ 423 w 585"/>
                <a:gd name="T3" fmla="*/ 0 h 244"/>
                <a:gd name="T4" fmla="*/ 159 w 585"/>
                <a:gd name="T5" fmla="*/ 0 h 244"/>
                <a:gd name="T6" fmla="*/ 0 w 585"/>
                <a:gd name="T7" fmla="*/ 244 h 244"/>
                <a:gd name="T8" fmla="*/ 585 w 585"/>
                <a:gd name="T9" fmla="*/ 244 h 244"/>
              </a:gdLst>
              <a:ahLst/>
              <a:cxnLst>
                <a:cxn ang="0">
                  <a:pos x="T0" y="T1"/>
                </a:cxn>
                <a:cxn ang="0">
                  <a:pos x="T2" y="T3"/>
                </a:cxn>
                <a:cxn ang="0">
                  <a:pos x="T4" y="T5"/>
                </a:cxn>
                <a:cxn ang="0">
                  <a:pos x="T6" y="T7"/>
                </a:cxn>
                <a:cxn ang="0">
                  <a:pos x="T8" y="T9"/>
                </a:cxn>
              </a:cxnLst>
              <a:rect l="0" t="0" r="r" b="b"/>
              <a:pathLst>
                <a:path w="585" h="244">
                  <a:moveTo>
                    <a:pt x="585" y="244"/>
                  </a:moveTo>
                  <a:cubicBezTo>
                    <a:pt x="499" y="115"/>
                    <a:pt x="423" y="0"/>
                    <a:pt x="423" y="0"/>
                  </a:cubicBezTo>
                  <a:cubicBezTo>
                    <a:pt x="159" y="0"/>
                    <a:pt x="159" y="0"/>
                    <a:pt x="159" y="0"/>
                  </a:cubicBezTo>
                  <a:cubicBezTo>
                    <a:pt x="159" y="0"/>
                    <a:pt x="84" y="115"/>
                    <a:pt x="0" y="244"/>
                  </a:cubicBezTo>
                  <a:lnTo>
                    <a:pt x="585" y="244"/>
                  </a:lnTo>
                  <a:close/>
                </a:path>
              </a:pathLst>
            </a:custGeom>
            <a:solidFill>
              <a:srgbClr val="0070C0"/>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22554" name="Freeform 26"/>
            <p:cNvSpPr/>
            <p:nvPr/>
          </p:nvSpPr>
          <p:spPr bwMode="auto">
            <a:xfrm>
              <a:off x="2133" y="2112"/>
              <a:ext cx="888" cy="240"/>
            </a:xfrm>
            <a:custGeom>
              <a:avLst/>
              <a:gdLst>
                <a:gd name="T0" fmla="*/ 0 w 904"/>
                <a:gd name="T1" fmla="*/ 244 h 244"/>
                <a:gd name="T2" fmla="*/ 904 w 904"/>
                <a:gd name="T3" fmla="*/ 244 h 244"/>
                <a:gd name="T4" fmla="*/ 744 w 904"/>
                <a:gd name="T5" fmla="*/ 0 h 244"/>
                <a:gd name="T6" fmla="*/ 159 w 904"/>
                <a:gd name="T7" fmla="*/ 0 h 244"/>
                <a:gd name="T8" fmla="*/ 0 w 904"/>
                <a:gd name="T9" fmla="*/ 244 h 244"/>
              </a:gdLst>
              <a:ahLst/>
              <a:cxnLst>
                <a:cxn ang="0">
                  <a:pos x="T0" y="T1"/>
                </a:cxn>
                <a:cxn ang="0">
                  <a:pos x="T2" y="T3"/>
                </a:cxn>
                <a:cxn ang="0">
                  <a:pos x="T4" y="T5"/>
                </a:cxn>
                <a:cxn ang="0">
                  <a:pos x="T6" y="T7"/>
                </a:cxn>
                <a:cxn ang="0">
                  <a:pos x="T8" y="T9"/>
                </a:cxn>
              </a:cxnLst>
              <a:rect l="0" t="0" r="r" b="b"/>
              <a:pathLst>
                <a:path w="904" h="244">
                  <a:moveTo>
                    <a:pt x="0" y="244"/>
                  </a:moveTo>
                  <a:cubicBezTo>
                    <a:pt x="904" y="244"/>
                    <a:pt x="904" y="244"/>
                    <a:pt x="904" y="244"/>
                  </a:cubicBezTo>
                  <a:cubicBezTo>
                    <a:pt x="859" y="176"/>
                    <a:pt x="800" y="85"/>
                    <a:pt x="744" y="0"/>
                  </a:cubicBezTo>
                  <a:cubicBezTo>
                    <a:pt x="159" y="0"/>
                    <a:pt x="159" y="0"/>
                    <a:pt x="159" y="0"/>
                  </a:cubicBezTo>
                  <a:cubicBezTo>
                    <a:pt x="103" y="85"/>
                    <a:pt x="44" y="176"/>
                    <a:pt x="0" y="244"/>
                  </a:cubicBezTo>
                  <a:close/>
                </a:path>
              </a:pathLst>
            </a:custGeom>
            <a:solidFill>
              <a:schemeClr val="tx2">
                <a:lumMod val="60000"/>
                <a:lumOff val="40000"/>
              </a:schemeClr>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22555" name="Freeform 27"/>
            <p:cNvSpPr/>
            <p:nvPr/>
          </p:nvSpPr>
          <p:spPr bwMode="auto">
            <a:xfrm>
              <a:off x="2045" y="2352"/>
              <a:ext cx="1093" cy="239"/>
            </a:xfrm>
            <a:custGeom>
              <a:avLst/>
              <a:gdLst>
                <a:gd name="T0" fmla="*/ 1055 w 1113"/>
                <a:gd name="T1" fmla="*/ 96 h 244"/>
                <a:gd name="T2" fmla="*/ 994 w 1113"/>
                <a:gd name="T3" fmla="*/ 0 h 244"/>
                <a:gd name="T4" fmla="*/ 90 w 1113"/>
                <a:gd name="T5" fmla="*/ 0 h 244"/>
                <a:gd name="T6" fmla="*/ 21 w 1113"/>
                <a:gd name="T7" fmla="*/ 107 h 244"/>
                <a:gd name="T8" fmla="*/ 112 w 1113"/>
                <a:gd name="T9" fmla="*/ 244 h 244"/>
                <a:gd name="T10" fmla="*/ 971 w 1113"/>
                <a:gd name="T11" fmla="*/ 244 h 244"/>
                <a:gd name="T12" fmla="*/ 1055 w 1113"/>
                <a:gd name="T13" fmla="*/ 96 h 244"/>
              </a:gdLst>
              <a:ahLst/>
              <a:cxnLst>
                <a:cxn ang="0">
                  <a:pos x="T0" y="T1"/>
                </a:cxn>
                <a:cxn ang="0">
                  <a:pos x="T2" y="T3"/>
                </a:cxn>
                <a:cxn ang="0">
                  <a:pos x="T4" y="T5"/>
                </a:cxn>
                <a:cxn ang="0">
                  <a:pos x="T6" y="T7"/>
                </a:cxn>
                <a:cxn ang="0">
                  <a:pos x="T8" y="T9"/>
                </a:cxn>
                <a:cxn ang="0">
                  <a:pos x="T10" y="T11"/>
                </a:cxn>
                <a:cxn ang="0">
                  <a:pos x="T12" y="T13"/>
                </a:cxn>
              </a:cxnLst>
              <a:rect l="0" t="0" r="r" b="b"/>
              <a:pathLst>
                <a:path w="1113" h="244">
                  <a:moveTo>
                    <a:pt x="1055" y="96"/>
                  </a:moveTo>
                  <a:cubicBezTo>
                    <a:pt x="1044" y="78"/>
                    <a:pt x="1022" y="43"/>
                    <a:pt x="994" y="0"/>
                  </a:cubicBezTo>
                  <a:cubicBezTo>
                    <a:pt x="90" y="0"/>
                    <a:pt x="90" y="0"/>
                    <a:pt x="90" y="0"/>
                  </a:cubicBezTo>
                  <a:cubicBezTo>
                    <a:pt x="53" y="57"/>
                    <a:pt x="27" y="98"/>
                    <a:pt x="21" y="107"/>
                  </a:cubicBezTo>
                  <a:cubicBezTo>
                    <a:pt x="0" y="143"/>
                    <a:pt x="1" y="244"/>
                    <a:pt x="112" y="244"/>
                  </a:cubicBezTo>
                  <a:cubicBezTo>
                    <a:pt x="223" y="244"/>
                    <a:pt x="916" y="244"/>
                    <a:pt x="971" y="244"/>
                  </a:cubicBezTo>
                  <a:cubicBezTo>
                    <a:pt x="1025" y="244"/>
                    <a:pt x="1113" y="190"/>
                    <a:pt x="1055" y="96"/>
                  </a:cubicBezTo>
                  <a:close/>
                </a:path>
              </a:pathLst>
            </a:custGeom>
            <a:solidFill>
              <a:srgbClr val="00B0F0"/>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22556" name="Oval 28"/>
            <p:cNvSpPr>
              <a:spLocks noChangeArrowheads="1"/>
            </p:cNvSpPr>
            <p:nvPr/>
          </p:nvSpPr>
          <p:spPr bwMode="auto">
            <a:xfrm>
              <a:off x="2567" y="1508"/>
              <a:ext cx="83" cy="82"/>
            </a:xfrm>
            <a:prstGeom prst="ellipse">
              <a:avLst/>
            </a:prstGeom>
            <a:solidFill>
              <a:srgbClr val="27AAE2"/>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22557" name="Oval 29"/>
            <p:cNvSpPr>
              <a:spLocks noChangeArrowheads="1"/>
            </p:cNvSpPr>
            <p:nvPr/>
          </p:nvSpPr>
          <p:spPr bwMode="auto">
            <a:xfrm>
              <a:off x="2453" y="1134"/>
              <a:ext cx="83" cy="82"/>
            </a:xfrm>
            <a:prstGeom prst="ellipse">
              <a:avLst/>
            </a:prstGeom>
            <a:solidFill>
              <a:srgbClr val="27AAE2"/>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22558" name="Oval 30"/>
            <p:cNvSpPr>
              <a:spLocks noChangeArrowheads="1"/>
            </p:cNvSpPr>
            <p:nvPr/>
          </p:nvSpPr>
          <p:spPr bwMode="auto">
            <a:xfrm>
              <a:off x="2599" y="1033"/>
              <a:ext cx="57" cy="56"/>
            </a:xfrm>
            <a:prstGeom prst="ellipse">
              <a:avLst/>
            </a:prstGeom>
            <a:solidFill>
              <a:srgbClr val="27AAE2"/>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22559" name="Oval 31"/>
            <p:cNvSpPr>
              <a:spLocks noChangeArrowheads="1"/>
            </p:cNvSpPr>
            <p:nvPr/>
          </p:nvSpPr>
          <p:spPr bwMode="auto">
            <a:xfrm>
              <a:off x="2505" y="939"/>
              <a:ext cx="69" cy="69"/>
            </a:xfrm>
            <a:prstGeom prst="ellipse">
              <a:avLst/>
            </a:prstGeom>
            <a:solidFill>
              <a:srgbClr val="27AAE2"/>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22560" name="Oval 32"/>
            <p:cNvSpPr>
              <a:spLocks noChangeArrowheads="1"/>
            </p:cNvSpPr>
            <p:nvPr/>
          </p:nvSpPr>
          <p:spPr bwMode="auto">
            <a:xfrm>
              <a:off x="2511" y="1685"/>
              <a:ext cx="50" cy="50"/>
            </a:xfrm>
            <a:prstGeom prst="ellipse">
              <a:avLst/>
            </a:prstGeom>
            <a:solidFill>
              <a:srgbClr val="27AAE2"/>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22570" name="Freeform 42"/>
            <p:cNvSpPr>
              <a:spLocks noEditPoints="1"/>
            </p:cNvSpPr>
            <p:nvPr/>
          </p:nvSpPr>
          <p:spPr bwMode="auto">
            <a:xfrm>
              <a:off x="2528" y="2182"/>
              <a:ext cx="120" cy="97"/>
            </a:xfrm>
            <a:custGeom>
              <a:avLst/>
              <a:gdLst>
                <a:gd name="T0" fmla="*/ 105 w 122"/>
                <a:gd name="T1" fmla="*/ 37 h 99"/>
                <a:gd name="T2" fmla="*/ 97 w 122"/>
                <a:gd name="T3" fmla="*/ 37 h 99"/>
                <a:gd name="T4" fmla="*/ 29 w 122"/>
                <a:gd name="T5" fmla="*/ 15 h 99"/>
                <a:gd name="T6" fmla="*/ 14 w 122"/>
                <a:gd name="T7" fmla="*/ 15 h 99"/>
                <a:gd name="T8" fmla="*/ 28 w 122"/>
                <a:gd name="T9" fmla="*/ 17 h 99"/>
                <a:gd name="T10" fmla="*/ 8 w 122"/>
                <a:gd name="T11" fmla="*/ 17 h 99"/>
                <a:gd name="T12" fmla="*/ 8 w 122"/>
                <a:gd name="T13" fmla="*/ 12 h 99"/>
                <a:gd name="T14" fmla="*/ 11 w 122"/>
                <a:gd name="T15" fmla="*/ 9 h 99"/>
                <a:gd name="T16" fmla="*/ 33 w 122"/>
                <a:gd name="T17" fmla="*/ 3 h 99"/>
                <a:gd name="T18" fmla="*/ 38 w 122"/>
                <a:gd name="T19" fmla="*/ 0 h 99"/>
                <a:gd name="T20" fmla="*/ 88 w 122"/>
                <a:gd name="T21" fmla="*/ 4 h 99"/>
                <a:gd name="T22" fmla="*/ 117 w 122"/>
                <a:gd name="T23" fmla="*/ 17 h 99"/>
                <a:gd name="T24" fmla="*/ 122 w 122"/>
                <a:gd name="T25" fmla="*/ 22 h 99"/>
                <a:gd name="T26" fmla="*/ 117 w 122"/>
                <a:gd name="T27" fmla="*/ 99 h 99"/>
                <a:gd name="T28" fmla="*/ 4 w 122"/>
                <a:gd name="T29" fmla="*/ 99 h 99"/>
                <a:gd name="T30" fmla="*/ 0 w 122"/>
                <a:gd name="T31" fmla="*/ 94 h 99"/>
                <a:gd name="T32" fmla="*/ 4 w 122"/>
                <a:gd name="T33" fmla="*/ 17 h 99"/>
                <a:gd name="T34" fmla="*/ 8 w 122"/>
                <a:gd name="T35" fmla="*/ 17 h 99"/>
                <a:gd name="T36" fmla="*/ 61 w 122"/>
                <a:gd name="T37" fmla="*/ 36 h 99"/>
                <a:gd name="T38" fmla="*/ 77 w 122"/>
                <a:gd name="T39" fmla="*/ 52 h 99"/>
                <a:gd name="T40" fmla="*/ 45 w 122"/>
                <a:gd name="T41" fmla="*/ 52 h 99"/>
                <a:gd name="T42" fmla="*/ 68 w 122"/>
                <a:gd name="T43" fmla="*/ 45 h 99"/>
                <a:gd name="T44" fmla="*/ 61 w 122"/>
                <a:gd name="T45" fmla="*/ 42 h 99"/>
                <a:gd name="T46" fmla="*/ 61 w 122"/>
                <a:gd name="T47" fmla="*/ 62 h 99"/>
                <a:gd name="T48" fmla="*/ 68 w 122"/>
                <a:gd name="T49" fmla="*/ 45 h 99"/>
                <a:gd name="T50" fmla="*/ 32 w 122"/>
                <a:gd name="T51" fmla="*/ 27 h 99"/>
                <a:gd name="T52" fmla="*/ 9 w 122"/>
                <a:gd name="T53" fmla="*/ 27 h 99"/>
                <a:gd name="T54" fmla="*/ 113 w 122"/>
                <a:gd name="T55" fmla="*/ 90 h 99"/>
                <a:gd name="T56" fmla="*/ 90 w 122"/>
                <a:gd name="T57" fmla="*/ 27 h 99"/>
                <a:gd name="T58" fmla="*/ 86 w 122"/>
                <a:gd name="T59" fmla="*/ 24 h 99"/>
                <a:gd name="T60" fmla="*/ 41 w 122"/>
                <a:gd name="T61" fmla="*/ 10 h 99"/>
                <a:gd name="T62" fmla="*/ 32 w 122"/>
                <a:gd name="T63" fmla="*/ 27 h 99"/>
                <a:gd name="T64" fmla="*/ 61 w 122"/>
                <a:gd name="T65" fmla="*/ 19 h 99"/>
                <a:gd name="T66" fmla="*/ 61 w 122"/>
                <a:gd name="T67" fmla="*/ 84 h 99"/>
                <a:gd name="T68" fmla="*/ 61 w 122"/>
                <a:gd name="T69" fmla="*/ 19 h 99"/>
                <a:gd name="T70" fmla="*/ 61 w 122"/>
                <a:gd name="T71" fmla="*/ 29 h 99"/>
                <a:gd name="T72" fmla="*/ 61 w 122"/>
                <a:gd name="T73" fmla="*/ 75 h 99"/>
                <a:gd name="T74" fmla="*/ 61 w 122"/>
                <a:gd name="T75" fmla="*/ 29 h 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22" h="99">
                  <a:moveTo>
                    <a:pt x="101" y="33"/>
                  </a:moveTo>
                  <a:cubicBezTo>
                    <a:pt x="103" y="33"/>
                    <a:pt x="105" y="35"/>
                    <a:pt x="105" y="37"/>
                  </a:cubicBezTo>
                  <a:cubicBezTo>
                    <a:pt x="105" y="40"/>
                    <a:pt x="103" y="42"/>
                    <a:pt x="101" y="42"/>
                  </a:cubicBezTo>
                  <a:cubicBezTo>
                    <a:pt x="99" y="42"/>
                    <a:pt x="97" y="40"/>
                    <a:pt x="97" y="37"/>
                  </a:cubicBezTo>
                  <a:cubicBezTo>
                    <a:pt x="97" y="35"/>
                    <a:pt x="99" y="33"/>
                    <a:pt x="101" y="33"/>
                  </a:cubicBezTo>
                  <a:close/>
                  <a:moveTo>
                    <a:pt x="29" y="15"/>
                  </a:moveTo>
                  <a:cubicBezTo>
                    <a:pt x="29" y="15"/>
                    <a:pt x="29" y="15"/>
                    <a:pt x="29" y="15"/>
                  </a:cubicBezTo>
                  <a:cubicBezTo>
                    <a:pt x="14" y="15"/>
                    <a:pt x="14" y="15"/>
                    <a:pt x="14" y="15"/>
                  </a:cubicBezTo>
                  <a:cubicBezTo>
                    <a:pt x="14" y="17"/>
                    <a:pt x="14" y="17"/>
                    <a:pt x="14" y="17"/>
                  </a:cubicBezTo>
                  <a:cubicBezTo>
                    <a:pt x="28" y="17"/>
                    <a:pt x="28" y="17"/>
                    <a:pt x="28" y="17"/>
                  </a:cubicBezTo>
                  <a:cubicBezTo>
                    <a:pt x="29" y="15"/>
                    <a:pt x="29" y="15"/>
                    <a:pt x="29" y="15"/>
                  </a:cubicBezTo>
                  <a:close/>
                  <a:moveTo>
                    <a:pt x="8" y="17"/>
                  </a:moveTo>
                  <a:cubicBezTo>
                    <a:pt x="8" y="17"/>
                    <a:pt x="8" y="17"/>
                    <a:pt x="8" y="17"/>
                  </a:cubicBezTo>
                  <a:cubicBezTo>
                    <a:pt x="8" y="12"/>
                    <a:pt x="8" y="12"/>
                    <a:pt x="8" y="12"/>
                  </a:cubicBezTo>
                  <a:cubicBezTo>
                    <a:pt x="8" y="12"/>
                    <a:pt x="8" y="12"/>
                    <a:pt x="8" y="12"/>
                  </a:cubicBezTo>
                  <a:cubicBezTo>
                    <a:pt x="8" y="11"/>
                    <a:pt x="9" y="9"/>
                    <a:pt x="11" y="9"/>
                  </a:cubicBezTo>
                  <a:cubicBezTo>
                    <a:pt x="31" y="9"/>
                    <a:pt x="31" y="9"/>
                    <a:pt x="31" y="9"/>
                  </a:cubicBezTo>
                  <a:cubicBezTo>
                    <a:pt x="33" y="3"/>
                    <a:pt x="33" y="3"/>
                    <a:pt x="33" y="3"/>
                  </a:cubicBezTo>
                  <a:cubicBezTo>
                    <a:pt x="34" y="1"/>
                    <a:pt x="36" y="0"/>
                    <a:pt x="38" y="0"/>
                  </a:cubicBezTo>
                  <a:cubicBezTo>
                    <a:pt x="38" y="0"/>
                    <a:pt x="38" y="0"/>
                    <a:pt x="38" y="0"/>
                  </a:cubicBezTo>
                  <a:cubicBezTo>
                    <a:pt x="84" y="0"/>
                    <a:pt x="84" y="0"/>
                    <a:pt x="84" y="0"/>
                  </a:cubicBezTo>
                  <a:cubicBezTo>
                    <a:pt x="86" y="0"/>
                    <a:pt x="88" y="2"/>
                    <a:pt x="88" y="4"/>
                  </a:cubicBezTo>
                  <a:cubicBezTo>
                    <a:pt x="93" y="17"/>
                    <a:pt x="93" y="17"/>
                    <a:pt x="93" y="17"/>
                  </a:cubicBezTo>
                  <a:cubicBezTo>
                    <a:pt x="117" y="17"/>
                    <a:pt x="117" y="17"/>
                    <a:pt x="117" y="17"/>
                  </a:cubicBezTo>
                  <a:cubicBezTo>
                    <a:pt x="120" y="17"/>
                    <a:pt x="122" y="19"/>
                    <a:pt x="122" y="22"/>
                  </a:cubicBezTo>
                  <a:cubicBezTo>
                    <a:pt x="122" y="22"/>
                    <a:pt x="122" y="22"/>
                    <a:pt x="122" y="22"/>
                  </a:cubicBezTo>
                  <a:cubicBezTo>
                    <a:pt x="122" y="94"/>
                    <a:pt x="122" y="94"/>
                    <a:pt x="122" y="94"/>
                  </a:cubicBezTo>
                  <a:cubicBezTo>
                    <a:pt x="122" y="97"/>
                    <a:pt x="120" y="99"/>
                    <a:pt x="117" y="99"/>
                  </a:cubicBezTo>
                  <a:cubicBezTo>
                    <a:pt x="117" y="99"/>
                    <a:pt x="117" y="99"/>
                    <a:pt x="117" y="99"/>
                  </a:cubicBezTo>
                  <a:cubicBezTo>
                    <a:pt x="4" y="99"/>
                    <a:pt x="4" y="99"/>
                    <a:pt x="4" y="99"/>
                  </a:cubicBezTo>
                  <a:cubicBezTo>
                    <a:pt x="2" y="99"/>
                    <a:pt x="0" y="97"/>
                    <a:pt x="0" y="94"/>
                  </a:cubicBezTo>
                  <a:cubicBezTo>
                    <a:pt x="0" y="94"/>
                    <a:pt x="0" y="94"/>
                    <a:pt x="0" y="94"/>
                  </a:cubicBezTo>
                  <a:cubicBezTo>
                    <a:pt x="0" y="22"/>
                    <a:pt x="0" y="22"/>
                    <a:pt x="0" y="22"/>
                  </a:cubicBezTo>
                  <a:cubicBezTo>
                    <a:pt x="0" y="19"/>
                    <a:pt x="2" y="17"/>
                    <a:pt x="4" y="17"/>
                  </a:cubicBezTo>
                  <a:cubicBezTo>
                    <a:pt x="5" y="17"/>
                    <a:pt x="5" y="17"/>
                    <a:pt x="5" y="17"/>
                  </a:cubicBezTo>
                  <a:cubicBezTo>
                    <a:pt x="8" y="17"/>
                    <a:pt x="8" y="17"/>
                    <a:pt x="8" y="17"/>
                  </a:cubicBezTo>
                  <a:close/>
                  <a:moveTo>
                    <a:pt x="61" y="36"/>
                  </a:moveTo>
                  <a:cubicBezTo>
                    <a:pt x="61" y="36"/>
                    <a:pt x="61" y="36"/>
                    <a:pt x="61" y="36"/>
                  </a:cubicBezTo>
                  <a:cubicBezTo>
                    <a:pt x="65" y="36"/>
                    <a:pt x="69" y="38"/>
                    <a:pt x="72" y="41"/>
                  </a:cubicBezTo>
                  <a:cubicBezTo>
                    <a:pt x="75" y="44"/>
                    <a:pt x="77" y="48"/>
                    <a:pt x="77" y="52"/>
                  </a:cubicBezTo>
                  <a:cubicBezTo>
                    <a:pt x="77" y="60"/>
                    <a:pt x="70" y="68"/>
                    <a:pt x="61" y="68"/>
                  </a:cubicBezTo>
                  <a:cubicBezTo>
                    <a:pt x="52" y="68"/>
                    <a:pt x="45" y="61"/>
                    <a:pt x="45" y="52"/>
                  </a:cubicBezTo>
                  <a:cubicBezTo>
                    <a:pt x="45" y="43"/>
                    <a:pt x="52" y="36"/>
                    <a:pt x="61" y="36"/>
                  </a:cubicBezTo>
                  <a:close/>
                  <a:moveTo>
                    <a:pt x="68" y="45"/>
                  </a:moveTo>
                  <a:cubicBezTo>
                    <a:pt x="68" y="45"/>
                    <a:pt x="68" y="45"/>
                    <a:pt x="68" y="45"/>
                  </a:cubicBezTo>
                  <a:cubicBezTo>
                    <a:pt x="66" y="43"/>
                    <a:pt x="64" y="42"/>
                    <a:pt x="61" y="42"/>
                  </a:cubicBezTo>
                  <a:cubicBezTo>
                    <a:pt x="55" y="42"/>
                    <a:pt x="51" y="46"/>
                    <a:pt x="51" y="52"/>
                  </a:cubicBezTo>
                  <a:cubicBezTo>
                    <a:pt x="51" y="57"/>
                    <a:pt x="55" y="62"/>
                    <a:pt x="61" y="62"/>
                  </a:cubicBezTo>
                  <a:cubicBezTo>
                    <a:pt x="66" y="62"/>
                    <a:pt x="71" y="57"/>
                    <a:pt x="71" y="52"/>
                  </a:cubicBezTo>
                  <a:cubicBezTo>
                    <a:pt x="71" y="49"/>
                    <a:pt x="70" y="46"/>
                    <a:pt x="68" y="45"/>
                  </a:cubicBezTo>
                  <a:cubicBezTo>
                    <a:pt x="68" y="45"/>
                    <a:pt x="68" y="45"/>
                    <a:pt x="68" y="45"/>
                  </a:cubicBezTo>
                  <a:close/>
                  <a:moveTo>
                    <a:pt x="32" y="27"/>
                  </a:moveTo>
                  <a:cubicBezTo>
                    <a:pt x="32" y="27"/>
                    <a:pt x="32" y="27"/>
                    <a:pt x="32" y="27"/>
                  </a:cubicBezTo>
                  <a:cubicBezTo>
                    <a:pt x="9" y="27"/>
                    <a:pt x="9" y="27"/>
                    <a:pt x="9" y="27"/>
                  </a:cubicBezTo>
                  <a:cubicBezTo>
                    <a:pt x="9" y="90"/>
                    <a:pt x="9" y="90"/>
                    <a:pt x="9" y="90"/>
                  </a:cubicBezTo>
                  <a:cubicBezTo>
                    <a:pt x="113" y="90"/>
                    <a:pt x="113" y="90"/>
                    <a:pt x="113" y="90"/>
                  </a:cubicBezTo>
                  <a:cubicBezTo>
                    <a:pt x="113" y="27"/>
                    <a:pt x="113" y="27"/>
                    <a:pt x="113" y="27"/>
                  </a:cubicBezTo>
                  <a:cubicBezTo>
                    <a:pt x="90" y="27"/>
                    <a:pt x="90" y="27"/>
                    <a:pt x="90" y="27"/>
                  </a:cubicBezTo>
                  <a:cubicBezTo>
                    <a:pt x="90" y="27"/>
                    <a:pt x="90" y="27"/>
                    <a:pt x="90" y="27"/>
                  </a:cubicBezTo>
                  <a:cubicBezTo>
                    <a:pt x="88" y="27"/>
                    <a:pt x="86" y="26"/>
                    <a:pt x="86" y="24"/>
                  </a:cubicBezTo>
                  <a:cubicBezTo>
                    <a:pt x="81" y="10"/>
                    <a:pt x="81" y="10"/>
                    <a:pt x="81" y="10"/>
                  </a:cubicBezTo>
                  <a:cubicBezTo>
                    <a:pt x="41" y="10"/>
                    <a:pt x="41" y="10"/>
                    <a:pt x="41" y="10"/>
                  </a:cubicBezTo>
                  <a:cubicBezTo>
                    <a:pt x="36" y="23"/>
                    <a:pt x="36" y="23"/>
                    <a:pt x="36" y="23"/>
                  </a:cubicBezTo>
                  <a:cubicBezTo>
                    <a:pt x="36" y="25"/>
                    <a:pt x="34" y="27"/>
                    <a:pt x="32" y="27"/>
                  </a:cubicBezTo>
                  <a:close/>
                  <a:moveTo>
                    <a:pt x="61" y="19"/>
                  </a:moveTo>
                  <a:cubicBezTo>
                    <a:pt x="61" y="19"/>
                    <a:pt x="61" y="19"/>
                    <a:pt x="61" y="19"/>
                  </a:cubicBezTo>
                  <a:cubicBezTo>
                    <a:pt x="79" y="19"/>
                    <a:pt x="93" y="34"/>
                    <a:pt x="93" y="52"/>
                  </a:cubicBezTo>
                  <a:cubicBezTo>
                    <a:pt x="93" y="70"/>
                    <a:pt x="79" y="84"/>
                    <a:pt x="61" y="84"/>
                  </a:cubicBezTo>
                  <a:cubicBezTo>
                    <a:pt x="43" y="84"/>
                    <a:pt x="28" y="70"/>
                    <a:pt x="28" y="52"/>
                  </a:cubicBezTo>
                  <a:cubicBezTo>
                    <a:pt x="28" y="34"/>
                    <a:pt x="43" y="19"/>
                    <a:pt x="61" y="19"/>
                  </a:cubicBezTo>
                  <a:close/>
                  <a:moveTo>
                    <a:pt x="61" y="29"/>
                  </a:moveTo>
                  <a:cubicBezTo>
                    <a:pt x="61" y="29"/>
                    <a:pt x="61" y="29"/>
                    <a:pt x="61" y="29"/>
                  </a:cubicBezTo>
                  <a:cubicBezTo>
                    <a:pt x="48" y="29"/>
                    <a:pt x="38" y="39"/>
                    <a:pt x="38" y="52"/>
                  </a:cubicBezTo>
                  <a:cubicBezTo>
                    <a:pt x="38" y="65"/>
                    <a:pt x="48" y="75"/>
                    <a:pt x="61" y="75"/>
                  </a:cubicBezTo>
                  <a:cubicBezTo>
                    <a:pt x="73" y="75"/>
                    <a:pt x="84" y="64"/>
                    <a:pt x="84" y="52"/>
                  </a:cubicBezTo>
                  <a:cubicBezTo>
                    <a:pt x="84" y="39"/>
                    <a:pt x="74" y="29"/>
                    <a:pt x="61" y="29"/>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22571" name="Freeform 43"/>
            <p:cNvSpPr>
              <a:spLocks noEditPoints="1"/>
            </p:cNvSpPr>
            <p:nvPr/>
          </p:nvSpPr>
          <p:spPr bwMode="auto">
            <a:xfrm>
              <a:off x="2525" y="1936"/>
              <a:ext cx="126" cy="102"/>
            </a:xfrm>
            <a:custGeom>
              <a:avLst/>
              <a:gdLst>
                <a:gd name="T0" fmla="*/ 89 w 128"/>
                <a:gd name="T1" fmla="*/ 31 h 104"/>
                <a:gd name="T2" fmla="*/ 9 w 128"/>
                <a:gd name="T3" fmla="*/ 81 h 104"/>
                <a:gd name="T4" fmla="*/ 98 w 128"/>
                <a:gd name="T5" fmla="*/ 64 h 104"/>
                <a:gd name="T6" fmla="*/ 98 w 128"/>
                <a:gd name="T7" fmla="*/ 64 h 104"/>
                <a:gd name="T8" fmla="*/ 93 w 128"/>
                <a:gd name="T9" fmla="*/ 91 h 104"/>
                <a:gd name="T10" fmla="*/ 81 w 128"/>
                <a:gd name="T11" fmla="*/ 91 h 104"/>
                <a:gd name="T12" fmla="*/ 119 w 128"/>
                <a:gd name="T13" fmla="*/ 95 h 104"/>
                <a:gd name="T14" fmla="*/ 81 w 128"/>
                <a:gd name="T15" fmla="*/ 9 h 104"/>
                <a:gd name="T16" fmla="*/ 93 w 128"/>
                <a:gd name="T17" fmla="*/ 22 h 104"/>
                <a:gd name="T18" fmla="*/ 98 w 128"/>
                <a:gd name="T19" fmla="*/ 26 h 104"/>
                <a:gd name="T20" fmla="*/ 98 w 128"/>
                <a:gd name="T21" fmla="*/ 28 h 104"/>
                <a:gd name="T22" fmla="*/ 116 w 128"/>
                <a:gd name="T23" fmla="*/ 31 h 104"/>
                <a:gd name="T24" fmla="*/ 98 w 128"/>
                <a:gd name="T25" fmla="*/ 33 h 104"/>
                <a:gd name="T26" fmla="*/ 98 w 128"/>
                <a:gd name="T27" fmla="*/ 43 h 104"/>
                <a:gd name="T28" fmla="*/ 113 w 128"/>
                <a:gd name="T29" fmla="*/ 43 h 104"/>
                <a:gd name="T30" fmla="*/ 113 w 128"/>
                <a:gd name="T31" fmla="*/ 49 h 104"/>
                <a:gd name="T32" fmla="*/ 98 w 128"/>
                <a:gd name="T33" fmla="*/ 49 h 104"/>
                <a:gd name="T34" fmla="*/ 98 w 128"/>
                <a:gd name="T35" fmla="*/ 58 h 104"/>
                <a:gd name="T36" fmla="*/ 116 w 128"/>
                <a:gd name="T37" fmla="*/ 61 h 104"/>
                <a:gd name="T38" fmla="*/ 98 w 128"/>
                <a:gd name="T39" fmla="*/ 64 h 104"/>
                <a:gd name="T40" fmla="*/ 33 w 128"/>
                <a:gd name="T41" fmla="*/ 104 h 104"/>
                <a:gd name="T42" fmla="*/ 33 w 128"/>
                <a:gd name="T43" fmla="*/ 98 h 104"/>
                <a:gd name="T44" fmla="*/ 44 w 128"/>
                <a:gd name="T45" fmla="*/ 91 h 104"/>
                <a:gd name="T46" fmla="*/ 0 w 128"/>
                <a:gd name="T47" fmla="*/ 86 h 104"/>
                <a:gd name="T48" fmla="*/ 0 w 128"/>
                <a:gd name="T49" fmla="*/ 26 h 104"/>
                <a:gd name="T50" fmla="*/ 4 w 128"/>
                <a:gd name="T51" fmla="*/ 22 h 104"/>
                <a:gd name="T52" fmla="*/ 71 w 128"/>
                <a:gd name="T53" fmla="*/ 4 h 104"/>
                <a:gd name="T54" fmla="*/ 76 w 128"/>
                <a:gd name="T55" fmla="*/ 0 h 104"/>
                <a:gd name="T56" fmla="*/ 128 w 128"/>
                <a:gd name="T57" fmla="*/ 4 h 104"/>
                <a:gd name="T58" fmla="*/ 128 w 128"/>
                <a:gd name="T59" fmla="*/ 99 h 104"/>
                <a:gd name="T60" fmla="*/ 123 w 128"/>
                <a:gd name="T61" fmla="*/ 104 h 104"/>
                <a:gd name="T62" fmla="*/ 71 w 128"/>
                <a:gd name="T63" fmla="*/ 99 h 104"/>
                <a:gd name="T64" fmla="*/ 71 w 128"/>
                <a:gd name="T65" fmla="*/ 91 h 104"/>
                <a:gd name="T66" fmla="*/ 54 w 128"/>
                <a:gd name="T67" fmla="*/ 98 h 104"/>
                <a:gd name="T68" fmla="*/ 67 w 128"/>
                <a:gd name="T69" fmla="*/ 101 h 104"/>
                <a:gd name="T70" fmla="*/ 33 w 128"/>
                <a:gd name="T71" fmla="*/ 104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28" h="104">
                  <a:moveTo>
                    <a:pt x="89" y="81"/>
                  </a:moveTo>
                  <a:cubicBezTo>
                    <a:pt x="89" y="31"/>
                    <a:pt x="89" y="31"/>
                    <a:pt x="89" y="31"/>
                  </a:cubicBezTo>
                  <a:cubicBezTo>
                    <a:pt x="9" y="31"/>
                    <a:pt x="9" y="31"/>
                    <a:pt x="9" y="31"/>
                  </a:cubicBezTo>
                  <a:cubicBezTo>
                    <a:pt x="9" y="81"/>
                    <a:pt x="9" y="81"/>
                    <a:pt x="9" y="81"/>
                  </a:cubicBezTo>
                  <a:cubicBezTo>
                    <a:pt x="36" y="81"/>
                    <a:pt x="62" y="81"/>
                    <a:pt x="89" y="81"/>
                  </a:cubicBezTo>
                  <a:close/>
                  <a:moveTo>
                    <a:pt x="98" y="64"/>
                  </a:moveTo>
                  <a:cubicBezTo>
                    <a:pt x="98" y="64"/>
                    <a:pt x="98" y="64"/>
                    <a:pt x="98" y="64"/>
                  </a:cubicBezTo>
                  <a:cubicBezTo>
                    <a:pt x="98" y="64"/>
                    <a:pt x="98" y="64"/>
                    <a:pt x="98" y="64"/>
                  </a:cubicBezTo>
                  <a:cubicBezTo>
                    <a:pt x="98" y="86"/>
                    <a:pt x="98" y="86"/>
                    <a:pt x="98" y="86"/>
                  </a:cubicBezTo>
                  <a:cubicBezTo>
                    <a:pt x="98" y="89"/>
                    <a:pt x="96" y="91"/>
                    <a:pt x="93" y="91"/>
                  </a:cubicBezTo>
                  <a:cubicBezTo>
                    <a:pt x="93" y="91"/>
                    <a:pt x="93" y="91"/>
                    <a:pt x="93" y="91"/>
                  </a:cubicBezTo>
                  <a:cubicBezTo>
                    <a:pt x="81" y="91"/>
                    <a:pt x="81" y="91"/>
                    <a:pt x="81" y="91"/>
                  </a:cubicBezTo>
                  <a:cubicBezTo>
                    <a:pt x="81" y="95"/>
                    <a:pt x="81" y="95"/>
                    <a:pt x="81" y="95"/>
                  </a:cubicBezTo>
                  <a:cubicBezTo>
                    <a:pt x="119" y="95"/>
                    <a:pt x="119" y="95"/>
                    <a:pt x="119" y="95"/>
                  </a:cubicBezTo>
                  <a:cubicBezTo>
                    <a:pt x="119" y="9"/>
                    <a:pt x="119" y="9"/>
                    <a:pt x="119" y="9"/>
                  </a:cubicBezTo>
                  <a:cubicBezTo>
                    <a:pt x="81" y="9"/>
                    <a:pt x="81" y="9"/>
                    <a:pt x="81" y="9"/>
                  </a:cubicBezTo>
                  <a:cubicBezTo>
                    <a:pt x="81" y="22"/>
                    <a:pt x="81" y="22"/>
                    <a:pt x="81" y="22"/>
                  </a:cubicBezTo>
                  <a:cubicBezTo>
                    <a:pt x="93" y="22"/>
                    <a:pt x="93" y="22"/>
                    <a:pt x="93" y="22"/>
                  </a:cubicBezTo>
                  <a:cubicBezTo>
                    <a:pt x="96" y="22"/>
                    <a:pt x="98" y="24"/>
                    <a:pt x="98" y="26"/>
                  </a:cubicBezTo>
                  <a:cubicBezTo>
                    <a:pt x="98" y="26"/>
                    <a:pt x="98" y="26"/>
                    <a:pt x="98" y="26"/>
                  </a:cubicBezTo>
                  <a:cubicBezTo>
                    <a:pt x="98" y="28"/>
                    <a:pt x="98" y="28"/>
                    <a:pt x="98" y="28"/>
                  </a:cubicBezTo>
                  <a:cubicBezTo>
                    <a:pt x="98" y="28"/>
                    <a:pt x="98" y="28"/>
                    <a:pt x="98" y="28"/>
                  </a:cubicBezTo>
                  <a:cubicBezTo>
                    <a:pt x="113" y="28"/>
                    <a:pt x="113" y="28"/>
                    <a:pt x="113" y="28"/>
                  </a:cubicBezTo>
                  <a:cubicBezTo>
                    <a:pt x="114" y="28"/>
                    <a:pt x="116" y="29"/>
                    <a:pt x="116" y="31"/>
                  </a:cubicBezTo>
                  <a:cubicBezTo>
                    <a:pt x="116" y="32"/>
                    <a:pt x="114" y="33"/>
                    <a:pt x="113" y="33"/>
                  </a:cubicBezTo>
                  <a:cubicBezTo>
                    <a:pt x="98" y="33"/>
                    <a:pt x="98" y="33"/>
                    <a:pt x="98" y="33"/>
                  </a:cubicBezTo>
                  <a:cubicBezTo>
                    <a:pt x="98" y="33"/>
                    <a:pt x="98" y="33"/>
                    <a:pt x="98" y="33"/>
                  </a:cubicBezTo>
                  <a:cubicBezTo>
                    <a:pt x="98" y="43"/>
                    <a:pt x="98" y="43"/>
                    <a:pt x="98" y="43"/>
                  </a:cubicBezTo>
                  <a:cubicBezTo>
                    <a:pt x="98" y="43"/>
                    <a:pt x="98" y="43"/>
                    <a:pt x="98" y="43"/>
                  </a:cubicBezTo>
                  <a:cubicBezTo>
                    <a:pt x="113" y="43"/>
                    <a:pt x="113" y="43"/>
                    <a:pt x="113" y="43"/>
                  </a:cubicBezTo>
                  <a:cubicBezTo>
                    <a:pt x="114" y="43"/>
                    <a:pt x="116" y="44"/>
                    <a:pt x="116" y="46"/>
                  </a:cubicBezTo>
                  <a:cubicBezTo>
                    <a:pt x="116" y="47"/>
                    <a:pt x="114" y="49"/>
                    <a:pt x="113" y="49"/>
                  </a:cubicBezTo>
                  <a:cubicBezTo>
                    <a:pt x="98" y="49"/>
                    <a:pt x="98" y="49"/>
                    <a:pt x="98" y="49"/>
                  </a:cubicBezTo>
                  <a:cubicBezTo>
                    <a:pt x="98" y="49"/>
                    <a:pt x="98" y="49"/>
                    <a:pt x="98" y="49"/>
                  </a:cubicBezTo>
                  <a:cubicBezTo>
                    <a:pt x="98" y="58"/>
                    <a:pt x="98" y="58"/>
                    <a:pt x="98" y="58"/>
                  </a:cubicBezTo>
                  <a:cubicBezTo>
                    <a:pt x="98" y="58"/>
                    <a:pt x="98" y="58"/>
                    <a:pt x="98" y="58"/>
                  </a:cubicBezTo>
                  <a:cubicBezTo>
                    <a:pt x="113" y="58"/>
                    <a:pt x="113" y="58"/>
                    <a:pt x="113" y="58"/>
                  </a:cubicBezTo>
                  <a:cubicBezTo>
                    <a:pt x="114" y="58"/>
                    <a:pt x="116" y="59"/>
                    <a:pt x="116" y="61"/>
                  </a:cubicBezTo>
                  <a:cubicBezTo>
                    <a:pt x="116" y="62"/>
                    <a:pt x="114" y="64"/>
                    <a:pt x="113" y="64"/>
                  </a:cubicBezTo>
                  <a:cubicBezTo>
                    <a:pt x="98" y="64"/>
                    <a:pt x="98" y="64"/>
                    <a:pt x="98" y="64"/>
                  </a:cubicBezTo>
                  <a:close/>
                  <a:moveTo>
                    <a:pt x="33" y="104"/>
                  </a:moveTo>
                  <a:cubicBezTo>
                    <a:pt x="33" y="104"/>
                    <a:pt x="33" y="104"/>
                    <a:pt x="33" y="104"/>
                  </a:cubicBezTo>
                  <a:cubicBezTo>
                    <a:pt x="32" y="104"/>
                    <a:pt x="31" y="103"/>
                    <a:pt x="31" y="101"/>
                  </a:cubicBezTo>
                  <a:cubicBezTo>
                    <a:pt x="31" y="100"/>
                    <a:pt x="32" y="98"/>
                    <a:pt x="33" y="98"/>
                  </a:cubicBezTo>
                  <a:cubicBezTo>
                    <a:pt x="44" y="98"/>
                    <a:pt x="44" y="98"/>
                    <a:pt x="44" y="98"/>
                  </a:cubicBezTo>
                  <a:cubicBezTo>
                    <a:pt x="44" y="91"/>
                    <a:pt x="44" y="91"/>
                    <a:pt x="44" y="91"/>
                  </a:cubicBezTo>
                  <a:cubicBezTo>
                    <a:pt x="4" y="91"/>
                    <a:pt x="4" y="91"/>
                    <a:pt x="4" y="91"/>
                  </a:cubicBezTo>
                  <a:cubicBezTo>
                    <a:pt x="2" y="91"/>
                    <a:pt x="0" y="89"/>
                    <a:pt x="0" y="86"/>
                  </a:cubicBezTo>
                  <a:cubicBezTo>
                    <a:pt x="0" y="86"/>
                    <a:pt x="0" y="86"/>
                    <a:pt x="0" y="86"/>
                  </a:cubicBezTo>
                  <a:cubicBezTo>
                    <a:pt x="0" y="26"/>
                    <a:pt x="0" y="26"/>
                    <a:pt x="0" y="26"/>
                  </a:cubicBezTo>
                  <a:cubicBezTo>
                    <a:pt x="0" y="24"/>
                    <a:pt x="2" y="22"/>
                    <a:pt x="4" y="22"/>
                  </a:cubicBezTo>
                  <a:cubicBezTo>
                    <a:pt x="4" y="22"/>
                    <a:pt x="4" y="22"/>
                    <a:pt x="4" y="22"/>
                  </a:cubicBezTo>
                  <a:cubicBezTo>
                    <a:pt x="71" y="22"/>
                    <a:pt x="71" y="22"/>
                    <a:pt x="71" y="22"/>
                  </a:cubicBezTo>
                  <a:cubicBezTo>
                    <a:pt x="71" y="4"/>
                    <a:pt x="71" y="4"/>
                    <a:pt x="71" y="4"/>
                  </a:cubicBezTo>
                  <a:cubicBezTo>
                    <a:pt x="71" y="2"/>
                    <a:pt x="73" y="0"/>
                    <a:pt x="76" y="0"/>
                  </a:cubicBezTo>
                  <a:cubicBezTo>
                    <a:pt x="76" y="0"/>
                    <a:pt x="76" y="0"/>
                    <a:pt x="76" y="0"/>
                  </a:cubicBezTo>
                  <a:cubicBezTo>
                    <a:pt x="123" y="0"/>
                    <a:pt x="123" y="0"/>
                    <a:pt x="123" y="0"/>
                  </a:cubicBezTo>
                  <a:cubicBezTo>
                    <a:pt x="126" y="0"/>
                    <a:pt x="128" y="2"/>
                    <a:pt x="128" y="4"/>
                  </a:cubicBezTo>
                  <a:cubicBezTo>
                    <a:pt x="128" y="5"/>
                    <a:pt x="128" y="5"/>
                    <a:pt x="128" y="5"/>
                  </a:cubicBezTo>
                  <a:cubicBezTo>
                    <a:pt x="128" y="99"/>
                    <a:pt x="128" y="99"/>
                    <a:pt x="128" y="99"/>
                  </a:cubicBezTo>
                  <a:cubicBezTo>
                    <a:pt x="128" y="102"/>
                    <a:pt x="126" y="104"/>
                    <a:pt x="123" y="104"/>
                  </a:cubicBezTo>
                  <a:cubicBezTo>
                    <a:pt x="123" y="104"/>
                    <a:pt x="123" y="104"/>
                    <a:pt x="123" y="104"/>
                  </a:cubicBezTo>
                  <a:cubicBezTo>
                    <a:pt x="76" y="104"/>
                    <a:pt x="76" y="104"/>
                    <a:pt x="76" y="104"/>
                  </a:cubicBezTo>
                  <a:cubicBezTo>
                    <a:pt x="73" y="104"/>
                    <a:pt x="71" y="102"/>
                    <a:pt x="71" y="99"/>
                  </a:cubicBezTo>
                  <a:cubicBezTo>
                    <a:pt x="71" y="99"/>
                    <a:pt x="71" y="99"/>
                    <a:pt x="71" y="99"/>
                  </a:cubicBezTo>
                  <a:cubicBezTo>
                    <a:pt x="71" y="91"/>
                    <a:pt x="71" y="91"/>
                    <a:pt x="71" y="91"/>
                  </a:cubicBezTo>
                  <a:cubicBezTo>
                    <a:pt x="54" y="91"/>
                    <a:pt x="54" y="91"/>
                    <a:pt x="54" y="91"/>
                  </a:cubicBezTo>
                  <a:cubicBezTo>
                    <a:pt x="54" y="98"/>
                    <a:pt x="54" y="98"/>
                    <a:pt x="54" y="98"/>
                  </a:cubicBezTo>
                  <a:cubicBezTo>
                    <a:pt x="64" y="98"/>
                    <a:pt x="64" y="98"/>
                    <a:pt x="64" y="98"/>
                  </a:cubicBezTo>
                  <a:cubicBezTo>
                    <a:pt x="66" y="98"/>
                    <a:pt x="67" y="100"/>
                    <a:pt x="67" y="101"/>
                  </a:cubicBezTo>
                  <a:cubicBezTo>
                    <a:pt x="67" y="103"/>
                    <a:pt x="66" y="104"/>
                    <a:pt x="64" y="104"/>
                  </a:cubicBezTo>
                  <a:cubicBezTo>
                    <a:pt x="54" y="104"/>
                    <a:pt x="44" y="104"/>
                    <a:pt x="33" y="104"/>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22572" name="Freeform 44"/>
            <p:cNvSpPr>
              <a:spLocks noEditPoints="1"/>
            </p:cNvSpPr>
            <p:nvPr/>
          </p:nvSpPr>
          <p:spPr bwMode="auto">
            <a:xfrm>
              <a:off x="2534" y="2400"/>
              <a:ext cx="102" cy="124"/>
            </a:xfrm>
            <a:custGeom>
              <a:avLst/>
              <a:gdLst>
                <a:gd name="T0" fmla="*/ 93 w 104"/>
                <a:gd name="T1" fmla="*/ 90 h 126"/>
                <a:gd name="T2" fmla="*/ 95 w 104"/>
                <a:gd name="T3" fmla="*/ 56 h 126"/>
                <a:gd name="T4" fmla="*/ 89 w 104"/>
                <a:gd name="T5" fmla="*/ 55 h 126"/>
                <a:gd name="T6" fmla="*/ 89 w 104"/>
                <a:gd name="T7" fmla="*/ 55 h 126"/>
                <a:gd name="T8" fmla="*/ 84 w 104"/>
                <a:gd name="T9" fmla="*/ 53 h 126"/>
                <a:gd name="T10" fmla="*/ 82 w 104"/>
                <a:gd name="T11" fmla="*/ 50 h 126"/>
                <a:gd name="T12" fmla="*/ 78 w 104"/>
                <a:gd name="T13" fmla="*/ 49 h 126"/>
                <a:gd name="T14" fmla="*/ 76 w 104"/>
                <a:gd name="T15" fmla="*/ 50 h 126"/>
                <a:gd name="T16" fmla="*/ 72 w 104"/>
                <a:gd name="T17" fmla="*/ 50 h 126"/>
                <a:gd name="T18" fmla="*/ 69 w 104"/>
                <a:gd name="T19" fmla="*/ 49 h 126"/>
                <a:gd name="T20" fmla="*/ 68 w 104"/>
                <a:gd name="T21" fmla="*/ 47 h 126"/>
                <a:gd name="T22" fmla="*/ 62 w 104"/>
                <a:gd name="T23" fmla="*/ 47 h 126"/>
                <a:gd name="T24" fmla="*/ 52 w 104"/>
                <a:gd name="T25" fmla="*/ 16 h 126"/>
                <a:gd name="T26" fmla="*/ 47 w 104"/>
                <a:gd name="T27" fmla="*/ 67 h 126"/>
                <a:gd name="T28" fmla="*/ 46 w 104"/>
                <a:gd name="T29" fmla="*/ 71 h 126"/>
                <a:gd name="T30" fmla="*/ 43 w 104"/>
                <a:gd name="T31" fmla="*/ 74 h 126"/>
                <a:gd name="T32" fmla="*/ 36 w 104"/>
                <a:gd name="T33" fmla="*/ 74 h 126"/>
                <a:gd name="T34" fmla="*/ 23 w 104"/>
                <a:gd name="T35" fmla="*/ 69 h 126"/>
                <a:gd name="T36" fmla="*/ 16 w 104"/>
                <a:gd name="T37" fmla="*/ 73 h 126"/>
                <a:gd name="T38" fmla="*/ 39 w 104"/>
                <a:gd name="T39" fmla="*/ 87 h 126"/>
                <a:gd name="T40" fmla="*/ 52 w 104"/>
                <a:gd name="T41" fmla="*/ 99 h 126"/>
                <a:gd name="T42" fmla="*/ 44 w 104"/>
                <a:gd name="T43" fmla="*/ 105 h 126"/>
                <a:gd name="T44" fmla="*/ 33 w 104"/>
                <a:gd name="T45" fmla="*/ 94 h 126"/>
                <a:gd name="T46" fmla="*/ 10 w 104"/>
                <a:gd name="T47" fmla="*/ 80 h 126"/>
                <a:gd name="T48" fmla="*/ 26 w 104"/>
                <a:gd name="T49" fmla="*/ 60 h 126"/>
                <a:gd name="T50" fmla="*/ 37 w 104"/>
                <a:gd name="T51" fmla="*/ 65 h 126"/>
                <a:gd name="T52" fmla="*/ 61 w 104"/>
                <a:gd name="T53" fmla="*/ 16 h 126"/>
                <a:gd name="T54" fmla="*/ 75 w 104"/>
                <a:gd name="T55" fmla="*/ 40 h 126"/>
                <a:gd name="T56" fmla="*/ 104 w 104"/>
                <a:gd name="T57" fmla="*/ 56 h 126"/>
                <a:gd name="T58" fmla="*/ 102 w 104"/>
                <a:gd name="T59" fmla="*/ 93 h 126"/>
                <a:gd name="T60" fmla="*/ 100 w 104"/>
                <a:gd name="T61" fmla="*/ 108 h 126"/>
                <a:gd name="T62" fmla="*/ 97 w 104"/>
                <a:gd name="T63" fmla="*/ 124 h 126"/>
                <a:gd name="T64" fmla="*/ 91 w 104"/>
                <a:gd name="T65" fmla="*/ 126 h 126"/>
                <a:gd name="T66" fmla="*/ 46 w 104"/>
                <a:gd name="T67" fmla="*/ 124 h 126"/>
                <a:gd name="T68" fmla="*/ 44 w 104"/>
                <a:gd name="T69" fmla="*/ 118 h 126"/>
                <a:gd name="T70" fmla="*/ 44 w 104"/>
                <a:gd name="T71" fmla="*/ 105 h 126"/>
                <a:gd name="T72" fmla="*/ 53 w 104"/>
                <a:gd name="T73" fmla="*/ 108 h 126"/>
                <a:gd name="T74" fmla="*/ 90 w 104"/>
                <a:gd name="T75" fmla="*/ 117 h 126"/>
                <a:gd name="T76" fmla="*/ 53 w 104"/>
                <a:gd name="T77" fmla="*/ 108 h 1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04" h="126">
                  <a:moveTo>
                    <a:pt x="89" y="99"/>
                  </a:moveTo>
                  <a:cubicBezTo>
                    <a:pt x="90" y="96"/>
                    <a:pt x="92" y="93"/>
                    <a:pt x="93" y="90"/>
                  </a:cubicBezTo>
                  <a:cubicBezTo>
                    <a:pt x="94" y="86"/>
                    <a:pt x="95" y="82"/>
                    <a:pt x="95" y="78"/>
                  </a:cubicBezTo>
                  <a:cubicBezTo>
                    <a:pt x="95" y="56"/>
                    <a:pt x="95" y="56"/>
                    <a:pt x="95" y="56"/>
                  </a:cubicBezTo>
                  <a:cubicBezTo>
                    <a:pt x="95" y="53"/>
                    <a:pt x="92" y="54"/>
                    <a:pt x="92" y="54"/>
                  </a:cubicBezTo>
                  <a:cubicBezTo>
                    <a:pt x="91" y="55"/>
                    <a:pt x="90" y="55"/>
                    <a:pt x="89" y="55"/>
                  </a:cubicBezTo>
                  <a:cubicBezTo>
                    <a:pt x="89" y="55"/>
                    <a:pt x="89" y="55"/>
                    <a:pt x="89" y="55"/>
                  </a:cubicBezTo>
                  <a:cubicBezTo>
                    <a:pt x="89" y="55"/>
                    <a:pt x="89" y="55"/>
                    <a:pt x="89" y="55"/>
                  </a:cubicBezTo>
                  <a:cubicBezTo>
                    <a:pt x="88" y="55"/>
                    <a:pt x="87" y="55"/>
                    <a:pt x="86" y="55"/>
                  </a:cubicBezTo>
                  <a:cubicBezTo>
                    <a:pt x="85" y="54"/>
                    <a:pt x="84" y="54"/>
                    <a:pt x="84" y="53"/>
                  </a:cubicBezTo>
                  <a:cubicBezTo>
                    <a:pt x="84" y="53"/>
                    <a:pt x="84" y="53"/>
                    <a:pt x="84" y="53"/>
                  </a:cubicBezTo>
                  <a:cubicBezTo>
                    <a:pt x="83" y="52"/>
                    <a:pt x="83" y="51"/>
                    <a:pt x="82" y="50"/>
                  </a:cubicBezTo>
                  <a:cubicBezTo>
                    <a:pt x="82" y="48"/>
                    <a:pt x="79" y="47"/>
                    <a:pt x="78" y="49"/>
                  </a:cubicBezTo>
                  <a:cubicBezTo>
                    <a:pt x="78" y="49"/>
                    <a:pt x="78" y="49"/>
                    <a:pt x="78" y="49"/>
                  </a:cubicBezTo>
                  <a:cubicBezTo>
                    <a:pt x="78" y="49"/>
                    <a:pt x="78" y="49"/>
                    <a:pt x="78" y="49"/>
                  </a:cubicBezTo>
                  <a:cubicBezTo>
                    <a:pt x="77" y="49"/>
                    <a:pt x="76" y="50"/>
                    <a:pt x="76" y="50"/>
                  </a:cubicBezTo>
                  <a:cubicBezTo>
                    <a:pt x="75" y="50"/>
                    <a:pt x="74" y="50"/>
                    <a:pt x="73" y="50"/>
                  </a:cubicBezTo>
                  <a:cubicBezTo>
                    <a:pt x="72" y="50"/>
                    <a:pt x="72" y="50"/>
                    <a:pt x="72" y="50"/>
                  </a:cubicBezTo>
                  <a:cubicBezTo>
                    <a:pt x="71" y="50"/>
                    <a:pt x="70" y="50"/>
                    <a:pt x="70" y="49"/>
                  </a:cubicBezTo>
                  <a:cubicBezTo>
                    <a:pt x="69" y="49"/>
                    <a:pt x="69" y="49"/>
                    <a:pt x="69" y="49"/>
                  </a:cubicBezTo>
                  <a:cubicBezTo>
                    <a:pt x="69" y="49"/>
                    <a:pt x="69" y="49"/>
                    <a:pt x="69" y="49"/>
                  </a:cubicBezTo>
                  <a:cubicBezTo>
                    <a:pt x="69" y="48"/>
                    <a:pt x="68" y="47"/>
                    <a:pt x="68" y="47"/>
                  </a:cubicBezTo>
                  <a:cubicBezTo>
                    <a:pt x="68" y="46"/>
                    <a:pt x="68" y="46"/>
                    <a:pt x="68" y="46"/>
                  </a:cubicBezTo>
                  <a:cubicBezTo>
                    <a:pt x="67" y="44"/>
                    <a:pt x="63" y="45"/>
                    <a:pt x="62" y="47"/>
                  </a:cubicBezTo>
                  <a:cubicBezTo>
                    <a:pt x="61" y="52"/>
                    <a:pt x="52" y="53"/>
                    <a:pt x="52" y="47"/>
                  </a:cubicBezTo>
                  <a:cubicBezTo>
                    <a:pt x="52" y="16"/>
                    <a:pt x="52" y="16"/>
                    <a:pt x="52" y="16"/>
                  </a:cubicBezTo>
                  <a:cubicBezTo>
                    <a:pt x="52" y="13"/>
                    <a:pt x="47" y="13"/>
                    <a:pt x="47" y="16"/>
                  </a:cubicBezTo>
                  <a:cubicBezTo>
                    <a:pt x="47" y="33"/>
                    <a:pt x="47" y="50"/>
                    <a:pt x="47" y="67"/>
                  </a:cubicBezTo>
                  <a:cubicBezTo>
                    <a:pt x="47" y="69"/>
                    <a:pt x="46" y="70"/>
                    <a:pt x="46" y="71"/>
                  </a:cubicBezTo>
                  <a:cubicBezTo>
                    <a:pt x="46" y="71"/>
                    <a:pt x="46" y="71"/>
                    <a:pt x="46" y="71"/>
                  </a:cubicBezTo>
                  <a:cubicBezTo>
                    <a:pt x="45" y="72"/>
                    <a:pt x="44" y="73"/>
                    <a:pt x="43" y="74"/>
                  </a:cubicBezTo>
                  <a:cubicBezTo>
                    <a:pt x="43" y="74"/>
                    <a:pt x="43" y="74"/>
                    <a:pt x="43" y="74"/>
                  </a:cubicBezTo>
                  <a:cubicBezTo>
                    <a:pt x="42" y="75"/>
                    <a:pt x="41" y="75"/>
                    <a:pt x="39" y="75"/>
                  </a:cubicBezTo>
                  <a:cubicBezTo>
                    <a:pt x="38" y="75"/>
                    <a:pt x="37" y="75"/>
                    <a:pt x="36" y="74"/>
                  </a:cubicBezTo>
                  <a:cubicBezTo>
                    <a:pt x="34" y="74"/>
                    <a:pt x="32" y="72"/>
                    <a:pt x="30" y="72"/>
                  </a:cubicBezTo>
                  <a:cubicBezTo>
                    <a:pt x="27" y="71"/>
                    <a:pt x="25" y="70"/>
                    <a:pt x="23" y="69"/>
                  </a:cubicBezTo>
                  <a:cubicBezTo>
                    <a:pt x="22" y="69"/>
                    <a:pt x="20" y="68"/>
                    <a:pt x="19" y="68"/>
                  </a:cubicBezTo>
                  <a:cubicBezTo>
                    <a:pt x="16" y="68"/>
                    <a:pt x="13" y="71"/>
                    <a:pt x="16" y="73"/>
                  </a:cubicBezTo>
                  <a:cubicBezTo>
                    <a:pt x="17" y="74"/>
                    <a:pt x="19" y="75"/>
                    <a:pt x="21" y="76"/>
                  </a:cubicBezTo>
                  <a:cubicBezTo>
                    <a:pt x="28" y="79"/>
                    <a:pt x="33" y="83"/>
                    <a:pt x="39" y="87"/>
                  </a:cubicBezTo>
                  <a:cubicBezTo>
                    <a:pt x="43" y="91"/>
                    <a:pt x="47" y="95"/>
                    <a:pt x="51" y="99"/>
                  </a:cubicBezTo>
                  <a:cubicBezTo>
                    <a:pt x="52" y="99"/>
                    <a:pt x="52" y="99"/>
                    <a:pt x="52" y="99"/>
                  </a:cubicBezTo>
                  <a:cubicBezTo>
                    <a:pt x="89" y="99"/>
                    <a:pt x="89" y="99"/>
                    <a:pt x="89" y="99"/>
                  </a:cubicBezTo>
                  <a:close/>
                  <a:moveTo>
                    <a:pt x="44" y="105"/>
                  </a:moveTo>
                  <a:cubicBezTo>
                    <a:pt x="44" y="105"/>
                    <a:pt x="44" y="105"/>
                    <a:pt x="44" y="105"/>
                  </a:cubicBezTo>
                  <a:cubicBezTo>
                    <a:pt x="40" y="101"/>
                    <a:pt x="37" y="98"/>
                    <a:pt x="33" y="94"/>
                  </a:cubicBezTo>
                  <a:cubicBezTo>
                    <a:pt x="28" y="90"/>
                    <a:pt x="23" y="87"/>
                    <a:pt x="17" y="85"/>
                  </a:cubicBezTo>
                  <a:cubicBezTo>
                    <a:pt x="14" y="83"/>
                    <a:pt x="12" y="82"/>
                    <a:pt x="10" y="80"/>
                  </a:cubicBezTo>
                  <a:cubicBezTo>
                    <a:pt x="0" y="72"/>
                    <a:pt x="8" y="59"/>
                    <a:pt x="19" y="59"/>
                  </a:cubicBezTo>
                  <a:cubicBezTo>
                    <a:pt x="21" y="59"/>
                    <a:pt x="24" y="59"/>
                    <a:pt x="26" y="60"/>
                  </a:cubicBezTo>
                  <a:cubicBezTo>
                    <a:pt x="28" y="61"/>
                    <a:pt x="31" y="62"/>
                    <a:pt x="33" y="63"/>
                  </a:cubicBezTo>
                  <a:cubicBezTo>
                    <a:pt x="35" y="64"/>
                    <a:pt x="36" y="64"/>
                    <a:pt x="37" y="65"/>
                  </a:cubicBezTo>
                  <a:cubicBezTo>
                    <a:pt x="37" y="49"/>
                    <a:pt x="37" y="32"/>
                    <a:pt x="37" y="16"/>
                  </a:cubicBezTo>
                  <a:cubicBezTo>
                    <a:pt x="37" y="0"/>
                    <a:pt x="61" y="0"/>
                    <a:pt x="61" y="16"/>
                  </a:cubicBezTo>
                  <a:cubicBezTo>
                    <a:pt x="61" y="36"/>
                    <a:pt x="61" y="36"/>
                    <a:pt x="61" y="36"/>
                  </a:cubicBezTo>
                  <a:cubicBezTo>
                    <a:pt x="66" y="35"/>
                    <a:pt x="71" y="36"/>
                    <a:pt x="75" y="40"/>
                  </a:cubicBezTo>
                  <a:cubicBezTo>
                    <a:pt x="80" y="37"/>
                    <a:pt x="88" y="39"/>
                    <a:pt x="90" y="45"/>
                  </a:cubicBezTo>
                  <a:cubicBezTo>
                    <a:pt x="98" y="43"/>
                    <a:pt x="104" y="48"/>
                    <a:pt x="104" y="56"/>
                  </a:cubicBezTo>
                  <a:cubicBezTo>
                    <a:pt x="104" y="78"/>
                    <a:pt x="104" y="78"/>
                    <a:pt x="104" y="78"/>
                  </a:cubicBezTo>
                  <a:cubicBezTo>
                    <a:pt x="104" y="83"/>
                    <a:pt x="103" y="88"/>
                    <a:pt x="102" y="93"/>
                  </a:cubicBezTo>
                  <a:cubicBezTo>
                    <a:pt x="101" y="96"/>
                    <a:pt x="99" y="99"/>
                    <a:pt x="98" y="102"/>
                  </a:cubicBezTo>
                  <a:cubicBezTo>
                    <a:pt x="99" y="104"/>
                    <a:pt x="100" y="106"/>
                    <a:pt x="100" y="108"/>
                  </a:cubicBezTo>
                  <a:cubicBezTo>
                    <a:pt x="100" y="118"/>
                    <a:pt x="100" y="118"/>
                    <a:pt x="100" y="118"/>
                  </a:cubicBezTo>
                  <a:cubicBezTo>
                    <a:pt x="100" y="120"/>
                    <a:pt x="99" y="122"/>
                    <a:pt x="97" y="124"/>
                  </a:cubicBezTo>
                  <a:cubicBezTo>
                    <a:pt x="97" y="124"/>
                    <a:pt x="97" y="124"/>
                    <a:pt x="97" y="124"/>
                  </a:cubicBezTo>
                  <a:cubicBezTo>
                    <a:pt x="96" y="125"/>
                    <a:pt x="93" y="126"/>
                    <a:pt x="91" y="126"/>
                  </a:cubicBezTo>
                  <a:cubicBezTo>
                    <a:pt x="52" y="126"/>
                    <a:pt x="52" y="126"/>
                    <a:pt x="52" y="126"/>
                  </a:cubicBezTo>
                  <a:cubicBezTo>
                    <a:pt x="50" y="126"/>
                    <a:pt x="48" y="125"/>
                    <a:pt x="46" y="124"/>
                  </a:cubicBezTo>
                  <a:cubicBezTo>
                    <a:pt x="46" y="124"/>
                    <a:pt x="46" y="124"/>
                    <a:pt x="46" y="124"/>
                  </a:cubicBezTo>
                  <a:cubicBezTo>
                    <a:pt x="45" y="122"/>
                    <a:pt x="44" y="120"/>
                    <a:pt x="44" y="118"/>
                  </a:cubicBezTo>
                  <a:cubicBezTo>
                    <a:pt x="44" y="108"/>
                    <a:pt x="44" y="108"/>
                    <a:pt x="44" y="108"/>
                  </a:cubicBezTo>
                  <a:cubicBezTo>
                    <a:pt x="44" y="107"/>
                    <a:pt x="44" y="106"/>
                    <a:pt x="44" y="105"/>
                  </a:cubicBezTo>
                  <a:close/>
                  <a:moveTo>
                    <a:pt x="53" y="108"/>
                  </a:moveTo>
                  <a:cubicBezTo>
                    <a:pt x="53" y="108"/>
                    <a:pt x="53" y="108"/>
                    <a:pt x="53" y="108"/>
                  </a:cubicBezTo>
                  <a:cubicBezTo>
                    <a:pt x="53" y="117"/>
                    <a:pt x="53" y="117"/>
                    <a:pt x="53" y="117"/>
                  </a:cubicBezTo>
                  <a:cubicBezTo>
                    <a:pt x="90" y="117"/>
                    <a:pt x="90" y="117"/>
                    <a:pt x="90" y="117"/>
                  </a:cubicBezTo>
                  <a:cubicBezTo>
                    <a:pt x="90" y="108"/>
                    <a:pt x="90" y="108"/>
                    <a:pt x="90" y="108"/>
                  </a:cubicBezTo>
                  <a:cubicBezTo>
                    <a:pt x="53" y="108"/>
                    <a:pt x="53" y="108"/>
                    <a:pt x="53" y="108"/>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grpSp>
      <p:sp>
        <p:nvSpPr>
          <p:cNvPr id="25" name="矩形 24"/>
          <p:cNvSpPr>
            <a:spLocks noChangeArrowheads="1"/>
          </p:cNvSpPr>
          <p:nvPr/>
        </p:nvSpPr>
        <p:spPr bwMode="auto">
          <a:xfrm>
            <a:off x="6834505" y="1564005"/>
            <a:ext cx="1887220" cy="72453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72124" tIns="36063" rIns="72124" bIns="36063">
            <a:spAutoFit/>
          </a:bodyPr>
          <a:lstStyle/>
          <a:p>
            <a:pPr defTabSz="456565">
              <a:lnSpc>
                <a:spcPct val="130000"/>
              </a:lnSpc>
            </a:pPr>
            <a:r>
              <a:rPr lang="zh-CN" altLang="en-US" sz="1100" dirty="0">
                <a:solidFill>
                  <a:schemeClr val="bg1"/>
                </a:solidFill>
                <a:latin typeface="微软雅黑" charset="0"/>
                <a:ea typeface="微软雅黑" charset="0"/>
              </a:rPr>
              <a:t>您的内容打在这里，或者通过复制您的文本后。您的内容打在这里</a:t>
            </a:r>
          </a:p>
        </p:txBody>
      </p:sp>
      <p:sp>
        <p:nvSpPr>
          <p:cNvPr id="26" name="矩形 25"/>
          <p:cNvSpPr>
            <a:spLocks noChangeArrowheads="1"/>
          </p:cNvSpPr>
          <p:nvPr/>
        </p:nvSpPr>
        <p:spPr bwMode="auto">
          <a:xfrm>
            <a:off x="6834505" y="2427605"/>
            <a:ext cx="1887220" cy="72453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72124" tIns="36063" rIns="72124" bIns="36063">
            <a:spAutoFit/>
          </a:bodyPr>
          <a:lstStyle/>
          <a:p>
            <a:pPr defTabSz="456565">
              <a:lnSpc>
                <a:spcPct val="130000"/>
              </a:lnSpc>
            </a:pPr>
            <a:r>
              <a:rPr lang="zh-CN" altLang="en-US" sz="1100" dirty="0">
                <a:solidFill>
                  <a:schemeClr val="bg1"/>
                </a:solidFill>
                <a:latin typeface="微软雅黑" charset="0"/>
                <a:ea typeface="微软雅黑" charset="0"/>
              </a:rPr>
              <a:t>您的内容打在这里，或者通过复制您的文本后。您的内容打在这里</a:t>
            </a:r>
          </a:p>
        </p:txBody>
      </p:sp>
      <p:sp>
        <p:nvSpPr>
          <p:cNvPr id="27" name="矩形 26"/>
          <p:cNvSpPr>
            <a:spLocks noChangeArrowheads="1"/>
          </p:cNvSpPr>
          <p:nvPr/>
        </p:nvSpPr>
        <p:spPr bwMode="auto">
          <a:xfrm>
            <a:off x="6834505" y="3220085"/>
            <a:ext cx="1887220" cy="72453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72124" tIns="36063" rIns="72124" bIns="36063">
            <a:spAutoFit/>
          </a:bodyPr>
          <a:lstStyle/>
          <a:p>
            <a:pPr defTabSz="456565">
              <a:lnSpc>
                <a:spcPct val="130000"/>
              </a:lnSpc>
            </a:pPr>
            <a:r>
              <a:rPr lang="zh-CN" altLang="en-US" sz="1100" dirty="0">
                <a:solidFill>
                  <a:schemeClr val="bg1"/>
                </a:solidFill>
                <a:latin typeface="微软雅黑" charset="0"/>
                <a:ea typeface="微软雅黑" charset="0"/>
              </a:rPr>
              <a:t>您的内容打在这里，或者通过复制您的文本后。您的内容打在这里</a:t>
            </a:r>
          </a:p>
        </p:txBody>
      </p:sp>
      <p:sp>
        <p:nvSpPr>
          <p:cNvPr id="28" name="矩形 27"/>
          <p:cNvSpPr>
            <a:spLocks noChangeArrowheads="1"/>
          </p:cNvSpPr>
          <p:nvPr/>
        </p:nvSpPr>
        <p:spPr bwMode="auto">
          <a:xfrm>
            <a:off x="569595" y="1564005"/>
            <a:ext cx="1887220" cy="72453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72124" tIns="36063" rIns="72124" bIns="36063">
            <a:spAutoFit/>
          </a:bodyPr>
          <a:lstStyle/>
          <a:p>
            <a:pPr defTabSz="456565">
              <a:lnSpc>
                <a:spcPct val="130000"/>
              </a:lnSpc>
            </a:pPr>
            <a:r>
              <a:rPr lang="zh-CN" altLang="en-US" sz="1100" dirty="0">
                <a:solidFill>
                  <a:schemeClr val="bg1"/>
                </a:solidFill>
                <a:latin typeface="微软雅黑" charset="0"/>
                <a:ea typeface="微软雅黑" charset="0"/>
              </a:rPr>
              <a:t>您的内容打在这里，或者通过复制您的文本后。您的内容打在这里</a:t>
            </a:r>
          </a:p>
        </p:txBody>
      </p:sp>
      <p:sp>
        <p:nvSpPr>
          <p:cNvPr id="29" name="矩形 28"/>
          <p:cNvSpPr>
            <a:spLocks noChangeArrowheads="1"/>
          </p:cNvSpPr>
          <p:nvPr/>
        </p:nvSpPr>
        <p:spPr bwMode="auto">
          <a:xfrm>
            <a:off x="569595" y="2427605"/>
            <a:ext cx="1887220" cy="72453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72124" tIns="36063" rIns="72124" bIns="36063">
            <a:spAutoFit/>
          </a:bodyPr>
          <a:lstStyle/>
          <a:p>
            <a:pPr defTabSz="456565">
              <a:lnSpc>
                <a:spcPct val="130000"/>
              </a:lnSpc>
            </a:pPr>
            <a:r>
              <a:rPr lang="zh-CN" altLang="en-US" sz="1100" dirty="0">
                <a:solidFill>
                  <a:schemeClr val="bg1"/>
                </a:solidFill>
                <a:latin typeface="微软雅黑" charset="0"/>
                <a:ea typeface="微软雅黑" charset="0"/>
              </a:rPr>
              <a:t>您的内容打在这里，或者通过复制您的文本后。您的内容打在这里</a:t>
            </a:r>
          </a:p>
        </p:txBody>
      </p:sp>
      <p:sp>
        <p:nvSpPr>
          <p:cNvPr id="30" name="矩形 29"/>
          <p:cNvSpPr>
            <a:spLocks noChangeArrowheads="1"/>
          </p:cNvSpPr>
          <p:nvPr/>
        </p:nvSpPr>
        <p:spPr bwMode="auto">
          <a:xfrm>
            <a:off x="569595" y="3220085"/>
            <a:ext cx="1887220" cy="72453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72124" tIns="36063" rIns="72124" bIns="36063">
            <a:spAutoFit/>
          </a:bodyPr>
          <a:lstStyle/>
          <a:p>
            <a:pPr defTabSz="456565">
              <a:lnSpc>
                <a:spcPct val="130000"/>
              </a:lnSpc>
            </a:pPr>
            <a:r>
              <a:rPr lang="zh-CN" altLang="en-US" sz="1100" dirty="0">
                <a:solidFill>
                  <a:schemeClr val="bg1"/>
                </a:solidFill>
                <a:latin typeface="微软雅黑" charset="0"/>
                <a:ea typeface="微软雅黑" charset="0"/>
              </a:rPr>
              <a:t>您的内容打在这里，或者通过复制您的文本后。您的内容打在这里</a:t>
            </a:r>
          </a:p>
        </p:txBody>
      </p:sp>
    </p:spTree>
  </p:cSld>
  <p:clrMapOvr>
    <a:masterClrMapping/>
  </p:clrMapOvr>
  <mc:AlternateContent xmlns:mc="http://schemas.openxmlformats.org/markup-compatibility/2006" xmlns:p14="http://schemas.microsoft.com/office/powerpoint/2010/main">
    <mc:Choice Requires="p14">
      <p:transition spd="slow" p14:dur="1600" advClick="0" advTm="6000">
        <p14:prism isInverted="1"/>
      </p:transition>
    </mc:Choice>
    <mc:Fallback xmlns="">
      <p:transition spd="slow" advClick="0" advTm="6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23"/>
                                        </p:tgtEl>
                                        <p:attrNameLst>
                                          <p:attrName>style.visibility</p:attrName>
                                        </p:attrNameLst>
                                      </p:cBhvr>
                                      <p:to>
                                        <p:strVal val="visible"/>
                                      </p:to>
                                    </p:set>
                                    <p:anim calcmode="lin" valueType="num">
                                      <p:cBhvr>
                                        <p:cTn id="7" dur="400" fill="hold"/>
                                        <p:tgtEl>
                                          <p:spTgt spid="23"/>
                                        </p:tgtEl>
                                        <p:attrNameLst>
                                          <p:attrName>ppt_x</p:attrName>
                                        </p:attrNameLst>
                                      </p:cBhvr>
                                      <p:tavLst>
                                        <p:tav tm="0">
                                          <p:val>
                                            <p:strVal val="#ppt_x"/>
                                          </p:val>
                                        </p:tav>
                                        <p:tav tm="50000">
                                          <p:val>
                                            <p:strVal val="#ppt_x+.1"/>
                                          </p:val>
                                        </p:tav>
                                        <p:tav tm="100000">
                                          <p:val>
                                            <p:strVal val="#ppt_x"/>
                                          </p:val>
                                        </p:tav>
                                      </p:tavLst>
                                    </p:anim>
                                    <p:anim calcmode="lin" valueType="num">
                                      <p:cBhvr>
                                        <p:cTn id="8" dur="400" fill="hold"/>
                                        <p:tgtEl>
                                          <p:spTgt spid="23"/>
                                        </p:tgtEl>
                                        <p:attrNameLst>
                                          <p:attrName>ppt_y</p:attrName>
                                        </p:attrNameLst>
                                      </p:cBhvr>
                                      <p:tavLst>
                                        <p:tav tm="0">
                                          <p:val>
                                            <p:strVal val="#ppt_y"/>
                                          </p:val>
                                        </p:tav>
                                        <p:tav tm="100000">
                                          <p:val>
                                            <p:strVal val="#ppt_y"/>
                                          </p:val>
                                        </p:tav>
                                      </p:tavLst>
                                    </p:anim>
                                    <p:anim calcmode="lin" valueType="num">
                                      <p:cBhvr>
                                        <p:cTn id="9" dur="400" fill="hold"/>
                                        <p:tgtEl>
                                          <p:spTgt spid="23"/>
                                        </p:tgtEl>
                                        <p:attrNameLst>
                                          <p:attrName>ppt_h</p:attrName>
                                        </p:attrNameLst>
                                      </p:cBhvr>
                                      <p:tavLst>
                                        <p:tav tm="0">
                                          <p:val>
                                            <p:strVal val="#ppt_h/10"/>
                                          </p:val>
                                        </p:tav>
                                        <p:tav tm="50000">
                                          <p:val>
                                            <p:strVal val="#ppt_h+.01"/>
                                          </p:val>
                                        </p:tav>
                                        <p:tav tm="100000">
                                          <p:val>
                                            <p:strVal val="#ppt_h"/>
                                          </p:val>
                                        </p:tav>
                                      </p:tavLst>
                                    </p:anim>
                                    <p:anim calcmode="lin" valueType="num">
                                      <p:cBhvr>
                                        <p:cTn id="10" dur="400" fill="hold"/>
                                        <p:tgtEl>
                                          <p:spTgt spid="23"/>
                                        </p:tgtEl>
                                        <p:attrNameLst>
                                          <p:attrName>ppt_w</p:attrName>
                                        </p:attrNameLst>
                                      </p:cBhvr>
                                      <p:tavLst>
                                        <p:tav tm="0">
                                          <p:val>
                                            <p:strVal val="#ppt_w/10"/>
                                          </p:val>
                                        </p:tav>
                                        <p:tav tm="50000">
                                          <p:val>
                                            <p:strVal val="#ppt_w+.01"/>
                                          </p:val>
                                        </p:tav>
                                        <p:tav tm="100000">
                                          <p:val>
                                            <p:strVal val="#ppt_w"/>
                                          </p:val>
                                        </p:tav>
                                      </p:tavLst>
                                    </p:anim>
                                    <p:animEffect transition="in" filter="fade">
                                      <p:cBhvr>
                                        <p:cTn id="11" dur="400" tmFilter="0,0; .5, 1; 1, 1"/>
                                        <p:tgtEl>
                                          <p:spTgt spid="23"/>
                                        </p:tgtEl>
                                      </p:cBhvr>
                                    </p:animEffect>
                                  </p:childTnLst>
                                </p:cTn>
                              </p:par>
                            </p:childTnLst>
                          </p:cTn>
                        </p:par>
                      </p:childTnLst>
                    </p:cTn>
                  </p:par>
                  <p:par>
                    <p:cTn id="12" fill="hold">
                      <p:stCondLst>
                        <p:cond delay="indefinite"/>
                      </p:stCondLst>
                      <p:childTnLst>
                        <p:par>
                          <p:cTn id="13" fill="hold">
                            <p:stCondLst>
                              <p:cond delay="0"/>
                            </p:stCondLst>
                            <p:childTnLst>
                              <p:par>
                                <p:cTn id="14" presetID="14" presetClass="entr" presetSubtype="10" fill="hold" nodeType="clickEffect">
                                  <p:stCondLst>
                                    <p:cond delay="0"/>
                                  </p:stCondLst>
                                  <p:childTnLst>
                                    <p:set>
                                      <p:cBhvr>
                                        <p:cTn id="15" dur="1" fill="hold">
                                          <p:stCondLst>
                                            <p:cond delay="0"/>
                                          </p:stCondLst>
                                        </p:cTn>
                                        <p:tgtEl>
                                          <p:spTgt spid="22582"/>
                                        </p:tgtEl>
                                        <p:attrNameLst>
                                          <p:attrName>style.visibility</p:attrName>
                                        </p:attrNameLst>
                                      </p:cBhvr>
                                      <p:to>
                                        <p:strVal val="visible"/>
                                      </p:to>
                                    </p:set>
                                    <p:animEffect transition="in" filter="randombar(horizontal)">
                                      <p:cBhvr>
                                        <p:cTn id="16" dur="1000"/>
                                        <p:tgtEl>
                                          <p:spTgt spid="22582"/>
                                        </p:tgtEl>
                                      </p:cBhvr>
                                    </p:animEffect>
                                  </p:childTnLst>
                                </p:cTn>
                              </p:par>
                              <p:par>
                                <p:cTn id="17" presetID="14" presetClass="entr" presetSubtype="10" fill="hold" nodeType="withEffect">
                                  <p:stCondLst>
                                    <p:cond delay="0"/>
                                  </p:stCondLst>
                                  <p:childTnLst>
                                    <p:set>
                                      <p:cBhvr>
                                        <p:cTn id="18" dur="1" fill="hold">
                                          <p:stCondLst>
                                            <p:cond delay="0"/>
                                          </p:stCondLst>
                                        </p:cTn>
                                        <p:tgtEl>
                                          <p:spTgt spid="22583"/>
                                        </p:tgtEl>
                                        <p:attrNameLst>
                                          <p:attrName>style.visibility</p:attrName>
                                        </p:attrNameLst>
                                      </p:cBhvr>
                                      <p:to>
                                        <p:strVal val="visible"/>
                                      </p:to>
                                    </p:set>
                                    <p:animEffect transition="in" filter="randombar(horizontal)">
                                      <p:cBhvr>
                                        <p:cTn id="19" dur="1000"/>
                                        <p:tgtEl>
                                          <p:spTgt spid="22583"/>
                                        </p:tgtEl>
                                      </p:cBhvr>
                                    </p:animEffect>
                                  </p:childTnLst>
                                </p:cTn>
                              </p:par>
                            </p:childTnLst>
                          </p:cTn>
                        </p:par>
                      </p:childTnLst>
                    </p:cTn>
                  </p:par>
                  <p:par>
                    <p:cTn id="20" fill="hold">
                      <p:stCondLst>
                        <p:cond delay="indefinite"/>
                      </p:stCondLst>
                      <p:childTnLst>
                        <p:par>
                          <p:cTn id="21" fill="hold">
                            <p:stCondLst>
                              <p:cond delay="0"/>
                            </p:stCondLst>
                            <p:childTnLst>
                              <p:par>
                                <p:cTn id="22" presetID="53" presetClass="entr" presetSubtype="16" fill="hold" grpId="0" nodeType="clickEffect">
                                  <p:stCondLst>
                                    <p:cond delay="0"/>
                                  </p:stCondLst>
                                  <p:childTnLst>
                                    <p:set>
                                      <p:cBhvr>
                                        <p:cTn id="23" dur="1" fill="hold">
                                          <p:stCondLst>
                                            <p:cond delay="0"/>
                                          </p:stCondLst>
                                        </p:cTn>
                                        <p:tgtEl>
                                          <p:spTgt spid="22534"/>
                                        </p:tgtEl>
                                        <p:attrNameLst>
                                          <p:attrName>style.visibility</p:attrName>
                                        </p:attrNameLst>
                                      </p:cBhvr>
                                      <p:to>
                                        <p:strVal val="visible"/>
                                      </p:to>
                                    </p:set>
                                    <p:anim calcmode="lin" valueType="num">
                                      <p:cBhvr>
                                        <p:cTn id="24" dur="500" fill="hold"/>
                                        <p:tgtEl>
                                          <p:spTgt spid="22534"/>
                                        </p:tgtEl>
                                        <p:attrNameLst>
                                          <p:attrName>ppt_w</p:attrName>
                                        </p:attrNameLst>
                                      </p:cBhvr>
                                      <p:tavLst>
                                        <p:tav tm="0">
                                          <p:val>
                                            <p:fltVal val="0"/>
                                          </p:val>
                                        </p:tav>
                                        <p:tav tm="100000">
                                          <p:val>
                                            <p:strVal val="#ppt_w"/>
                                          </p:val>
                                        </p:tav>
                                      </p:tavLst>
                                    </p:anim>
                                    <p:anim calcmode="lin" valueType="num">
                                      <p:cBhvr>
                                        <p:cTn id="25" dur="500" fill="hold"/>
                                        <p:tgtEl>
                                          <p:spTgt spid="22534"/>
                                        </p:tgtEl>
                                        <p:attrNameLst>
                                          <p:attrName>ppt_h</p:attrName>
                                        </p:attrNameLst>
                                      </p:cBhvr>
                                      <p:tavLst>
                                        <p:tav tm="0">
                                          <p:val>
                                            <p:fltVal val="0"/>
                                          </p:val>
                                        </p:tav>
                                        <p:tav tm="100000">
                                          <p:val>
                                            <p:strVal val="#ppt_h"/>
                                          </p:val>
                                        </p:tav>
                                      </p:tavLst>
                                    </p:anim>
                                    <p:animEffect transition="in" filter="fade">
                                      <p:cBhvr>
                                        <p:cTn id="26" dur="500"/>
                                        <p:tgtEl>
                                          <p:spTgt spid="22534"/>
                                        </p:tgtEl>
                                      </p:cBhvr>
                                    </p:animEffect>
                                  </p:childTnLst>
                                </p:cTn>
                              </p:par>
                              <p:par>
                                <p:cTn id="27" presetID="53" presetClass="entr" presetSubtype="16" fill="hold" grpId="0" nodeType="withEffect">
                                  <p:stCondLst>
                                    <p:cond delay="0"/>
                                  </p:stCondLst>
                                  <p:childTnLst>
                                    <p:set>
                                      <p:cBhvr>
                                        <p:cTn id="28" dur="1" fill="hold">
                                          <p:stCondLst>
                                            <p:cond delay="0"/>
                                          </p:stCondLst>
                                        </p:cTn>
                                        <p:tgtEl>
                                          <p:spTgt spid="22561"/>
                                        </p:tgtEl>
                                        <p:attrNameLst>
                                          <p:attrName>style.visibility</p:attrName>
                                        </p:attrNameLst>
                                      </p:cBhvr>
                                      <p:to>
                                        <p:strVal val="visible"/>
                                      </p:to>
                                    </p:set>
                                    <p:anim calcmode="lin" valueType="num">
                                      <p:cBhvr>
                                        <p:cTn id="29" dur="500" fill="hold"/>
                                        <p:tgtEl>
                                          <p:spTgt spid="22561"/>
                                        </p:tgtEl>
                                        <p:attrNameLst>
                                          <p:attrName>ppt_w</p:attrName>
                                        </p:attrNameLst>
                                      </p:cBhvr>
                                      <p:tavLst>
                                        <p:tav tm="0">
                                          <p:val>
                                            <p:fltVal val="0"/>
                                          </p:val>
                                        </p:tav>
                                        <p:tav tm="100000">
                                          <p:val>
                                            <p:strVal val="#ppt_w"/>
                                          </p:val>
                                        </p:tav>
                                      </p:tavLst>
                                    </p:anim>
                                    <p:anim calcmode="lin" valueType="num">
                                      <p:cBhvr>
                                        <p:cTn id="30" dur="500" fill="hold"/>
                                        <p:tgtEl>
                                          <p:spTgt spid="22561"/>
                                        </p:tgtEl>
                                        <p:attrNameLst>
                                          <p:attrName>ppt_h</p:attrName>
                                        </p:attrNameLst>
                                      </p:cBhvr>
                                      <p:tavLst>
                                        <p:tav tm="0">
                                          <p:val>
                                            <p:fltVal val="0"/>
                                          </p:val>
                                        </p:tav>
                                        <p:tav tm="100000">
                                          <p:val>
                                            <p:strVal val="#ppt_h"/>
                                          </p:val>
                                        </p:tav>
                                      </p:tavLst>
                                    </p:anim>
                                    <p:animEffect transition="in" filter="fade">
                                      <p:cBhvr>
                                        <p:cTn id="31" dur="500"/>
                                        <p:tgtEl>
                                          <p:spTgt spid="22561"/>
                                        </p:tgtEl>
                                      </p:cBhvr>
                                    </p:animEffect>
                                  </p:childTnLst>
                                </p:cTn>
                              </p:par>
                              <p:par>
                                <p:cTn id="32" presetID="53" presetClass="entr" presetSubtype="16" fill="hold" grpId="0" nodeType="withEffect">
                                  <p:stCondLst>
                                    <p:cond delay="0"/>
                                  </p:stCondLst>
                                  <p:childTnLst>
                                    <p:set>
                                      <p:cBhvr>
                                        <p:cTn id="33" dur="1" fill="hold">
                                          <p:stCondLst>
                                            <p:cond delay="0"/>
                                          </p:stCondLst>
                                        </p:cTn>
                                        <p:tgtEl>
                                          <p:spTgt spid="22533"/>
                                        </p:tgtEl>
                                        <p:attrNameLst>
                                          <p:attrName>style.visibility</p:attrName>
                                        </p:attrNameLst>
                                      </p:cBhvr>
                                      <p:to>
                                        <p:strVal val="visible"/>
                                      </p:to>
                                    </p:set>
                                    <p:anim calcmode="lin" valueType="num">
                                      <p:cBhvr>
                                        <p:cTn id="34" dur="500" fill="hold"/>
                                        <p:tgtEl>
                                          <p:spTgt spid="22533"/>
                                        </p:tgtEl>
                                        <p:attrNameLst>
                                          <p:attrName>ppt_w</p:attrName>
                                        </p:attrNameLst>
                                      </p:cBhvr>
                                      <p:tavLst>
                                        <p:tav tm="0">
                                          <p:val>
                                            <p:fltVal val="0"/>
                                          </p:val>
                                        </p:tav>
                                        <p:tav tm="100000">
                                          <p:val>
                                            <p:strVal val="#ppt_w"/>
                                          </p:val>
                                        </p:tav>
                                      </p:tavLst>
                                    </p:anim>
                                    <p:anim calcmode="lin" valueType="num">
                                      <p:cBhvr>
                                        <p:cTn id="35" dur="500" fill="hold"/>
                                        <p:tgtEl>
                                          <p:spTgt spid="22533"/>
                                        </p:tgtEl>
                                        <p:attrNameLst>
                                          <p:attrName>ppt_h</p:attrName>
                                        </p:attrNameLst>
                                      </p:cBhvr>
                                      <p:tavLst>
                                        <p:tav tm="0">
                                          <p:val>
                                            <p:fltVal val="0"/>
                                          </p:val>
                                        </p:tav>
                                        <p:tav tm="100000">
                                          <p:val>
                                            <p:strVal val="#ppt_h"/>
                                          </p:val>
                                        </p:tav>
                                      </p:tavLst>
                                    </p:anim>
                                    <p:animEffect transition="in" filter="fade">
                                      <p:cBhvr>
                                        <p:cTn id="36" dur="500"/>
                                        <p:tgtEl>
                                          <p:spTgt spid="22533"/>
                                        </p:tgtEl>
                                      </p:cBhvr>
                                    </p:animEffect>
                                  </p:childTnLst>
                                </p:cTn>
                              </p:par>
                              <p:par>
                                <p:cTn id="37" presetID="53" presetClass="entr" presetSubtype="16" fill="hold" grpId="0" nodeType="withEffect">
                                  <p:stCondLst>
                                    <p:cond delay="0"/>
                                  </p:stCondLst>
                                  <p:childTnLst>
                                    <p:set>
                                      <p:cBhvr>
                                        <p:cTn id="38" dur="1" fill="hold">
                                          <p:stCondLst>
                                            <p:cond delay="0"/>
                                          </p:stCondLst>
                                        </p:cTn>
                                        <p:tgtEl>
                                          <p:spTgt spid="22568"/>
                                        </p:tgtEl>
                                        <p:attrNameLst>
                                          <p:attrName>style.visibility</p:attrName>
                                        </p:attrNameLst>
                                      </p:cBhvr>
                                      <p:to>
                                        <p:strVal val="visible"/>
                                      </p:to>
                                    </p:set>
                                    <p:anim calcmode="lin" valueType="num">
                                      <p:cBhvr>
                                        <p:cTn id="39" dur="500" fill="hold"/>
                                        <p:tgtEl>
                                          <p:spTgt spid="22568"/>
                                        </p:tgtEl>
                                        <p:attrNameLst>
                                          <p:attrName>ppt_w</p:attrName>
                                        </p:attrNameLst>
                                      </p:cBhvr>
                                      <p:tavLst>
                                        <p:tav tm="0">
                                          <p:val>
                                            <p:fltVal val="0"/>
                                          </p:val>
                                        </p:tav>
                                        <p:tav tm="100000">
                                          <p:val>
                                            <p:strVal val="#ppt_w"/>
                                          </p:val>
                                        </p:tav>
                                      </p:tavLst>
                                    </p:anim>
                                    <p:anim calcmode="lin" valueType="num">
                                      <p:cBhvr>
                                        <p:cTn id="40" dur="500" fill="hold"/>
                                        <p:tgtEl>
                                          <p:spTgt spid="22568"/>
                                        </p:tgtEl>
                                        <p:attrNameLst>
                                          <p:attrName>ppt_h</p:attrName>
                                        </p:attrNameLst>
                                      </p:cBhvr>
                                      <p:tavLst>
                                        <p:tav tm="0">
                                          <p:val>
                                            <p:fltVal val="0"/>
                                          </p:val>
                                        </p:tav>
                                        <p:tav tm="100000">
                                          <p:val>
                                            <p:strVal val="#ppt_h"/>
                                          </p:val>
                                        </p:tav>
                                      </p:tavLst>
                                    </p:anim>
                                    <p:animEffect transition="in" filter="fade">
                                      <p:cBhvr>
                                        <p:cTn id="41" dur="500"/>
                                        <p:tgtEl>
                                          <p:spTgt spid="22568"/>
                                        </p:tgtEl>
                                      </p:cBhvr>
                                    </p:animEffect>
                                  </p:childTnLst>
                                </p:cTn>
                              </p:par>
                              <p:par>
                                <p:cTn id="42" presetID="53" presetClass="entr" presetSubtype="16" fill="hold" grpId="0" nodeType="withEffect">
                                  <p:stCondLst>
                                    <p:cond delay="0"/>
                                  </p:stCondLst>
                                  <p:childTnLst>
                                    <p:set>
                                      <p:cBhvr>
                                        <p:cTn id="43" dur="1" fill="hold">
                                          <p:stCondLst>
                                            <p:cond delay="0"/>
                                          </p:stCondLst>
                                        </p:cTn>
                                        <p:tgtEl>
                                          <p:spTgt spid="22535"/>
                                        </p:tgtEl>
                                        <p:attrNameLst>
                                          <p:attrName>style.visibility</p:attrName>
                                        </p:attrNameLst>
                                      </p:cBhvr>
                                      <p:to>
                                        <p:strVal val="visible"/>
                                      </p:to>
                                    </p:set>
                                    <p:anim calcmode="lin" valueType="num">
                                      <p:cBhvr>
                                        <p:cTn id="44" dur="500" fill="hold"/>
                                        <p:tgtEl>
                                          <p:spTgt spid="22535"/>
                                        </p:tgtEl>
                                        <p:attrNameLst>
                                          <p:attrName>ppt_w</p:attrName>
                                        </p:attrNameLst>
                                      </p:cBhvr>
                                      <p:tavLst>
                                        <p:tav tm="0">
                                          <p:val>
                                            <p:fltVal val="0"/>
                                          </p:val>
                                        </p:tav>
                                        <p:tav tm="100000">
                                          <p:val>
                                            <p:strVal val="#ppt_w"/>
                                          </p:val>
                                        </p:tav>
                                      </p:tavLst>
                                    </p:anim>
                                    <p:anim calcmode="lin" valueType="num">
                                      <p:cBhvr>
                                        <p:cTn id="45" dur="500" fill="hold"/>
                                        <p:tgtEl>
                                          <p:spTgt spid="22535"/>
                                        </p:tgtEl>
                                        <p:attrNameLst>
                                          <p:attrName>ppt_h</p:attrName>
                                        </p:attrNameLst>
                                      </p:cBhvr>
                                      <p:tavLst>
                                        <p:tav tm="0">
                                          <p:val>
                                            <p:fltVal val="0"/>
                                          </p:val>
                                        </p:tav>
                                        <p:tav tm="100000">
                                          <p:val>
                                            <p:strVal val="#ppt_h"/>
                                          </p:val>
                                        </p:tav>
                                      </p:tavLst>
                                    </p:anim>
                                    <p:animEffect transition="in" filter="fade">
                                      <p:cBhvr>
                                        <p:cTn id="46" dur="500"/>
                                        <p:tgtEl>
                                          <p:spTgt spid="22535"/>
                                        </p:tgtEl>
                                      </p:cBhvr>
                                    </p:animEffect>
                                  </p:childTnLst>
                                </p:cTn>
                              </p:par>
                              <p:par>
                                <p:cTn id="47" presetID="53" presetClass="entr" presetSubtype="16" fill="hold" grpId="0" nodeType="withEffect">
                                  <p:stCondLst>
                                    <p:cond delay="0"/>
                                  </p:stCondLst>
                                  <p:childTnLst>
                                    <p:set>
                                      <p:cBhvr>
                                        <p:cTn id="48" dur="1" fill="hold">
                                          <p:stCondLst>
                                            <p:cond delay="0"/>
                                          </p:stCondLst>
                                        </p:cTn>
                                        <p:tgtEl>
                                          <p:spTgt spid="22569"/>
                                        </p:tgtEl>
                                        <p:attrNameLst>
                                          <p:attrName>style.visibility</p:attrName>
                                        </p:attrNameLst>
                                      </p:cBhvr>
                                      <p:to>
                                        <p:strVal val="visible"/>
                                      </p:to>
                                    </p:set>
                                    <p:anim calcmode="lin" valueType="num">
                                      <p:cBhvr>
                                        <p:cTn id="49" dur="500" fill="hold"/>
                                        <p:tgtEl>
                                          <p:spTgt spid="22569"/>
                                        </p:tgtEl>
                                        <p:attrNameLst>
                                          <p:attrName>ppt_w</p:attrName>
                                        </p:attrNameLst>
                                      </p:cBhvr>
                                      <p:tavLst>
                                        <p:tav tm="0">
                                          <p:val>
                                            <p:fltVal val="0"/>
                                          </p:val>
                                        </p:tav>
                                        <p:tav tm="100000">
                                          <p:val>
                                            <p:strVal val="#ppt_w"/>
                                          </p:val>
                                        </p:tav>
                                      </p:tavLst>
                                    </p:anim>
                                    <p:anim calcmode="lin" valueType="num">
                                      <p:cBhvr>
                                        <p:cTn id="50" dur="500" fill="hold"/>
                                        <p:tgtEl>
                                          <p:spTgt spid="22569"/>
                                        </p:tgtEl>
                                        <p:attrNameLst>
                                          <p:attrName>ppt_h</p:attrName>
                                        </p:attrNameLst>
                                      </p:cBhvr>
                                      <p:tavLst>
                                        <p:tav tm="0">
                                          <p:val>
                                            <p:fltVal val="0"/>
                                          </p:val>
                                        </p:tav>
                                        <p:tav tm="100000">
                                          <p:val>
                                            <p:strVal val="#ppt_h"/>
                                          </p:val>
                                        </p:tav>
                                      </p:tavLst>
                                    </p:anim>
                                    <p:animEffect transition="in" filter="fade">
                                      <p:cBhvr>
                                        <p:cTn id="51" dur="500"/>
                                        <p:tgtEl>
                                          <p:spTgt spid="22569"/>
                                        </p:tgtEl>
                                      </p:cBhvr>
                                    </p:animEffect>
                                  </p:childTnLst>
                                </p:cTn>
                              </p:par>
                            </p:childTnLst>
                          </p:cTn>
                        </p:par>
                      </p:childTnLst>
                    </p:cTn>
                  </p:par>
                  <p:par>
                    <p:cTn id="52" fill="hold">
                      <p:stCondLst>
                        <p:cond delay="indefinite"/>
                      </p:stCondLst>
                      <p:childTnLst>
                        <p:par>
                          <p:cTn id="53" fill="hold">
                            <p:stCondLst>
                              <p:cond delay="0"/>
                            </p:stCondLst>
                            <p:childTnLst>
                              <p:par>
                                <p:cTn id="54" presetID="53" presetClass="entr" presetSubtype="16" fill="hold" grpId="0" nodeType="clickEffect">
                                  <p:stCondLst>
                                    <p:cond delay="0"/>
                                  </p:stCondLst>
                                  <p:childTnLst>
                                    <p:set>
                                      <p:cBhvr>
                                        <p:cTn id="55" dur="1" fill="hold">
                                          <p:stCondLst>
                                            <p:cond delay="0"/>
                                          </p:stCondLst>
                                        </p:cTn>
                                        <p:tgtEl>
                                          <p:spTgt spid="22538"/>
                                        </p:tgtEl>
                                        <p:attrNameLst>
                                          <p:attrName>style.visibility</p:attrName>
                                        </p:attrNameLst>
                                      </p:cBhvr>
                                      <p:to>
                                        <p:strVal val="visible"/>
                                      </p:to>
                                    </p:set>
                                    <p:anim calcmode="lin" valueType="num">
                                      <p:cBhvr>
                                        <p:cTn id="56" dur="500" fill="hold"/>
                                        <p:tgtEl>
                                          <p:spTgt spid="22538"/>
                                        </p:tgtEl>
                                        <p:attrNameLst>
                                          <p:attrName>ppt_w</p:attrName>
                                        </p:attrNameLst>
                                      </p:cBhvr>
                                      <p:tavLst>
                                        <p:tav tm="0">
                                          <p:val>
                                            <p:fltVal val="0"/>
                                          </p:val>
                                        </p:tav>
                                        <p:tav tm="100000">
                                          <p:val>
                                            <p:strVal val="#ppt_w"/>
                                          </p:val>
                                        </p:tav>
                                      </p:tavLst>
                                    </p:anim>
                                    <p:anim calcmode="lin" valueType="num">
                                      <p:cBhvr>
                                        <p:cTn id="57" dur="500" fill="hold"/>
                                        <p:tgtEl>
                                          <p:spTgt spid="22538"/>
                                        </p:tgtEl>
                                        <p:attrNameLst>
                                          <p:attrName>ppt_h</p:attrName>
                                        </p:attrNameLst>
                                      </p:cBhvr>
                                      <p:tavLst>
                                        <p:tav tm="0">
                                          <p:val>
                                            <p:fltVal val="0"/>
                                          </p:val>
                                        </p:tav>
                                        <p:tav tm="100000">
                                          <p:val>
                                            <p:strVal val="#ppt_h"/>
                                          </p:val>
                                        </p:tav>
                                      </p:tavLst>
                                    </p:anim>
                                    <p:animEffect transition="in" filter="fade">
                                      <p:cBhvr>
                                        <p:cTn id="58" dur="500"/>
                                        <p:tgtEl>
                                          <p:spTgt spid="22538"/>
                                        </p:tgtEl>
                                      </p:cBhvr>
                                    </p:animEffect>
                                  </p:childTnLst>
                                </p:cTn>
                              </p:par>
                              <p:par>
                                <p:cTn id="59" presetID="53" presetClass="entr" presetSubtype="16" fill="hold" grpId="0" nodeType="withEffect">
                                  <p:stCondLst>
                                    <p:cond delay="0"/>
                                  </p:stCondLst>
                                  <p:childTnLst>
                                    <p:set>
                                      <p:cBhvr>
                                        <p:cTn id="60" dur="1" fill="hold">
                                          <p:stCondLst>
                                            <p:cond delay="0"/>
                                          </p:stCondLst>
                                        </p:cTn>
                                        <p:tgtEl>
                                          <p:spTgt spid="22562"/>
                                        </p:tgtEl>
                                        <p:attrNameLst>
                                          <p:attrName>style.visibility</p:attrName>
                                        </p:attrNameLst>
                                      </p:cBhvr>
                                      <p:to>
                                        <p:strVal val="visible"/>
                                      </p:to>
                                    </p:set>
                                    <p:anim calcmode="lin" valueType="num">
                                      <p:cBhvr>
                                        <p:cTn id="61" dur="500" fill="hold"/>
                                        <p:tgtEl>
                                          <p:spTgt spid="22562"/>
                                        </p:tgtEl>
                                        <p:attrNameLst>
                                          <p:attrName>ppt_w</p:attrName>
                                        </p:attrNameLst>
                                      </p:cBhvr>
                                      <p:tavLst>
                                        <p:tav tm="0">
                                          <p:val>
                                            <p:fltVal val="0"/>
                                          </p:val>
                                        </p:tav>
                                        <p:tav tm="100000">
                                          <p:val>
                                            <p:strVal val="#ppt_w"/>
                                          </p:val>
                                        </p:tav>
                                      </p:tavLst>
                                    </p:anim>
                                    <p:anim calcmode="lin" valueType="num">
                                      <p:cBhvr>
                                        <p:cTn id="62" dur="500" fill="hold"/>
                                        <p:tgtEl>
                                          <p:spTgt spid="22562"/>
                                        </p:tgtEl>
                                        <p:attrNameLst>
                                          <p:attrName>ppt_h</p:attrName>
                                        </p:attrNameLst>
                                      </p:cBhvr>
                                      <p:tavLst>
                                        <p:tav tm="0">
                                          <p:val>
                                            <p:fltVal val="0"/>
                                          </p:val>
                                        </p:tav>
                                        <p:tav tm="100000">
                                          <p:val>
                                            <p:strVal val="#ppt_h"/>
                                          </p:val>
                                        </p:tav>
                                      </p:tavLst>
                                    </p:anim>
                                    <p:animEffect transition="in" filter="fade">
                                      <p:cBhvr>
                                        <p:cTn id="63" dur="500"/>
                                        <p:tgtEl>
                                          <p:spTgt spid="22562"/>
                                        </p:tgtEl>
                                      </p:cBhvr>
                                    </p:animEffect>
                                  </p:childTnLst>
                                </p:cTn>
                              </p:par>
                              <p:par>
                                <p:cTn id="64" presetID="53" presetClass="entr" presetSubtype="16" fill="hold" grpId="0" nodeType="withEffect">
                                  <p:stCondLst>
                                    <p:cond delay="0"/>
                                  </p:stCondLst>
                                  <p:childTnLst>
                                    <p:set>
                                      <p:cBhvr>
                                        <p:cTn id="65" dur="1" fill="hold">
                                          <p:stCondLst>
                                            <p:cond delay="0"/>
                                          </p:stCondLst>
                                        </p:cTn>
                                        <p:tgtEl>
                                          <p:spTgt spid="22537"/>
                                        </p:tgtEl>
                                        <p:attrNameLst>
                                          <p:attrName>style.visibility</p:attrName>
                                        </p:attrNameLst>
                                      </p:cBhvr>
                                      <p:to>
                                        <p:strVal val="visible"/>
                                      </p:to>
                                    </p:set>
                                    <p:anim calcmode="lin" valueType="num">
                                      <p:cBhvr>
                                        <p:cTn id="66" dur="500" fill="hold"/>
                                        <p:tgtEl>
                                          <p:spTgt spid="22537"/>
                                        </p:tgtEl>
                                        <p:attrNameLst>
                                          <p:attrName>ppt_w</p:attrName>
                                        </p:attrNameLst>
                                      </p:cBhvr>
                                      <p:tavLst>
                                        <p:tav tm="0">
                                          <p:val>
                                            <p:fltVal val="0"/>
                                          </p:val>
                                        </p:tav>
                                        <p:tav tm="100000">
                                          <p:val>
                                            <p:strVal val="#ppt_w"/>
                                          </p:val>
                                        </p:tav>
                                      </p:tavLst>
                                    </p:anim>
                                    <p:anim calcmode="lin" valueType="num">
                                      <p:cBhvr>
                                        <p:cTn id="67" dur="500" fill="hold"/>
                                        <p:tgtEl>
                                          <p:spTgt spid="22537"/>
                                        </p:tgtEl>
                                        <p:attrNameLst>
                                          <p:attrName>ppt_h</p:attrName>
                                        </p:attrNameLst>
                                      </p:cBhvr>
                                      <p:tavLst>
                                        <p:tav tm="0">
                                          <p:val>
                                            <p:fltVal val="0"/>
                                          </p:val>
                                        </p:tav>
                                        <p:tav tm="100000">
                                          <p:val>
                                            <p:strVal val="#ppt_h"/>
                                          </p:val>
                                        </p:tav>
                                      </p:tavLst>
                                    </p:anim>
                                    <p:animEffect transition="in" filter="fade">
                                      <p:cBhvr>
                                        <p:cTn id="68" dur="500"/>
                                        <p:tgtEl>
                                          <p:spTgt spid="22537"/>
                                        </p:tgtEl>
                                      </p:cBhvr>
                                    </p:animEffect>
                                  </p:childTnLst>
                                </p:cTn>
                              </p:par>
                              <p:par>
                                <p:cTn id="69" presetID="53" presetClass="entr" presetSubtype="16" fill="hold" grpId="0" nodeType="withEffect">
                                  <p:stCondLst>
                                    <p:cond delay="0"/>
                                  </p:stCondLst>
                                  <p:childTnLst>
                                    <p:set>
                                      <p:cBhvr>
                                        <p:cTn id="70" dur="1" fill="hold">
                                          <p:stCondLst>
                                            <p:cond delay="0"/>
                                          </p:stCondLst>
                                        </p:cTn>
                                        <p:tgtEl>
                                          <p:spTgt spid="22563"/>
                                        </p:tgtEl>
                                        <p:attrNameLst>
                                          <p:attrName>style.visibility</p:attrName>
                                        </p:attrNameLst>
                                      </p:cBhvr>
                                      <p:to>
                                        <p:strVal val="visible"/>
                                      </p:to>
                                    </p:set>
                                    <p:anim calcmode="lin" valueType="num">
                                      <p:cBhvr>
                                        <p:cTn id="71" dur="500" fill="hold"/>
                                        <p:tgtEl>
                                          <p:spTgt spid="22563"/>
                                        </p:tgtEl>
                                        <p:attrNameLst>
                                          <p:attrName>ppt_w</p:attrName>
                                        </p:attrNameLst>
                                      </p:cBhvr>
                                      <p:tavLst>
                                        <p:tav tm="0">
                                          <p:val>
                                            <p:fltVal val="0"/>
                                          </p:val>
                                        </p:tav>
                                        <p:tav tm="100000">
                                          <p:val>
                                            <p:strVal val="#ppt_w"/>
                                          </p:val>
                                        </p:tav>
                                      </p:tavLst>
                                    </p:anim>
                                    <p:anim calcmode="lin" valueType="num">
                                      <p:cBhvr>
                                        <p:cTn id="72" dur="500" fill="hold"/>
                                        <p:tgtEl>
                                          <p:spTgt spid="22563"/>
                                        </p:tgtEl>
                                        <p:attrNameLst>
                                          <p:attrName>ppt_h</p:attrName>
                                        </p:attrNameLst>
                                      </p:cBhvr>
                                      <p:tavLst>
                                        <p:tav tm="0">
                                          <p:val>
                                            <p:fltVal val="0"/>
                                          </p:val>
                                        </p:tav>
                                        <p:tav tm="100000">
                                          <p:val>
                                            <p:strVal val="#ppt_h"/>
                                          </p:val>
                                        </p:tav>
                                      </p:tavLst>
                                    </p:anim>
                                    <p:animEffect transition="in" filter="fade">
                                      <p:cBhvr>
                                        <p:cTn id="73" dur="500"/>
                                        <p:tgtEl>
                                          <p:spTgt spid="22563"/>
                                        </p:tgtEl>
                                      </p:cBhvr>
                                    </p:animEffect>
                                  </p:childTnLst>
                                </p:cTn>
                              </p:par>
                              <p:par>
                                <p:cTn id="74" presetID="53" presetClass="entr" presetSubtype="16" fill="hold" grpId="0" nodeType="withEffect">
                                  <p:stCondLst>
                                    <p:cond delay="0"/>
                                  </p:stCondLst>
                                  <p:childTnLst>
                                    <p:set>
                                      <p:cBhvr>
                                        <p:cTn id="75" dur="1" fill="hold">
                                          <p:stCondLst>
                                            <p:cond delay="0"/>
                                          </p:stCondLst>
                                        </p:cTn>
                                        <p:tgtEl>
                                          <p:spTgt spid="22536"/>
                                        </p:tgtEl>
                                        <p:attrNameLst>
                                          <p:attrName>style.visibility</p:attrName>
                                        </p:attrNameLst>
                                      </p:cBhvr>
                                      <p:to>
                                        <p:strVal val="visible"/>
                                      </p:to>
                                    </p:set>
                                    <p:anim calcmode="lin" valueType="num">
                                      <p:cBhvr>
                                        <p:cTn id="76" dur="500" fill="hold"/>
                                        <p:tgtEl>
                                          <p:spTgt spid="22536"/>
                                        </p:tgtEl>
                                        <p:attrNameLst>
                                          <p:attrName>ppt_w</p:attrName>
                                        </p:attrNameLst>
                                      </p:cBhvr>
                                      <p:tavLst>
                                        <p:tav tm="0">
                                          <p:val>
                                            <p:fltVal val="0"/>
                                          </p:val>
                                        </p:tav>
                                        <p:tav tm="100000">
                                          <p:val>
                                            <p:strVal val="#ppt_w"/>
                                          </p:val>
                                        </p:tav>
                                      </p:tavLst>
                                    </p:anim>
                                    <p:anim calcmode="lin" valueType="num">
                                      <p:cBhvr>
                                        <p:cTn id="77" dur="500" fill="hold"/>
                                        <p:tgtEl>
                                          <p:spTgt spid="22536"/>
                                        </p:tgtEl>
                                        <p:attrNameLst>
                                          <p:attrName>ppt_h</p:attrName>
                                        </p:attrNameLst>
                                      </p:cBhvr>
                                      <p:tavLst>
                                        <p:tav tm="0">
                                          <p:val>
                                            <p:fltVal val="0"/>
                                          </p:val>
                                        </p:tav>
                                        <p:tav tm="100000">
                                          <p:val>
                                            <p:strVal val="#ppt_h"/>
                                          </p:val>
                                        </p:tav>
                                      </p:tavLst>
                                    </p:anim>
                                    <p:animEffect transition="in" filter="fade">
                                      <p:cBhvr>
                                        <p:cTn id="78" dur="500"/>
                                        <p:tgtEl>
                                          <p:spTgt spid="22536"/>
                                        </p:tgtEl>
                                      </p:cBhvr>
                                    </p:animEffect>
                                  </p:childTnLst>
                                </p:cTn>
                              </p:par>
                              <p:par>
                                <p:cTn id="79" presetID="53" presetClass="entr" presetSubtype="16" fill="hold" grpId="0" nodeType="withEffect">
                                  <p:stCondLst>
                                    <p:cond delay="0"/>
                                  </p:stCondLst>
                                  <p:childTnLst>
                                    <p:set>
                                      <p:cBhvr>
                                        <p:cTn id="80" dur="1" fill="hold">
                                          <p:stCondLst>
                                            <p:cond delay="0"/>
                                          </p:stCondLst>
                                        </p:cTn>
                                        <p:tgtEl>
                                          <p:spTgt spid="22564"/>
                                        </p:tgtEl>
                                        <p:attrNameLst>
                                          <p:attrName>style.visibility</p:attrName>
                                        </p:attrNameLst>
                                      </p:cBhvr>
                                      <p:to>
                                        <p:strVal val="visible"/>
                                      </p:to>
                                    </p:set>
                                    <p:anim calcmode="lin" valueType="num">
                                      <p:cBhvr>
                                        <p:cTn id="81" dur="500" fill="hold"/>
                                        <p:tgtEl>
                                          <p:spTgt spid="22564"/>
                                        </p:tgtEl>
                                        <p:attrNameLst>
                                          <p:attrName>ppt_w</p:attrName>
                                        </p:attrNameLst>
                                      </p:cBhvr>
                                      <p:tavLst>
                                        <p:tav tm="0">
                                          <p:val>
                                            <p:fltVal val="0"/>
                                          </p:val>
                                        </p:tav>
                                        <p:tav tm="100000">
                                          <p:val>
                                            <p:strVal val="#ppt_w"/>
                                          </p:val>
                                        </p:tav>
                                      </p:tavLst>
                                    </p:anim>
                                    <p:anim calcmode="lin" valueType="num">
                                      <p:cBhvr>
                                        <p:cTn id="82" dur="500" fill="hold"/>
                                        <p:tgtEl>
                                          <p:spTgt spid="22564"/>
                                        </p:tgtEl>
                                        <p:attrNameLst>
                                          <p:attrName>ppt_h</p:attrName>
                                        </p:attrNameLst>
                                      </p:cBhvr>
                                      <p:tavLst>
                                        <p:tav tm="0">
                                          <p:val>
                                            <p:fltVal val="0"/>
                                          </p:val>
                                        </p:tav>
                                        <p:tav tm="100000">
                                          <p:val>
                                            <p:strVal val="#ppt_h"/>
                                          </p:val>
                                        </p:tav>
                                      </p:tavLst>
                                    </p:anim>
                                    <p:animEffect transition="in" filter="fade">
                                      <p:cBhvr>
                                        <p:cTn id="83" dur="500"/>
                                        <p:tgtEl>
                                          <p:spTgt spid="22564"/>
                                        </p:tgtEl>
                                      </p:cBhvr>
                                    </p:animEffect>
                                  </p:childTnLst>
                                </p:cTn>
                              </p:par>
                            </p:childTnLst>
                          </p:cTn>
                        </p:par>
                      </p:childTnLst>
                    </p:cTn>
                  </p:par>
                  <p:par>
                    <p:cTn id="84" fill="hold">
                      <p:stCondLst>
                        <p:cond delay="indefinite"/>
                      </p:stCondLst>
                      <p:childTnLst>
                        <p:par>
                          <p:cTn id="85" fill="hold">
                            <p:stCondLst>
                              <p:cond delay="0"/>
                            </p:stCondLst>
                            <p:childTnLst>
                              <p:par>
                                <p:cTn id="86" presetID="22" presetClass="entr" presetSubtype="8" fill="hold" grpId="0" nodeType="clickEffect">
                                  <p:stCondLst>
                                    <p:cond delay="0"/>
                                  </p:stCondLst>
                                  <p:childTnLst>
                                    <p:set>
                                      <p:cBhvr>
                                        <p:cTn id="87" dur="1" fill="hold">
                                          <p:stCondLst>
                                            <p:cond delay="0"/>
                                          </p:stCondLst>
                                        </p:cTn>
                                        <p:tgtEl>
                                          <p:spTgt spid="28"/>
                                        </p:tgtEl>
                                        <p:attrNameLst>
                                          <p:attrName>style.visibility</p:attrName>
                                        </p:attrNameLst>
                                      </p:cBhvr>
                                      <p:to>
                                        <p:strVal val="visible"/>
                                      </p:to>
                                    </p:set>
                                    <p:animEffect transition="in" filter="wipe(left)">
                                      <p:cBhvr>
                                        <p:cTn id="88" dur="500"/>
                                        <p:tgtEl>
                                          <p:spTgt spid="28"/>
                                        </p:tgtEl>
                                      </p:cBhvr>
                                    </p:animEffect>
                                  </p:childTnLst>
                                </p:cTn>
                              </p:par>
                              <p:par>
                                <p:cTn id="89" presetID="22" presetClass="entr" presetSubtype="8" fill="hold" grpId="0" nodeType="withEffect">
                                  <p:stCondLst>
                                    <p:cond delay="0"/>
                                  </p:stCondLst>
                                  <p:childTnLst>
                                    <p:set>
                                      <p:cBhvr>
                                        <p:cTn id="90" dur="1" fill="hold">
                                          <p:stCondLst>
                                            <p:cond delay="0"/>
                                          </p:stCondLst>
                                        </p:cTn>
                                        <p:tgtEl>
                                          <p:spTgt spid="29"/>
                                        </p:tgtEl>
                                        <p:attrNameLst>
                                          <p:attrName>style.visibility</p:attrName>
                                        </p:attrNameLst>
                                      </p:cBhvr>
                                      <p:to>
                                        <p:strVal val="visible"/>
                                      </p:to>
                                    </p:set>
                                    <p:animEffect transition="in" filter="wipe(left)">
                                      <p:cBhvr>
                                        <p:cTn id="91" dur="500"/>
                                        <p:tgtEl>
                                          <p:spTgt spid="29"/>
                                        </p:tgtEl>
                                      </p:cBhvr>
                                    </p:animEffect>
                                  </p:childTnLst>
                                </p:cTn>
                              </p:par>
                              <p:par>
                                <p:cTn id="92" presetID="22" presetClass="entr" presetSubtype="8" fill="hold" grpId="0" nodeType="withEffect">
                                  <p:stCondLst>
                                    <p:cond delay="0"/>
                                  </p:stCondLst>
                                  <p:childTnLst>
                                    <p:set>
                                      <p:cBhvr>
                                        <p:cTn id="93" dur="1" fill="hold">
                                          <p:stCondLst>
                                            <p:cond delay="0"/>
                                          </p:stCondLst>
                                        </p:cTn>
                                        <p:tgtEl>
                                          <p:spTgt spid="30"/>
                                        </p:tgtEl>
                                        <p:attrNameLst>
                                          <p:attrName>style.visibility</p:attrName>
                                        </p:attrNameLst>
                                      </p:cBhvr>
                                      <p:to>
                                        <p:strVal val="visible"/>
                                      </p:to>
                                    </p:set>
                                    <p:animEffect transition="in" filter="wipe(left)">
                                      <p:cBhvr>
                                        <p:cTn id="94" dur="500"/>
                                        <p:tgtEl>
                                          <p:spTgt spid="30"/>
                                        </p:tgtEl>
                                      </p:cBhvr>
                                    </p:animEffect>
                                  </p:childTnLst>
                                </p:cTn>
                              </p:par>
                            </p:childTnLst>
                          </p:cTn>
                        </p:par>
                      </p:childTnLst>
                    </p:cTn>
                  </p:par>
                  <p:par>
                    <p:cTn id="95" fill="hold">
                      <p:stCondLst>
                        <p:cond delay="indefinite"/>
                      </p:stCondLst>
                      <p:childTnLst>
                        <p:par>
                          <p:cTn id="96" fill="hold">
                            <p:stCondLst>
                              <p:cond delay="0"/>
                            </p:stCondLst>
                            <p:childTnLst>
                              <p:par>
                                <p:cTn id="97" presetID="22" presetClass="entr" presetSubtype="2" fill="hold" grpId="0" nodeType="clickEffect">
                                  <p:stCondLst>
                                    <p:cond delay="0"/>
                                  </p:stCondLst>
                                  <p:childTnLst>
                                    <p:set>
                                      <p:cBhvr>
                                        <p:cTn id="98" dur="1" fill="hold">
                                          <p:stCondLst>
                                            <p:cond delay="0"/>
                                          </p:stCondLst>
                                        </p:cTn>
                                        <p:tgtEl>
                                          <p:spTgt spid="25"/>
                                        </p:tgtEl>
                                        <p:attrNameLst>
                                          <p:attrName>style.visibility</p:attrName>
                                        </p:attrNameLst>
                                      </p:cBhvr>
                                      <p:to>
                                        <p:strVal val="visible"/>
                                      </p:to>
                                    </p:set>
                                    <p:animEffect transition="in" filter="wipe(right)">
                                      <p:cBhvr>
                                        <p:cTn id="99" dur="500"/>
                                        <p:tgtEl>
                                          <p:spTgt spid="25"/>
                                        </p:tgtEl>
                                      </p:cBhvr>
                                    </p:animEffect>
                                  </p:childTnLst>
                                </p:cTn>
                              </p:par>
                              <p:par>
                                <p:cTn id="100" presetID="22" presetClass="entr" presetSubtype="2" fill="hold" grpId="0" nodeType="withEffect">
                                  <p:stCondLst>
                                    <p:cond delay="0"/>
                                  </p:stCondLst>
                                  <p:childTnLst>
                                    <p:set>
                                      <p:cBhvr>
                                        <p:cTn id="101" dur="1" fill="hold">
                                          <p:stCondLst>
                                            <p:cond delay="0"/>
                                          </p:stCondLst>
                                        </p:cTn>
                                        <p:tgtEl>
                                          <p:spTgt spid="26"/>
                                        </p:tgtEl>
                                        <p:attrNameLst>
                                          <p:attrName>style.visibility</p:attrName>
                                        </p:attrNameLst>
                                      </p:cBhvr>
                                      <p:to>
                                        <p:strVal val="visible"/>
                                      </p:to>
                                    </p:set>
                                    <p:animEffect transition="in" filter="wipe(right)">
                                      <p:cBhvr>
                                        <p:cTn id="102" dur="500"/>
                                        <p:tgtEl>
                                          <p:spTgt spid="26"/>
                                        </p:tgtEl>
                                      </p:cBhvr>
                                    </p:animEffect>
                                  </p:childTnLst>
                                </p:cTn>
                              </p:par>
                              <p:par>
                                <p:cTn id="103" presetID="22" presetClass="entr" presetSubtype="2" fill="hold" grpId="0" nodeType="withEffect">
                                  <p:stCondLst>
                                    <p:cond delay="0"/>
                                  </p:stCondLst>
                                  <p:childTnLst>
                                    <p:set>
                                      <p:cBhvr>
                                        <p:cTn id="104" dur="1" fill="hold">
                                          <p:stCondLst>
                                            <p:cond delay="0"/>
                                          </p:stCondLst>
                                        </p:cTn>
                                        <p:tgtEl>
                                          <p:spTgt spid="27"/>
                                        </p:tgtEl>
                                        <p:attrNameLst>
                                          <p:attrName>style.visibility</p:attrName>
                                        </p:attrNameLst>
                                      </p:cBhvr>
                                      <p:to>
                                        <p:strVal val="visible"/>
                                      </p:to>
                                    </p:set>
                                    <p:animEffect transition="in" filter="wipe(right)">
                                      <p:cBhvr>
                                        <p:cTn id="105"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p:bldP spid="22534" grpId="0" bldLvl="0" animBg="1"/>
      <p:bldP spid="22561" grpId="0" bldLvl="0" animBg="1"/>
      <p:bldP spid="22538" grpId="0" bldLvl="0" animBg="1"/>
      <p:bldP spid="22562" grpId="0" bldLvl="0" animBg="1"/>
      <p:bldP spid="22537" grpId="0" bldLvl="0" animBg="1"/>
      <p:bldP spid="22563" grpId="0" bldLvl="0" animBg="1"/>
      <p:bldP spid="22536" grpId="0" bldLvl="0" animBg="1"/>
      <p:bldP spid="22564" grpId="0" bldLvl="0" animBg="1"/>
      <p:bldP spid="22533" grpId="0" bldLvl="0" animBg="1"/>
      <p:bldP spid="22568" grpId="0" bldLvl="0" animBg="1"/>
      <p:bldP spid="22535" grpId="0" bldLvl="0" animBg="1"/>
      <p:bldP spid="22569" grpId="0" bldLvl="0" animBg="1"/>
      <p:bldP spid="25" grpId="0" bldLvl="0" animBg="1"/>
      <p:bldP spid="26" grpId="0" bldLvl="0" animBg="1"/>
      <p:bldP spid="27" grpId="0" bldLvl="0" animBg="1"/>
      <p:bldP spid="28" grpId="0" bldLvl="0" animBg="1"/>
      <p:bldP spid="29" grpId="0" bldLvl="0" animBg="1"/>
      <p:bldP spid="30" grpId="0" bldLvl="0" animBg="1"/>
    </p:bldLst>
  </p:timing>
</p:sld>
</file>

<file path=ppt/slides/slide1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矩形 1"/>
          <p:cNvSpPr/>
          <p:nvPr/>
        </p:nvSpPr>
        <p:spPr>
          <a:xfrm>
            <a:off x="-1" y="1995686"/>
            <a:ext cx="1295637" cy="1152127"/>
          </a:xfrm>
          <a:prstGeom prst="rect">
            <a:avLst/>
          </a:prstGeom>
          <a:solidFill>
            <a:srgbClr val="FF474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dirty="0"/>
          </a:p>
        </p:txBody>
      </p:sp>
      <p:sp>
        <p:nvSpPr>
          <p:cNvPr id="6" name="矩形 5"/>
          <p:cNvSpPr/>
          <p:nvPr/>
        </p:nvSpPr>
        <p:spPr>
          <a:xfrm>
            <a:off x="2736540" y="1995687"/>
            <a:ext cx="6407460" cy="1152126"/>
          </a:xfrm>
          <a:prstGeom prst="rect">
            <a:avLst/>
          </a:prstGeom>
          <a:solidFill>
            <a:srgbClr val="91D10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800" dirty="0"/>
          </a:p>
        </p:txBody>
      </p:sp>
      <p:sp>
        <p:nvSpPr>
          <p:cNvPr id="7" name="TextBox 6"/>
          <p:cNvSpPr txBox="1"/>
          <p:nvPr/>
        </p:nvSpPr>
        <p:spPr>
          <a:xfrm>
            <a:off x="2915816" y="2067694"/>
            <a:ext cx="1872208" cy="954107"/>
          </a:xfrm>
          <a:prstGeom prst="rect">
            <a:avLst/>
          </a:prstGeom>
          <a:noFill/>
        </p:spPr>
        <p:txBody>
          <a:bodyPr wrap="square" rtlCol="0">
            <a:spAutoFit/>
          </a:bodyPr>
          <a:lstStyle/>
          <a:p>
            <a:r>
              <a:rPr lang="en-US" altLang="zh-CN" sz="2800" dirty="0" smtClean="0">
                <a:solidFill>
                  <a:schemeClr val="bg1"/>
                </a:solidFill>
                <a:latin typeface="8Pin Matrix" pitchFamily="2" charset="0"/>
              </a:rPr>
              <a:t>PART FOUR</a:t>
            </a:r>
            <a:endParaRPr lang="zh-CN" altLang="en-US" sz="2800" dirty="0">
              <a:solidFill>
                <a:schemeClr val="bg1"/>
              </a:solidFill>
              <a:latin typeface="8Pin Matrix" pitchFamily="2" charset="0"/>
            </a:endParaRPr>
          </a:p>
        </p:txBody>
      </p:sp>
      <p:sp>
        <p:nvSpPr>
          <p:cNvPr id="14" name="Freeform 34"/>
          <p:cNvSpPr>
            <a:spLocks noEditPoints="1"/>
          </p:cNvSpPr>
          <p:nvPr/>
        </p:nvSpPr>
        <p:spPr>
          <a:xfrm>
            <a:off x="1403033" y="1995488"/>
            <a:ext cx="1189037" cy="1184275"/>
          </a:xfrm>
          <a:custGeom>
            <a:avLst/>
            <a:gdLst/>
            <a:ahLst/>
            <a:cxnLst>
              <a:cxn ang="0">
                <a:pos x="1074346" y="1021820"/>
              </a:cxn>
              <a:cxn ang="0">
                <a:pos x="952634" y="1021820"/>
              </a:cxn>
              <a:cxn ang="0">
                <a:pos x="1146906" y="115367"/>
              </a:cxn>
              <a:cxn ang="0">
                <a:pos x="985403" y="2354"/>
              </a:cxn>
              <a:cxn ang="0">
                <a:pos x="559409" y="386125"/>
              </a:cxn>
              <a:cxn ang="0">
                <a:pos x="498553" y="473239"/>
              </a:cxn>
              <a:cxn ang="0">
                <a:pos x="444719" y="499138"/>
              </a:cxn>
              <a:cxn ang="0">
                <a:pos x="451740" y="661593"/>
              </a:cxn>
              <a:cxn ang="0">
                <a:pos x="105328" y="962959"/>
              </a:cxn>
              <a:cxn ang="0">
                <a:pos x="67878" y="1184275"/>
              </a:cxn>
              <a:cxn ang="0">
                <a:pos x="245766" y="1005339"/>
              </a:cxn>
              <a:cxn ang="0">
                <a:pos x="526640" y="739289"/>
              </a:cxn>
              <a:cxn ang="0">
                <a:pos x="683462" y="739289"/>
              </a:cxn>
              <a:cxn ang="0">
                <a:pos x="730275" y="640403"/>
              </a:cxn>
              <a:cxn ang="0">
                <a:pos x="798153" y="626277"/>
              </a:cxn>
              <a:cxn ang="0">
                <a:pos x="1146906" y="115367"/>
              </a:cxn>
              <a:cxn ang="0">
                <a:pos x="463444" y="388480"/>
              </a:cxn>
              <a:cxn ang="0">
                <a:pos x="477487" y="371999"/>
              </a:cxn>
              <a:cxn ang="0">
                <a:pos x="514937" y="334328"/>
              </a:cxn>
              <a:cxn ang="0">
                <a:pos x="255128" y="2354"/>
              </a:cxn>
              <a:cxn ang="0">
                <a:pos x="332369" y="190708"/>
              </a:cxn>
              <a:cxn ang="0">
                <a:pos x="25747" y="233088"/>
              </a:cxn>
              <a:cxn ang="0">
                <a:pos x="273853" y="532100"/>
              </a:cxn>
              <a:cxn ang="0">
                <a:pos x="358115" y="515619"/>
              </a:cxn>
              <a:cxn ang="0">
                <a:pos x="430675" y="421442"/>
              </a:cxn>
              <a:cxn ang="0">
                <a:pos x="793472" y="720454"/>
              </a:cxn>
              <a:cxn ang="0">
                <a:pos x="730275" y="786377"/>
              </a:cxn>
              <a:cxn ang="0">
                <a:pos x="875393" y="1035946"/>
              </a:cxn>
              <a:cxn ang="0">
                <a:pos x="1027534" y="1184275"/>
              </a:cxn>
              <a:cxn ang="0">
                <a:pos x="1158609" y="981795"/>
              </a:cxn>
              <a:cxn ang="0">
                <a:pos x="830922" y="685137"/>
              </a:cxn>
              <a:cxn ang="0">
                <a:pos x="779428" y="689846"/>
              </a:cxn>
            </a:cxnLst>
            <a:rect l="0" t="0" r="0" b="0"/>
            <a:pathLst>
              <a:path w="508" h="503">
                <a:moveTo>
                  <a:pt x="433" y="407"/>
                </a:moveTo>
                <a:cubicBezTo>
                  <a:pt x="447" y="407"/>
                  <a:pt x="459" y="419"/>
                  <a:pt x="459" y="434"/>
                </a:cubicBezTo>
                <a:cubicBezTo>
                  <a:pt x="459" y="448"/>
                  <a:pt x="447" y="460"/>
                  <a:pt x="433" y="460"/>
                </a:cubicBezTo>
                <a:cubicBezTo>
                  <a:pt x="418" y="460"/>
                  <a:pt x="407" y="448"/>
                  <a:pt x="407" y="434"/>
                </a:cubicBezTo>
                <a:cubicBezTo>
                  <a:pt x="407" y="419"/>
                  <a:pt x="418" y="407"/>
                  <a:pt x="433" y="407"/>
                </a:cubicBezTo>
                <a:close/>
                <a:moveTo>
                  <a:pt x="490" y="49"/>
                </a:moveTo>
                <a:lnTo>
                  <a:pt x="455" y="14"/>
                </a:lnTo>
                <a:cubicBezTo>
                  <a:pt x="446" y="5"/>
                  <a:pt x="433" y="1"/>
                  <a:pt x="421" y="1"/>
                </a:cubicBezTo>
                <a:cubicBezTo>
                  <a:pt x="409" y="1"/>
                  <a:pt x="397" y="5"/>
                  <a:pt x="388" y="14"/>
                </a:cubicBezTo>
                <a:lnTo>
                  <a:pt x="239" y="164"/>
                </a:lnTo>
                <a:cubicBezTo>
                  <a:pt x="243" y="172"/>
                  <a:pt x="240" y="186"/>
                  <a:pt x="233" y="193"/>
                </a:cubicBezTo>
                <a:cubicBezTo>
                  <a:pt x="228" y="198"/>
                  <a:pt x="220" y="201"/>
                  <a:pt x="213" y="201"/>
                </a:cubicBezTo>
                <a:cubicBezTo>
                  <a:pt x="209" y="201"/>
                  <a:pt x="206" y="200"/>
                  <a:pt x="203" y="199"/>
                </a:cubicBezTo>
                <a:lnTo>
                  <a:pt x="190" y="212"/>
                </a:lnTo>
                <a:cubicBezTo>
                  <a:pt x="172" y="230"/>
                  <a:pt x="172" y="260"/>
                  <a:pt x="190" y="279"/>
                </a:cubicBezTo>
                <a:lnTo>
                  <a:pt x="193" y="281"/>
                </a:lnTo>
                <a:lnTo>
                  <a:pt x="76" y="398"/>
                </a:lnTo>
                <a:lnTo>
                  <a:pt x="45" y="409"/>
                </a:lnTo>
                <a:lnTo>
                  <a:pt x="0" y="474"/>
                </a:lnTo>
                <a:lnTo>
                  <a:pt x="29" y="503"/>
                </a:lnTo>
                <a:lnTo>
                  <a:pt x="94" y="458"/>
                </a:lnTo>
                <a:lnTo>
                  <a:pt x="105" y="427"/>
                </a:lnTo>
                <a:lnTo>
                  <a:pt x="222" y="310"/>
                </a:lnTo>
                <a:lnTo>
                  <a:pt x="225" y="314"/>
                </a:lnTo>
                <a:cubicBezTo>
                  <a:pt x="234" y="323"/>
                  <a:pt x="247" y="328"/>
                  <a:pt x="259" y="328"/>
                </a:cubicBezTo>
                <a:cubicBezTo>
                  <a:pt x="271" y="328"/>
                  <a:pt x="283" y="323"/>
                  <a:pt x="292" y="314"/>
                </a:cubicBezTo>
                <a:lnTo>
                  <a:pt x="305" y="301"/>
                </a:lnTo>
                <a:cubicBezTo>
                  <a:pt x="301" y="292"/>
                  <a:pt x="304" y="279"/>
                  <a:pt x="312" y="272"/>
                </a:cubicBezTo>
                <a:cubicBezTo>
                  <a:pt x="316" y="267"/>
                  <a:pt x="324" y="264"/>
                  <a:pt x="331" y="264"/>
                </a:cubicBezTo>
                <a:cubicBezTo>
                  <a:pt x="335" y="264"/>
                  <a:pt x="338" y="264"/>
                  <a:pt x="341" y="266"/>
                </a:cubicBezTo>
                <a:lnTo>
                  <a:pt x="490" y="116"/>
                </a:lnTo>
                <a:cubicBezTo>
                  <a:pt x="508" y="98"/>
                  <a:pt x="508" y="68"/>
                  <a:pt x="490" y="49"/>
                </a:cubicBezTo>
                <a:close/>
                <a:moveTo>
                  <a:pt x="184" y="179"/>
                </a:moveTo>
                <a:lnTo>
                  <a:pt x="198" y="165"/>
                </a:lnTo>
                <a:lnTo>
                  <a:pt x="211" y="171"/>
                </a:lnTo>
                <a:lnTo>
                  <a:pt x="204" y="158"/>
                </a:lnTo>
                <a:lnTo>
                  <a:pt x="219" y="144"/>
                </a:lnTo>
                <a:lnTo>
                  <a:pt x="220" y="142"/>
                </a:lnTo>
                <a:cubicBezTo>
                  <a:pt x="224" y="134"/>
                  <a:pt x="225" y="126"/>
                  <a:pt x="225" y="118"/>
                </a:cubicBezTo>
                <a:cubicBezTo>
                  <a:pt x="225" y="58"/>
                  <a:pt x="168" y="0"/>
                  <a:pt x="109" y="1"/>
                </a:cubicBezTo>
                <a:cubicBezTo>
                  <a:pt x="108" y="1"/>
                  <a:pt x="102" y="8"/>
                  <a:pt x="98" y="12"/>
                </a:cubicBezTo>
                <a:cubicBezTo>
                  <a:pt x="146" y="60"/>
                  <a:pt x="142" y="52"/>
                  <a:pt x="142" y="81"/>
                </a:cubicBezTo>
                <a:cubicBezTo>
                  <a:pt x="142" y="105"/>
                  <a:pt x="104" y="143"/>
                  <a:pt x="80" y="143"/>
                </a:cubicBezTo>
                <a:cubicBezTo>
                  <a:pt x="50" y="143"/>
                  <a:pt x="60" y="148"/>
                  <a:pt x="11" y="99"/>
                </a:cubicBezTo>
                <a:cubicBezTo>
                  <a:pt x="7" y="102"/>
                  <a:pt x="0" y="109"/>
                  <a:pt x="0" y="109"/>
                </a:cubicBezTo>
                <a:cubicBezTo>
                  <a:pt x="1" y="169"/>
                  <a:pt x="58" y="226"/>
                  <a:pt x="117" y="226"/>
                </a:cubicBezTo>
                <a:cubicBezTo>
                  <a:pt x="128" y="226"/>
                  <a:pt x="140" y="223"/>
                  <a:pt x="151" y="217"/>
                </a:cubicBezTo>
                <a:lnTo>
                  <a:pt x="153" y="219"/>
                </a:lnTo>
                <a:cubicBezTo>
                  <a:pt x="157" y="209"/>
                  <a:pt x="163" y="200"/>
                  <a:pt x="171" y="192"/>
                </a:cubicBezTo>
                <a:lnTo>
                  <a:pt x="184" y="179"/>
                </a:lnTo>
                <a:close/>
                <a:moveTo>
                  <a:pt x="333" y="293"/>
                </a:moveTo>
                <a:lnTo>
                  <a:pt x="339" y="306"/>
                </a:lnTo>
                <a:lnTo>
                  <a:pt x="325" y="320"/>
                </a:lnTo>
                <a:lnTo>
                  <a:pt x="312" y="334"/>
                </a:lnTo>
                <a:cubicBezTo>
                  <a:pt x="304" y="341"/>
                  <a:pt x="295" y="347"/>
                  <a:pt x="285" y="351"/>
                </a:cubicBezTo>
                <a:lnTo>
                  <a:pt x="374" y="440"/>
                </a:lnTo>
                <a:lnTo>
                  <a:pt x="416" y="497"/>
                </a:lnTo>
                <a:lnTo>
                  <a:pt x="439" y="503"/>
                </a:lnTo>
                <a:lnTo>
                  <a:pt x="501" y="440"/>
                </a:lnTo>
                <a:lnTo>
                  <a:pt x="495" y="417"/>
                </a:lnTo>
                <a:lnTo>
                  <a:pt x="439" y="375"/>
                </a:lnTo>
                <a:lnTo>
                  <a:pt x="355" y="291"/>
                </a:lnTo>
                <a:lnTo>
                  <a:pt x="346" y="299"/>
                </a:lnTo>
                <a:lnTo>
                  <a:pt x="333" y="293"/>
                </a:lnTo>
                <a:close/>
              </a:path>
            </a:pathLst>
          </a:custGeom>
          <a:solidFill>
            <a:schemeClr val="bg1"/>
          </a:solidFill>
          <a:ln w="9525">
            <a:noFill/>
          </a:ln>
        </p:spPr>
        <p:txBody>
          <a:bodyPr/>
          <a:lstStyle/>
          <a:p>
            <a:endParaRPr lang="zh-CN" altLang="en-US"/>
          </a:p>
        </p:txBody>
      </p:sp>
      <p:sp>
        <p:nvSpPr>
          <p:cNvPr id="15" name="Freeform 21"/>
          <p:cNvSpPr>
            <a:spLocks noEditPoints="1"/>
          </p:cNvSpPr>
          <p:nvPr/>
        </p:nvSpPr>
        <p:spPr bwMode="auto">
          <a:xfrm>
            <a:off x="4265930" y="3342323"/>
            <a:ext cx="266700" cy="268288"/>
          </a:xfrm>
          <a:custGeom>
            <a:avLst/>
            <a:gdLst>
              <a:gd name="T0" fmla="*/ 117 w 234"/>
              <a:gd name="T1" fmla="*/ 0 h 234"/>
              <a:gd name="T2" fmla="*/ 234 w 234"/>
              <a:gd name="T3" fmla="*/ 117 h 234"/>
              <a:gd name="T4" fmla="*/ 117 w 234"/>
              <a:gd name="T5" fmla="*/ 234 h 234"/>
              <a:gd name="T6" fmla="*/ 0 w 234"/>
              <a:gd name="T7" fmla="*/ 117 h 234"/>
              <a:gd name="T8" fmla="*/ 117 w 234"/>
              <a:gd name="T9" fmla="*/ 0 h 234"/>
              <a:gd name="T10" fmla="*/ 99 w 234"/>
              <a:gd name="T11" fmla="*/ 199 h 234"/>
              <a:gd name="T12" fmla="*/ 135 w 234"/>
              <a:gd name="T13" fmla="*/ 199 h 234"/>
              <a:gd name="T14" fmla="*/ 135 w 234"/>
              <a:gd name="T15" fmla="*/ 136 h 234"/>
              <a:gd name="T16" fmla="*/ 199 w 234"/>
              <a:gd name="T17" fmla="*/ 136 h 234"/>
              <a:gd name="T18" fmla="*/ 199 w 234"/>
              <a:gd name="T19" fmla="*/ 99 h 234"/>
              <a:gd name="T20" fmla="*/ 135 w 234"/>
              <a:gd name="T21" fmla="*/ 99 h 234"/>
              <a:gd name="T22" fmla="*/ 135 w 234"/>
              <a:gd name="T23" fmla="*/ 35 h 234"/>
              <a:gd name="T24" fmla="*/ 99 w 234"/>
              <a:gd name="T25" fmla="*/ 35 h 234"/>
              <a:gd name="T26" fmla="*/ 99 w 234"/>
              <a:gd name="T27" fmla="*/ 99 h 234"/>
              <a:gd name="T28" fmla="*/ 35 w 234"/>
              <a:gd name="T29" fmla="*/ 99 h 234"/>
              <a:gd name="T30" fmla="*/ 35 w 234"/>
              <a:gd name="T31" fmla="*/ 136 h 234"/>
              <a:gd name="T32" fmla="*/ 99 w 234"/>
              <a:gd name="T33" fmla="*/ 136 h 234"/>
              <a:gd name="T34" fmla="*/ 99 w 234"/>
              <a:gd name="T35" fmla="*/ 199 h 2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34" h="234">
                <a:moveTo>
                  <a:pt x="117" y="0"/>
                </a:moveTo>
                <a:cubicBezTo>
                  <a:pt x="182" y="0"/>
                  <a:pt x="234" y="52"/>
                  <a:pt x="234" y="117"/>
                </a:cubicBezTo>
                <a:cubicBezTo>
                  <a:pt x="234" y="182"/>
                  <a:pt x="182" y="234"/>
                  <a:pt x="117" y="234"/>
                </a:cubicBezTo>
                <a:cubicBezTo>
                  <a:pt x="52" y="234"/>
                  <a:pt x="0" y="182"/>
                  <a:pt x="0" y="117"/>
                </a:cubicBezTo>
                <a:cubicBezTo>
                  <a:pt x="0" y="52"/>
                  <a:pt x="52" y="0"/>
                  <a:pt x="117" y="0"/>
                </a:cubicBezTo>
                <a:close/>
                <a:moveTo>
                  <a:pt x="99" y="199"/>
                </a:moveTo>
                <a:lnTo>
                  <a:pt x="135" y="199"/>
                </a:lnTo>
                <a:lnTo>
                  <a:pt x="135" y="136"/>
                </a:lnTo>
                <a:lnTo>
                  <a:pt x="199" y="136"/>
                </a:lnTo>
                <a:lnTo>
                  <a:pt x="199" y="99"/>
                </a:lnTo>
                <a:lnTo>
                  <a:pt x="135" y="99"/>
                </a:lnTo>
                <a:lnTo>
                  <a:pt x="135" y="35"/>
                </a:lnTo>
                <a:lnTo>
                  <a:pt x="99" y="35"/>
                </a:lnTo>
                <a:lnTo>
                  <a:pt x="99" y="99"/>
                </a:lnTo>
                <a:lnTo>
                  <a:pt x="35" y="99"/>
                </a:lnTo>
                <a:lnTo>
                  <a:pt x="35" y="136"/>
                </a:lnTo>
                <a:lnTo>
                  <a:pt x="99" y="136"/>
                </a:lnTo>
                <a:lnTo>
                  <a:pt x="99" y="199"/>
                </a:lnTo>
                <a:close/>
              </a:path>
            </a:pathLst>
          </a:custGeom>
          <a:solidFill>
            <a:schemeClr val="bg1"/>
          </a:solidFill>
          <a:ln>
            <a:noFill/>
          </a:ln>
        </p:spPr>
        <p:txBody>
          <a:bodyPr/>
          <a:lstStyle/>
          <a:p>
            <a:pPr marL="0" marR="0" lvl="0" indent="0" algn="l" defTabSz="914400" rtl="0" eaLnBrk="1" fontAlgn="base" latinLnBrk="0" hangingPunct="1">
              <a:lnSpc>
                <a:spcPct val="100000"/>
              </a:lnSpc>
              <a:spcBef>
                <a:spcPct val="0"/>
              </a:spcBef>
              <a:spcAft>
                <a:spcPct val="0"/>
              </a:spcAft>
              <a:buClrTx/>
              <a:buSzTx/>
              <a:buFont typeface="Arial" pitchFamily="34" charset="0"/>
              <a:buNone/>
              <a:defRPr/>
            </a:pPr>
            <a:endParaRPr kumimoji="0" lang="zh-CN" altLang="en-US" sz="1600" b="0" i="0" u="none" strike="noStrike" kern="1200" cap="none" spc="0" normalizeH="0" baseline="0" noProof="0">
              <a:ln>
                <a:noFill/>
              </a:ln>
              <a:solidFill>
                <a:schemeClr val="bg1"/>
              </a:solidFill>
              <a:effectLst/>
              <a:uLnTx/>
              <a:uFillTx/>
              <a:latin typeface="微软雅黑" charset="0"/>
              <a:ea typeface="微软雅黑" charset="0"/>
              <a:cs typeface="+mn-cs"/>
            </a:endParaRPr>
          </a:p>
        </p:txBody>
      </p:sp>
      <p:sp>
        <p:nvSpPr>
          <p:cNvPr id="18" name="TextBox 17"/>
          <p:cNvSpPr txBox="1"/>
          <p:nvPr/>
        </p:nvSpPr>
        <p:spPr>
          <a:xfrm>
            <a:off x="4139565" y="2212340"/>
            <a:ext cx="4975225" cy="743585"/>
          </a:xfrm>
          <a:prstGeom prst="rect">
            <a:avLst/>
          </a:prstGeom>
          <a:noFill/>
          <a:ln w="9525">
            <a:noFill/>
            <a:miter/>
          </a:ln>
        </p:spPr>
        <p:txBody>
          <a:bodyPr wrap="square">
            <a:spAutoFit/>
          </a:bodyPr>
          <a:lstStyle/>
          <a:p>
            <a:pPr lvl="0" algn="ctr" eaLnBrk="1" hangingPunct="1"/>
            <a:r>
              <a:rPr lang="zh-CN" altLang="en-US" sz="4000" b="1" dirty="0">
                <a:solidFill>
                  <a:schemeClr val="bg1"/>
                </a:solidFill>
                <a:latin typeface="微软雅黑" pitchFamily="34" charset="-122"/>
                <a:ea typeface="微软雅黑" pitchFamily="34" charset="-122"/>
              </a:rPr>
              <a:t>研究成果与应用前景</a:t>
            </a:r>
          </a:p>
        </p:txBody>
      </p:sp>
      <p:sp>
        <p:nvSpPr>
          <p:cNvPr id="19" name="TextBox 18"/>
          <p:cNvSpPr txBox="1"/>
          <p:nvPr/>
        </p:nvSpPr>
        <p:spPr>
          <a:xfrm>
            <a:off x="4561205" y="3291523"/>
            <a:ext cx="2057400" cy="335280"/>
          </a:xfrm>
          <a:prstGeom prst="rect">
            <a:avLst/>
          </a:prstGeom>
          <a:noFill/>
        </p:spPr>
        <p:txBody>
          <a:bodyPr>
            <a:spAutoFit/>
          </a:bodyPr>
          <a:lstStyle/>
          <a:p>
            <a:pPr marL="0" marR="0" lvl="0" indent="0" algn="l" defTabSz="914400" rtl="0" eaLnBrk="1" fontAlgn="base" latinLnBrk="0" hangingPunct="1">
              <a:lnSpc>
                <a:spcPct val="100000"/>
              </a:lnSpc>
              <a:spcBef>
                <a:spcPct val="0"/>
              </a:spcBef>
              <a:spcAft>
                <a:spcPct val="0"/>
              </a:spcAft>
              <a:buClrTx/>
              <a:buSzTx/>
              <a:buFont typeface="Arial" pitchFamily="34" charset="0"/>
              <a:buNone/>
              <a:defRPr/>
            </a:pPr>
            <a:r>
              <a:rPr kumimoji="0" lang="zh-CN" altLang="en-US" sz="1600" b="0" i="0" u="none" strike="noStrike" kern="1200" cap="none" spc="0" normalizeH="0" baseline="0" noProof="0" dirty="0">
                <a:ln>
                  <a:noFill/>
                </a:ln>
                <a:solidFill>
                  <a:schemeClr val="bg1"/>
                </a:solidFill>
                <a:effectLst/>
                <a:uLnTx/>
                <a:uFillTx/>
                <a:latin typeface="微软雅黑" charset="0"/>
                <a:ea typeface="微软雅黑" charset="0"/>
                <a:cs typeface="+mn-cs"/>
              </a:rPr>
              <a:t>研究最终目标</a:t>
            </a:r>
          </a:p>
        </p:txBody>
      </p:sp>
      <p:sp>
        <p:nvSpPr>
          <p:cNvPr id="20" name="Freeform 21"/>
          <p:cNvSpPr>
            <a:spLocks noEditPoints="1"/>
          </p:cNvSpPr>
          <p:nvPr/>
        </p:nvSpPr>
        <p:spPr bwMode="auto">
          <a:xfrm>
            <a:off x="6940868" y="3342323"/>
            <a:ext cx="266700" cy="268288"/>
          </a:xfrm>
          <a:custGeom>
            <a:avLst/>
            <a:gdLst>
              <a:gd name="T0" fmla="*/ 117 w 234"/>
              <a:gd name="T1" fmla="*/ 0 h 234"/>
              <a:gd name="T2" fmla="*/ 234 w 234"/>
              <a:gd name="T3" fmla="*/ 117 h 234"/>
              <a:gd name="T4" fmla="*/ 117 w 234"/>
              <a:gd name="T5" fmla="*/ 234 h 234"/>
              <a:gd name="T6" fmla="*/ 0 w 234"/>
              <a:gd name="T7" fmla="*/ 117 h 234"/>
              <a:gd name="T8" fmla="*/ 117 w 234"/>
              <a:gd name="T9" fmla="*/ 0 h 234"/>
              <a:gd name="T10" fmla="*/ 99 w 234"/>
              <a:gd name="T11" fmla="*/ 199 h 234"/>
              <a:gd name="T12" fmla="*/ 135 w 234"/>
              <a:gd name="T13" fmla="*/ 199 h 234"/>
              <a:gd name="T14" fmla="*/ 135 w 234"/>
              <a:gd name="T15" fmla="*/ 136 h 234"/>
              <a:gd name="T16" fmla="*/ 199 w 234"/>
              <a:gd name="T17" fmla="*/ 136 h 234"/>
              <a:gd name="T18" fmla="*/ 199 w 234"/>
              <a:gd name="T19" fmla="*/ 99 h 234"/>
              <a:gd name="T20" fmla="*/ 135 w 234"/>
              <a:gd name="T21" fmla="*/ 99 h 234"/>
              <a:gd name="T22" fmla="*/ 135 w 234"/>
              <a:gd name="T23" fmla="*/ 35 h 234"/>
              <a:gd name="T24" fmla="*/ 99 w 234"/>
              <a:gd name="T25" fmla="*/ 35 h 234"/>
              <a:gd name="T26" fmla="*/ 99 w 234"/>
              <a:gd name="T27" fmla="*/ 99 h 234"/>
              <a:gd name="T28" fmla="*/ 35 w 234"/>
              <a:gd name="T29" fmla="*/ 99 h 234"/>
              <a:gd name="T30" fmla="*/ 35 w 234"/>
              <a:gd name="T31" fmla="*/ 136 h 234"/>
              <a:gd name="T32" fmla="*/ 99 w 234"/>
              <a:gd name="T33" fmla="*/ 136 h 234"/>
              <a:gd name="T34" fmla="*/ 99 w 234"/>
              <a:gd name="T35" fmla="*/ 199 h 2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34" h="234">
                <a:moveTo>
                  <a:pt x="117" y="0"/>
                </a:moveTo>
                <a:cubicBezTo>
                  <a:pt x="182" y="0"/>
                  <a:pt x="234" y="52"/>
                  <a:pt x="234" y="117"/>
                </a:cubicBezTo>
                <a:cubicBezTo>
                  <a:pt x="234" y="182"/>
                  <a:pt x="182" y="234"/>
                  <a:pt x="117" y="234"/>
                </a:cubicBezTo>
                <a:cubicBezTo>
                  <a:pt x="52" y="234"/>
                  <a:pt x="0" y="182"/>
                  <a:pt x="0" y="117"/>
                </a:cubicBezTo>
                <a:cubicBezTo>
                  <a:pt x="0" y="52"/>
                  <a:pt x="52" y="0"/>
                  <a:pt x="117" y="0"/>
                </a:cubicBezTo>
                <a:close/>
                <a:moveTo>
                  <a:pt x="99" y="199"/>
                </a:moveTo>
                <a:lnTo>
                  <a:pt x="135" y="199"/>
                </a:lnTo>
                <a:lnTo>
                  <a:pt x="135" y="136"/>
                </a:lnTo>
                <a:lnTo>
                  <a:pt x="199" y="136"/>
                </a:lnTo>
                <a:lnTo>
                  <a:pt x="199" y="99"/>
                </a:lnTo>
                <a:lnTo>
                  <a:pt x="135" y="99"/>
                </a:lnTo>
                <a:lnTo>
                  <a:pt x="135" y="35"/>
                </a:lnTo>
                <a:lnTo>
                  <a:pt x="99" y="35"/>
                </a:lnTo>
                <a:lnTo>
                  <a:pt x="99" y="99"/>
                </a:lnTo>
                <a:lnTo>
                  <a:pt x="35" y="99"/>
                </a:lnTo>
                <a:lnTo>
                  <a:pt x="35" y="136"/>
                </a:lnTo>
                <a:lnTo>
                  <a:pt x="99" y="136"/>
                </a:lnTo>
                <a:lnTo>
                  <a:pt x="99" y="199"/>
                </a:lnTo>
                <a:close/>
              </a:path>
            </a:pathLst>
          </a:custGeom>
          <a:solidFill>
            <a:schemeClr val="bg1"/>
          </a:solidFill>
          <a:ln>
            <a:noFill/>
          </a:ln>
        </p:spPr>
        <p:txBody>
          <a:bodyPr/>
          <a:lstStyle/>
          <a:p>
            <a:pPr marL="0" marR="0" lvl="0" indent="0" algn="l" defTabSz="914400" rtl="0" eaLnBrk="1" fontAlgn="base" latinLnBrk="0" hangingPunct="1">
              <a:lnSpc>
                <a:spcPct val="100000"/>
              </a:lnSpc>
              <a:spcBef>
                <a:spcPct val="0"/>
              </a:spcBef>
              <a:spcAft>
                <a:spcPct val="0"/>
              </a:spcAft>
              <a:buClrTx/>
              <a:buSzTx/>
              <a:buFont typeface="Arial" pitchFamily="34" charset="0"/>
              <a:buNone/>
              <a:defRPr/>
            </a:pPr>
            <a:endParaRPr kumimoji="0" lang="zh-CN" altLang="en-US" sz="1600" b="0" i="0" u="none" strike="noStrike" kern="1200" cap="none" spc="0" normalizeH="0" baseline="0" noProof="0">
              <a:ln>
                <a:noFill/>
              </a:ln>
              <a:solidFill>
                <a:schemeClr val="bg1"/>
              </a:solidFill>
              <a:effectLst/>
              <a:uLnTx/>
              <a:uFillTx/>
              <a:latin typeface="微软雅黑" charset="0"/>
              <a:ea typeface="微软雅黑" charset="0"/>
              <a:cs typeface="+mn-cs"/>
            </a:endParaRPr>
          </a:p>
        </p:txBody>
      </p:sp>
      <p:sp>
        <p:nvSpPr>
          <p:cNvPr id="21" name="TextBox 20"/>
          <p:cNvSpPr txBox="1"/>
          <p:nvPr/>
        </p:nvSpPr>
        <p:spPr>
          <a:xfrm>
            <a:off x="7236143" y="3291523"/>
            <a:ext cx="1657350" cy="335280"/>
          </a:xfrm>
          <a:prstGeom prst="rect">
            <a:avLst/>
          </a:prstGeom>
          <a:noFill/>
        </p:spPr>
        <p:txBody>
          <a:bodyPr>
            <a:spAutoFit/>
          </a:bodyPr>
          <a:lstStyle/>
          <a:p>
            <a:pPr marL="0" marR="0" lvl="0" indent="0" algn="l" defTabSz="914400" rtl="0" eaLnBrk="1" fontAlgn="base" latinLnBrk="0" hangingPunct="1">
              <a:lnSpc>
                <a:spcPct val="100000"/>
              </a:lnSpc>
              <a:spcBef>
                <a:spcPct val="0"/>
              </a:spcBef>
              <a:spcAft>
                <a:spcPct val="0"/>
              </a:spcAft>
              <a:buClrTx/>
              <a:buSzTx/>
              <a:buFont typeface="Arial" pitchFamily="34" charset="0"/>
              <a:buNone/>
              <a:defRPr/>
            </a:pPr>
            <a:r>
              <a:rPr kumimoji="0" lang="zh-CN" altLang="en-US" sz="1600" b="0" i="0" u="none" strike="noStrike" kern="1200" cap="none" spc="0" normalizeH="0" baseline="0" noProof="0" dirty="0">
                <a:ln>
                  <a:noFill/>
                </a:ln>
                <a:solidFill>
                  <a:schemeClr val="bg1"/>
                </a:solidFill>
                <a:effectLst/>
                <a:uLnTx/>
                <a:uFillTx/>
                <a:latin typeface="微软雅黑" charset="0"/>
                <a:ea typeface="微软雅黑" charset="0"/>
                <a:cs typeface="+mn-cs"/>
              </a:rPr>
              <a:t>应用前景</a:t>
            </a:r>
          </a:p>
        </p:txBody>
      </p:sp>
      <p:sp>
        <p:nvSpPr>
          <p:cNvPr id="22" name="Freeform 21"/>
          <p:cNvSpPr>
            <a:spLocks noEditPoints="1"/>
          </p:cNvSpPr>
          <p:nvPr/>
        </p:nvSpPr>
        <p:spPr bwMode="auto">
          <a:xfrm>
            <a:off x="4265930" y="3782060"/>
            <a:ext cx="266700" cy="268288"/>
          </a:xfrm>
          <a:custGeom>
            <a:avLst/>
            <a:gdLst>
              <a:gd name="T0" fmla="*/ 117 w 234"/>
              <a:gd name="T1" fmla="*/ 0 h 234"/>
              <a:gd name="T2" fmla="*/ 234 w 234"/>
              <a:gd name="T3" fmla="*/ 117 h 234"/>
              <a:gd name="T4" fmla="*/ 117 w 234"/>
              <a:gd name="T5" fmla="*/ 234 h 234"/>
              <a:gd name="T6" fmla="*/ 0 w 234"/>
              <a:gd name="T7" fmla="*/ 117 h 234"/>
              <a:gd name="T8" fmla="*/ 117 w 234"/>
              <a:gd name="T9" fmla="*/ 0 h 234"/>
              <a:gd name="T10" fmla="*/ 99 w 234"/>
              <a:gd name="T11" fmla="*/ 199 h 234"/>
              <a:gd name="T12" fmla="*/ 135 w 234"/>
              <a:gd name="T13" fmla="*/ 199 h 234"/>
              <a:gd name="T14" fmla="*/ 135 w 234"/>
              <a:gd name="T15" fmla="*/ 136 h 234"/>
              <a:gd name="T16" fmla="*/ 199 w 234"/>
              <a:gd name="T17" fmla="*/ 136 h 234"/>
              <a:gd name="T18" fmla="*/ 199 w 234"/>
              <a:gd name="T19" fmla="*/ 99 h 234"/>
              <a:gd name="T20" fmla="*/ 135 w 234"/>
              <a:gd name="T21" fmla="*/ 99 h 234"/>
              <a:gd name="T22" fmla="*/ 135 w 234"/>
              <a:gd name="T23" fmla="*/ 35 h 234"/>
              <a:gd name="T24" fmla="*/ 99 w 234"/>
              <a:gd name="T25" fmla="*/ 35 h 234"/>
              <a:gd name="T26" fmla="*/ 99 w 234"/>
              <a:gd name="T27" fmla="*/ 99 h 234"/>
              <a:gd name="T28" fmla="*/ 35 w 234"/>
              <a:gd name="T29" fmla="*/ 99 h 234"/>
              <a:gd name="T30" fmla="*/ 35 w 234"/>
              <a:gd name="T31" fmla="*/ 136 h 234"/>
              <a:gd name="T32" fmla="*/ 99 w 234"/>
              <a:gd name="T33" fmla="*/ 136 h 234"/>
              <a:gd name="T34" fmla="*/ 99 w 234"/>
              <a:gd name="T35" fmla="*/ 199 h 2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34" h="234">
                <a:moveTo>
                  <a:pt x="117" y="0"/>
                </a:moveTo>
                <a:cubicBezTo>
                  <a:pt x="182" y="0"/>
                  <a:pt x="234" y="52"/>
                  <a:pt x="234" y="117"/>
                </a:cubicBezTo>
                <a:cubicBezTo>
                  <a:pt x="234" y="182"/>
                  <a:pt x="182" y="234"/>
                  <a:pt x="117" y="234"/>
                </a:cubicBezTo>
                <a:cubicBezTo>
                  <a:pt x="52" y="234"/>
                  <a:pt x="0" y="182"/>
                  <a:pt x="0" y="117"/>
                </a:cubicBezTo>
                <a:cubicBezTo>
                  <a:pt x="0" y="52"/>
                  <a:pt x="52" y="0"/>
                  <a:pt x="117" y="0"/>
                </a:cubicBezTo>
                <a:close/>
                <a:moveTo>
                  <a:pt x="99" y="199"/>
                </a:moveTo>
                <a:lnTo>
                  <a:pt x="135" y="199"/>
                </a:lnTo>
                <a:lnTo>
                  <a:pt x="135" y="136"/>
                </a:lnTo>
                <a:lnTo>
                  <a:pt x="199" y="136"/>
                </a:lnTo>
                <a:lnTo>
                  <a:pt x="199" y="99"/>
                </a:lnTo>
                <a:lnTo>
                  <a:pt x="135" y="99"/>
                </a:lnTo>
                <a:lnTo>
                  <a:pt x="135" y="35"/>
                </a:lnTo>
                <a:lnTo>
                  <a:pt x="99" y="35"/>
                </a:lnTo>
                <a:lnTo>
                  <a:pt x="99" y="99"/>
                </a:lnTo>
                <a:lnTo>
                  <a:pt x="35" y="99"/>
                </a:lnTo>
                <a:lnTo>
                  <a:pt x="35" y="136"/>
                </a:lnTo>
                <a:lnTo>
                  <a:pt x="99" y="136"/>
                </a:lnTo>
                <a:lnTo>
                  <a:pt x="99" y="199"/>
                </a:lnTo>
                <a:close/>
              </a:path>
            </a:pathLst>
          </a:custGeom>
          <a:solidFill>
            <a:schemeClr val="bg1"/>
          </a:solidFill>
          <a:ln>
            <a:noFill/>
          </a:ln>
        </p:spPr>
        <p:txBody>
          <a:bodyPr/>
          <a:lstStyle/>
          <a:p>
            <a:pPr marL="0" marR="0" lvl="0" indent="0" algn="l" defTabSz="914400" rtl="0" eaLnBrk="1" fontAlgn="base" latinLnBrk="0" hangingPunct="1">
              <a:lnSpc>
                <a:spcPct val="100000"/>
              </a:lnSpc>
              <a:spcBef>
                <a:spcPct val="0"/>
              </a:spcBef>
              <a:spcAft>
                <a:spcPct val="0"/>
              </a:spcAft>
              <a:buClrTx/>
              <a:buSzTx/>
              <a:buFont typeface="Arial" pitchFamily="34" charset="0"/>
              <a:buNone/>
              <a:defRPr/>
            </a:pPr>
            <a:endParaRPr kumimoji="0" lang="zh-CN" altLang="en-US" sz="1600" b="0" i="0" u="none" strike="noStrike" kern="1200" cap="none" spc="0" normalizeH="0" baseline="0" noProof="0">
              <a:ln>
                <a:noFill/>
              </a:ln>
              <a:solidFill>
                <a:schemeClr val="bg1"/>
              </a:solidFill>
              <a:effectLst/>
              <a:uLnTx/>
              <a:uFillTx/>
              <a:latin typeface="微软雅黑" charset="0"/>
              <a:ea typeface="微软雅黑" charset="0"/>
              <a:cs typeface="+mn-cs"/>
            </a:endParaRPr>
          </a:p>
        </p:txBody>
      </p:sp>
      <p:sp>
        <p:nvSpPr>
          <p:cNvPr id="23" name="TextBox 22"/>
          <p:cNvSpPr txBox="1"/>
          <p:nvPr/>
        </p:nvSpPr>
        <p:spPr>
          <a:xfrm>
            <a:off x="4561205" y="3731260"/>
            <a:ext cx="2057400" cy="335280"/>
          </a:xfrm>
          <a:prstGeom prst="rect">
            <a:avLst/>
          </a:prstGeom>
          <a:noFill/>
        </p:spPr>
        <p:txBody>
          <a:bodyPr>
            <a:spAutoFit/>
          </a:bodyPr>
          <a:lstStyle/>
          <a:p>
            <a:pPr marL="0" marR="0" lvl="0" indent="0" algn="l" defTabSz="914400" rtl="0" eaLnBrk="1" fontAlgn="base" latinLnBrk="0" hangingPunct="1">
              <a:lnSpc>
                <a:spcPct val="100000"/>
              </a:lnSpc>
              <a:spcBef>
                <a:spcPct val="0"/>
              </a:spcBef>
              <a:spcAft>
                <a:spcPct val="0"/>
              </a:spcAft>
              <a:buClrTx/>
              <a:buSzTx/>
              <a:buFont typeface="Arial" pitchFamily="34" charset="0"/>
              <a:buNone/>
              <a:defRPr/>
            </a:pPr>
            <a:r>
              <a:rPr kumimoji="0" lang="zh-CN" altLang="en-US" sz="1600" b="0" i="0" u="none" strike="noStrike" kern="1200" cap="none" spc="0" normalizeH="0" baseline="0" noProof="0" dirty="0">
                <a:ln>
                  <a:noFill/>
                </a:ln>
                <a:solidFill>
                  <a:schemeClr val="bg1"/>
                </a:solidFill>
                <a:effectLst/>
                <a:uLnTx/>
                <a:uFillTx/>
                <a:latin typeface="微软雅黑" charset="0"/>
                <a:ea typeface="微软雅黑" charset="0"/>
                <a:cs typeface="+mn-cs"/>
              </a:rPr>
              <a:t>成果形式</a:t>
            </a:r>
          </a:p>
        </p:txBody>
      </p:sp>
    </p:spTree>
  </p:cSld>
  <p:clrMapOvr>
    <a:masterClrMapping/>
  </p:clrMapOvr>
  <mc:AlternateContent xmlns:mc="http://schemas.openxmlformats.org/markup-compatibility/2006" xmlns:p14="http://schemas.microsoft.com/office/powerpoint/2010/main">
    <mc:Choice Requires="p14">
      <p:transition spd="slow" p14:dur="1600" advClick="0" advTm="6000">
        <p14:prism isInverted="1"/>
      </p:transition>
    </mc:Choice>
    <mc:Fallback xmlns="">
      <p:transition spd="slow" advClick="0" advTm="6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randombar(horizontal)">
                                      <p:cBhvr>
                                        <p:cTn id="7" dur="500"/>
                                        <p:tgtEl>
                                          <p:spTgt spid="2"/>
                                        </p:tgtEl>
                                      </p:cBhvr>
                                    </p:animEffect>
                                  </p:childTnLst>
                                </p:cTn>
                              </p:par>
                              <p:par>
                                <p:cTn id="8" presetID="14" presetClass="entr" presetSubtype="10" fill="hold" grpId="0"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randombar(horizontal)">
                                      <p:cBhvr>
                                        <p:cTn id="10" dur="500"/>
                                        <p:tgtEl>
                                          <p:spTgt spid="6"/>
                                        </p:tgtEl>
                                      </p:cBhvr>
                                    </p:animEffect>
                                  </p:childTnLst>
                                </p:cTn>
                              </p:par>
                            </p:childTnLst>
                          </p:cTn>
                        </p:par>
                      </p:childTnLst>
                    </p:cTn>
                  </p:par>
                  <p:par>
                    <p:cTn id="11" fill="hold">
                      <p:stCondLst>
                        <p:cond delay="indefinite"/>
                      </p:stCondLst>
                      <p:childTnLst>
                        <p:par>
                          <p:cTn id="12" fill="hold">
                            <p:stCondLst>
                              <p:cond delay="0"/>
                            </p:stCondLst>
                            <p:childTnLst>
                              <p:par>
                                <p:cTn id="13" presetID="2" presetClass="entr" presetSubtype="4" fill="hold" grpId="0" nodeType="clickEffect">
                                  <p:stCondLst>
                                    <p:cond delay="0"/>
                                  </p:stCondLst>
                                  <p:childTnLst>
                                    <p:set>
                                      <p:cBhvr>
                                        <p:cTn id="14" dur="1" fill="hold">
                                          <p:stCondLst>
                                            <p:cond delay="0"/>
                                          </p:stCondLst>
                                        </p:cTn>
                                        <p:tgtEl>
                                          <p:spTgt spid="7"/>
                                        </p:tgtEl>
                                        <p:attrNameLst>
                                          <p:attrName>style.visibility</p:attrName>
                                        </p:attrNameLst>
                                      </p:cBhvr>
                                      <p:to>
                                        <p:strVal val="visible"/>
                                      </p:to>
                                    </p:set>
                                    <p:anim calcmode="lin" valueType="num">
                                      <p:cBhvr additive="base">
                                        <p:cTn id="15" dur="500" fill="hold"/>
                                        <p:tgtEl>
                                          <p:spTgt spid="7"/>
                                        </p:tgtEl>
                                        <p:attrNameLst>
                                          <p:attrName>ppt_x</p:attrName>
                                        </p:attrNameLst>
                                      </p:cBhvr>
                                      <p:tavLst>
                                        <p:tav tm="0">
                                          <p:val>
                                            <p:strVal val="#ppt_x"/>
                                          </p:val>
                                        </p:tav>
                                        <p:tav tm="100000">
                                          <p:val>
                                            <p:strVal val="#ppt_x"/>
                                          </p:val>
                                        </p:tav>
                                      </p:tavLst>
                                    </p:anim>
                                    <p:anim calcmode="lin" valueType="num">
                                      <p:cBhvr additive="base">
                                        <p:cTn id="16" dur="500" fill="hold"/>
                                        <p:tgtEl>
                                          <p:spTgt spid="7"/>
                                        </p:tgtEl>
                                        <p:attrNameLst>
                                          <p:attrName>ppt_y</p:attrName>
                                        </p:attrNameLst>
                                      </p:cBhvr>
                                      <p:tavLst>
                                        <p:tav tm="0">
                                          <p:val>
                                            <p:strVal val="1+#ppt_h/2"/>
                                          </p:val>
                                        </p:tav>
                                        <p:tav tm="100000">
                                          <p:val>
                                            <p:strVal val="#ppt_y"/>
                                          </p:val>
                                        </p:tav>
                                      </p:tavLst>
                                    </p:anim>
                                  </p:childTnLst>
                                </p:cTn>
                              </p:par>
                            </p:childTnLst>
                          </p:cTn>
                        </p:par>
                        <p:par>
                          <p:cTn id="17" fill="hold">
                            <p:stCondLst>
                              <p:cond delay="500"/>
                            </p:stCondLst>
                            <p:childTnLst>
                              <p:par>
                                <p:cTn id="18" presetID="31" presetClass="entr" presetSubtype="0" fill="hold" nodeType="afterEffect">
                                  <p:stCondLst>
                                    <p:cond delay="0"/>
                                  </p:stCondLst>
                                  <p:childTnLst>
                                    <p:set>
                                      <p:cBhvr>
                                        <p:cTn id="19" dur="1" fill="hold">
                                          <p:stCondLst>
                                            <p:cond delay="0"/>
                                          </p:stCondLst>
                                        </p:cTn>
                                        <p:tgtEl>
                                          <p:spTgt spid="14"/>
                                        </p:tgtEl>
                                        <p:attrNameLst>
                                          <p:attrName>style.visibility</p:attrName>
                                        </p:attrNameLst>
                                      </p:cBhvr>
                                      <p:to>
                                        <p:strVal val="visible"/>
                                      </p:to>
                                    </p:set>
                                    <p:anim calcmode="lin" valueType="num">
                                      <p:cBhvr>
                                        <p:cTn id="20" dur="500" fill="hold"/>
                                        <p:tgtEl>
                                          <p:spTgt spid="14"/>
                                        </p:tgtEl>
                                        <p:attrNameLst>
                                          <p:attrName>ppt_w</p:attrName>
                                        </p:attrNameLst>
                                      </p:cBhvr>
                                      <p:tavLst>
                                        <p:tav tm="0">
                                          <p:val>
                                            <p:fltVal val="0"/>
                                          </p:val>
                                        </p:tav>
                                        <p:tav tm="100000">
                                          <p:val>
                                            <p:strVal val="#ppt_w"/>
                                          </p:val>
                                        </p:tav>
                                      </p:tavLst>
                                    </p:anim>
                                    <p:anim calcmode="lin" valueType="num">
                                      <p:cBhvr>
                                        <p:cTn id="21" dur="500" fill="hold"/>
                                        <p:tgtEl>
                                          <p:spTgt spid="14"/>
                                        </p:tgtEl>
                                        <p:attrNameLst>
                                          <p:attrName>ppt_h</p:attrName>
                                        </p:attrNameLst>
                                      </p:cBhvr>
                                      <p:tavLst>
                                        <p:tav tm="0">
                                          <p:val>
                                            <p:fltVal val="0"/>
                                          </p:val>
                                        </p:tav>
                                        <p:tav tm="100000">
                                          <p:val>
                                            <p:strVal val="#ppt_h"/>
                                          </p:val>
                                        </p:tav>
                                      </p:tavLst>
                                    </p:anim>
                                    <p:anim calcmode="lin" valueType="num">
                                      <p:cBhvr>
                                        <p:cTn id="22" dur="500" fill="hold"/>
                                        <p:tgtEl>
                                          <p:spTgt spid="14"/>
                                        </p:tgtEl>
                                        <p:attrNameLst>
                                          <p:attrName>style.rotation</p:attrName>
                                        </p:attrNameLst>
                                      </p:cBhvr>
                                      <p:tavLst>
                                        <p:tav tm="0">
                                          <p:val>
                                            <p:fltVal val="90"/>
                                          </p:val>
                                        </p:tav>
                                        <p:tav tm="100000">
                                          <p:val>
                                            <p:fltVal val="0"/>
                                          </p:val>
                                        </p:tav>
                                      </p:tavLst>
                                    </p:anim>
                                    <p:animEffect transition="in" filter="fade">
                                      <p:cBhvr>
                                        <p:cTn id="23" dur="500"/>
                                        <p:tgtEl>
                                          <p:spTgt spid="14"/>
                                        </p:tgtEl>
                                      </p:cBhvr>
                                    </p:animEffect>
                                  </p:childTnLst>
                                </p:cTn>
                              </p:par>
                            </p:childTnLst>
                          </p:cTn>
                        </p:par>
                        <p:par>
                          <p:cTn id="24" fill="hold">
                            <p:stCondLst>
                              <p:cond delay="1000"/>
                            </p:stCondLst>
                            <p:childTnLst>
                              <p:par>
                                <p:cTn id="25" presetID="56" presetClass="entr" presetSubtype="0" fill="hold" grpId="0" nodeType="afterEffect">
                                  <p:stCondLst>
                                    <p:cond delay="0"/>
                                  </p:stCondLst>
                                  <p:iterate type="lt">
                                    <p:tmPct val="10000"/>
                                  </p:iterate>
                                  <p:childTnLst>
                                    <p:set>
                                      <p:cBhvr>
                                        <p:cTn id="26" dur="1" fill="hold">
                                          <p:stCondLst>
                                            <p:cond delay="0"/>
                                          </p:stCondLst>
                                        </p:cTn>
                                        <p:tgtEl>
                                          <p:spTgt spid="18"/>
                                        </p:tgtEl>
                                        <p:attrNameLst>
                                          <p:attrName>style.visibility</p:attrName>
                                        </p:attrNameLst>
                                      </p:cBhvr>
                                      <p:to>
                                        <p:strVal val="visible"/>
                                      </p:to>
                                    </p:set>
                                    <p:anim by="(-#ppt_w*2)" calcmode="lin" valueType="num">
                                      <p:cBhvr rctx="PPT">
                                        <p:cTn id="27" dur="400" autoRev="1" fill="hold">
                                          <p:stCondLst>
                                            <p:cond delay="0"/>
                                          </p:stCondLst>
                                        </p:cTn>
                                        <p:tgtEl>
                                          <p:spTgt spid="18"/>
                                        </p:tgtEl>
                                        <p:attrNameLst>
                                          <p:attrName>ppt_w</p:attrName>
                                        </p:attrNameLst>
                                      </p:cBhvr>
                                    </p:anim>
                                    <p:anim by="(#ppt_w*0.50)" calcmode="lin" valueType="num">
                                      <p:cBhvr>
                                        <p:cTn id="28" dur="400" decel="50000" autoRev="1" fill="hold">
                                          <p:stCondLst>
                                            <p:cond delay="0"/>
                                          </p:stCondLst>
                                        </p:cTn>
                                        <p:tgtEl>
                                          <p:spTgt spid="18"/>
                                        </p:tgtEl>
                                        <p:attrNameLst>
                                          <p:attrName>ppt_x</p:attrName>
                                        </p:attrNameLst>
                                      </p:cBhvr>
                                    </p:anim>
                                    <p:anim from="(-#ppt_h/2)" to="(#ppt_y)" calcmode="lin" valueType="num">
                                      <p:cBhvr>
                                        <p:cTn id="29" dur="800" fill="hold">
                                          <p:stCondLst>
                                            <p:cond delay="0"/>
                                          </p:stCondLst>
                                        </p:cTn>
                                        <p:tgtEl>
                                          <p:spTgt spid="18"/>
                                        </p:tgtEl>
                                        <p:attrNameLst>
                                          <p:attrName>ppt_y</p:attrName>
                                        </p:attrNameLst>
                                      </p:cBhvr>
                                    </p:anim>
                                    <p:animRot by="21600000">
                                      <p:cBhvr>
                                        <p:cTn id="30" dur="800" fill="hold">
                                          <p:stCondLst>
                                            <p:cond delay="0"/>
                                          </p:stCondLst>
                                        </p:cTn>
                                        <p:tgtEl>
                                          <p:spTgt spid="18"/>
                                        </p:tgtEl>
                                        <p:attrNameLst>
                                          <p:attrName>r</p:attrName>
                                        </p:attrNameLst>
                                      </p:cBhvr>
                                    </p:animRot>
                                  </p:childTnLst>
                                </p:cTn>
                              </p:par>
                            </p:childTnLst>
                          </p:cTn>
                        </p:par>
                        <p:par>
                          <p:cTn id="31" fill="hold">
                            <p:stCondLst>
                              <p:cond delay="2440"/>
                            </p:stCondLst>
                            <p:childTnLst>
                              <p:par>
                                <p:cTn id="32" presetID="2" presetClass="entr" presetSubtype="12" fill="hold" nodeType="afterEffect">
                                  <p:stCondLst>
                                    <p:cond delay="0"/>
                                  </p:stCondLst>
                                  <p:childTnLst>
                                    <p:set>
                                      <p:cBhvr>
                                        <p:cTn id="33" dur="1" fill="hold">
                                          <p:stCondLst>
                                            <p:cond delay="0"/>
                                          </p:stCondLst>
                                        </p:cTn>
                                        <p:tgtEl>
                                          <p:spTgt spid="15"/>
                                        </p:tgtEl>
                                        <p:attrNameLst>
                                          <p:attrName>style.visibility</p:attrName>
                                        </p:attrNameLst>
                                      </p:cBhvr>
                                      <p:to>
                                        <p:strVal val="visible"/>
                                      </p:to>
                                    </p:set>
                                    <p:anim calcmode="lin" valueType="num">
                                      <p:cBhvr additive="base">
                                        <p:cTn id="34" dur="500" fill="hold"/>
                                        <p:tgtEl>
                                          <p:spTgt spid="15"/>
                                        </p:tgtEl>
                                        <p:attrNameLst>
                                          <p:attrName>ppt_x</p:attrName>
                                        </p:attrNameLst>
                                      </p:cBhvr>
                                      <p:tavLst>
                                        <p:tav tm="0">
                                          <p:val>
                                            <p:strVal val="0-#ppt_w/2"/>
                                          </p:val>
                                        </p:tav>
                                        <p:tav tm="100000">
                                          <p:val>
                                            <p:strVal val="#ppt_x"/>
                                          </p:val>
                                        </p:tav>
                                      </p:tavLst>
                                    </p:anim>
                                    <p:anim calcmode="lin" valueType="num">
                                      <p:cBhvr additive="base">
                                        <p:cTn id="35" dur="500" fill="hold"/>
                                        <p:tgtEl>
                                          <p:spTgt spid="15"/>
                                        </p:tgtEl>
                                        <p:attrNameLst>
                                          <p:attrName>ppt_y</p:attrName>
                                        </p:attrNameLst>
                                      </p:cBhvr>
                                      <p:tavLst>
                                        <p:tav tm="0">
                                          <p:val>
                                            <p:strVal val="1+#ppt_h/2"/>
                                          </p:val>
                                        </p:tav>
                                        <p:tav tm="100000">
                                          <p:val>
                                            <p:strVal val="#ppt_y"/>
                                          </p:val>
                                        </p:tav>
                                      </p:tavLst>
                                    </p:anim>
                                  </p:childTnLst>
                                </p:cTn>
                              </p:par>
                              <p:par>
                                <p:cTn id="36" presetID="2" presetClass="entr" presetSubtype="12" fill="hold" nodeType="withEffect">
                                  <p:stCondLst>
                                    <p:cond delay="100"/>
                                  </p:stCondLst>
                                  <p:childTnLst>
                                    <p:set>
                                      <p:cBhvr>
                                        <p:cTn id="37" dur="1" fill="hold">
                                          <p:stCondLst>
                                            <p:cond delay="0"/>
                                          </p:stCondLst>
                                        </p:cTn>
                                        <p:tgtEl>
                                          <p:spTgt spid="22"/>
                                        </p:tgtEl>
                                        <p:attrNameLst>
                                          <p:attrName>style.visibility</p:attrName>
                                        </p:attrNameLst>
                                      </p:cBhvr>
                                      <p:to>
                                        <p:strVal val="visible"/>
                                      </p:to>
                                    </p:set>
                                    <p:anim calcmode="lin" valueType="num">
                                      <p:cBhvr additive="base">
                                        <p:cTn id="38" dur="500" fill="hold"/>
                                        <p:tgtEl>
                                          <p:spTgt spid="22"/>
                                        </p:tgtEl>
                                        <p:attrNameLst>
                                          <p:attrName>ppt_x</p:attrName>
                                        </p:attrNameLst>
                                      </p:cBhvr>
                                      <p:tavLst>
                                        <p:tav tm="0">
                                          <p:val>
                                            <p:strVal val="0-#ppt_w/2"/>
                                          </p:val>
                                        </p:tav>
                                        <p:tav tm="100000">
                                          <p:val>
                                            <p:strVal val="#ppt_x"/>
                                          </p:val>
                                        </p:tav>
                                      </p:tavLst>
                                    </p:anim>
                                    <p:anim calcmode="lin" valueType="num">
                                      <p:cBhvr additive="base">
                                        <p:cTn id="39" dur="500" fill="hold"/>
                                        <p:tgtEl>
                                          <p:spTgt spid="22"/>
                                        </p:tgtEl>
                                        <p:attrNameLst>
                                          <p:attrName>ppt_y</p:attrName>
                                        </p:attrNameLst>
                                      </p:cBhvr>
                                      <p:tavLst>
                                        <p:tav tm="0">
                                          <p:val>
                                            <p:strVal val="1+#ppt_h/2"/>
                                          </p:val>
                                        </p:tav>
                                        <p:tav tm="100000">
                                          <p:val>
                                            <p:strVal val="#ppt_y"/>
                                          </p:val>
                                        </p:tav>
                                      </p:tavLst>
                                    </p:anim>
                                  </p:childTnLst>
                                </p:cTn>
                              </p:par>
                              <p:par>
                                <p:cTn id="40" presetID="2" presetClass="entr" presetSubtype="12" fill="hold" nodeType="withEffect">
                                  <p:stCondLst>
                                    <p:cond delay="300"/>
                                  </p:stCondLst>
                                  <p:childTnLst>
                                    <p:set>
                                      <p:cBhvr>
                                        <p:cTn id="41" dur="1" fill="hold">
                                          <p:stCondLst>
                                            <p:cond delay="0"/>
                                          </p:stCondLst>
                                        </p:cTn>
                                        <p:tgtEl>
                                          <p:spTgt spid="20"/>
                                        </p:tgtEl>
                                        <p:attrNameLst>
                                          <p:attrName>style.visibility</p:attrName>
                                        </p:attrNameLst>
                                      </p:cBhvr>
                                      <p:to>
                                        <p:strVal val="visible"/>
                                      </p:to>
                                    </p:set>
                                    <p:anim calcmode="lin" valueType="num">
                                      <p:cBhvr additive="base">
                                        <p:cTn id="42" dur="500" fill="hold"/>
                                        <p:tgtEl>
                                          <p:spTgt spid="20"/>
                                        </p:tgtEl>
                                        <p:attrNameLst>
                                          <p:attrName>ppt_x</p:attrName>
                                        </p:attrNameLst>
                                      </p:cBhvr>
                                      <p:tavLst>
                                        <p:tav tm="0">
                                          <p:val>
                                            <p:strVal val="0-#ppt_w/2"/>
                                          </p:val>
                                        </p:tav>
                                        <p:tav tm="100000">
                                          <p:val>
                                            <p:strVal val="#ppt_x"/>
                                          </p:val>
                                        </p:tav>
                                      </p:tavLst>
                                    </p:anim>
                                    <p:anim calcmode="lin" valueType="num">
                                      <p:cBhvr additive="base">
                                        <p:cTn id="43" dur="500" fill="hold"/>
                                        <p:tgtEl>
                                          <p:spTgt spid="20"/>
                                        </p:tgtEl>
                                        <p:attrNameLst>
                                          <p:attrName>ppt_y</p:attrName>
                                        </p:attrNameLst>
                                      </p:cBhvr>
                                      <p:tavLst>
                                        <p:tav tm="0">
                                          <p:val>
                                            <p:strVal val="1+#ppt_h/2"/>
                                          </p:val>
                                        </p:tav>
                                        <p:tav tm="100000">
                                          <p:val>
                                            <p:strVal val="#ppt_y"/>
                                          </p:val>
                                        </p:tav>
                                      </p:tavLst>
                                    </p:anim>
                                  </p:childTnLst>
                                </p:cTn>
                              </p:par>
                            </p:childTnLst>
                          </p:cTn>
                        </p:par>
                        <p:par>
                          <p:cTn id="44" fill="hold">
                            <p:stCondLst>
                              <p:cond delay="2940"/>
                            </p:stCondLst>
                            <p:childTnLst>
                              <p:par>
                                <p:cTn id="45" presetID="22" presetClass="entr" presetSubtype="8" fill="hold" grpId="0" nodeType="afterEffect">
                                  <p:stCondLst>
                                    <p:cond delay="0"/>
                                  </p:stCondLst>
                                  <p:childTnLst>
                                    <p:set>
                                      <p:cBhvr>
                                        <p:cTn id="46" dur="1" fill="hold">
                                          <p:stCondLst>
                                            <p:cond delay="0"/>
                                          </p:stCondLst>
                                        </p:cTn>
                                        <p:tgtEl>
                                          <p:spTgt spid="19"/>
                                        </p:tgtEl>
                                        <p:attrNameLst>
                                          <p:attrName>style.visibility</p:attrName>
                                        </p:attrNameLst>
                                      </p:cBhvr>
                                      <p:to>
                                        <p:strVal val="visible"/>
                                      </p:to>
                                    </p:set>
                                    <p:animEffect transition="in" filter="wipe(left)">
                                      <p:cBhvr>
                                        <p:cTn id="47" dur="500"/>
                                        <p:tgtEl>
                                          <p:spTgt spid="19"/>
                                        </p:tgtEl>
                                      </p:cBhvr>
                                    </p:animEffect>
                                  </p:childTnLst>
                                </p:cTn>
                              </p:par>
                              <p:par>
                                <p:cTn id="48" presetID="22" presetClass="entr" presetSubtype="8" fill="hold" grpId="0" nodeType="withEffect">
                                  <p:stCondLst>
                                    <p:cond delay="0"/>
                                  </p:stCondLst>
                                  <p:childTnLst>
                                    <p:set>
                                      <p:cBhvr>
                                        <p:cTn id="49" dur="1" fill="hold">
                                          <p:stCondLst>
                                            <p:cond delay="0"/>
                                          </p:stCondLst>
                                        </p:cTn>
                                        <p:tgtEl>
                                          <p:spTgt spid="23"/>
                                        </p:tgtEl>
                                        <p:attrNameLst>
                                          <p:attrName>style.visibility</p:attrName>
                                        </p:attrNameLst>
                                      </p:cBhvr>
                                      <p:to>
                                        <p:strVal val="visible"/>
                                      </p:to>
                                    </p:set>
                                    <p:animEffect transition="in" filter="wipe(left)">
                                      <p:cBhvr>
                                        <p:cTn id="50" dur="500"/>
                                        <p:tgtEl>
                                          <p:spTgt spid="23"/>
                                        </p:tgtEl>
                                      </p:cBhvr>
                                    </p:animEffect>
                                  </p:childTnLst>
                                </p:cTn>
                              </p:par>
                              <p:par>
                                <p:cTn id="51" presetID="22" presetClass="entr" presetSubtype="8" fill="hold" grpId="0" nodeType="withEffect">
                                  <p:stCondLst>
                                    <p:cond delay="0"/>
                                  </p:stCondLst>
                                  <p:childTnLst>
                                    <p:set>
                                      <p:cBhvr>
                                        <p:cTn id="52" dur="1" fill="hold">
                                          <p:stCondLst>
                                            <p:cond delay="0"/>
                                          </p:stCondLst>
                                        </p:cTn>
                                        <p:tgtEl>
                                          <p:spTgt spid="21"/>
                                        </p:tgtEl>
                                        <p:attrNameLst>
                                          <p:attrName>style.visibility</p:attrName>
                                        </p:attrNameLst>
                                      </p:cBhvr>
                                      <p:to>
                                        <p:strVal val="visible"/>
                                      </p:to>
                                    </p:set>
                                    <p:animEffect transition="in" filter="wipe(left)">
                                      <p:cBhvr>
                                        <p:cTn id="53"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6" grpId="0" animBg="1"/>
      <p:bldP spid="7" grpId="0"/>
      <p:bldP spid="18" grpId="0"/>
      <p:bldP spid="19" grpId="0"/>
      <p:bldP spid="21" grpId="0"/>
      <p:bldP spid="23" grpId="0"/>
    </p:bldLst>
  </p:timing>
</p:sld>
</file>

<file path=ppt/slides/slide1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矩形 1"/>
          <p:cNvSpPr/>
          <p:nvPr/>
        </p:nvSpPr>
        <p:spPr>
          <a:xfrm>
            <a:off x="0" y="51470"/>
            <a:ext cx="180000" cy="1080000"/>
          </a:xfrm>
          <a:prstGeom prst="rect">
            <a:avLst/>
          </a:prstGeom>
          <a:solidFill>
            <a:srgbClr val="91D10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dirty="0"/>
          </a:p>
        </p:txBody>
      </p:sp>
      <p:sp>
        <p:nvSpPr>
          <p:cNvPr id="3" name="矩形 2"/>
          <p:cNvSpPr/>
          <p:nvPr/>
        </p:nvSpPr>
        <p:spPr>
          <a:xfrm>
            <a:off x="0" y="1155593"/>
            <a:ext cx="180000" cy="1080000"/>
          </a:xfrm>
          <a:prstGeom prst="rect">
            <a:avLst/>
          </a:prstGeom>
          <a:solidFill>
            <a:srgbClr val="FFA01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dirty="0"/>
          </a:p>
        </p:txBody>
      </p:sp>
      <p:sp>
        <p:nvSpPr>
          <p:cNvPr id="4" name="矩形 3"/>
          <p:cNvSpPr/>
          <p:nvPr/>
        </p:nvSpPr>
        <p:spPr>
          <a:xfrm>
            <a:off x="0" y="2259716"/>
            <a:ext cx="360000" cy="1080000"/>
          </a:xfrm>
          <a:prstGeom prst="rect">
            <a:avLst/>
          </a:prstGeom>
          <a:solidFill>
            <a:srgbClr val="00C5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dirty="0"/>
          </a:p>
        </p:txBody>
      </p:sp>
      <p:sp>
        <p:nvSpPr>
          <p:cNvPr id="5" name="矩形 4"/>
          <p:cNvSpPr/>
          <p:nvPr/>
        </p:nvSpPr>
        <p:spPr>
          <a:xfrm>
            <a:off x="0" y="3363838"/>
            <a:ext cx="180000" cy="1080000"/>
          </a:xfrm>
          <a:prstGeom prst="rect">
            <a:avLst/>
          </a:prstGeom>
          <a:solidFill>
            <a:srgbClr val="FF474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dirty="0"/>
          </a:p>
        </p:txBody>
      </p:sp>
      <p:sp>
        <p:nvSpPr>
          <p:cNvPr id="7" name="TextBox 54"/>
          <p:cNvSpPr txBox="1"/>
          <p:nvPr/>
        </p:nvSpPr>
        <p:spPr>
          <a:xfrm>
            <a:off x="1619885" y="174308"/>
            <a:ext cx="2673985" cy="417830"/>
          </a:xfrm>
          <a:prstGeom prst="rect">
            <a:avLst/>
          </a:prstGeom>
          <a:noFill/>
          <a:ln w="9525">
            <a:noFill/>
            <a:miter/>
          </a:ln>
        </p:spPr>
        <p:txBody>
          <a:bodyPr wrap="square">
            <a:spAutoFit/>
          </a:bodyPr>
          <a:lstStyle/>
          <a:p>
            <a:pPr lvl="0" eaLnBrk="1" hangingPunct="1"/>
            <a:r>
              <a:rPr lang="en-US" altLang="zh-CN" sz="2000" dirty="0">
                <a:solidFill>
                  <a:schemeClr val="bg1"/>
                </a:solidFill>
                <a:latin typeface="微软雅黑" pitchFamily="34" charset="-122"/>
                <a:ea typeface="微软雅黑" pitchFamily="34" charset="-122"/>
              </a:rPr>
              <a:t>4.1</a:t>
            </a:r>
            <a:r>
              <a:rPr lang="en-US" sz="2000" dirty="0">
                <a:solidFill>
                  <a:schemeClr val="bg1"/>
                </a:solidFill>
                <a:latin typeface="微软雅黑" pitchFamily="34" charset="-122"/>
                <a:ea typeface="微软雅黑" pitchFamily="34" charset="-122"/>
              </a:rPr>
              <a:t> </a:t>
            </a:r>
            <a:r>
              <a:rPr lang="zh-CN" altLang="en-US" sz="2000" dirty="0">
                <a:solidFill>
                  <a:schemeClr val="bg1"/>
                </a:solidFill>
                <a:latin typeface="微软雅黑" pitchFamily="34" charset="-122"/>
                <a:ea typeface="微软雅黑" pitchFamily="34" charset="-122"/>
              </a:rPr>
              <a:t>研究目标</a:t>
            </a:r>
          </a:p>
        </p:txBody>
      </p:sp>
      <p:sp>
        <p:nvSpPr>
          <p:cNvPr id="8195" name="Freeform 5"/>
          <p:cNvSpPr/>
          <p:nvPr/>
        </p:nvSpPr>
        <p:spPr>
          <a:xfrm>
            <a:off x="541973" y="210185"/>
            <a:ext cx="1092200" cy="373063"/>
          </a:xfrm>
          <a:custGeom>
            <a:avLst/>
            <a:gdLst/>
            <a:ahLst/>
            <a:cxnLst>
              <a:cxn ang="0">
                <a:pos x="35442" y="0"/>
              </a:cxn>
              <a:cxn ang="0">
                <a:pos x="950431" y="0"/>
              </a:cxn>
              <a:cxn ang="0">
                <a:pos x="985873" y="37004"/>
              </a:cxn>
              <a:cxn ang="0">
                <a:pos x="985873" y="94399"/>
              </a:cxn>
              <a:cxn ang="0">
                <a:pos x="1036505" y="138199"/>
              </a:cxn>
              <a:cxn ang="0">
                <a:pos x="1092200" y="186532"/>
              </a:cxn>
              <a:cxn ang="0">
                <a:pos x="1036505" y="234108"/>
              </a:cxn>
              <a:cxn ang="0">
                <a:pos x="985873" y="278664"/>
              </a:cxn>
              <a:cxn ang="0">
                <a:pos x="985873" y="335304"/>
              </a:cxn>
              <a:cxn ang="0">
                <a:pos x="950431" y="373063"/>
              </a:cxn>
              <a:cxn ang="0">
                <a:pos x="35442" y="373063"/>
              </a:cxn>
              <a:cxn ang="0">
                <a:pos x="0" y="335304"/>
              </a:cxn>
              <a:cxn ang="0">
                <a:pos x="0" y="37004"/>
              </a:cxn>
              <a:cxn ang="0">
                <a:pos x="35442" y="0"/>
              </a:cxn>
            </a:cxnLst>
            <a:rect l="0" t="0" r="0" b="0"/>
            <a:pathLst>
              <a:path w="1510" h="494">
                <a:moveTo>
                  <a:pt x="49" y="0"/>
                </a:moveTo>
                <a:lnTo>
                  <a:pt x="1314" y="0"/>
                </a:lnTo>
                <a:cubicBezTo>
                  <a:pt x="1341" y="0"/>
                  <a:pt x="1363" y="22"/>
                  <a:pt x="1363" y="49"/>
                </a:cubicBezTo>
                <a:lnTo>
                  <a:pt x="1363" y="125"/>
                </a:lnTo>
                <a:lnTo>
                  <a:pt x="1433" y="183"/>
                </a:lnTo>
                <a:lnTo>
                  <a:pt x="1510" y="247"/>
                </a:lnTo>
                <a:lnTo>
                  <a:pt x="1433" y="310"/>
                </a:lnTo>
                <a:lnTo>
                  <a:pt x="1363" y="369"/>
                </a:lnTo>
                <a:lnTo>
                  <a:pt x="1363" y="444"/>
                </a:lnTo>
                <a:cubicBezTo>
                  <a:pt x="1363" y="471"/>
                  <a:pt x="1341" y="494"/>
                  <a:pt x="1314" y="494"/>
                </a:cubicBezTo>
                <a:lnTo>
                  <a:pt x="49" y="494"/>
                </a:lnTo>
                <a:cubicBezTo>
                  <a:pt x="22" y="494"/>
                  <a:pt x="0" y="471"/>
                  <a:pt x="0" y="444"/>
                </a:cubicBezTo>
                <a:lnTo>
                  <a:pt x="0" y="49"/>
                </a:lnTo>
                <a:cubicBezTo>
                  <a:pt x="0" y="22"/>
                  <a:pt x="22" y="0"/>
                  <a:pt x="49" y="0"/>
                </a:cubicBezTo>
                <a:close/>
              </a:path>
            </a:pathLst>
          </a:custGeom>
          <a:solidFill>
            <a:schemeClr val="bg1">
              <a:alpha val="100000"/>
            </a:schemeClr>
          </a:solidFill>
          <a:ln w="9525">
            <a:noFill/>
          </a:ln>
        </p:spPr>
        <p:txBody>
          <a:bodyPr/>
          <a:lstStyle/>
          <a:p>
            <a:endParaRPr lang="zh-CN" altLang="en-US"/>
          </a:p>
        </p:txBody>
      </p:sp>
      <p:sp>
        <p:nvSpPr>
          <p:cNvPr id="8196" name="TextBox 23"/>
          <p:cNvSpPr txBox="1"/>
          <p:nvPr/>
        </p:nvSpPr>
        <p:spPr>
          <a:xfrm>
            <a:off x="594360" y="183198"/>
            <a:ext cx="903288" cy="396240"/>
          </a:xfrm>
          <a:prstGeom prst="rect">
            <a:avLst/>
          </a:prstGeom>
          <a:noFill/>
          <a:ln w="9525">
            <a:noFill/>
            <a:miter/>
          </a:ln>
        </p:spPr>
        <p:txBody>
          <a:bodyPr>
            <a:spAutoFit/>
          </a:bodyPr>
          <a:lstStyle/>
          <a:p>
            <a:pPr lvl="0" algn="ctr" eaLnBrk="1" hangingPunct="1"/>
            <a:r>
              <a:rPr lang="en-US" altLang="zh-CN" sz="2000" dirty="0">
                <a:solidFill>
                  <a:schemeClr val="accent2"/>
                </a:solidFill>
                <a:latin typeface="Arial" pitchFamily="34" charset="0"/>
                <a:ea typeface="宋体" pitchFamily="2" charset="-122"/>
              </a:rPr>
              <a:t>Part</a:t>
            </a:r>
            <a:r>
              <a:rPr lang="en-US" altLang="zh-CN" dirty="0">
                <a:solidFill>
                  <a:schemeClr val="accent2"/>
                </a:solidFill>
                <a:latin typeface="Arial" pitchFamily="34" charset="0"/>
                <a:ea typeface="宋体" pitchFamily="2" charset="-122"/>
              </a:rPr>
              <a:t> </a:t>
            </a:r>
            <a:r>
              <a:rPr lang="en-US" dirty="0">
                <a:solidFill>
                  <a:schemeClr val="accent2"/>
                </a:solidFill>
                <a:latin typeface="Arial" pitchFamily="34" charset="0"/>
                <a:ea typeface="宋体" pitchFamily="2" charset="-122"/>
              </a:rPr>
              <a:t>4</a:t>
            </a:r>
          </a:p>
        </p:txBody>
      </p:sp>
      <p:sp>
        <p:nvSpPr>
          <p:cNvPr id="8" name="矩形 7"/>
          <p:cNvSpPr/>
          <p:nvPr/>
        </p:nvSpPr>
        <p:spPr>
          <a:xfrm>
            <a:off x="0" y="4516755"/>
            <a:ext cx="179705" cy="577215"/>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dirty="0"/>
          </a:p>
        </p:txBody>
      </p:sp>
      <p:grpSp>
        <p:nvGrpSpPr>
          <p:cNvPr id="6" name="组合 5"/>
          <p:cNvGrpSpPr/>
          <p:nvPr/>
        </p:nvGrpSpPr>
        <p:grpSpPr>
          <a:xfrm>
            <a:off x="986790" y="800100"/>
            <a:ext cx="3042920" cy="3732530"/>
            <a:chOff x="986790" y="800100"/>
            <a:chExt cx="3042920" cy="3732530"/>
          </a:xfrm>
        </p:grpSpPr>
        <p:grpSp>
          <p:nvGrpSpPr>
            <p:cNvPr id="167" name="组合 166"/>
            <p:cNvGrpSpPr/>
            <p:nvPr/>
          </p:nvGrpSpPr>
          <p:grpSpPr>
            <a:xfrm>
              <a:off x="1115695" y="800100"/>
              <a:ext cx="2737485" cy="3731895"/>
              <a:chOff x="2916476" y="3332062"/>
              <a:chExt cx="2314676" cy="3155035"/>
            </a:xfrm>
            <a:solidFill>
              <a:srgbClr val="00B0F0"/>
            </a:solidFill>
            <a:effectLst>
              <a:outerShdw blurRad="50800" dist="50800" dir="5400000" algn="ctr" rotWithShape="0">
                <a:srgbClr val="000000">
                  <a:alpha val="78000"/>
                </a:srgbClr>
              </a:outerShdw>
            </a:effectLst>
          </p:grpSpPr>
          <p:sp>
            <p:nvSpPr>
              <p:cNvPr id="168" name="Freeform 49"/>
              <p:cNvSpPr/>
              <p:nvPr/>
            </p:nvSpPr>
            <p:spPr bwMode="auto">
              <a:xfrm>
                <a:off x="4437969" y="3612183"/>
                <a:ext cx="498320" cy="1494957"/>
              </a:xfrm>
              <a:custGeom>
                <a:avLst/>
                <a:gdLst>
                  <a:gd name="T0" fmla="*/ 7 w 71"/>
                  <a:gd name="T1" fmla="*/ 212 h 213"/>
                  <a:gd name="T2" fmla="*/ 1 w 71"/>
                  <a:gd name="T3" fmla="*/ 201 h 213"/>
                  <a:gd name="T4" fmla="*/ 52 w 71"/>
                  <a:gd name="T5" fmla="*/ 7 h 213"/>
                  <a:gd name="T6" fmla="*/ 63 w 71"/>
                  <a:gd name="T7" fmla="*/ 1 h 213"/>
                  <a:gd name="T8" fmla="*/ 63 w 71"/>
                  <a:gd name="T9" fmla="*/ 1 h 213"/>
                  <a:gd name="T10" fmla="*/ 70 w 71"/>
                  <a:gd name="T11" fmla="*/ 12 h 213"/>
                  <a:gd name="T12" fmla="*/ 18 w 71"/>
                  <a:gd name="T13" fmla="*/ 205 h 213"/>
                  <a:gd name="T14" fmla="*/ 7 w 71"/>
                  <a:gd name="T15" fmla="*/ 212 h 21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1" h="213">
                    <a:moveTo>
                      <a:pt x="7" y="212"/>
                    </a:moveTo>
                    <a:cubicBezTo>
                      <a:pt x="2" y="211"/>
                      <a:pt x="0" y="206"/>
                      <a:pt x="1" y="201"/>
                    </a:cubicBezTo>
                    <a:cubicBezTo>
                      <a:pt x="52" y="7"/>
                      <a:pt x="52" y="7"/>
                      <a:pt x="52" y="7"/>
                    </a:cubicBezTo>
                    <a:cubicBezTo>
                      <a:pt x="54" y="3"/>
                      <a:pt x="59" y="0"/>
                      <a:pt x="63" y="1"/>
                    </a:cubicBezTo>
                    <a:cubicBezTo>
                      <a:pt x="63" y="1"/>
                      <a:pt x="63" y="1"/>
                      <a:pt x="63" y="1"/>
                    </a:cubicBezTo>
                    <a:cubicBezTo>
                      <a:pt x="68" y="2"/>
                      <a:pt x="71" y="7"/>
                      <a:pt x="70" y="12"/>
                    </a:cubicBezTo>
                    <a:cubicBezTo>
                      <a:pt x="18" y="205"/>
                      <a:pt x="18" y="205"/>
                      <a:pt x="18" y="205"/>
                    </a:cubicBezTo>
                    <a:cubicBezTo>
                      <a:pt x="17" y="210"/>
                      <a:pt x="12" y="213"/>
                      <a:pt x="7" y="21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algn="l" defTabSz="914400" rtl="0" eaLnBrk="1" fontAlgn="base" latinLnBrk="0" hangingPunct="1">
                  <a:lnSpc>
                    <a:spcPct val="100000"/>
                  </a:lnSpc>
                  <a:spcBef>
                    <a:spcPct val="0"/>
                  </a:spcBef>
                  <a:spcAft>
                    <a:spcPct val="0"/>
                  </a:spcAft>
                  <a:buClrTx/>
                  <a:buSzTx/>
                  <a:buFont typeface="Arial" pitchFamily="34" charset="0"/>
                  <a:buNone/>
                  <a:defRPr/>
                </a:pPr>
                <a:endParaRPr kumimoji="0" lang="zh-CN" altLang="en-US" sz="1800" b="0" i="0" u="none" strike="noStrike" kern="1200" cap="none" spc="0" normalizeH="0" baseline="0" noProof="1">
                  <a:ln>
                    <a:noFill/>
                  </a:ln>
                  <a:solidFill>
                    <a:schemeClr val="bg1"/>
                  </a:solidFill>
                  <a:effectLst/>
                  <a:uLnTx/>
                  <a:uFillTx/>
                  <a:latin typeface="微软雅黑" charset="0"/>
                  <a:ea typeface="微软雅黑" charset="0"/>
                  <a:cs typeface="+mn-cs"/>
                </a:endParaRPr>
              </a:p>
            </p:txBody>
          </p:sp>
          <p:sp>
            <p:nvSpPr>
              <p:cNvPr id="169" name="Freeform 50"/>
              <p:cNvSpPr/>
              <p:nvPr/>
            </p:nvSpPr>
            <p:spPr bwMode="auto">
              <a:xfrm>
                <a:off x="3798117" y="4172423"/>
                <a:ext cx="645751" cy="863950"/>
              </a:xfrm>
              <a:custGeom>
                <a:avLst/>
                <a:gdLst>
                  <a:gd name="T0" fmla="*/ 88 w 92"/>
                  <a:gd name="T1" fmla="*/ 121 h 123"/>
                  <a:gd name="T2" fmla="*/ 80 w 92"/>
                  <a:gd name="T3" fmla="*/ 120 h 123"/>
                  <a:gd name="T4" fmla="*/ 1 w 92"/>
                  <a:gd name="T5" fmla="*/ 11 h 123"/>
                  <a:gd name="T6" fmla="*/ 3 w 92"/>
                  <a:gd name="T7" fmla="*/ 2 h 123"/>
                  <a:gd name="T8" fmla="*/ 3 w 92"/>
                  <a:gd name="T9" fmla="*/ 2 h 123"/>
                  <a:gd name="T10" fmla="*/ 11 w 92"/>
                  <a:gd name="T11" fmla="*/ 4 h 123"/>
                  <a:gd name="T12" fmla="*/ 90 w 92"/>
                  <a:gd name="T13" fmla="*/ 113 h 123"/>
                  <a:gd name="T14" fmla="*/ 88 w 92"/>
                  <a:gd name="T15" fmla="*/ 121 h 12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92" h="123">
                    <a:moveTo>
                      <a:pt x="88" y="121"/>
                    </a:moveTo>
                    <a:cubicBezTo>
                      <a:pt x="85" y="123"/>
                      <a:pt x="82" y="123"/>
                      <a:pt x="80" y="120"/>
                    </a:cubicBezTo>
                    <a:cubicBezTo>
                      <a:pt x="1" y="11"/>
                      <a:pt x="1" y="11"/>
                      <a:pt x="1" y="11"/>
                    </a:cubicBezTo>
                    <a:cubicBezTo>
                      <a:pt x="0" y="8"/>
                      <a:pt x="0" y="4"/>
                      <a:pt x="3" y="2"/>
                    </a:cubicBezTo>
                    <a:cubicBezTo>
                      <a:pt x="3" y="2"/>
                      <a:pt x="3" y="2"/>
                      <a:pt x="3" y="2"/>
                    </a:cubicBezTo>
                    <a:cubicBezTo>
                      <a:pt x="6" y="0"/>
                      <a:pt x="9" y="1"/>
                      <a:pt x="11" y="4"/>
                    </a:cubicBezTo>
                    <a:cubicBezTo>
                      <a:pt x="90" y="113"/>
                      <a:pt x="90" y="113"/>
                      <a:pt x="90" y="113"/>
                    </a:cubicBezTo>
                    <a:cubicBezTo>
                      <a:pt x="92" y="116"/>
                      <a:pt x="91" y="119"/>
                      <a:pt x="88" y="12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algn="l" defTabSz="914400" rtl="0" eaLnBrk="1" fontAlgn="base" latinLnBrk="0" hangingPunct="1">
                  <a:lnSpc>
                    <a:spcPct val="100000"/>
                  </a:lnSpc>
                  <a:spcBef>
                    <a:spcPct val="0"/>
                  </a:spcBef>
                  <a:spcAft>
                    <a:spcPct val="0"/>
                  </a:spcAft>
                  <a:buClrTx/>
                  <a:buSzTx/>
                  <a:buFont typeface="Arial" pitchFamily="34" charset="0"/>
                  <a:buNone/>
                  <a:defRPr/>
                </a:pPr>
                <a:endParaRPr kumimoji="0" lang="zh-CN" altLang="en-US" sz="1800" b="0" i="0" u="none" strike="noStrike" kern="1200" cap="none" spc="0" normalizeH="0" baseline="0" noProof="1">
                  <a:ln>
                    <a:noFill/>
                  </a:ln>
                  <a:solidFill>
                    <a:schemeClr val="bg1"/>
                  </a:solidFill>
                  <a:effectLst/>
                  <a:uLnTx/>
                  <a:uFillTx/>
                  <a:latin typeface="微软雅黑" charset="0"/>
                  <a:ea typeface="微软雅黑" charset="0"/>
                  <a:cs typeface="+mn-cs"/>
                </a:endParaRPr>
              </a:p>
            </p:txBody>
          </p:sp>
          <p:sp>
            <p:nvSpPr>
              <p:cNvPr id="170" name="Freeform 51"/>
              <p:cNvSpPr/>
              <p:nvPr/>
            </p:nvSpPr>
            <p:spPr bwMode="auto">
              <a:xfrm>
                <a:off x="4561812" y="5357772"/>
                <a:ext cx="501267" cy="946511"/>
              </a:xfrm>
              <a:custGeom>
                <a:avLst/>
                <a:gdLst>
                  <a:gd name="T0" fmla="*/ 4 w 71"/>
                  <a:gd name="T1" fmla="*/ 1 h 135"/>
                  <a:gd name="T2" fmla="*/ 12 w 71"/>
                  <a:gd name="T3" fmla="*/ 4 h 135"/>
                  <a:gd name="T4" fmla="*/ 69 w 71"/>
                  <a:gd name="T5" fmla="*/ 126 h 135"/>
                  <a:gd name="T6" fmla="*/ 67 w 71"/>
                  <a:gd name="T7" fmla="*/ 134 h 135"/>
                  <a:gd name="T8" fmla="*/ 67 w 71"/>
                  <a:gd name="T9" fmla="*/ 134 h 135"/>
                  <a:gd name="T10" fmla="*/ 59 w 71"/>
                  <a:gd name="T11" fmla="*/ 131 h 135"/>
                  <a:gd name="T12" fmla="*/ 1 w 71"/>
                  <a:gd name="T13" fmla="*/ 9 h 135"/>
                  <a:gd name="T14" fmla="*/ 4 w 71"/>
                  <a:gd name="T15" fmla="*/ 1 h 13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1" h="135">
                    <a:moveTo>
                      <a:pt x="4" y="1"/>
                    </a:moveTo>
                    <a:cubicBezTo>
                      <a:pt x="7" y="0"/>
                      <a:pt x="11" y="1"/>
                      <a:pt x="12" y="4"/>
                    </a:cubicBezTo>
                    <a:cubicBezTo>
                      <a:pt x="69" y="126"/>
                      <a:pt x="69" y="126"/>
                      <a:pt x="69" y="126"/>
                    </a:cubicBezTo>
                    <a:cubicBezTo>
                      <a:pt x="71" y="129"/>
                      <a:pt x="70" y="133"/>
                      <a:pt x="67" y="134"/>
                    </a:cubicBezTo>
                    <a:cubicBezTo>
                      <a:pt x="67" y="134"/>
                      <a:pt x="67" y="134"/>
                      <a:pt x="67" y="134"/>
                    </a:cubicBezTo>
                    <a:cubicBezTo>
                      <a:pt x="64" y="135"/>
                      <a:pt x="60" y="134"/>
                      <a:pt x="59" y="131"/>
                    </a:cubicBezTo>
                    <a:cubicBezTo>
                      <a:pt x="1" y="9"/>
                      <a:pt x="1" y="9"/>
                      <a:pt x="1" y="9"/>
                    </a:cubicBezTo>
                    <a:cubicBezTo>
                      <a:pt x="0" y="6"/>
                      <a:pt x="1" y="3"/>
                      <a:pt x="4"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algn="l" defTabSz="914400" rtl="0" eaLnBrk="1" fontAlgn="base" latinLnBrk="0" hangingPunct="1">
                  <a:lnSpc>
                    <a:spcPct val="100000"/>
                  </a:lnSpc>
                  <a:spcBef>
                    <a:spcPct val="0"/>
                  </a:spcBef>
                  <a:spcAft>
                    <a:spcPct val="0"/>
                  </a:spcAft>
                  <a:buClrTx/>
                  <a:buSzTx/>
                  <a:buFont typeface="Arial" pitchFamily="34" charset="0"/>
                  <a:buNone/>
                  <a:defRPr/>
                </a:pPr>
                <a:endParaRPr kumimoji="0" lang="zh-CN" altLang="en-US" sz="1800" b="0" i="0" u="none" strike="noStrike" kern="1200" cap="none" spc="0" normalizeH="0" baseline="0" noProof="1">
                  <a:ln>
                    <a:noFill/>
                  </a:ln>
                  <a:solidFill>
                    <a:schemeClr val="bg1"/>
                  </a:solidFill>
                  <a:effectLst/>
                  <a:uLnTx/>
                  <a:uFillTx/>
                  <a:latin typeface="微软雅黑" charset="0"/>
                  <a:ea typeface="微软雅黑" charset="0"/>
                  <a:cs typeface="+mn-cs"/>
                </a:endParaRPr>
              </a:p>
            </p:txBody>
          </p:sp>
          <p:sp>
            <p:nvSpPr>
              <p:cNvPr id="171" name="Freeform 52"/>
              <p:cNvSpPr/>
              <p:nvPr/>
            </p:nvSpPr>
            <p:spPr bwMode="auto">
              <a:xfrm>
                <a:off x="3199545" y="5127779"/>
                <a:ext cx="1111635" cy="215251"/>
              </a:xfrm>
              <a:custGeom>
                <a:avLst/>
                <a:gdLst>
                  <a:gd name="T0" fmla="*/ 157 w 158"/>
                  <a:gd name="T1" fmla="*/ 6 h 31"/>
                  <a:gd name="T2" fmla="*/ 152 w 158"/>
                  <a:gd name="T3" fmla="*/ 13 h 31"/>
                  <a:gd name="T4" fmla="*/ 8 w 158"/>
                  <a:gd name="T5" fmla="*/ 31 h 31"/>
                  <a:gd name="T6" fmla="*/ 0 w 158"/>
                  <a:gd name="T7" fmla="*/ 25 h 31"/>
                  <a:gd name="T8" fmla="*/ 0 w 158"/>
                  <a:gd name="T9" fmla="*/ 25 h 31"/>
                  <a:gd name="T10" fmla="*/ 6 w 158"/>
                  <a:gd name="T11" fmla="*/ 18 h 31"/>
                  <a:gd name="T12" fmla="*/ 150 w 158"/>
                  <a:gd name="T13" fmla="*/ 0 h 31"/>
                  <a:gd name="T14" fmla="*/ 157 w 158"/>
                  <a:gd name="T15" fmla="*/ 6 h 3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58" h="31">
                    <a:moveTo>
                      <a:pt x="157" y="6"/>
                    </a:moveTo>
                    <a:cubicBezTo>
                      <a:pt x="158" y="9"/>
                      <a:pt x="155" y="13"/>
                      <a:pt x="152" y="13"/>
                    </a:cubicBezTo>
                    <a:cubicBezTo>
                      <a:pt x="8" y="31"/>
                      <a:pt x="8" y="31"/>
                      <a:pt x="8" y="31"/>
                    </a:cubicBezTo>
                    <a:cubicBezTo>
                      <a:pt x="4" y="31"/>
                      <a:pt x="1" y="29"/>
                      <a:pt x="0" y="25"/>
                    </a:cubicBezTo>
                    <a:cubicBezTo>
                      <a:pt x="0" y="25"/>
                      <a:pt x="0" y="25"/>
                      <a:pt x="0" y="25"/>
                    </a:cubicBezTo>
                    <a:cubicBezTo>
                      <a:pt x="0" y="21"/>
                      <a:pt x="3" y="18"/>
                      <a:pt x="6" y="18"/>
                    </a:cubicBezTo>
                    <a:cubicBezTo>
                      <a:pt x="150" y="0"/>
                      <a:pt x="150" y="0"/>
                      <a:pt x="150" y="0"/>
                    </a:cubicBezTo>
                    <a:cubicBezTo>
                      <a:pt x="154" y="0"/>
                      <a:pt x="157" y="2"/>
                      <a:pt x="157" y="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algn="l" defTabSz="914400" rtl="0" eaLnBrk="1" fontAlgn="base" latinLnBrk="0" hangingPunct="1">
                  <a:lnSpc>
                    <a:spcPct val="100000"/>
                  </a:lnSpc>
                  <a:spcBef>
                    <a:spcPct val="0"/>
                  </a:spcBef>
                  <a:spcAft>
                    <a:spcPct val="0"/>
                  </a:spcAft>
                  <a:buClrTx/>
                  <a:buSzTx/>
                  <a:buFont typeface="Arial" pitchFamily="34" charset="0"/>
                  <a:buNone/>
                  <a:defRPr/>
                </a:pPr>
                <a:endParaRPr kumimoji="0" lang="zh-CN" altLang="en-US" sz="1800" b="0" i="0" u="none" strike="noStrike" kern="1200" cap="none" spc="0" normalizeH="0" baseline="0" noProof="1">
                  <a:ln>
                    <a:noFill/>
                  </a:ln>
                  <a:solidFill>
                    <a:schemeClr val="bg1"/>
                  </a:solidFill>
                  <a:effectLst/>
                  <a:uLnTx/>
                  <a:uFillTx/>
                  <a:latin typeface="微软雅黑" charset="0"/>
                  <a:ea typeface="微软雅黑" charset="0"/>
                  <a:cs typeface="+mn-cs"/>
                </a:endParaRPr>
              </a:p>
            </p:txBody>
          </p:sp>
          <p:sp>
            <p:nvSpPr>
              <p:cNvPr id="172" name="Oval 44"/>
              <p:cNvSpPr>
                <a:spLocks noChangeArrowheads="1"/>
              </p:cNvSpPr>
              <p:nvPr/>
            </p:nvSpPr>
            <p:spPr bwMode="auto">
              <a:xfrm>
                <a:off x="4042853" y="4685484"/>
                <a:ext cx="852155" cy="849206"/>
              </a:xfrm>
              <a:prstGeom prst="ellipse">
                <a:avLst/>
              </a:prstGeom>
              <a:grpFill/>
              <a:ln>
                <a:noFill/>
              </a:ln>
            </p:spPr>
            <p:txBody>
              <a:bodyPr/>
              <a:lstStyle/>
              <a:p>
                <a:pPr marL="0" marR="0" lvl="0" indent="0" algn="l" defTabSz="914400" rtl="0" eaLnBrk="1" fontAlgn="base" latinLnBrk="0" hangingPunct="1">
                  <a:lnSpc>
                    <a:spcPct val="100000"/>
                  </a:lnSpc>
                  <a:spcBef>
                    <a:spcPct val="0"/>
                  </a:spcBef>
                  <a:spcAft>
                    <a:spcPct val="0"/>
                  </a:spcAft>
                  <a:buClrTx/>
                  <a:buSzTx/>
                  <a:buFont typeface="Arial" pitchFamily="34" charset="0"/>
                  <a:buNone/>
                  <a:defRPr/>
                </a:pPr>
                <a:endParaRPr kumimoji="0" lang="zh-CN" altLang="en-US" sz="1800" b="0" i="0" u="none" strike="noStrike" kern="1200" cap="none" spc="0" normalizeH="0" baseline="0" noProof="1">
                  <a:ln>
                    <a:noFill/>
                  </a:ln>
                  <a:solidFill>
                    <a:schemeClr val="bg1"/>
                  </a:solidFill>
                  <a:effectLst/>
                  <a:uLnTx/>
                  <a:uFillTx/>
                  <a:latin typeface="微软雅黑" charset="0"/>
                  <a:ea typeface="微软雅黑" charset="0"/>
                  <a:cs typeface="+mn-cs"/>
                </a:endParaRPr>
              </a:p>
            </p:txBody>
          </p:sp>
          <p:sp>
            <p:nvSpPr>
              <p:cNvPr id="173" name="Oval 45"/>
              <p:cNvSpPr>
                <a:spLocks noChangeArrowheads="1"/>
              </p:cNvSpPr>
              <p:nvPr/>
            </p:nvSpPr>
            <p:spPr bwMode="auto">
              <a:xfrm>
                <a:off x="4535275" y="3332062"/>
                <a:ext cx="669340" cy="657546"/>
              </a:xfrm>
              <a:prstGeom prst="ellipse">
                <a:avLst/>
              </a:prstGeom>
              <a:grpFill/>
              <a:ln>
                <a:noFill/>
              </a:ln>
            </p:spPr>
            <p:txBody>
              <a:bodyPr/>
              <a:lstStyle/>
              <a:p>
                <a:pPr marL="0" marR="0" lvl="0" indent="0" algn="l" defTabSz="914400" rtl="0" eaLnBrk="1" fontAlgn="base" latinLnBrk="0" hangingPunct="1">
                  <a:lnSpc>
                    <a:spcPct val="100000"/>
                  </a:lnSpc>
                  <a:spcBef>
                    <a:spcPct val="0"/>
                  </a:spcBef>
                  <a:spcAft>
                    <a:spcPct val="0"/>
                  </a:spcAft>
                  <a:buClrTx/>
                  <a:buSzTx/>
                  <a:buFont typeface="Arial" pitchFamily="34" charset="0"/>
                  <a:buNone/>
                  <a:defRPr/>
                </a:pPr>
                <a:endParaRPr kumimoji="0" lang="zh-CN" altLang="en-US" sz="1800" b="0" i="0" u="none" strike="noStrike" kern="1200" cap="none" spc="0" normalizeH="0" baseline="0" noProof="1">
                  <a:ln>
                    <a:noFill/>
                  </a:ln>
                  <a:solidFill>
                    <a:schemeClr val="bg1"/>
                  </a:solidFill>
                  <a:effectLst/>
                  <a:uLnTx/>
                  <a:uFillTx/>
                  <a:latin typeface="微软雅黑" charset="0"/>
                  <a:ea typeface="微软雅黑" charset="0"/>
                  <a:cs typeface="+mn-cs"/>
                </a:endParaRPr>
              </a:p>
            </p:txBody>
          </p:sp>
          <p:sp>
            <p:nvSpPr>
              <p:cNvPr id="174" name="Freeform 46"/>
              <p:cNvSpPr/>
              <p:nvPr/>
            </p:nvSpPr>
            <p:spPr bwMode="auto">
              <a:xfrm>
                <a:off x="3571072" y="3948327"/>
                <a:ext cx="409861" cy="406911"/>
              </a:xfrm>
              <a:custGeom>
                <a:avLst/>
                <a:gdLst>
                  <a:gd name="T0" fmla="*/ 28 w 58"/>
                  <a:gd name="T1" fmla="*/ 1 h 58"/>
                  <a:gd name="T2" fmla="*/ 58 w 58"/>
                  <a:gd name="T3" fmla="*/ 28 h 58"/>
                  <a:gd name="T4" fmla="*/ 30 w 58"/>
                  <a:gd name="T5" fmla="*/ 58 h 58"/>
                  <a:gd name="T6" fmla="*/ 1 w 58"/>
                  <a:gd name="T7" fmla="*/ 30 h 58"/>
                  <a:gd name="T8" fmla="*/ 28 w 58"/>
                  <a:gd name="T9" fmla="*/ 1 h 58"/>
                </a:gdLst>
                <a:ahLst/>
                <a:cxnLst>
                  <a:cxn ang="0">
                    <a:pos x="T0" y="T1"/>
                  </a:cxn>
                  <a:cxn ang="0">
                    <a:pos x="T2" y="T3"/>
                  </a:cxn>
                  <a:cxn ang="0">
                    <a:pos x="T4" y="T5"/>
                  </a:cxn>
                  <a:cxn ang="0">
                    <a:pos x="T6" y="T7"/>
                  </a:cxn>
                  <a:cxn ang="0">
                    <a:pos x="T8" y="T9"/>
                  </a:cxn>
                </a:cxnLst>
                <a:rect l="0" t="0" r="r" b="b"/>
                <a:pathLst>
                  <a:path w="58" h="58">
                    <a:moveTo>
                      <a:pt x="28" y="1"/>
                    </a:moveTo>
                    <a:cubicBezTo>
                      <a:pt x="44" y="0"/>
                      <a:pt x="57" y="13"/>
                      <a:pt x="58" y="28"/>
                    </a:cubicBezTo>
                    <a:cubicBezTo>
                      <a:pt x="58" y="44"/>
                      <a:pt x="46" y="57"/>
                      <a:pt x="30" y="58"/>
                    </a:cubicBezTo>
                    <a:cubicBezTo>
                      <a:pt x="15" y="58"/>
                      <a:pt x="1" y="46"/>
                      <a:pt x="1" y="30"/>
                    </a:cubicBezTo>
                    <a:cubicBezTo>
                      <a:pt x="0" y="15"/>
                      <a:pt x="12" y="2"/>
                      <a:pt x="28" y="1"/>
                    </a:cubicBezTo>
                    <a:close/>
                  </a:path>
                </a:pathLst>
              </a:custGeom>
              <a:grpFill/>
              <a:ln>
                <a:noFill/>
              </a:ln>
            </p:spPr>
            <p:txBody>
              <a:bodyPr/>
              <a:lstStyle/>
              <a:p>
                <a:pPr marL="0" marR="0" lvl="0" indent="0" algn="l" defTabSz="914400" rtl="0" eaLnBrk="1" fontAlgn="base" latinLnBrk="0" hangingPunct="1">
                  <a:lnSpc>
                    <a:spcPct val="100000"/>
                  </a:lnSpc>
                  <a:spcBef>
                    <a:spcPct val="0"/>
                  </a:spcBef>
                  <a:spcAft>
                    <a:spcPct val="0"/>
                  </a:spcAft>
                  <a:buClrTx/>
                  <a:buSzTx/>
                  <a:buFont typeface="Arial" pitchFamily="34" charset="0"/>
                  <a:buNone/>
                  <a:defRPr/>
                </a:pPr>
                <a:endParaRPr kumimoji="0" lang="zh-CN" altLang="en-US" sz="1800" b="0" i="0" u="none" strike="noStrike" kern="1200" cap="none" spc="0" normalizeH="0" baseline="0" noProof="1">
                  <a:ln>
                    <a:noFill/>
                  </a:ln>
                  <a:solidFill>
                    <a:schemeClr val="bg1"/>
                  </a:solidFill>
                  <a:effectLst/>
                  <a:uLnTx/>
                  <a:uFillTx/>
                  <a:latin typeface="微软雅黑" charset="0"/>
                  <a:ea typeface="微软雅黑" charset="0"/>
                  <a:cs typeface="+mn-cs"/>
                </a:endParaRPr>
              </a:p>
            </p:txBody>
          </p:sp>
          <p:sp>
            <p:nvSpPr>
              <p:cNvPr id="175" name="Freeform 47"/>
              <p:cNvSpPr/>
              <p:nvPr/>
            </p:nvSpPr>
            <p:spPr bwMode="auto">
              <a:xfrm>
                <a:off x="4859625" y="6121467"/>
                <a:ext cx="371527" cy="365630"/>
              </a:xfrm>
              <a:custGeom>
                <a:avLst/>
                <a:gdLst>
                  <a:gd name="T0" fmla="*/ 51 w 53"/>
                  <a:gd name="T1" fmla="*/ 29 h 52"/>
                  <a:gd name="T2" fmla="*/ 23 w 53"/>
                  <a:gd name="T3" fmla="*/ 50 h 52"/>
                  <a:gd name="T4" fmla="*/ 2 w 53"/>
                  <a:gd name="T5" fmla="*/ 22 h 52"/>
                  <a:gd name="T6" fmla="*/ 30 w 53"/>
                  <a:gd name="T7" fmla="*/ 1 h 52"/>
                  <a:gd name="T8" fmla="*/ 51 w 53"/>
                  <a:gd name="T9" fmla="*/ 29 h 52"/>
                </a:gdLst>
                <a:ahLst/>
                <a:cxnLst>
                  <a:cxn ang="0">
                    <a:pos x="T0" y="T1"/>
                  </a:cxn>
                  <a:cxn ang="0">
                    <a:pos x="T2" y="T3"/>
                  </a:cxn>
                  <a:cxn ang="0">
                    <a:pos x="T4" y="T5"/>
                  </a:cxn>
                  <a:cxn ang="0">
                    <a:pos x="T6" y="T7"/>
                  </a:cxn>
                  <a:cxn ang="0">
                    <a:pos x="T8" y="T9"/>
                  </a:cxn>
                </a:cxnLst>
                <a:rect l="0" t="0" r="r" b="b"/>
                <a:pathLst>
                  <a:path w="53" h="52">
                    <a:moveTo>
                      <a:pt x="51" y="29"/>
                    </a:moveTo>
                    <a:cubicBezTo>
                      <a:pt x="49" y="43"/>
                      <a:pt x="36" y="52"/>
                      <a:pt x="23" y="50"/>
                    </a:cubicBezTo>
                    <a:cubicBezTo>
                      <a:pt x="10" y="48"/>
                      <a:pt x="0" y="36"/>
                      <a:pt x="2" y="22"/>
                    </a:cubicBezTo>
                    <a:cubicBezTo>
                      <a:pt x="4" y="9"/>
                      <a:pt x="16" y="0"/>
                      <a:pt x="30" y="1"/>
                    </a:cubicBezTo>
                    <a:cubicBezTo>
                      <a:pt x="43" y="3"/>
                      <a:pt x="53" y="16"/>
                      <a:pt x="51" y="29"/>
                    </a:cubicBezTo>
                    <a:close/>
                  </a:path>
                </a:pathLst>
              </a:custGeom>
              <a:grpFill/>
              <a:ln>
                <a:noFill/>
              </a:ln>
            </p:spPr>
            <p:txBody>
              <a:bodyPr/>
              <a:lstStyle/>
              <a:p>
                <a:pPr marL="0" marR="0" lvl="0" indent="0" algn="l" defTabSz="914400" rtl="0" eaLnBrk="1" fontAlgn="base" latinLnBrk="0" hangingPunct="1">
                  <a:lnSpc>
                    <a:spcPct val="100000"/>
                  </a:lnSpc>
                  <a:spcBef>
                    <a:spcPct val="0"/>
                  </a:spcBef>
                  <a:spcAft>
                    <a:spcPct val="0"/>
                  </a:spcAft>
                  <a:buClrTx/>
                  <a:buSzTx/>
                  <a:buFont typeface="Arial" pitchFamily="34" charset="0"/>
                  <a:buNone/>
                  <a:defRPr/>
                </a:pPr>
                <a:endParaRPr kumimoji="0" lang="zh-CN" altLang="en-US" sz="1800" b="0" i="0" u="none" strike="noStrike" kern="1200" cap="none" spc="0" normalizeH="0" baseline="0" noProof="1">
                  <a:ln>
                    <a:noFill/>
                  </a:ln>
                  <a:solidFill>
                    <a:schemeClr val="bg1"/>
                  </a:solidFill>
                  <a:effectLst/>
                  <a:uLnTx/>
                  <a:uFillTx/>
                  <a:latin typeface="微软雅黑" charset="0"/>
                  <a:ea typeface="微软雅黑" charset="0"/>
                  <a:cs typeface="+mn-cs"/>
                </a:endParaRPr>
              </a:p>
            </p:txBody>
          </p:sp>
          <p:sp>
            <p:nvSpPr>
              <p:cNvPr id="176" name="Oval 48"/>
              <p:cNvSpPr>
                <a:spLocks noChangeArrowheads="1"/>
              </p:cNvSpPr>
              <p:nvPr/>
            </p:nvSpPr>
            <p:spPr bwMode="auto">
              <a:xfrm>
                <a:off x="2916476" y="5098293"/>
                <a:ext cx="451141" cy="448192"/>
              </a:xfrm>
              <a:prstGeom prst="ellipse">
                <a:avLst/>
              </a:prstGeom>
              <a:grpFill/>
              <a:ln>
                <a:noFill/>
              </a:ln>
            </p:spPr>
            <p:txBody>
              <a:bodyPr/>
              <a:lstStyle/>
              <a:p>
                <a:pPr marL="0" marR="0" lvl="0" indent="0" algn="l" defTabSz="914400" rtl="0" eaLnBrk="1" fontAlgn="base" latinLnBrk="0" hangingPunct="1">
                  <a:lnSpc>
                    <a:spcPct val="100000"/>
                  </a:lnSpc>
                  <a:spcBef>
                    <a:spcPct val="0"/>
                  </a:spcBef>
                  <a:spcAft>
                    <a:spcPct val="0"/>
                  </a:spcAft>
                  <a:buClrTx/>
                  <a:buSzTx/>
                  <a:buFont typeface="Arial" pitchFamily="34" charset="0"/>
                  <a:buNone/>
                  <a:defRPr/>
                </a:pPr>
                <a:endParaRPr kumimoji="0" lang="zh-CN" altLang="en-US" sz="1800" b="0" i="0" u="none" strike="noStrike" kern="1200" cap="none" spc="0" normalizeH="0" baseline="0" noProof="1">
                  <a:ln>
                    <a:noFill/>
                  </a:ln>
                  <a:solidFill>
                    <a:schemeClr val="bg1"/>
                  </a:solidFill>
                  <a:effectLst/>
                  <a:uLnTx/>
                  <a:uFillTx/>
                  <a:latin typeface="微软雅黑" charset="0"/>
                  <a:ea typeface="微软雅黑" charset="0"/>
                  <a:cs typeface="+mn-cs"/>
                </a:endParaRPr>
              </a:p>
            </p:txBody>
          </p:sp>
        </p:grpSp>
        <p:sp>
          <p:nvSpPr>
            <p:cNvPr id="177" name="文本框 176"/>
            <p:cNvSpPr txBox="1"/>
            <p:nvPr/>
          </p:nvSpPr>
          <p:spPr>
            <a:xfrm>
              <a:off x="3030220" y="1023620"/>
              <a:ext cx="791845" cy="365760"/>
            </a:xfrm>
            <a:prstGeom prst="rect">
              <a:avLst/>
            </a:prstGeom>
            <a:noFill/>
          </p:spPr>
          <p:txBody>
            <a:bodyPr>
              <a:spAutoFit/>
            </a:bodyPr>
            <a:lstStyle/>
            <a:p>
              <a:pPr marL="0" marR="0" lvl="0" indent="0" algn="ctr" defTabSz="914400" rtl="0" eaLnBrk="1" fontAlgn="base" latinLnBrk="0" hangingPunct="1">
                <a:lnSpc>
                  <a:spcPct val="100000"/>
                </a:lnSpc>
                <a:spcBef>
                  <a:spcPct val="0"/>
                </a:spcBef>
                <a:spcAft>
                  <a:spcPct val="0"/>
                </a:spcAft>
                <a:buClrTx/>
                <a:buSzTx/>
                <a:buFont typeface="Arial" pitchFamily="34" charset="0"/>
                <a:buNone/>
                <a:defRPr/>
              </a:pPr>
              <a:r>
                <a:rPr kumimoji="0" lang="en-US" altLang="zh-CN" sz="1800" b="0" i="0" u="none" strike="noStrike" kern="1200" cap="none" spc="0" normalizeH="0" baseline="0" noProof="1" smtClean="0">
                  <a:ln>
                    <a:noFill/>
                  </a:ln>
                  <a:solidFill>
                    <a:schemeClr val="bg1"/>
                  </a:solidFill>
                  <a:effectLst/>
                  <a:uLnTx/>
                  <a:uFillTx/>
                  <a:latin typeface="微软雅黑" charset="0"/>
                  <a:ea typeface="微软雅黑" charset="0"/>
                  <a:cs typeface="Arial" pitchFamily="34" charset="0"/>
                </a:rPr>
                <a:t>01</a:t>
              </a:r>
            </a:p>
          </p:txBody>
        </p:sp>
        <p:sp>
          <p:nvSpPr>
            <p:cNvPr id="178" name="文本框 177"/>
            <p:cNvSpPr txBox="1"/>
            <p:nvPr/>
          </p:nvSpPr>
          <p:spPr>
            <a:xfrm>
              <a:off x="3237865" y="4166870"/>
              <a:ext cx="791845" cy="365760"/>
            </a:xfrm>
            <a:prstGeom prst="rect">
              <a:avLst/>
            </a:prstGeom>
            <a:noFill/>
          </p:spPr>
          <p:txBody>
            <a:bodyPr>
              <a:spAutoFit/>
            </a:bodyPr>
            <a:lstStyle/>
            <a:p>
              <a:pPr marL="0" marR="0" lvl="0" indent="0" algn="ctr" defTabSz="914400" rtl="0" eaLnBrk="1" fontAlgn="base" latinLnBrk="0" hangingPunct="1">
                <a:lnSpc>
                  <a:spcPct val="100000"/>
                </a:lnSpc>
                <a:spcBef>
                  <a:spcPct val="0"/>
                </a:spcBef>
                <a:spcAft>
                  <a:spcPct val="0"/>
                </a:spcAft>
                <a:buClrTx/>
                <a:buSzTx/>
                <a:buFont typeface="Arial" pitchFamily="34" charset="0"/>
                <a:buNone/>
                <a:defRPr/>
              </a:pPr>
              <a:r>
                <a:rPr kumimoji="0" lang="en-US" altLang="zh-CN" sz="1800" b="0" i="0" u="none" strike="noStrike" kern="1200" cap="none" spc="0" normalizeH="0" baseline="0" noProof="1" smtClean="0">
                  <a:ln>
                    <a:noFill/>
                  </a:ln>
                  <a:solidFill>
                    <a:schemeClr val="bg1"/>
                  </a:solidFill>
                  <a:effectLst/>
                  <a:uLnTx/>
                  <a:uFillTx/>
                  <a:latin typeface="微软雅黑" charset="0"/>
                  <a:ea typeface="微软雅黑" charset="0"/>
                  <a:cs typeface="Arial" pitchFamily="34" charset="0"/>
                </a:rPr>
                <a:t>04</a:t>
              </a:r>
            </a:p>
          </p:txBody>
        </p:sp>
        <p:sp>
          <p:nvSpPr>
            <p:cNvPr id="179" name="文本框 178"/>
            <p:cNvSpPr txBox="1"/>
            <p:nvPr/>
          </p:nvSpPr>
          <p:spPr>
            <a:xfrm>
              <a:off x="1748790" y="1605915"/>
              <a:ext cx="791845" cy="365760"/>
            </a:xfrm>
            <a:prstGeom prst="rect">
              <a:avLst/>
            </a:prstGeom>
            <a:noFill/>
          </p:spPr>
          <p:txBody>
            <a:bodyPr>
              <a:spAutoFit/>
            </a:bodyPr>
            <a:lstStyle/>
            <a:p>
              <a:pPr marL="0" marR="0" lvl="0" indent="0" algn="ctr" defTabSz="914400" rtl="0" eaLnBrk="1" fontAlgn="base" latinLnBrk="0" hangingPunct="1">
                <a:lnSpc>
                  <a:spcPct val="100000"/>
                </a:lnSpc>
                <a:spcBef>
                  <a:spcPct val="0"/>
                </a:spcBef>
                <a:spcAft>
                  <a:spcPct val="0"/>
                </a:spcAft>
                <a:buClrTx/>
                <a:buSzTx/>
                <a:buFont typeface="Arial" pitchFamily="34" charset="0"/>
                <a:buNone/>
                <a:defRPr/>
              </a:pPr>
              <a:r>
                <a:rPr kumimoji="0" lang="en-US" altLang="zh-CN" sz="1800" b="0" i="0" u="none" strike="noStrike" kern="1200" cap="none" spc="0" normalizeH="0" baseline="0" noProof="1" smtClean="0">
                  <a:ln>
                    <a:noFill/>
                  </a:ln>
                  <a:solidFill>
                    <a:schemeClr val="bg1"/>
                  </a:solidFill>
                  <a:effectLst/>
                  <a:uLnTx/>
                  <a:uFillTx/>
                  <a:latin typeface="微软雅黑" charset="0"/>
                  <a:ea typeface="微软雅黑" charset="0"/>
                  <a:cs typeface="Arial" pitchFamily="34" charset="0"/>
                </a:rPr>
                <a:t>02</a:t>
              </a:r>
            </a:p>
          </p:txBody>
        </p:sp>
        <p:sp>
          <p:nvSpPr>
            <p:cNvPr id="180" name="文本框 179"/>
            <p:cNvSpPr txBox="1"/>
            <p:nvPr/>
          </p:nvSpPr>
          <p:spPr>
            <a:xfrm>
              <a:off x="986790" y="3021965"/>
              <a:ext cx="791845" cy="365760"/>
            </a:xfrm>
            <a:prstGeom prst="rect">
              <a:avLst/>
            </a:prstGeom>
            <a:noFill/>
          </p:spPr>
          <p:txBody>
            <a:bodyPr>
              <a:spAutoFit/>
            </a:bodyPr>
            <a:lstStyle/>
            <a:p>
              <a:pPr marL="0" marR="0" lvl="0" indent="0" algn="ctr" defTabSz="914400" rtl="0" eaLnBrk="1" fontAlgn="base" latinLnBrk="0" hangingPunct="1">
                <a:lnSpc>
                  <a:spcPct val="100000"/>
                </a:lnSpc>
                <a:spcBef>
                  <a:spcPct val="0"/>
                </a:spcBef>
                <a:spcAft>
                  <a:spcPct val="0"/>
                </a:spcAft>
                <a:buClrTx/>
                <a:buSzTx/>
                <a:buFont typeface="Arial" pitchFamily="34" charset="0"/>
                <a:buNone/>
                <a:defRPr/>
              </a:pPr>
              <a:r>
                <a:rPr kumimoji="0" lang="en-US" altLang="zh-CN" sz="1800" b="0" i="0" u="none" strike="noStrike" kern="1200" cap="none" spc="0" normalizeH="0" baseline="0" noProof="1" smtClean="0">
                  <a:ln>
                    <a:noFill/>
                  </a:ln>
                  <a:solidFill>
                    <a:schemeClr val="bg1"/>
                  </a:solidFill>
                  <a:effectLst/>
                  <a:uLnTx/>
                  <a:uFillTx/>
                  <a:latin typeface="微软雅黑" charset="0"/>
                  <a:ea typeface="微软雅黑" charset="0"/>
                  <a:cs typeface="Arial" pitchFamily="34" charset="0"/>
                </a:rPr>
                <a:t>03</a:t>
              </a:r>
            </a:p>
          </p:txBody>
        </p:sp>
        <p:sp>
          <p:nvSpPr>
            <p:cNvPr id="181" name="TextBox 14"/>
            <p:cNvSpPr txBox="1"/>
            <p:nvPr/>
          </p:nvSpPr>
          <p:spPr>
            <a:xfrm>
              <a:off x="2626995" y="2499995"/>
              <a:ext cx="803910" cy="701040"/>
            </a:xfrm>
            <a:prstGeom prst="rect">
              <a:avLst/>
            </a:prstGeom>
            <a:noFill/>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 typeface="Arial" pitchFamily="34" charset="0"/>
                <a:buNone/>
                <a:defRPr/>
              </a:pPr>
              <a:r>
                <a:rPr kumimoji="0" lang="zh-CN" altLang="en-US" sz="2000" b="0" i="0" u="none" strike="noStrike" kern="1200" cap="none" spc="0" normalizeH="0" baseline="0" noProof="0" dirty="0">
                  <a:ln>
                    <a:noFill/>
                  </a:ln>
                  <a:solidFill>
                    <a:schemeClr val="bg1"/>
                  </a:solidFill>
                  <a:effectLst/>
                  <a:uLnTx/>
                  <a:uFillTx/>
                  <a:latin typeface="微软雅黑" charset="0"/>
                  <a:ea typeface="微软雅黑" charset="0"/>
                  <a:cs typeface="+mn-cs"/>
                </a:rPr>
                <a:t>研究目标</a:t>
              </a:r>
            </a:p>
          </p:txBody>
        </p:sp>
      </p:grpSp>
      <p:sp>
        <p:nvSpPr>
          <p:cNvPr id="183" name="文本框 182"/>
          <p:cNvSpPr txBox="1"/>
          <p:nvPr/>
        </p:nvSpPr>
        <p:spPr>
          <a:xfrm>
            <a:off x="4067810" y="843280"/>
            <a:ext cx="2145665" cy="1188720"/>
          </a:xfrm>
          <a:prstGeom prst="rect">
            <a:avLst/>
          </a:prstGeom>
          <a:noFill/>
          <a:effectLst/>
        </p:spPr>
        <p:txBody>
          <a:bodyPr wrap="square">
            <a:spAutoFit/>
          </a:bodyPr>
          <a:lstStyle/>
          <a:p>
            <a:pPr marL="0" marR="0" lvl="0" indent="0" algn="l" defTabSz="914400" rtl="0" eaLnBrk="1" fontAlgn="base" latinLnBrk="0" hangingPunct="1">
              <a:lnSpc>
                <a:spcPct val="120000"/>
              </a:lnSpc>
              <a:spcBef>
                <a:spcPct val="0"/>
              </a:spcBef>
              <a:spcAft>
                <a:spcPct val="0"/>
              </a:spcAft>
              <a:buClrTx/>
              <a:buSzTx/>
              <a:buFont typeface="Arial" pitchFamily="34" charset="0"/>
              <a:buNone/>
              <a:defRPr/>
            </a:pPr>
            <a:r>
              <a:rPr kumimoji="0" lang="zh-CN" altLang="en-US" sz="1000" b="1" i="0" u="none" strike="noStrike" kern="1200" cap="none" spc="0" normalizeH="0" baseline="0" noProof="1" smtClean="0">
                <a:ln>
                  <a:noFill/>
                </a:ln>
                <a:solidFill>
                  <a:srgbClr val="00B0F0"/>
                </a:solidFill>
                <a:effectLst/>
                <a:uLnTx/>
                <a:uFillTx/>
                <a:latin typeface="微软雅黑" charset="0"/>
                <a:ea typeface="微软雅黑" charset="0"/>
                <a:cs typeface="+mn-ea"/>
              </a:rPr>
              <a:t>  单击此处输入标题</a:t>
            </a:r>
          </a:p>
          <a:p>
            <a:pPr marL="0" marR="0" lvl="0" indent="0" algn="l" defTabSz="914400" rtl="0" eaLnBrk="1" fontAlgn="base" latinLnBrk="0" hangingPunct="1">
              <a:lnSpc>
                <a:spcPct val="120000"/>
              </a:lnSpc>
              <a:spcBef>
                <a:spcPct val="0"/>
              </a:spcBef>
              <a:spcAft>
                <a:spcPct val="0"/>
              </a:spcAft>
              <a:buClrTx/>
              <a:buSzTx/>
              <a:buFont typeface="Arial" pitchFamily="34" charset="0"/>
              <a:buNone/>
              <a:defRPr/>
            </a:pPr>
            <a:r>
              <a:rPr kumimoji="0" lang="zh-CN" altLang="en-US" sz="1000" b="0" i="0" u="none" strike="noStrike" kern="1200" cap="none" spc="0" normalizeH="0" baseline="0" noProof="1" smtClean="0">
                <a:ln>
                  <a:noFill/>
                </a:ln>
                <a:solidFill>
                  <a:schemeClr val="bg1"/>
                </a:solidFill>
                <a:effectLst/>
                <a:uLnTx/>
                <a:uFillTx/>
                <a:latin typeface="微软雅黑" charset="0"/>
                <a:ea typeface="微软雅黑" charset="0"/>
                <a:cs typeface="+mn-ea"/>
              </a:rPr>
              <a:t>请</a:t>
            </a:r>
            <a:r>
              <a:rPr kumimoji="0" lang="zh-CN" altLang="en-US" sz="1000" b="0" i="0" u="none" strike="noStrike" kern="1200" cap="none" spc="0" normalizeH="0" baseline="0" noProof="1">
                <a:ln>
                  <a:noFill/>
                </a:ln>
                <a:solidFill>
                  <a:schemeClr val="bg1"/>
                </a:solidFill>
                <a:effectLst/>
                <a:uLnTx/>
                <a:uFillTx/>
                <a:latin typeface="微软雅黑" charset="0"/>
                <a:ea typeface="微软雅黑" charset="0"/>
                <a:cs typeface="+mn-ea"/>
              </a:rPr>
              <a:t>在这里输入您的主要叙述</a:t>
            </a:r>
            <a:r>
              <a:rPr kumimoji="0" lang="zh-CN" altLang="en-US" sz="1000" b="0" i="0" u="none" strike="noStrike" kern="1200" cap="none" spc="0" normalizeH="0" baseline="0" noProof="1" smtClean="0">
                <a:ln>
                  <a:noFill/>
                </a:ln>
                <a:solidFill>
                  <a:schemeClr val="bg1"/>
                </a:solidFill>
                <a:effectLst/>
                <a:uLnTx/>
                <a:uFillTx/>
                <a:latin typeface="微软雅黑" charset="0"/>
                <a:ea typeface="微软雅黑" charset="0"/>
                <a:cs typeface="+mn-ea"/>
              </a:rPr>
              <a:t>内容</a:t>
            </a:r>
          </a:p>
          <a:p>
            <a:pPr marL="0" marR="0" lvl="0" indent="0" algn="l" defTabSz="914400" rtl="0" eaLnBrk="1" fontAlgn="base" latinLnBrk="0" hangingPunct="1">
              <a:lnSpc>
                <a:spcPct val="120000"/>
              </a:lnSpc>
              <a:spcBef>
                <a:spcPct val="0"/>
              </a:spcBef>
              <a:spcAft>
                <a:spcPct val="0"/>
              </a:spcAft>
              <a:buClrTx/>
              <a:buSzTx/>
              <a:buFont typeface="Arial" pitchFamily="34" charset="0"/>
              <a:buNone/>
              <a:defRPr/>
            </a:pPr>
            <a:r>
              <a:rPr kumimoji="0" lang="zh-CN" altLang="en-US" sz="1000" b="0" i="0" u="none" strike="noStrike" kern="1200" cap="none" spc="0" normalizeH="0" baseline="0" noProof="1">
                <a:ln>
                  <a:noFill/>
                </a:ln>
                <a:solidFill>
                  <a:schemeClr val="bg1"/>
                </a:solidFill>
                <a:effectLst/>
                <a:uLnTx/>
                <a:uFillTx/>
                <a:latin typeface="微软雅黑" charset="0"/>
                <a:ea typeface="微软雅黑" charset="0"/>
                <a:cs typeface="+mn-ea"/>
              </a:rPr>
              <a:t>请在这里输入您的主要叙述内容</a:t>
            </a:r>
          </a:p>
          <a:p>
            <a:pPr marL="0" marR="0" lvl="0" indent="0" algn="l" defTabSz="914400" rtl="0" eaLnBrk="1" fontAlgn="base" latinLnBrk="0" hangingPunct="1">
              <a:lnSpc>
                <a:spcPct val="120000"/>
              </a:lnSpc>
              <a:spcBef>
                <a:spcPct val="0"/>
              </a:spcBef>
              <a:spcAft>
                <a:spcPct val="0"/>
              </a:spcAft>
              <a:buClrTx/>
              <a:buSzTx/>
              <a:buFont typeface="Arial" pitchFamily="34" charset="0"/>
              <a:buNone/>
              <a:defRPr/>
            </a:pPr>
            <a:r>
              <a:rPr lang="zh-CN" altLang="en-US" sz="1000" dirty="0" smtClean="0">
                <a:ln>
                  <a:noFill/>
                </a:ln>
                <a:solidFill>
                  <a:schemeClr val="bg1"/>
                </a:solidFill>
                <a:uLnTx/>
                <a:uFillTx/>
                <a:latin typeface="微软雅黑" charset="0"/>
                <a:ea typeface="微软雅黑" charset="0"/>
                <a:cs typeface="+mn-ea"/>
                <a:sym typeface="+mn-ea"/>
              </a:rPr>
              <a:t>请</a:t>
            </a:r>
            <a:r>
              <a:rPr lang="zh-CN" altLang="en-US" sz="1000" dirty="0">
                <a:ln>
                  <a:noFill/>
                </a:ln>
                <a:solidFill>
                  <a:schemeClr val="bg1"/>
                </a:solidFill>
                <a:uLnTx/>
                <a:uFillTx/>
                <a:latin typeface="微软雅黑" charset="0"/>
                <a:ea typeface="微软雅黑" charset="0"/>
                <a:cs typeface="+mn-ea"/>
                <a:sym typeface="+mn-ea"/>
              </a:rPr>
              <a:t>在这里输入您的主要叙述</a:t>
            </a:r>
            <a:r>
              <a:rPr lang="zh-CN" altLang="en-US" sz="1000" dirty="0" smtClean="0">
                <a:ln>
                  <a:noFill/>
                </a:ln>
                <a:solidFill>
                  <a:schemeClr val="bg1"/>
                </a:solidFill>
                <a:uLnTx/>
                <a:uFillTx/>
                <a:latin typeface="微软雅黑" charset="0"/>
                <a:ea typeface="微软雅黑" charset="0"/>
                <a:cs typeface="+mn-ea"/>
                <a:sym typeface="+mn-ea"/>
              </a:rPr>
              <a:t>内容</a:t>
            </a:r>
            <a:endParaRPr kumimoji="0" lang="zh-CN" altLang="en-US" sz="1000" b="0" i="0" u="none" strike="noStrike" kern="1200" cap="none" spc="0" normalizeH="0" baseline="0" noProof="1" smtClean="0">
              <a:ln>
                <a:noFill/>
              </a:ln>
              <a:solidFill>
                <a:schemeClr val="bg1"/>
              </a:solidFill>
              <a:effectLst/>
              <a:uLnTx/>
              <a:uFillTx/>
              <a:latin typeface="微软雅黑" charset="0"/>
              <a:ea typeface="微软雅黑" charset="0"/>
              <a:cs typeface="+mn-ea"/>
            </a:endParaRPr>
          </a:p>
          <a:p>
            <a:pPr marL="0" marR="0" lvl="0" indent="0" algn="l" defTabSz="914400" rtl="0" eaLnBrk="1" fontAlgn="base" latinLnBrk="0" hangingPunct="1">
              <a:lnSpc>
                <a:spcPct val="120000"/>
              </a:lnSpc>
              <a:spcBef>
                <a:spcPct val="0"/>
              </a:spcBef>
              <a:spcAft>
                <a:spcPct val="0"/>
              </a:spcAft>
              <a:buClrTx/>
              <a:buSzTx/>
              <a:buFont typeface="Arial" pitchFamily="34" charset="0"/>
              <a:buNone/>
              <a:defRPr/>
            </a:pPr>
            <a:r>
              <a:rPr lang="zh-CN" altLang="en-US" sz="1000" dirty="0">
                <a:ln>
                  <a:noFill/>
                </a:ln>
                <a:solidFill>
                  <a:schemeClr val="bg1"/>
                </a:solidFill>
                <a:uLnTx/>
                <a:uFillTx/>
                <a:latin typeface="微软雅黑" charset="0"/>
                <a:ea typeface="微软雅黑" charset="0"/>
                <a:cs typeface="+mn-ea"/>
                <a:sym typeface="+mn-ea"/>
              </a:rPr>
              <a:t>请在这里输入您的主要叙述内容</a:t>
            </a:r>
            <a:endParaRPr kumimoji="0" lang="zh-CN" altLang="en-US" sz="1000" b="0" i="0" u="none" strike="noStrike" kern="1200" cap="none" spc="0" normalizeH="0" baseline="0" noProof="1">
              <a:ln>
                <a:noFill/>
              </a:ln>
              <a:solidFill>
                <a:schemeClr val="accent5">
                  <a:lumMod val="75000"/>
                </a:schemeClr>
              </a:solidFill>
              <a:effectLst/>
              <a:uLnTx/>
              <a:uFillTx/>
              <a:latin typeface="微软雅黑" charset="0"/>
              <a:ea typeface="微软雅黑" charset="0"/>
              <a:cs typeface="+mn-cs"/>
            </a:endParaRPr>
          </a:p>
          <a:p>
            <a:pPr marL="0" marR="0" lvl="0" indent="0" algn="l" defTabSz="914400" rtl="0" eaLnBrk="1" fontAlgn="base" latinLnBrk="0" hangingPunct="1">
              <a:lnSpc>
                <a:spcPct val="120000"/>
              </a:lnSpc>
              <a:spcBef>
                <a:spcPct val="0"/>
              </a:spcBef>
              <a:spcAft>
                <a:spcPct val="0"/>
              </a:spcAft>
              <a:buClrTx/>
              <a:buSzTx/>
              <a:buFont typeface="Arial" pitchFamily="34" charset="0"/>
              <a:buNone/>
              <a:defRPr/>
            </a:pPr>
            <a:endParaRPr kumimoji="0" lang="zh-CN" altLang="en-US" sz="1000" b="0" i="0" u="none" strike="noStrike" kern="1200" cap="none" spc="0" normalizeH="0" baseline="0" noProof="1">
              <a:ln>
                <a:noFill/>
              </a:ln>
              <a:solidFill>
                <a:schemeClr val="accent5">
                  <a:lumMod val="75000"/>
                </a:schemeClr>
              </a:solidFill>
              <a:effectLst/>
              <a:uLnTx/>
              <a:uFillTx/>
              <a:latin typeface="微软雅黑" charset="0"/>
              <a:ea typeface="微软雅黑" charset="0"/>
              <a:cs typeface="+mn-cs"/>
            </a:endParaRPr>
          </a:p>
        </p:txBody>
      </p:sp>
      <p:sp>
        <p:nvSpPr>
          <p:cNvPr id="184" name="文本框 183"/>
          <p:cNvSpPr txBox="1"/>
          <p:nvPr/>
        </p:nvSpPr>
        <p:spPr>
          <a:xfrm>
            <a:off x="4067810" y="1995805"/>
            <a:ext cx="2145665" cy="1188720"/>
          </a:xfrm>
          <a:prstGeom prst="rect">
            <a:avLst/>
          </a:prstGeom>
          <a:noFill/>
          <a:effectLst/>
        </p:spPr>
        <p:txBody>
          <a:bodyPr wrap="square">
            <a:spAutoFit/>
          </a:bodyPr>
          <a:lstStyle/>
          <a:p>
            <a:pPr marL="0" marR="0" lvl="0" indent="0" algn="l" defTabSz="914400" rtl="0" eaLnBrk="1" fontAlgn="base" latinLnBrk="0" hangingPunct="1">
              <a:lnSpc>
                <a:spcPct val="120000"/>
              </a:lnSpc>
              <a:spcBef>
                <a:spcPct val="0"/>
              </a:spcBef>
              <a:spcAft>
                <a:spcPct val="0"/>
              </a:spcAft>
              <a:buClrTx/>
              <a:buSzTx/>
              <a:buFont typeface="Arial" pitchFamily="34" charset="0"/>
              <a:buNone/>
              <a:defRPr/>
            </a:pPr>
            <a:r>
              <a:rPr kumimoji="0" lang="zh-CN" altLang="en-US" sz="1000" b="1" i="0" u="none" strike="noStrike" kern="1200" cap="none" spc="0" normalizeH="0" baseline="0" noProof="1" smtClean="0">
                <a:ln>
                  <a:noFill/>
                </a:ln>
                <a:solidFill>
                  <a:srgbClr val="FF0000"/>
                </a:solidFill>
                <a:effectLst/>
                <a:uLnTx/>
                <a:uFillTx/>
                <a:latin typeface="微软雅黑" charset="0"/>
                <a:ea typeface="微软雅黑" charset="0"/>
                <a:cs typeface="+mn-ea"/>
              </a:rPr>
              <a:t>  单击此处输入标题</a:t>
            </a:r>
          </a:p>
          <a:p>
            <a:pPr marL="0" marR="0" lvl="0" indent="0" algn="l" defTabSz="914400" rtl="0" eaLnBrk="1" fontAlgn="base" latinLnBrk="0" hangingPunct="1">
              <a:lnSpc>
                <a:spcPct val="120000"/>
              </a:lnSpc>
              <a:spcBef>
                <a:spcPct val="0"/>
              </a:spcBef>
              <a:spcAft>
                <a:spcPct val="0"/>
              </a:spcAft>
              <a:buClrTx/>
              <a:buSzTx/>
              <a:buFont typeface="Arial" pitchFamily="34" charset="0"/>
              <a:buNone/>
              <a:defRPr/>
            </a:pPr>
            <a:r>
              <a:rPr kumimoji="0" lang="zh-CN" altLang="en-US" sz="1000" b="0" i="0" u="none" strike="noStrike" kern="1200" cap="none" spc="0" normalizeH="0" baseline="0" noProof="1" smtClean="0">
                <a:ln>
                  <a:noFill/>
                </a:ln>
                <a:solidFill>
                  <a:schemeClr val="bg1"/>
                </a:solidFill>
                <a:effectLst/>
                <a:uLnTx/>
                <a:uFillTx/>
                <a:latin typeface="微软雅黑" charset="0"/>
                <a:ea typeface="微软雅黑" charset="0"/>
                <a:cs typeface="+mn-ea"/>
              </a:rPr>
              <a:t>请</a:t>
            </a:r>
            <a:r>
              <a:rPr kumimoji="0" lang="zh-CN" altLang="en-US" sz="1000" b="0" i="0" u="none" strike="noStrike" kern="1200" cap="none" spc="0" normalizeH="0" baseline="0" noProof="1">
                <a:ln>
                  <a:noFill/>
                </a:ln>
                <a:solidFill>
                  <a:schemeClr val="bg1"/>
                </a:solidFill>
                <a:effectLst/>
                <a:uLnTx/>
                <a:uFillTx/>
                <a:latin typeface="微软雅黑" charset="0"/>
                <a:ea typeface="微软雅黑" charset="0"/>
                <a:cs typeface="+mn-ea"/>
              </a:rPr>
              <a:t>在这里输入您的主要叙述</a:t>
            </a:r>
            <a:r>
              <a:rPr kumimoji="0" lang="zh-CN" altLang="en-US" sz="1000" b="0" i="0" u="none" strike="noStrike" kern="1200" cap="none" spc="0" normalizeH="0" baseline="0" noProof="1" smtClean="0">
                <a:ln>
                  <a:noFill/>
                </a:ln>
                <a:solidFill>
                  <a:schemeClr val="bg1"/>
                </a:solidFill>
                <a:effectLst/>
                <a:uLnTx/>
                <a:uFillTx/>
                <a:latin typeface="微软雅黑" charset="0"/>
                <a:ea typeface="微软雅黑" charset="0"/>
                <a:cs typeface="+mn-ea"/>
              </a:rPr>
              <a:t>内容</a:t>
            </a:r>
          </a:p>
          <a:p>
            <a:pPr marL="0" marR="0" lvl="0" indent="0" algn="l" defTabSz="914400" rtl="0" eaLnBrk="1" fontAlgn="base" latinLnBrk="0" hangingPunct="1">
              <a:lnSpc>
                <a:spcPct val="120000"/>
              </a:lnSpc>
              <a:spcBef>
                <a:spcPct val="0"/>
              </a:spcBef>
              <a:spcAft>
                <a:spcPct val="0"/>
              </a:spcAft>
              <a:buClrTx/>
              <a:buSzTx/>
              <a:buFont typeface="Arial" pitchFamily="34" charset="0"/>
              <a:buNone/>
              <a:defRPr/>
            </a:pPr>
            <a:r>
              <a:rPr kumimoji="0" lang="zh-CN" altLang="en-US" sz="1000" b="0" i="0" u="none" strike="noStrike" kern="1200" cap="none" spc="0" normalizeH="0" baseline="0" noProof="1">
                <a:ln>
                  <a:noFill/>
                </a:ln>
                <a:solidFill>
                  <a:schemeClr val="bg1"/>
                </a:solidFill>
                <a:effectLst/>
                <a:uLnTx/>
                <a:uFillTx/>
                <a:latin typeface="微软雅黑" charset="0"/>
                <a:ea typeface="微软雅黑" charset="0"/>
                <a:cs typeface="+mn-ea"/>
              </a:rPr>
              <a:t>请在这里输入您的主要叙述内容</a:t>
            </a:r>
          </a:p>
          <a:p>
            <a:pPr marL="0" marR="0" lvl="0" indent="0" algn="l" defTabSz="914400" rtl="0" eaLnBrk="1" fontAlgn="base" latinLnBrk="0" hangingPunct="1">
              <a:lnSpc>
                <a:spcPct val="120000"/>
              </a:lnSpc>
              <a:spcBef>
                <a:spcPct val="0"/>
              </a:spcBef>
              <a:spcAft>
                <a:spcPct val="0"/>
              </a:spcAft>
              <a:buClrTx/>
              <a:buSzTx/>
              <a:buFont typeface="Arial" pitchFamily="34" charset="0"/>
              <a:buNone/>
              <a:defRPr/>
            </a:pPr>
            <a:r>
              <a:rPr lang="zh-CN" altLang="en-US" sz="1000" smtClean="0">
                <a:ln>
                  <a:noFill/>
                </a:ln>
                <a:solidFill>
                  <a:schemeClr val="bg1"/>
                </a:solidFill>
                <a:uLnTx/>
                <a:uFillTx/>
                <a:latin typeface="微软雅黑" charset="0"/>
                <a:ea typeface="微软雅黑" charset="0"/>
                <a:cs typeface="+mn-ea"/>
                <a:sym typeface="+mn-ea"/>
              </a:rPr>
              <a:t>请</a:t>
            </a:r>
            <a:r>
              <a:rPr lang="zh-CN" altLang="en-US" sz="1000">
                <a:ln>
                  <a:noFill/>
                </a:ln>
                <a:solidFill>
                  <a:schemeClr val="bg1"/>
                </a:solidFill>
                <a:uLnTx/>
                <a:uFillTx/>
                <a:latin typeface="微软雅黑" charset="0"/>
                <a:ea typeface="微软雅黑" charset="0"/>
                <a:cs typeface="+mn-ea"/>
                <a:sym typeface="+mn-ea"/>
              </a:rPr>
              <a:t>在这里输入您的主要叙述</a:t>
            </a:r>
            <a:r>
              <a:rPr lang="zh-CN" altLang="en-US" sz="1000" smtClean="0">
                <a:ln>
                  <a:noFill/>
                </a:ln>
                <a:solidFill>
                  <a:schemeClr val="bg1"/>
                </a:solidFill>
                <a:uLnTx/>
                <a:uFillTx/>
                <a:latin typeface="微软雅黑" charset="0"/>
                <a:ea typeface="微软雅黑" charset="0"/>
                <a:cs typeface="+mn-ea"/>
                <a:sym typeface="+mn-ea"/>
              </a:rPr>
              <a:t>内容</a:t>
            </a:r>
            <a:endParaRPr kumimoji="0" lang="zh-CN" altLang="en-US" sz="1000" b="0" i="0" u="none" strike="noStrike" kern="1200" cap="none" spc="0" normalizeH="0" baseline="0" noProof="1" smtClean="0">
              <a:ln>
                <a:noFill/>
              </a:ln>
              <a:solidFill>
                <a:schemeClr val="bg1"/>
              </a:solidFill>
              <a:effectLst/>
              <a:uLnTx/>
              <a:uFillTx/>
              <a:latin typeface="微软雅黑" charset="0"/>
              <a:ea typeface="微软雅黑" charset="0"/>
              <a:cs typeface="+mn-ea"/>
            </a:endParaRPr>
          </a:p>
          <a:p>
            <a:pPr marL="0" marR="0" lvl="0" indent="0" algn="l" defTabSz="914400" rtl="0" eaLnBrk="1" fontAlgn="base" latinLnBrk="0" hangingPunct="1">
              <a:lnSpc>
                <a:spcPct val="120000"/>
              </a:lnSpc>
              <a:spcBef>
                <a:spcPct val="0"/>
              </a:spcBef>
              <a:spcAft>
                <a:spcPct val="0"/>
              </a:spcAft>
              <a:buClrTx/>
              <a:buSzTx/>
              <a:buFont typeface="Arial" pitchFamily="34" charset="0"/>
              <a:buNone/>
              <a:defRPr/>
            </a:pPr>
            <a:r>
              <a:rPr lang="zh-CN" altLang="en-US" sz="1000">
                <a:ln>
                  <a:noFill/>
                </a:ln>
                <a:solidFill>
                  <a:schemeClr val="bg1"/>
                </a:solidFill>
                <a:uLnTx/>
                <a:uFillTx/>
                <a:latin typeface="微软雅黑" charset="0"/>
                <a:ea typeface="微软雅黑" charset="0"/>
                <a:cs typeface="+mn-ea"/>
                <a:sym typeface="+mn-ea"/>
              </a:rPr>
              <a:t>请在这里输入您的主要叙述内容</a:t>
            </a:r>
            <a:endParaRPr kumimoji="0" lang="zh-CN" altLang="en-US" sz="1000" b="0" i="0" u="none" strike="noStrike" kern="1200" cap="none" spc="0" normalizeH="0" baseline="0" noProof="1">
              <a:ln>
                <a:noFill/>
              </a:ln>
              <a:solidFill>
                <a:schemeClr val="accent5">
                  <a:lumMod val="75000"/>
                </a:schemeClr>
              </a:solidFill>
              <a:effectLst/>
              <a:uLnTx/>
              <a:uFillTx/>
              <a:latin typeface="微软雅黑" charset="0"/>
              <a:ea typeface="微软雅黑" charset="0"/>
              <a:cs typeface="+mn-cs"/>
            </a:endParaRPr>
          </a:p>
          <a:p>
            <a:pPr marL="0" marR="0" lvl="0" indent="0" algn="l" defTabSz="914400" rtl="0" eaLnBrk="1" fontAlgn="base" latinLnBrk="0" hangingPunct="1">
              <a:lnSpc>
                <a:spcPct val="120000"/>
              </a:lnSpc>
              <a:spcBef>
                <a:spcPct val="0"/>
              </a:spcBef>
              <a:spcAft>
                <a:spcPct val="0"/>
              </a:spcAft>
              <a:buClrTx/>
              <a:buSzTx/>
              <a:buFont typeface="Arial" pitchFamily="34" charset="0"/>
              <a:buNone/>
              <a:defRPr/>
            </a:pPr>
            <a:endParaRPr kumimoji="0" lang="zh-CN" altLang="en-US" sz="1000" b="0" i="0" u="none" strike="noStrike" kern="1200" cap="none" spc="0" normalizeH="0" baseline="0" noProof="1">
              <a:ln>
                <a:noFill/>
              </a:ln>
              <a:solidFill>
                <a:schemeClr val="accent5">
                  <a:lumMod val="75000"/>
                </a:schemeClr>
              </a:solidFill>
              <a:effectLst/>
              <a:uLnTx/>
              <a:uFillTx/>
              <a:latin typeface="微软雅黑" charset="0"/>
              <a:ea typeface="微软雅黑" charset="0"/>
              <a:cs typeface="+mn-cs"/>
            </a:endParaRPr>
          </a:p>
        </p:txBody>
      </p:sp>
      <p:sp>
        <p:nvSpPr>
          <p:cNvPr id="185" name="文本框 184"/>
          <p:cNvSpPr txBox="1"/>
          <p:nvPr/>
        </p:nvSpPr>
        <p:spPr>
          <a:xfrm>
            <a:off x="6516370" y="843280"/>
            <a:ext cx="2145665" cy="1188720"/>
          </a:xfrm>
          <a:prstGeom prst="rect">
            <a:avLst/>
          </a:prstGeom>
          <a:noFill/>
          <a:effectLst/>
        </p:spPr>
        <p:txBody>
          <a:bodyPr wrap="square">
            <a:spAutoFit/>
          </a:bodyPr>
          <a:lstStyle/>
          <a:p>
            <a:pPr marL="0" marR="0" lvl="0" indent="0" algn="l" defTabSz="914400" rtl="0" eaLnBrk="1" fontAlgn="base" latinLnBrk="0" hangingPunct="1">
              <a:lnSpc>
                <a:spcPct val="120000"/>
              </a:lnSpc>
              <a:spcBef>
                <a:spcPct val="0"/>
              </a:spcBef>
              <a:spcAft>
                <a:spcPct val="0"/>
              </a:spcAft>
              <a:buClrTx/>
              <a:buSzTx/>
              <a:buFont typeface="Arial" pitchFamily="34" charset="0"/>
              <a:buNone/>
              <a:defRPr/>
            </a:pPr>
            <a:r>
              <a:rPr kumimoji="0" lang="zh-CN" altLang="en-US" sz="1000" b="1" i="0" u="none" strike="noStrike" kern="1200" cap="none" spc="0" normalizeH="0" baseline="0" noProof="1" smtClean="0">
                <a:ln>
                  <a:noFill/>
                </a:ln>
                <a:solidFill>
                  <a:srgbClr val="00B0F0"/>
                </a:solidFill>
                <a:effectLst/>
                <a:uLnTx/>
                <a:uFillTx/>
                <a:latin typeface="微软雅黑" charset="0"/>
                <a:ea typeface="微软雅黑" charset="0"/>
                <a:cs typeface="+mn-ea"/>
              </a:rPr>
              <a:t>  单击此处输入标题</a:t>
            </a:r>
          </a:p>
          <a:p>
            <a:pPr marL="0" marR="0" lvl="0" indent="0" algn="l" defTabSz="914400" rtl="0" eaLnBrk="1" fontAlgn="base" latinLnBrk="0" hangingPunct="1">
              <a:lnSpc>
                <a:spcPct val="120000"/>
              </a:lnSpc>
              <a:spcBef>
                <a:spcPct val="0"/>
              </a:spcBef>
              <a:spcAft>
                <a:spcPct val="0"/>
              </a:spcAft>
              <a:buClrTx/>
              <a:buSzTx/>
              <a:buFont typeface="Arial" pitchFamily="34" charset="0"/>
              <a:buNone/>
              <a:defRPr/>
            </a:pPr>
            <a:r>
              <a:rPr kumimoji="0" lang="zh-CN" altLang="en-US" sz="1000" b="0" i="0" u="none" strike="noStrike" kern="1200" cap="none" spc="0" normalizeH="0" baseline="0" noProof="1" smtClean="0">
                <a:ln>
                  <a:noFill/>
                </a:ln>
                <a:solidFill>
                  <a:schemeClr val="bg1"/>
                </a:solidFill>
                <a:effectLst/>
                <a:uLnTx/>
                <a:uFillTx/>
                <a:latin typeface="微软雅黑" charset="0"/>
                <a:ea typeface="微软雅黑" charset="0"/>
                <a:cs typeface="+mn-ea"/>
              </a:rPr>
              <a:t>请</a:t>
            </a:r>
            <a:r>
              <a:rPr kumimoji="0" lang="zh-CN" altLang="en-US" sz="1000" b="0" i="0" u="none" strike="noStrike" kern="1200" cap="none" spc="0" normalizeH="0" baseline="0" noProof="1">
                <a:ln>
                  <a:noFill/>
                </a:ln>
                <a:solidFill>
                  <a:schemeClr val="bg1"/>
                </a:solidFill>
                <a:effectLst/>
                <a:uLnTx/>
                <a:uFillTx/>
                <a:latin typeface="微软雅黑" charset="0"/>
                <a:ea typeface="微软雅黑" charset="0"/>
                <a:cs typeface="+mn-ea"/>
              </a:rPr>
              <a:t>在这里输入您的主要叙述</a:t>
            </a:r>
            <a:r>
              <a:rPr kumimoji="0" lang="zh-CN" altLang="en-US" sz="1000" b="0" i="0" u="none" strike="noStrike" kern="1200" cap="none" spc="0" normalizeH="0" baseline="0" noProof="1" smtClean="0">
                <a:ln>
                  <a:noFill/>
                </a:ln>
                <a:solidFill>
                  <a:schemeClr val="bg1"/>
                </a:solidFill>
                <a:effectLst/>
                <a:uLnTx/>
                <a:uFillTx/>
                <a:latin typeface="微软雅黑" charset="0"/>
                <a:ea typeface="微软雅黑" charset="0"/>
                <a:cs typeface="+mn-ea"/>
              </a:rPr>
              <a:t>内容</a:t>
            </a:r>
          </a:p>
          <a:p>
            <a:pPr marL="0" marR="0" lvl="0" indent="0" algn="l" defTabSz="914400" rtl="0" eaLnBrk="1" fontAlgn="base" latinLnBrk="0" hangingPunct="1">
              <a:lnSpc>
                <a:spcPct val="120000"/>
              </a:lnSpc>
              <a:spcBef>
                <a:spcPct val="0"/>
              </a:spcBef>
              <a:spcAft>
                <a:spcPct val="0"/>
              </a:spcAft>
              <a:buClrTx/>
              <a:buSzTx/>
              <a:buFont typeface="Arial" pitchFamily="34" charset="0"/>
              <a:buNone/>
              <a:defRPr/>
            </a:pPr>
            <a:r>
              <a:rPr kumimoji="0" lang="zh-CN" altLang="en-US" sz="1000" b="0" i="0" u="none" strike="noStrike" kern="1200" cap="none" spc="0" normalizeH="0" baseline="0" noProof="1">
                <a:ln>
                  <a:noFill/>
                </a:ln>
                <a:solidFill>
                  <a:schemeClr val="bg1"/>
                </a:solidFill>
                <a:effectLst/>
                <a:uLnTx/>
                <a:uFillTx/>
                <a:latin typeface="微软雅黑" charset="0"/>
                <a:ea typeface="微软雅黑" charset="0"/>
                <a:cs typeface="+mn-ea"/>
              </a:rPr>
              <a:t>请在这里输入您的主要叙述内容</a:t>
            </a:r>
          </a:p>
          <a:p>
            <a:pPr marL="0" marR="0" lvl="0" indent="0" algn="l" defTabSz="914400" rtl="0" eaLnBrk="1" fontAlgn="base" latinLnBrk="0" hangingPunct="1">
              <a:lnSpc>
                <a:spcPct val="120000"/>
              </a:lnSpc>
              <a:spcBef>
                <a:spcPct val="0"/>
              </a:spcBef>
              <a:spcAft>
                <a:spcPct val="0"/>
              </a:spcAft>
              <a:buClrTx/>
              <a:buSzTx/>
              <a:buFont typeface="Arial" pitchFamily="34" charset="0"/>
              <a:buNone/>
              <a:defRPr/>
            </a:pPr>
            <a:r>
              <a:rPr lang="zh-CN" altLang="en-US" sz="1000" smtClean="0">
                <a:ln>
                  <a:noFill/>
                </a:ln>
                <a:solidFill>
                  <a:schemeClr val="bg1"/>
                </a:solidFill>
                <a:uLnTx/>
                <a:uFillTx/>
                <a:latin typeface="微软雅黑" charset="0"/>
                <a:ea typeface="微软雅黑" charset="0"/>
                <a:cs typeface="+mn-ea"/>
                <a:sym typeface="+mn-ea"/>
              </a:rPr>
              <a:t>请</a:t>
            </a:r>
            <a:r>
              <a:rPr lang="zh-CN" altLang="en-US" sz="1000">
                <a:ln>
                  <a:noFill/>
                </a:ln>
                <a:solidFill>
                  <a:schemeClr val="bg1"/>
                </a:solidFill>
                <a:uLnTx/>
                <a:uFillTx/>
                <a:latin typeface="微软雅黑" charset="0"/>
                <a:ea typeface="微软雅黑" charset="0"/>
                <a:cs typeface="+mn-ea"/>
                <a:sym typeface="+mn-ea"/>
              </a:rPr>
              <a:t>在这里输入您的主要叙述</a:t>
            </a:r>
            <a:r>
              <a:rPr lang="zh-CN" altLang="en-US" sz="1000" smtClean="0">
                <a:ln>
                  <a:noFill/>
                </a:ln>
                <a:solidFill>
                  <a:schemeClr val="bg1"/>
                </a:solidFill>
                <a:uLnTx/>
                <a:uFillTx/>
                <a:latin typeface="微软雅黑" charset="0"/>
                <a:ea typeface="微软雅黑" charset="0"/>
                <a:cs typeface="+mn-ea"/>
                <a:sym typeface="+mn-ea"/>
              </a:rPr>
              <a:t>内容</a:t>
            </a:r>
            <a:endParaRPr kumimoji="0" lang="zh-CN" altLang="en-US" sz="1000" b="0" i="0" u="none" strike="noStrike" kern="1200" cap="none" spc="0" normalizeH="0" baseline="0" noProof="1" smtClean="0">
              <a:ln>
                <a:noFill/>
              </a:ln>
              <a:solidFill>
                <a:schemeClr val="bg1"/>
              </a:solidFill>
              <a:effectLst/>
              <a:uLnTx/>
              <a:uFillTx/>
              <a:latin typeface="微软雅黑" charset="0"/>
              <a:ea typeface="微软雅黑" charset="0"/>
              <a:cs typeface="+mn-ea"/>
            </a:endParaRPr>
          </a:p>
          <a:p>
            <a:pPr marL="0" marR="0" lvl="0" indent="0" algn="l" defTabSz="914400" rtl="0" eaLnBrk="1" fontAlgn="base" latinLnBrk="0" hangingPunct="1">
              <a:lnSpc>
                <a:spcPct val="120000"/>
              </a:lnSpc>
              <a:spcBef>
                <a:spcPct val="0"/>
              </a:spcBef>
              <a:spcAft>
                <a:spcPct val="0"/>
              </a:spcAft>
              <a:buClrTx/>
              <a:buSzTx/>
              <a:buFont typeface="Arial" pitchFamily="34" charset="0"/>
              <a:buNone/>
              <a:defRPr/>
            </a:pPr>
            <a:r>
              <a:rPr lang="zh-CN" altLang="en-US" sz="1000">
                <a:ln>
                  <a:noFill/>
                </a:ln>
                <a:solidFill>
                  <a:schemeClr val="bg1"/>
                </a:solidFill>
                <a:uLnTx/>
                <a:uFillTx/>
                <a:latin typeface="微软雅黑" charset="0"/>
                <a:ea typeface="微软雅黑" charset="0"/>
                <a:cs typeface="+mn-ea"/>
                <a:sym typeface="+mn-ea"/>
              </a:rPr>
              <a:t>请在这里输入您的主要叙述内容</a:t>
            </a:r>
            <a:endParaRPr kumimoji="0" lang="zh-CN" altLang="en-US" sz="1000" b="0" i="0" u="none" strike="noStrike" kern="1200" cap="none" spc="0" normalizeH="0" baseline="0" noProof="1">
              <a:ln>
                <a:noFill/>
              </a:ln>
              <a:solidFill>
                <a:schemeClr val="accent5">
                  <a:lumMod val="75000"/>
                </a:schemeClr>
              </a:solidFill>
              <a:effectLst/>
              <a:uLnTx/>
              <a:uFillTx/>
              <a:latin typeface="微软雅黑" charset="0"/>
              <a:ea typeface="微软雅黑" charset="0"/>
              <a:cs typeface="+mn-cs"/>
            </a:endParaRPr>
          </a:p>
          <a:p>
            <a:pPr marL="0" marR="0" lvl="0" indent="0" algn="l" defTabSz="914400" rtl="0" eaLnBrk="1" fontAlgn="base" latinLnBrk="0" hangingPunct="1">
              <a:lnSpc>
                <a:spcPct val="120000"/>
              </a:lnSpc>
              <a:spcBef>
                <a:spcPct val="0"/>
              </a:spcBef>
              <a:spcAft>
                <a:spcPct val="0"/>
              </a:spcAft>
              <a:buClrTx/>
              <a:buSzTx/>
              <a:buFont typeface="Arial" pitchFamily="34" charset="0"/>
              <a:buNone/>
              <a:defRPr/>
            </a:pPr>
            <a:endParaRPr kumimoji="0" lang="zh-CN" altLang="en-US" sz="1000" b="0" i="0" u="none" strike="noStrike" kern="1200" cap="none" spc="0" normalizeH="0" baseline="0" noProof="1">
              <a:ln>
                <a:noFill/>
              </a:ln>
              <a:solidFill>
                <a:schemeClr val="accent5">
                  <a:lumMod val="75000"/>
                </a:schemeClr>
              </a:solidFill>
              <a:effectLst/>
              <a:uLnTx/>
              <a:uFillTx/>
              <a:latin typeface="微软雅黑" charset="0"/>
              <a:ea typeface="微软雅黑" charset="0"/>
              <a:cs typeface="+mn-cs"/>
            </a:endParaRPr>
          </a:p>
        </p:txBody>
      </p:sp>
      <p:sp>
        <p:nvSpPr>
          <p:cNvPr id="186" name="文本框 185"/>
          <p:cNvSpPr txBox="1"/>
          <p:nvPr/>
        </p:nvSpPr>
        <p:spPr>
          <a:xfrm>
            <a:off x="6516370" y="1995805"/>
            <a:ext cx="2145665" cy="1188720"/>
          </a:xfrm>
          <a:prstGeom prst="rect">
            <a:avLst/>
          </a:prstGeom>
          <a:noFill/>
          <a:effectLst/>
        </p:spPr>
        <p:txBody>
          <a:bodyPr wrap="square">
            <a:spAutoFit/>
          </a:bodyPr>
          <a:lstStyle/>
          <a:p>
            <a:pPr marL="0" marR="0" lvl="0" indent="0" algn="l" defTabSz="914400" rtl="0" eaLnBrk="1" fontAlgn="base" latinLnBrk="0" hangingPunct="1">
              <a:lnSpc>
                <a:spcPct val="120000"/>
              </a:lnSpc>
              <a:spcBef>
                <a:spcPct val="0"/>
              </a:spcBef>
              <a:spcAft>
                <a:spcPct val="0"/>
              </a:spcAft>
              <a:buClrTx/>
              <a:buSzTx/>
              <a:buFont typeface="Arial" pitchFamily="34" charset="0"/>
              <a:buNone/>
              <a:defRPr/>
            </a:pPr>
            <a:r>
              <a:rPr kumimoji="0" lang="zh-CN" altLang="en-US" sz="1000" b="1" i="0" u="none" strike="noStrike" kern="1200" cap="none" spc="0" normalizeH="0" baseline="0" noProof="1" smtClean="0">
                <a:ln>
                  <a:noFill/>
                </a:ln>
                <a:solidFill>
                  <a:srgbClr val="FF0000"/>
                </a:solidFill>
                <a:effectLst/>
                <a:uLnTx/>
                <a:uFillTx/>
                <a:latin typeface="微软雅黑" charset="0"/>
                <a:ea typeface="微软雅黑" charset="0"/>
                <a:cs typeface="+mn-ea"/>
              </a:rPr>
              <a:t>  单击此处输入标题</a:t>
            </a:r>
          </a:p>
          <a:p>
            <a:pPr marL="0" marR="0" lvl="0" indent="0" algn="l" defTabSz="914400" rtl="0" eaLnBrk="1" fontAlgn="base" latinLnBrk="0" hangingPunct="1">
              <a:lnSpc>
                <a:spcPct val="120000"/>
              </a:lnSpc>
              <a:spcBef>
                <a:spcPct val="0"/>
              </a:spcBef>
              <a:spcAft>
                <a:spcPct val="0"/>
              </a:spcAft>
              <a:buClrTx/>
              <a:buSzTx/>
              <a:buFont typeface="Arial" pitchFamily="34" charset="0"/>
              <a:buNone/>
              <a:defRPr/>
            </a:pPr>
            <a:r>
              <a:rPr kumimoji="0" lang="zh-CN" altLang="en-US" sz="1000" b="0" i="0" u="none" strike="noStrike" kern="1200" cap="none" spc="0" normalizeH="0" baseline="0" noProof="1" smtClean="0">
                <a:ln>
                  <a:noFill/>
                </a:ln>
                <a:solidFill>
                  <a:schemeClr val="bg1"/>
                </a:solidFill>
                <a:effectLst/>
                <a:uLnTx/>
                <a:uFillTx/>
                <a:latin typeface="微软雅黑" charset="0"/>
                <a:ea typeface="微软雅黑" charset="0"/>
                <a:cs typeface="+mn-ea"/>
              </a:rPr>
              <a:t>请</a:t>
            </a:r>
            <a:r>
              <a:rPr kumimoji="0" lang="zh-CN" altLang="en-US" sz="1000" b="0" i="0" u="none" strike="noStrike" kern="1200" cap="none" spc="0" normalizeH="0" baseline="0" noProof="1">
                <a:ln>
                  <a:noFill/>
                </a:ln>
                <a:solidFill>
                  <a:schemeClr val="bg1"/>
                </a:solidFill>
                <a:effectLst/>
                <a:uLnTx/>
                <a:uFillTx/>
                <a:latin typeface="微软雅黑" charset="0"/>
                <a:ea typeface="微软雅黑" charset="0"/>
                <a:cs typeface="+mn-ea"/>
              </a:rPr>
              <a:t>在这里输入您的主要叙述</a:t>
            </a:r>
            <a:r>
              <a:rPr kumimoji="0" lang="zh-CN" altLang="en-US" sz="1000" b="0" i="0" u="none" strike="noStrike" kern="1200" cap="none" spc="0" normalizeH="0" baseline="0" noProof="1" smtClean="0">
                <a:ln>
                  <a:noFill/>
                </a:ln>
                <a:solidFill>
                  <a:schemeClr val="bg1"/>
                </a:solidFill>
                <a:effectLst/>
                <a:uLnTx/>
                <a:uFillTx/>
                <a:latin typeface="微软雅黑" charset="0"/>
                <a:ea typeface="微软雅黑" charset="0"/>
                <a:cs typeface="+mn-ea"/>
              </a:rPr>
              <a:t>内容</a:t>
            </a:r>
          </a:p>
          <a:p>
            <a:pPr marL="0" marR="0" lvl="0" indent="0" algn="l" defTabSz="914400" rtl="0" eaLnBrk="1" fontAlgn="base" latinLnBrk="0" hangingPunct="1">
              <a:lnSpc>
                <a:spcPct val="120000"/>
              </a:lnSpc>
              <a:spcBef>
                <a:spcPct val="0"/>
              </a:spcBef>
              <a:spcAft>
                <a:spcPct val="0"/>
              </a:spcAft>
              <a:buClrTx/>
              <a:buSzTx/>
              <a:buFont typeface="Arial" pitchFamily="34" charset="0"/>
              <a:buNone/>
              <a:defRPr/>
            </a:pPr>
            <a:r>
              <a:rPr kumimoji="0" lang="zh-CN" altLang="en-US" sz="1000" b="0" i="0" u="none" strike="noStrike" kern="1200" cap="none" spc="0" normalizeH="0" baseline="0" noProof="1">
                <a:ln>
                  <a:noFill/>
                </a:ln>
                <a:solidFill>
                  <a:schemeClr val="bg1"/>
                </a:solidFill>
                <a:effectLst/>
                <a:uLnTx/>
                <a:uFillTx/>
                <a:latin typeface="微软雅黑" charset="0"/>
                <a:ea typeface="微软雅黑" charset="0"/>
                <a:cs typeface="+mn-ea"/>
              </a:rPr>
              <a:t>请在这里输入您的主要叙述内容</a:t>
            </a:r>
          </a:p>
          <a:p>
            <a:pPr marL="0" marR="0" lvl="0" indent="0" algn="l" defTabSz="914400" rtl="0" eaLnBrk="1" fontAlgn="base" latinLnBrk="0" hangingPunct="1">
              <a:lnSpc>
                <a:spcPct val="120000"/>
              </a:lnSpc>
              <a:spcBef>
                <a:spcPct val="0"/>
              </a:spcBef>
              <a:spcAft>
                <a:spcPct val="0"/>
              </a:spcAft>
              <a:buClrTx/>
              <a:buSzTx/>
              <a:buFont typeface="Arial" pitchFamily="34" charset="0"/>
              <a:buNone/>
              <a:defRPr/>
            </a:pPr>
            <a:r>
              <a:rPr lang="zh-CN" altLang="en-US" sz="1000" smtClean="0">
                <a:ln>
                  <a:noFill/>
                </a:ln>
                <a:solidFill>
                  <a:schemeClr val="bg1"/>
                </a:solidFill>
                <a:uLnTx/>
                <a:uFillTx/>
                <a:latin typeface="微软雅黑" charset="0"/>
                <a:ea typeface="微软雅黑" charset="0"/>
                <a:cs typeface="+mn-ea"/>
                <a:sym typeface="+mn-ea"/>
              </a:rPr>
              <a:t>请</a:t>
            </a:r>
            <a:r>
              <a:rPr lang="zh-CN" altLang="en-US" sz="1000">
                <a:ln>
                  <a:noFill/>
                </a:ln>
                <a:solidFill>
                  <a:schemeClr val="bg1"/>
                </a:solidFill>
                <a:uLnTx/>
                <a:uFillTx/>
                <a:latin typeface="微软雅黑" charset="0"/>
                <a:ea typeface="微软雅黑" charset="0"/>
                <a:cs typeface="+mn-ea"/>
                <a:sym typeface="+mn-ea"/>
              </a:rPr>
              <a:t>在这里输入您的主要叙述</a:t>
            </a:r>
            <a:r>
              <a:rPr lang="zh-CN" altLang="en-US" sz="1000" smtClean="0">
                <a:ln>
                  <a:noFill/>
                </a:ln>
                <a:solidFill>
                  <a:schemeClr val="bg1"/>
                </a:solidFill>
                <a:uLnTx/>
                <a:uFillTx/>
                <a:latin typeface="微软雅黑" charset="0"/>
                <a:ea typeface="微软雅黑" charset="0"/>
                <a:cs typeface="+mn-ea"/>
                <a:sym typeface="+mn-ea"/>
              </a:rPr>
              <a:t>内容</a:t>
            </a:r>
            <a:endParaRPr kumimoji="0" lang="zh-CN" altLang="en-US" sz="1000" b="0" i="0" u="none" strike="noStrike" kern="1200" cap="none" spc="0" normalizeH="0" baseline="0" noProof="1" smtClean="0">
              <a:ln>
                <a:noFill/>
              </a:ln>
              <a:solidFill>
                <a:schemeClr val="bg1"/>
              </a:solidFill>
              <a:effectLst/>
              <a:uLnTx/>
              <a:uFillTx/>
              <a:latin typeface="微软雅黑" charset="0"/>
              <a:ea typeface="微软雅黑" charset="0"/>
              <a:cs typeface="+mn-ea"/>
            </a:endParaRPr>
          </a:p>
          <a:p>
            <a:pPr marL="0" marR="0" lvl="0" indent="0" algn="l" defTabSz="914400" rtl="0" eaLnBrk="1" fontAlgn="base" latinLnBrk="0" hangingPunct="1">
              <a:lnSpc>
                <a:spcPct val="120000"/>
              </a:lnSpc>
              <a:spcBef>
                <a:spcPct val="0"/>
              </a:spcBef>
              <a:spcAft>
                <a:spcPct val="0"/>
              </a:spcAft>
              <a:buClrTx/>
              <a:buSzTx/>
              <a:buFont typeface="Arial" pitchFamily="34" charset="0"/>
              <a:buNone/>
              <a:defRPr/>
            </a:pPr>
            <a:r>
              <a:rPr lang="zh-CN" altLang="en-US" sz="1000">
                <a:ln>
                  <a:noFill/>
                </a:ln>
                <a:solidFill>
                  <a:schemeClr val="bg1"/>
                </a:solidFill>
                <a:uLnTx/>
                <a:uFillTx/>
                <a:latin typeface="微软雅黑" charset="0"/>
                <a:ea typeface="微软雅黑" charset="0"/>
                <a:cs typeface="+mn-ea"/>
                <a:sym typeface="+mn-ea"/>
              </a:rPr>
              <a:t>请在这里输入您的主要叙述内容</a:t>
            </a:r>
            <a:endParaRPr kumimoji="0" lang="zh-CN" altLang="en-US" sz="1000" b="0" i="0" u="none" strike="noStrike" kern="1200" cap="none" spc="0" normalizeH="0" baseline="0" noProof="1">
              <a:ln>
                <a:noFill/>
              </a:ln>
              <a:solidFill>
                <a:schemeClr val="accent5">
                  <a:lumMod val="75000"/>
                </a:schemeClr>
              </a:solidFill>
              <a:effectLst/>
              <a:uLnTx/>
              <a:uFillTx/>
              <a:latin typeface="微软雅黑" charset="0"/>
              <a:ea typeface="微软雅黑" charset="0"/>
              <a:cs typeface="+mn-cs"/>
            </a:endParaRPr>
          </a:p>
          <a:p>
            <a:pPr marL="0" marR="0" lvl="0" indent="0" algn="l" defTabSz="914400" rtl="0" eaLnBrk="1" fontAlgn="base" latinLnBrk="0" hangingPunct="1">
              <a:lnSpc>
                <a:spcPct val="120000"/>
              </a:lnSpc>
              <a:spcBef>
                <a:spcPct val="0"/>
              </a:spcBef>
              <a:spcAft>
                <a:spcPct val="0"/>
              </a:spcAft>
              <a:buClrTx/>
              <a:buSzTx/>
              <a:buFont typeface="Arial" pitchFamily="34" charset="0"/>
              <a:buNone/>
              <a:defRPr/>
            </a:pPr>
            <a:endParaRPr kumimoji="0" lang="zh-CN" altLang="en-US" sz="1000" b="0" i="0" u="none" strike="noStrike" kern="1200" cap="none" spc="0" normalizeH="0" baseline="0" noProof="1">
              <a:ln>
                <a:noFill/>
              </a:ln>
              <a:solidFill>
                <a:schemeClr val="accent5">
                  <a:lumMod val="75000"/>
                </a:schemeClr>
              </a:solidFill>
              <a:effectLst/>
              <a:uLnTx/>
              <a:uFillTx/>
              <a:latin typeface="微软雅黑" charset="0"/>
              <a:ea typeface="微软雅黑" charset="0"/>
              <a:cs typeface="+mn-cs"/>
            </a:endParaRPr>
          </a:p>
        </p:txBody>
      </p:sp>
      <p:pic>
        <p:nvPicPr>
          <p:cNvPr id="187" name="图片 186"/>
          <p:cNvPicPr>
            <a:picLocks noChangeAspect="1"/>
          </p:cNvPicPr>
          <p:nvPr/>
        </p:nvPicPr>
        <p:blipFill>
          <a:blip r:embed="rId3"/>
          <a:stretch>
            <a:fillRect/>
          </a:stretch>
        </p:blipFill>
        <p:spPr>
          <a:xfrm>
            <a:off x="4154805" y="3059430"/>
            <a:ext cx="4243705" cy="1681480"/>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1600" advClick="0" advTm="6000">
        <p14:prism isInverted="1"/>
      </p:transition>
    </mc:Choice>
    <mc:Fallback xmlns="">
      <p:transition spd="slow" advClick="0" advTm="6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7"/>
                                        </p:tgtEl>
                                        <p:attrNameLst>
                                          <p:attrName>style.visibility</p:attrName>
                                        </p:attrNameLst>
                                      </p:cBhvr>
                                      <p:to>
                                        <p:strVal val="visible"/>
                                      </p:to>
                                    </p:set>
                                    <p:anim calcmode="lin" valueType="num">
                                      <p:cBhvr>
                                        <p:cTn id="7" dur="400" fill="hold"/>
                                        <p:tgtEl>
                                          <p:spTgt spid="7"/>
                                        </p:tgtEl>
                                        <p:attrNameLst>
                                          <p:attrName>ppt_x</p:attrName>
                                        </p:attrNameLst>
                                      </p:cBhvr>
                                      <p:tavLst>
                                        <p:tav tm="0">
                                          <p:val>
                                            <p:strVal val="#ppt_x"/>
                                          </p:val>
                                        </p:tav>
                                        <p:tav tm="50000">
                                          <p:val>
                                            <p:strVal val="#ppt_x+.1"/>
                                          </p:val>
                                        </p:tav>
                                        <p:tav tm="100000">
                                          <p:val>
                                            <p:strVal val="#ppt_x"/>
                                          </p:val>
                                        </p:tav>
                                      </p:tavLst>
                                    </p:anim>
                                    <p:anim calcmode="lin" valueType="num">
                                      <p:cBhvr>
                                        <p:cTn id="8" dur="400" fill="hold"/>
                                        <p:tgtEl>
                                          <p:spTgt spid="7"/>
                                        </p:tgtEl>
                                        <p:attrNameLst>
                                          <p:attrName>ppt_y</p:attrName>
                                        </p:attrNameLst>
                                      </p:cBhvr>
                                      <p:tavLst>
                                        <p:tav tm="0">
                                          <p:val>
                                            <p:strVal val="#ppt_y"/>
                                          </p:val>
                                        </p:tav>
                                        <p:tav tm="100000">
                                          <p:val>
                                            <p:strVal val="#ppt_y"/>
                                          </p:val>
                                        </p:tav>
                                      </p:tavLst>
                                    </p:anim>
                                    <p:anim calcmode="lin" valueType="num">
                                      <p:cBhvr>
                                        <p:cTn id="9" dur="400" fill="hold"/>
                                        <p:tgtEl>
                                          <p:spTgt spid="7"/>
                                        </p:tgtEl>
                                        <p:attrNameLst>
                                          <p:attrName>ppt_h</p:attrName>
                                        </p:attrNameLst>
                                      </p:cBhvr>
                                      <p:tavLst>
                                        <p:tav tm="0">
                                          <p:val>
                                            <p:strVal val="#ppt_h/10"/>
                                          </p:val>
                                        </p:tav>
                                        <p:tav tm="50000">
                                          <p:val>
                                            <p:strVal val="#ppt_h+.01"/>
                                          </p:val>
                                        </p:tav>
                                        <p:tav tm="100000">
                                          <p:val>
                                            <p:strVal val="#ppt_h"/>
                                          </p:val>
                                        </p:tav>
                                      </p:tavLst>
                                    </p:anim>
                                    <p:anim calcmode="lin" valueType="num">
                                      <p:cBhvr>
                                        <p:cTn id="10" dur="400" fill="hold"/>
                                        <p:tgtEl>
                                          <p:spTgt spid="7"/>
                                        </p:tgtEl>
                                        <p:attrNameLst>
                                          <p:attrName>ppt_w</p:attrName>
                                        </p:attrNameLst>
                                      </p:cBhvr>
                                      <p:tavLst>
                                        <p:tav tm="0">
                                          <p:val>
                                            <p:strVal val="#ppt_w/10"/>
                                          </p:val>
                                        </p:tav>
                                        <p:tav tm="50000">
                                          <p:val>
                                            <p:strVal val="#ppt_w+.01"/>
                                          </p:val>
                                        </p:tav>
                                        <p:tav tm="100000">
                                          <p:val>
                                            <p:strVal val="#ppt_w"/>
                                          </p:val>
                                        </p:tav>
                                      </p:tavLst>
                                    </p:anim>
                                    <p:animEffect transition="in" filter="fade">
                                      <p:cBhvr>
                                        <p:cTn id="11" dur="400" tmFilter="0,0; .5, 1; 1, 1"/>
                                        <p:tgtEl>
                                          <p:spTgt spid="7"/>
                                        </p:tgtEl>
                                      </p:cBhvr>
                                    </p:animEffect>
                                  </p:childTnLst>
                                </p:cTn>
                              </p:par>
                            </p:childTnLst>
                          </p:cTn>
                        </p:par>
                      </p:childTnLst>
                    </p:cTn>
                  </p:par>
                  <p:par>
                    <p:cTn id="12" fill="hold">
                      <p:stCondLst>
                        <p:cond delay="indefinite"/>
                      </p:stCondLst>
                      <p:childTnLst>
                        <p:par>
                          <p:cTn id="13" fill="hold">
                            <p:stCondLst>
                              <p:cond delay="0"/>
                            </p:stCondLst>
                            <p:childTnLst>
                              <p:par>
                                <p:cTn id="14" presetID="21" presetClass="entr" presetSubtype="1" fill="hold" nodeType="clickEffect">
                                  <p:stCondLst>
                                    <p:cond delay="0"/>
                                  </p:stCondLst>
                                  <p:childTnLst>
                                    <p:set>
                                      <p:cBhvr>
                                        <p:cTn id="15" dur="1" fill="hold">
                                          <p:stCondLst>
                                            <p:cond delay="0"/>
                                          </p:stCondLst>
                                        </p:cTn>
                                        <p:tgtEl>
                                          <p:spTgt spid="6"/>
                                        </p:tgtEl>
                                        <p:attrNameLst>
                                          <p:attrName>style.visibility</p:attrName>
                                        </p:attrNameLst>
                                      </p:cBhvr>
                                      <p:to>
                                        <p:strVal val="visible"/>
                                      </p:to>
                                    </p:set>
                                    <p:animEffect transition="in" filter="wheel(1)">
                                      <p:cBhvr>
                                        <p:cTn id="16" dur="2000"/>
                                        <p:tgtEl>
                                          <p:spTgt spid="6"/>
                                        </p:tgtEl>
                                      </p:cBhvr>
                                    </p:animEffect>
                                  </p:childTnLst>
                                </p:cTn>
                              </p:par>
                            </p:childTnLst>
                          </p:cTn>
                        </p:par>
                        <p:par>
                          <p:cTn id="17" fill="hold">
                            <p:stCondLst>
                              <p:cond delay="2000"/>
                            </p:stCondLst>
                            <p:childTnLst>
                              <p:par>
                                <p:cTn id="18" presetID="14" presetClass="entr" presetSubtype="10" fill="hold" grpId="0" nodeType="afterEffect">
                                  <p:stCondLst>
                                    <p:cond delay="0"/>
                                  </p:stCondLst>
                                  <p:childTnLst>
                                    <p:set>
                                      <p:cBhvr>
                                        <p:cTn id="19" dur="1" fill="hold">
                                          <p:stCondLst>
                                            <p:cond delay="0"/>
                                          </p:stCondLst>
                                        </p:cTn>
                                        <p:tgtEl>
                                          <p:spTgt spid="183"/>
                                        </p:tgtEl>
                                        <p:attrNameLst>
                                          <p:attrName>style.visibility</p:attrName>
                                        </p:attrNameLst>
                                      </p:cBhvr>
                                      <p:to>
                                        <p:strVal val="visible"/>
                                      </p:to>
                                    </p:set>
                                    <p:animEffect transition="in" filter="randombar(horizontal)">
                                      <p:cBhvr>
                                        <p:cTn id="20" dur="500"/>
                                        <p:tgtEl>
                                          <p:spTgt spid="183"/>
                                        </p:tgtEl>
                                      </p:cBhvr>
                                    </p:animEffect>
                                  </p:childTnLst>
                                </p:cTn>
                              </p:par>
                            </p:childTnLst>
                          </p:cTn>
                        </p:par>
                        <p:par>
                          <p:cTn id="21" fill="hold">
                            <p:stCondLst>
                              <p:cond delay="2500"/>
                            </p:stCondLst>
                            <p:childTnLst>
                              <p:par>
                                <p:cTn id="22" presetID="14" presetClass="entr" presetSubtype="10" fill="hold" grpId="0" nodeType="afterEffect">
                                  <p:stCondLst>
                                    <p:cond delay="0"/>
                                  </p:stCondLst>
                                  <p:childTnLst>
                                    <p:set>
                                      <p:cBhvr>
                                        <p:cTn id="23" dur="1" fill="hold">
                                          <p:stCondLst>
                                            <p:cond delay="0"/>
                                          </p:stCondLst>
                                        </p:cTn>
                                        <p:tgtEl>
                                          <p:spTgt spid="185"/>
                                        </p:tgtEl>
                                        <p:attrNameLst>
                                          <p:attrName>style.visibility</p:attrName>
                                        </p:attrNameLst>
                                      </p:cBhvr>
                                      <p:to>
                                        <p:strVal val="visible"/>
                                      </p:to>
                                    </p:set>
                                    <p:animEffect transition="in" filter="randombar(horizontal)">
                                      <p:cBhvr>
                                        <p:cTn id="24" dur="500"/>
                                        <p:tgtEl>
                                          <p:spTgt spid="185"/>
                                        </p:tgtEl>
                                      </p:cBhvr>
                                    </p:animEffect>
                                  </p:childTnLst>
                                </p:cTn>
                              </p:par>
                            </p:childTnLst>
                          </p:cTn>
                        </p:par>
                        <p:par>
                          <p:cTn id="25" fill="hold">
                            <p:stCondLst>
                              <p:cond delay="3000"/>
                            </p:stCondLst>
                            <p:childTnLst>
                              <p:par>
                                <p:cTn id="26" presetID="14" presetClass="entr" presetSubtype="10" fill="hold" grpId="0" nodeType="afterEffect">
                                  <p:stCondLst>
                                    <p:cond delay="0"/>
                                  </p:stCondLst>
                                  <p:childTnLst>
                                    <p:set>
                                      <p:cBhvr>
                                        <p:cTn id="27" dur="1" fill="hold">
                                          <p:stCondLst>
                                            <p:cond delay="0"/>
                                          </p:stCondLst>
                                        </p:cTn>
                                        <p:tgtEl>
                                          <p:spTgt spid="184"/>
                                        </p:tgtEl>
                                        <p:attrNameLst>
                                          <p:attrName>style.visibility</p:attrName>
                                        </p:attrNameLst>
                                      </p:cBhvr>
                                      <p:to>
                                        <p:strVal val="visible"/>
                                      </p:to>
                                    </p:set>
                                    <p:animEffect transition="in" filter="randombar(horizontal)">
                                      <p:cBhvr>
                                        <p:cTn id="28" dur="500"/>
                                        <p:tgtEl>
                                          <p:spTgt spid="184"/>
                                        </p:tgtEl>
                                      </p:cBhvr>
                                    </p:animEffect>
                                  </p:childTnLst>
                                </p:cTn>
                              </p:par>
                            </p:childTnLst>
                          </p:cTn>
                        </p:par>
                        <p:par>
                          <p:cTn id="29" fill="hold">
                            <p:stCondLst>
                              <p:cond delay="3500"/>
                            </p:stCondLst>
                            <p:childTnLst>
                              <p:par>
                                <p:cTn id="30" presetID="14" presetClass="entr" presetSubtype="10" fill="hold" grpId="0" nodeType="afterEffect">
                                  <p:stCondLst>
                                    <p:cond delay="0"/>
                                  </p:stCondLst>
                                  <p:childTnLst>
                                    <p:set>
                                      <p:cBhvr>
                                        <p:cTn id="31" dur="1" fill="hold">
                                          <p:stCondLst>
                                            <p:cond delay="0"/>
                                          </p:stCondLst>
                                        </p:cTn>
                                        <p:tgtEl>
                                          <p:spTgt spid="186"/>
                                        </p:tgtEl>
                                        <p:attrNameLst>
                                          <p:attrName>style.visibility</p:attrName>
                                        </p:attrNameLst>
                                      </p:cBhvr>
                                      <p:to>
                                        <p:strVal val="visible"/>
                                      </p:to>
                                    </p:set>
                                    <p:animEffect transition="in" filter="randombar(horizontal)">
                                      <p:cBhvr>
                                        <p:cTn id="32" dur="500"/>
                                        <p:tgtEl>
                                          <p:spTgt spid="186"/>
                                        </p:tgtEl>
                                      </p:cBhvr>
                                    </p:animEffect>
                                  </p:childTnLst>
                                </p:cTn>
                              </p:par>
                            </p:childTnLst>
                          </p:cTn>
                        </p:par>
                      </p:childTnLst>
                    </p:cTn>
                  </p:par>
                  <p:par>
                    <p:cTn id="33" fill="hold">
                      <p:stCondLst>
                        <p:cond delay="indefinite"/>
                      </p:stCondLst>
                      <p:childTnLst>
                        <p:par>
                          <p:cTn id="34" fill="hold">
                            <p:stCondLst>
                              <p:cond delay="0"/>
                            </p:stCondLst>
                            <p:childTnLst>
                              <p:par>
                                <p:cTn id="35" presetID="14" presetClass="entr" presetSubtype="10" fill="hold" nodeType="clickEffect">
                                  <p:stCondLst>
                                    <p:cond delay="0"/>
                                  </p:stCondLst>
                                  <p:childTnLst>
                                    <p:set>
                                      <p:cBhvr>
                                        <p:cTn id="36" dur="1" fill="hold">
                                          <p:stCondLst>
                                            <p:cond delay="0"/>
                                          </p:stCondLst>
                                        </p:cTn>
                                        <p:tgtEl>
                                          <p:spTgt spid="187"/>
                                        </p:tgtEl>
                                        <p:attrNameLst>
                                          <p:attrName>style.visibility</p:attrName>
                                        </p:attrNameLst>
                                      </p:cBhvr>
                                      <p:to>
                                        <p:strVal val="visible"/>
                                      </p:to>
                                    </p:set>
                                    <p:animEffect transition="in" filter="randombar(horizontal)">
                                      <p:cBhvr>
                                        <p:cTn id="37" dur="500"/>
                                        <p:tgtEl>
                                          <p:spTgt spid="18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183" grpId="0"/>
      <p:bldP spid="184" grpId="0"/>
      <p:bldP spid="185" grpId="0"/>
      <p:bldP spid="186" grpId="0"/>
    </p:bldLst>
  </p:timing>
</p:sld>
</file>

<file path=ppt/slides/slide2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矩形 1"/>
          <p:cNvSpPr/>
          <p:nvPr/>
        </p:nvSpPr>
        <p:spPr>
          <a:xfrm>
            <a:off x="0" y="51470"/>
            <a:ext cx="180000" cy="1080000"/>
          </a:xfrm>
          <a:prstGeom prst="rect">
            <a:avLst/>
          </a:prstGeom>
          <a:solidFill>
            <a:srgbClr val="91D10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dirty="0"/>
          </a:p>
        </p:txBody>
      </p:sp>
      <p:sp>
        <p:nvSpPr>
          <p:cNvPr id="3" name="矩形 2"/>
          <p:cNvSpPr/>
          <p:nvPr/>
        </p:nvSpPr>
        <p:spPr>
          <a:xfrm>
            <a:off x="0" y="1155593"/>
            <a:ext cx="180000" cy="1080000"/>
          </a:xfrm>
          <a:prstGeom prst="rect">
            <a:avLst/>
          </a:prstGeom>
          <a:solidFill>
            <a:srgbClr val="FFA01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dirty="0"/>
          </a:p>
        </p:txBody>
      </p:sp>
      <p:sp>
        <p:nvSpPr>
          <p:cNvPr id="4" name="矩形 3"/>
          <p:cNvSpPr/>
          <p:nvPr/>
        </p:nvSpPr>
        <p:spPr>
          <a:xfrm>
            <a:off x="0" y="2259716"/>
            <a:ext cx="180000" cy="1080000"/>
          </a:xfrm>
          <a:prstGeom prst="rect">
            <a:avLst/>
          </a:prstGeom>
          <a:solidFill>
            <a:srgbClr val="00C5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dirty="0"/>
          </a:p>
        </p:txBody>
      </p:sp>
      <p:sp>
        <p:nvSpPr>
          <p:cNvPr id="5" name="矩形 4"/>
          <p:cNvSpPr/>
          <p:nvPr/>
        </p:nvSpPr>
        <p:spPr>
          <a:xfrm>
            <a:off x="0" y="3363838"/>
            <a:ext cx="360000" cy="1080000"/>
          </a:xfrm>
          <a:prstGeom prst="rect">
            <a:avLst/>
          </a:prstGeom>
          <a:solidFill>
            <a:srgbClr val="FF474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dirty="0"/>
          </a:p>
        </p:txBody>
      </p:sp>
      <p:grpSp>
        <p:nvGrpSpPr>
          <p:cNvPr id="14" name="组合 13"/>
          <p:cNvGrpSpPr/>
          <p:nvPr/>
        </p:nvGrpSpPr>
        <p:grpSpPr>
          <a:xfrm>
            <a:off x="3635896" y="1635645"/>
            <a:ext cx="2088233" cy="2088233"/>
            <a:chOff x="3419872" y="1563637"/>
            <a:chExt cx="2088233" cy="2088233"/>
          </a:xfrm>
          <a:effectLst/>
        </p:grpSpPr>
        <p:sp>
          <p:nvSpPr>
            <p:cNvPr id="15" name="饼形 14"/>
            <p:cNvSpPr/>
            <p:nvPr/>
          </p:nvSpPr>
          <p:spPr>
            <a:xfrm>
              <a:off x="3419872" y="1563638"/>
              <a:ext cx="2088232" cy="2088232"/>
            </a:xfrm>
            <a:prstGeom prst="pie">
              <a:avLst>
                <a:gd name="adj1" fmla="val 10769016"/>
                <a:gd name="adj2" fmla="val 16200000"/>
              </a:avLst>
            </a:prstGeom>
            <a:solidFill>
              <a:srgbClr val="FFA013"/>
            </a:solidFill>
            <a:ln>
              <a:solidFill>
                <a:srgbClr val="FFA013"/>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solidFill>
              </a:endParaRPr>
            </a:p>
          </p:txBody>
        </p:sp>
        <p:sp>
          <p:nvSpPr>
            <p:cNvPr id="16" name="饼形 15"/>
            <p:cNvSpPr/>
            <p:nvPr/>
          </p:nvSpPr>
          <p:spPr>
            <a:xfrm rot="5400000">
              <a:off x="3419872" y="1563638"/>
              <a:ext cx="2088232" cy="2088232"/>
            </a:xfrm>
            <a:prstGeom prst="pie">
              <a:avLst>
                <a:gd name="adj1" fmla="val 10769016"/>
                <a:gd name="adj2" fmla="val 16200000"/>
              </a:avLst>
            </a:prstGeom>
            <a:solidFill>
              <a:srgbClr val="91D101"/>
            </a:solidFill>
            <a:ln>
              <a:solidFill>
                <a:srgbClr val="91D10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7" name="饼形 16"/>
            <p:cNvSpPr/>
            <p:nvPr/>
          </p:nvSpPr>
          <p:spPr>
            <a:xfrm rot="10800000">
              <a:off x="3419873" y="1563637"/>
              <a:ext cx="2088232" cy="2088232"/>
            </a:xfrm>
            <a:prstGeom prst="pie">
              <a:avLst>
                <a:gd name="adj1" fmla="val 10769016"/>
                <a:gd name="adj2" fmla="val 16200000"/>
              </a:avLst>
            </a:prstGeom>
            <a:solidFill>
              <a:srgbClr val="FF4747"/>
            </a:solidFill>
            <a:ln>
              <a:solidFill>
                <a:srgbClr val="FF4747"/>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8" name="饼形 17"/>
            <p:cNvSpPr/>
            <p:nvPr/>
          </p:nvSpPr>
          <p:spPr>
            <a:xfrm rot="16200000">
              <a:off x="3419872" y="1563637"/>
              <a:ext cx="2088232" cy="2088232"/>
            </a:xfrm>
            <a:prstGeom prst="pie">
              <a:avLst>
                <a:gd name="adj1" fmla="val 10769016"/>
                <a:gd name="adj2" fmla="val 16200000"/>
              </a:avLst>
            </a:prstGeom>
            <a:solidFill>
              <a:srgbClr val="00C5BE"/>
            </a:solidFill>
            <a:ln>
              <a:solidFill>
                <a:srgbClr val="00C5BE"/>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sp>
        <p:nvSpPr>
          <p:cNvPr id="8" name="椭圆 7"/>
          <p:cNvSpPr/>
          <p:nvPr/>
        </p:nvSpPr>
        <p:spPr>
          <a:xfrm>
            <a:off x="3877782" y="1887674"/>
            <a:ext cx="1584176" cy="158417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23" name="图片 2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075601" y="2075351"/>
            <a:ext cx="1208821" cy="1208821"/>
          </a:xfrm>
          <a:prstGeom prst="rect">
            <a:avLst/>
          </a:prstGeom>
        </p:spPr>
      </p:pic>
      <p:sp>
        <p:nvSpPr>
          <p:cNvPr id="24" name="椭圆 23"/>
          <p:cNvSpPr/>
          <p:nvPr/>
        </p:nvSpPr>
        <p:spPr>
          <a:xfrm>
            <a:off x="3603035" y="1648184"/>
            <a:ext cx="503461" cy="503461"/>
          </a:xfrm>
          <a:prstGeom prst="ellipse">
            <a:avLst/>
          </a:prstGeom>
          <a:solidFill>
            <a:srgbClr val="FFA013"/>
          </a:solidFill>
          <a:ln>
            <a:solidFill>
              <a:srgbClr val="FFA013"/>
            </a:solid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000" dirty="0" smtClean="0">
                <a:solidFill>
                  <a:schemeClr val="bg1"/>
                </a:solidFill>
                <a:latin typeface="微软雅黑" pitchFamily="34" charset="-122"/>
                <a:ea typeface="微软雅黑" pitchFamily="34" charset="-122"/>
              </a:rPr>
              <a:t>1</a:t>
            </a:r>
            <a:endParaRPr lang="zh-CN" altLang="en-US" sz="2000" dirty="0">
              <a:solidFill>
                <a:schemeClr val="bg1"/>
              </a:solidFill>
              <a:latin typeface="微软雅黑" pitchFamily="34" charset="-122"/>
              <a:ea typeface="微软雅黑" pitchFamily="34" charset="-122"/>
            </a:endParaRPr>
          </a:p>
        </p:txBody>
      </p:sp>
      <p:sp>
        <p:nvSpPr>
          <p:cNvPr id="25" name="椭圆 24"/>
          <p:cNvSpPr/>
          <p:nvPr/>
        </p:nvSpPr>
        <p:spPr>
          <a:xfrm>
            <a:off x="5231013" y="1635645"/>
            <a:ext cx="503461" cy="503461"/>
          </a:xfrm>
          <a:prstGeom prst="ellipse">
            <a:avLst/>
          </a:prstGeom>
          <a:solidFill>
            <a:srgbClr val="91D101"/>
          </a:solidFill>
          <a:ln>
            <a:solidFill>
              <a:srgbClr val="91D101"/>
            </a:solid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000" dirty="0">
                <a:solidFill>
                  <a:schemeClr val="bg1"/>
                </a:solidFill>
                <a:latin typeface="微软雅黑" pitchFamily="34" charset="-122"/>
                <a:ea typeface="微软雅黑" pitchFamily="34" charset="-122"/>
              </a:rPr>
              <a:t>2</a:t>
            </a:r>
            <a:endParaRPr lang="zh-CN" altLang="en-US" sz="2000" dirty="0">
              <a:solidFill>
                <a:schemeClr val="bg1"/>
              </a:solidFill>
              <a:latin typeface="微软雅黑" pitchFamily="34" charset="-122"/>
              <a:ea typeface="微软雅黑" pitchFamily="34" charset="-122"/>
            </a:endParaRPr>
          </a:p>
        </p:txBody>
      </p:sp>
      <p:sp>
        <p:nvSpPr>
          <p:cNvPr id="26" name="椭圆 25"/>
          <p:cNvSpPr/>
          <p:nvPr/>
        </p:nvSpPr>
        <p:spPr>
          <a:xfrm>
            <a:off x="5284422" y="3183753"/>
            <a:ext cx="503461" cy="503461"/>
          </a:xfrm>
          <a:prstGeom prst="ellipse">
            <a:avLst/>
          </a:prstGeom>
          <a:solidFill>
            <a:srgbClr val="FF4747"/>
          </a:solidFill>
          <a:ln>
            <a:solidFill>
              <a:srgbClr val="FF4747"/>
            </a:solid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000" dirty="0">
                <a:solidFill>
                  <a:schemeClr val="bg1"/>
                </a:solidFill>
                <a:latin typeface="微软雅黑" pitchFamily="34" charset="-122"/>
                <a:ea typeface="微软雅黑" pitchFamily="34" charset="-122"/>
              </a:rPr>
              <a:t>3</a:t>
            </a:r>
            <a:endParaRPr lang="zh-CN" altLang="en-US" sz="2000" dirty="0">
              <a:solidFill>
                <a:schemeClr val="bg1"/>
              </a:solidFill>
              <a:latin typeface="微软雅黑" pitchFamily="34" charset="-122"/>
              <a:ea typeface="微软雅黑" pitchFamily="34" charset="-122"/>
            </a:endParaRPr>
          </a:p>
        </p:txBody>
      </p:sp>
      <p:sp>
        <p:nvSpPr>
          <p:cNvPr id="27" name="椭圆 26"/>
          <p:cNvSpPr/>
          <p:nvPr/>
        </p:nvSpPr>
        <p:spPr>
          <a:xfrm>
            <a:off x="3572140" y="3183754"/>
            <a:ext cx="503461" cy="503461"/>
          </a:xfrm>
          <a:prstGeom prst="ellipse">
            <a:avLst/>
          </a:prstGeom>
          <a:solidFill>
            <a:srgbClr val="00C5BE"/>
          </a:solidFill>
          <a:ln>
            <a:solidFill>
              <a:srgbClr val="00C5BE"/>
            </a:solid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000" dirty="0">
                <a:solidFill>
                  <a:schemeClr val="bg1"/>
                </a:solidFill>
                <a:latin typeface="微软雅黑" pitchFamily="34" charset="-122"/>
                <a:ea typeface="微软雅黑" pitchFamily="34" charset="-122"/>
              </a:rPr>
              <a:t>4</a:t>
            </a:r>
            <a:endParaRPr lang="zh-CN" altLang="en-US" sz="2000" dirty="0">
              <a:solidFill>
                <a:schemeClr val="bg1"/>
              </a:solidFill>
              <a:latin typeface="微软雅黑" pitchFamily="34" charset="-122"/>
              <a:ea typeface="微软雅黑" pitchFamily="34" charset="-122"/>
            </a:endParaRPr>
          </a:p>
        </p:txBody>
      </p:sp>
      <p:sp>
        <p:nvSpPr>
          <p:cNvPr id="7" name="TextBox 54"/>
          <p:cNvSpPr txBox="1"/>
          <p:nvPr/>
        </p:nvSpPr>
        <p:spPr>
          <a:xfrm>
            <a:off x="1619885" y="174308"/>
            <a:ext cx="2673985" cy="417830"/>
          </a:xfrm>
          <a:prstGeom prst="rect">
            <a:avLst/>
          </a:prstGeom>
          <a:noFill/>
          <a:ln w="9525">
            <a:noFill/>
            <a:miter/>
          </a:ln>
        </p:spPr>
        <p:txBody>
          <a:bodyPr wrap="square">
            <a:spAutoFit/>
          </a:bodyPr>
          <a:lstStyle/>
          <a:p>
            <a:pPr lvl="0" eaLnBrk="1" hangingPunct="1"/>
            <a:r>
              <a:rPr lang="en-US" altLang="zh-CN" sz="2000" dirty="0">
                <a:solidFill>
                  <a:schemeClr val="bg1"/>
                </a:solidFill>
                <a:latin typeface="微软雅黑" pitchFamily="34" charset="-122"/>
                <a:ea typeface="微软雅黑" pitchFamily="34" charset="-122"/>
              </a:rPr>
              <a:t>4.2</a:t>
            </a:r>
            <a:r>
              <a:rPr lang="en-US" sz="2000" dirty="0">
                <a:solidFill>
                  <a:schemeClr val="bg1"/>
                </a:solidFill>
                <a:latin typeface="微软雅黑" pitchFamily="34" charset="-122"/>
                <a:ea typeface="微软雅黑" pitchFamily="34" charset="-122"/>
              </a:rPr>
              <a:t> </a:t>
            </a:r>
            <a:r>
              <a:rPr lang="zh-CN" altLang="en-US" sz="2000" dirty="0">
                <a:solidFill>
                  <a:schemeClr val="bg1"/>
                </a:solidFill>
                <a:latin typeface="微软雅黑" pitchFamily="34" charset="-122"/>
                <a:ea typeface="微软雅黑" pitchFamily="34" charset="-122"/>
              </a:rPr>
              <a:t>应用前景</a:t>
            </a:r>
          </a:p>
        </p:txBody>
      </p:sp>
      <p:sp>
        <p:nvSpPr>
          <p:cNvPr id="8195" name="Freeform 5"/>
          <p:cNvSpPr/>
          <p:nvPr/>
        </p:nvSpPr>
        <p:spPr>
          <a:xfrm>
            <a:off x="541973" y="210185"/>
            <a:ext cx="1092200" cy="373063"/>
          </a:xfrm>
          <a:custGeom>
            <a:avLst/>
            <a:gdLst/>
            <a:ahLst/>
            <a:cxnLst>
              <a:cxn ang="0">
                <a:pos x="35442" y="0"/>
              </a:cxn>
              <a:cxn ang="0">
                <a:pos x="950431" y="0"/>
              </a:cxn>
              <a:cxn ang="0">
                <a:pos x="985873" y="37004"/>
              </a:cxn>
              <a:cxn ang="0">
                <a:pos x="985873" y="94399"/>
              </a:cxn>
              <a:cxn ang="0">
                <a:pos x="1036505" y="138199"/>
              </a:cxn>
              <a:cxn ang="0">
                <a:pos x="1092200" y="186532"/>
              </a:cxn>
              <a:cxn ang="0">
                <a:pos x="1036505" y="234108"/>
              </a:cxn>
              <a:cxn ang="0">
                <a:pos x="985873" y="278664"/>
              </a:cxn>
              <a:cxn ang="0">
                <a:pos x="985873" y="335304"/>
              </a:cxn>
              <a:cxn ang="0">
                <a:pos x="950431" y="373063"/>
              </a:cxn>
              <a:cxn ang="0">
                <a:pos x="35442" y="373063"/>
              </a:cxn>
              <a:cxn ang="0">
                <a:pos x="0" y="335304"/>
              </a:cxn>
              <a:cxn ang="0">
                <a:pos x="0" y="37004"/>
              </a:cxn>
              <a:cxn ang="0">
                <a:pos x="35442" y="0"/>
              </a:cxn>
            </a:cxnLst>
            <a:rect l="0" t="0" r="0" b="0"/>
            <a:pathLst>
              <a:path w="1510" h="494">
                <a:moveTo>
                  <a:pt x="49" y="0"/>
                </a:moveTo>
                <a:lnTo>
                  <a:pt x="1314" y="0"/>
                </a:lnTo>
                <a:cubicBezTo>
                  <a:pt x="1341" y="0"/>
                  <a:pt x="1363" y="22"/>
                  <a:pt x="1363" y="49"/>
                </a:cubicBezTo>
                <a:lnTo>
                  <a:pt x="1363" y="125"/>
                </a:lnTo>
                <a:lnTo>
                  <a:pt x="1433" y="183"/>
                </a:lnTo>
                <a:lnTo>
                  <a:pt x="1510" y="247"/>
                </a:lnTo>
                <a:lnTo>
                  <a:pt x="1433" y="310"/>
                </a:lnTo>
                <a:lnTo>
                  <a:pt x="1363" y="369"/>
                </a:lnTo>
                <a:lnTo>
                  <a:pt x="1363" y="444"/>
                </a:lnTo>
                <a:cubicBezTo>
                  <a:pt x="1363" y="471"/>
                  <a:pt x="1341" y="494"/>
                  <a:pt x="1314" y="494"/>
                </a:cubicBezTo>
                <a:lnTo>
                  <a:pt x="49" y="494"/>
                </a:lnTo>
                <a:cubicBezTo>
                  <a:pt x="22" y="494"/>
                  <a:pt x="0" y="471"/>
                  <a:pt x="0" y="444"/>
                </a:cubicBezTo>
                <a:lnTo>
                  <a:pt x="0" y="49"/>
                </a:lnTo>
                <a:cubicBezTo>
                  <a:pt x="0" y="22"/>
                  <a:pt x="22" y="0"/>
                  <a:pt x="49" y="0"/>
                </a:cubicBezTo>
                <a:close/>
              </a:path>
            </a:pathLst>
          </a:custGeom>
          <a:solidFill>
            <a:schemeClr val="bg1">
              <a:alpha val="100000"/>
            </a:schemeClr>
          </a:solidFill>
          <a:ln w="9525">
            <a:noFill/>
          </a:ln>
        </p:spPr>
        <p:txBody>
          <a:bodyPr/>
          <a:lstStyle/>
          <a:p>
            <a:endParaRPr lang="zh-CN" altLang="en-US"/>
          </a:p>
        </p:txBody>
      </p:sp>
      <p:sp>
        <p:nvSpPr>
          <p:cNvPr id="8196" name="TextBox 23"/>
          <p:cNvSpPr txBox="1"/>
          <p:nvPr/>
        </p:nvSpPr>
        <p:spPr>
          <a:xfrm>
            <a:off x="594360" y="183198"/>
            <a:ext cx="903288" cy="396240"/>
          </a:xfrm>
          <a:prstGeom prst="rect">
            <a:avLst/>
          </a:prstGeom>
          <a:noFill/>
          <a:ln w="9525">
            <a:noFill/>
            <a:miter/>
          </a:ln>
        </p:spPr>
        <p:txBody>
          <a:bodyPr>
            <a:spAutoFit/>
          </a:bodyPr>
          <a:lstStyle/>
          <a:p>
            <a:pPr lvl="0" algn="ctr" eaLnBrk="1" hangingPunct="1"/>
            <a:r>
              <a:rPr lang="en-US" altLang="zh-CN" sz="2000" dirty="0">
                <a:solidFill>
                  <a:schemeClr val="accent2"/>
                </a:solidFill>
                <a:latin typeface="Arial" pitchFamily="34" charset="0"/>
                <a:ea typeface="宋体" pitchFamily="2" charset="-122"/>
              </a:rPr>
              <a:t>Part</a:t>
            </a:r>
            <a:r>
              <a:rPr lang="en-US" altLang="zh-CN" dirty="0">
                <a:solidFill>
                  <a:schemeClr val="accent2"/>
                </a:solidFill>
                <a:latin typeface="Arial" pitchFamily="34" charset="0"/>
                <a:ea typeface="宋体" pitchFamily="2" charset="-122"/>
              </a:rPr>
              <a:t> </a:t>
            </a:r>
            <a:r>
              <a:rPr lang="en-US" dirty="0">
                <a:solidFill>
                  <a:schemeClr val="accent2"/>
                </a:solidFill>
                <a:latin typeface="Arial" pitchFamily="34" charset="0"/>
                <a:ea typeface="宋体" pitchFamily="2" charset="-122"/>
              </a:rPr>
              <a:t>4</a:t>
            </a:r>
          </a:p>
        </p:txBody>
      </p:sp>
      <p:sp>
        <p:nvSpPr>
          <p:cNvPr id="11" name="矩形 10"/>
          <p:cNvSpPr/>
          <p:nvPr/>
        </p:nvSpPr>
        <p:spPr>
          <a:xfrm>
            <a:off x="0" y="4516755"/>
            <a:ext cx="179705" cy="577215"/>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dirty="0"/>
          </a:p>
        </p:txBody>
      </p:sp>
      <p:sp>
        <p:nvSpPr>
          <p:cNvPr id="10" name="文本框 9"/>
          <p:cNvSpPr txBox="1"/>
          <p:nvPr/>
        </p:nvSpPr>
        <p:spPr>
          <a:xfrm>
            <a:off x="1259840" y="1419860"/>
            <a:ext cx="2145665" cy="1188720"/>
          </a:xfrm>
          <a:prstGeom prst="rect">
            <a:avLst/>
          </a:prstGeom>
          <a:noFill/>
          <a:effectLst/>
        </p:spPr>
        <p:txBody>
          <a:bodyPr wrap="square">
            <a:spAutoFit/>
          </a:bodyPr>
          <a:lstStyle/>
          <a:p>
            <a:pPr marL="0" marR="0" lvl="0" indent="0" algn="l" defTabSz="914400" rtl="0" eaLnBrk="1" fontAlgn="base" latinLnBrk="0" hangingPunct="1">
              <a:lnSpc>
                <a:spcPct val="120000"/>
              </a:lnSpc>
              <a:spcBef>
                <a:spcPct val="0"/>
              </a:spcBef>
              <a:spcAft>
                <a:spcPct val="0"/>
              </a:spcAft>
              <a:buClrTx/>
              <a:buSzTx/>
              <a:buFont typeface="Arial" pitchFamily="34" charset="0"/>
              <a:buNone/>
              <a:defRPr/>
            </a:pPr>
            <a:r>
              <a:rPr kumimoji="0" lang="zh-CN" altLang="en-US" sz="1000" b="1" i="0" u="none" strike="noStrike" kern="1200" cap="none" spc="0" normalizeH="0" baseline="0" noProof="1" smtClean="0">
                <a:ln>
                  <a:noFill/>
                </a:ln>
                <a:solidFill>
                  <a:srgbClr val="00B050"/>
                </a:solidFill>
                <a:effectLst/>
                <a:uLnTx/>
                <a:uFillTx/>
                <a:latin typeface="微软雅黑" charset="0"/>
                <a:ea typeface="微软雅黑" charset="0"/>
                <a:cs typeface="+mn-ea"/>
              </a:rPr>
              <a:t>  单击此处输入标题</a:t>
            </a:r>
          </a:p>
          <a:p>
            <a:pPr marL="0" marR="0" lvl="0" indent="0" algn="l" defTabSz="914400" rtl="0" eaLnBrk="1" fontAlgn="base" latinLnBrk="0" hangingPunct="1">
              <a:lnSpc>
                <a:spcPct val="120000"/>
              </a:lnSpc>
              <a:spcBef>
                <a:spcPct val="0"/>
              </a:spcBef>
              <a:spcAft>
                <a:spcPct val="0"/>
              </a:spcAft>
              <a:buClrTx/>
              <a:buSzTx/>
              <a:buFont typeface="Arial" pitchFamily="34" charset="0"/>
              <a:buNone/>
              <a:defRPr/>
            </a:pPr>
            <a:r>
              <a:rPr kumimoji="0" lang="zh-CN" altLang="en-US" sz="1000" b="0" i="0" u="none" strike="noStrike" kern="1200" cap="none" spc="0" normalizeH="0" baseline="0" noProof="1" smtClean="0">
                <a:ln>
                  <a:noFill/>
                </a:ln>
                <a:solidFill>
                  <a:schemeClr val="bg1"/>
                </a:solidFill>
                <a:effectLst/>
                <a:uLnTx/>
                <a:uFillTx/>
                <a:latin typeface="微软雅黑" charset="0"/>
                <a:ea typeface="微软雅黑" charset="0"/>
                <a:cs typeface="+mn-ea"/>
              </a:rPr>
              <a:t>请</a:t>
            </a:r>
            <a:r>
              <a:rPr kumimoji="0" lang="zh-CN" altLang="en-US" sz="1000" b="0" i="0" u="none" strike="noStrike" kern="1200" cap="none" spc="0" normalizeH="0" baseline="0" noProof="1">
                <a:ln>
                  <a:noFill/>
                </a:ln>
                <a:solidFill>
                  <a:schemeClr val="bg1"/>
                </a:solidFill>
                <a:effectLst/>
                <a:uLnTx/>
                <a:uFillTx/>
                <a:latin typeface="微软雅黑" charset="0"/>
                <a:ea typeface="微软雅黑" charset="0"/>
                <a:cs typeface="+mn-ea"/>
              </a:rPr>
              <a:t>在这里输入您的主要叙述</a:t>
            </a:r>
            <a:r>
              <a:rPr kumimoji="0" lang="zh-CN" altLang="en-US" sz="1000" b="0" i="0" u="none" strike="noStrike" kern="1200" cap="none" spc="0" normalizeH="0" baseline="0" noProof="1" smtClean="0">
                <a:ln>
                  <a:noFill/>
                </a:ln>
                <a:solidFill>
                  <a:schemeClr val="bg1"/>
                </a:solidFill>
                <a:effectLst/>
                <a:uLnTx/>
                <a:uFillTx/>
                <a:latin typeface="微软雅黑" charset="0"/>
                <a:ea typeface="微软雅黑" charset="0"/>
                <a:cs typeface="+mn-ea"/>
              </a:rPr>
              <a:t>内容</a:t>
            </a:r>
          </a:p>
          <a:p>
            <a:pPr marL="0" marR="0" lvl="0" indent="0" algn="l" defTabSz="914400" rtl="0" eaLnBrk="1" fontAlgn="base" latinLnBrk="0" hangingPunct="1">
              <a:lnSpc>
                <a:spcPct val="120000"/>
              </a:lnSpc>
              <a:spcBef>
                <a:spcPct val="0"/>
              </a:spcBef>
              <a:spcAft>
                <a:spcPct val="0"/>
              </a:spcAft>
              <a:buClrTx/>
              <a:buSzTx/>
              <a:buFont typeface="Arial" pitchFamily="34" charset="0"/>
              <a:buNone/>
              <a:defRPr/>
            </a:pPr>
            <a:r>
              <a:rPr kumimoji="0" lang="zh-CN" altLang="en-US" sz="1000" b="0" i="0" u="none" strike="noStrike" kern="1200" cap="none" spc="0" normalizeH="0" baseline="0" noProof="1">
                <a:ln>
                  <a:noFill/>
                </a:ln>
                <a:solidFill>
                  <a:schemeClr val="bg1"/>
                </a:solidFill>
                <a:effectLst/>
                <a:uLnTx/>
                <a:uFillTx/>
                <a:latin typeface="微软雅黑" charset="0"/>
                <a:ea typeface="微软雅黑" charset="0"/>
                <a:cs typeface="+mn-ea"/>
              </a:rPr>
              <a:t>请在这里输入您的主要叙述内容</a:t>
            </a:r>
          </a:p>
          <a:p>
            <a:pPr marL="0" marR="0" lvl="0" indent="0" algn="l" defTabSz="914400" rtl="0" eaLnBrk="1" fontAlgn="base" latinLnBrk="0" hangingPunct="1">
              <a:lnSpc>
                <a:spcPct val="120000"/>
              </a:lnSpc>
              <a:spcBef>
                <a:spcPct val="0"/>
              </a:spcBef>
              <a:spcAft>
                <a:spcPct val="0"/>
              </a:spcAft>
              <a:buClrTx/>
              <a:buSzTx/>
              <a:buFont typeface="Arial" pitchFamily="34" charset="0"/>
              <a:buNone/>
              <a:defRPr/>
            </a:pPr>
            <a:r>
              <a:rPr lang="zh-CN" altLang="en-US" sz="1000" dirty="0" smtClean="0">
                <a:ln>
                  <a:noFill/>
                </a:ln>
                <a:solidFill>
                  <a:schemeClr val="bg1"/>
                </a:solidFill>
                <a:uLnTx/>
                <a:uFillTx/>
                <a:latin typeface="微软雅黑" charset="0"/>
                <a:ea typeface="微软雅黑" charset="0"/>
                <a:cs typeface="+mn-ea"/>
                <a:sym typeface="+mn-ea"/>
              </a:rPr>
              <a:t>请</a:t>
            </a:r>
            <a:r>
              <a:rPr lang="zh-CN" altLang="en-US" sz="1000" dirty="0">
                <a:ln>
                  <a:noFill/>
                </a:ln>
                <a:solidFill>
                  <a:schemeClr val="bg1"/>
                </a:solidFill>
                <a:uLnTx/>
                <a:uFillTx/>
                <a:latin typeface="微软雅黑" charset="0"/>
                <a:ea typeface="微软雅黑" charset="0"/>
                <a:cs typeface="+mn-ea"/>
                <a:sym typeface="+mn-ea"/>
              </a:rPr>
              <a:t>在这里输入您的主要叙述</a:t>
            </a:r>
            <a:r>
              <a:rPr lang="zh-CN" altLang="en-US" sz="1000" dirty="0" smtClean="0">
                <a:ln>
                  <a:noFill/>
                </a:ln>
                <a:solidFill>
                  <a:schemeClr val="bg1"/>
                </a:solidFill>
                <a:uLnTx/>
                <a:uFillTx/>
                <a:latin typeface="微软雅黑" charset="0"/>
                <a:ea typeface="微软雅黑" charset="0"/>
                <a:cs typeface="+mn-ea"/>
                <a:sym typeface="+mn-ea"/>
              </a:rPr>
              <a:t>内容</a:t>
            </a:r>
            <a:endParaRPr kumimoji="0" lang="zh-CN" altLang="en-US" sz="1000" b="0" i="0" u="none" strike="noStrike" kern="1200" cap="none" spc="0" normalizeH="0" baseline="0" noProof="1" smtClean="0">
              <a:ln>
                <a:noFill/>
              </a:ln>
              <a:solidFill>
                <a:schemeClr val="bg1"/>
              </a:solidFill>
              <a:effectLst/>
              <a:uLnTx/>
              <a:uFillTx/>
              <a:latin typeface="微软雅黑" charset="0"/>
              <a:ea typeface="微软雅黑" charset="0"/>
              <a:cs typeface="+mn-ea"/>
            </a:endParaRPr>
          </a:p>
          <a:p>
            <a:pPr marL="0" marR="0" lvl="0" indent="0" algn="l" defTabSz="914400" rtl="0" eaLnBrk="1" fontAlgn="base" latinLnBrk="0" hangingPunct="1">
              <a:lnSpc>
                <a:spcPct val="120000"/>
              </a:lnSpc>
              <a:spcBef>
                <a:spcPct val="0"/>
              </a:spcBef>
              <a:spcAft>
                <a:spcPct val="0"/>
              </a:spcAft>
              <a:buClrTx/>
              <a:buSzTx/>
              <a:buFont typeface="Arial" pitchFamily="34" charset="0"/>
              <a:buNone/>
              <a:defRPr/>
            </a:pPr>
            <a:r>
              <a:rPr lang="zh-CN" altLang="en-US" sz="1000" dirty="0">
                <a:ln>
                  <a:noFill/>
                </a:ln>
                <a:solidFill>
                  <a:schemeClr val="bg1"/>
                </a:solidFill>
                <a:uLnTx/>
                <a:uFillTx/>
                <a:latin typeface="微软雅黑" charset="0"/>
                <a:ea typeface="微软雅黑" charset="0"/>
                <a:cs typeface="+mn-ea"/>
                <a:sym typeface="+mn-ea"/>
              </a:rPr>
              <a:t>请在这里输入您的主要叙述内容</a:t>
            </a:r>
            <a:endParaRPr kumimoji="0" lang="zh-CN" altLang="en-US" sz="1000" b="0" i="0" u="none" strike="noStrike" kern="1200" cap="none" spc="0" normalizeH="0" baseline="0" noProof="1">
              <a:ln>
                <a:noFill/>
              </a:ln>
              <a:solidFill>
                <a:schemeClr val="accent5">
                  <a:lumMod val="75000"/>
                </a:schemeClr>
              </a:solidFill>
              <a:effectLst/>
              <a:uLnTx/>
              <a:uFillTx/>
              <a:latin typeface="微软雅黑" charset="0"/>
              <a:ea typeface="微软雅黑" charset="0"/>
              <a:cs typeface="+mn-cs"/>
            </a:endParaRPr>
          </a:p>
          <a:p>
            <a:pPr marL="0" marR="0" lvl="0" indent="0" algn="l" defTabSz="914400" rtl="0" eaLnBrk="1" fontAlgn="base" latinLnBrk="0" hangingPunct="1">
              <a:lnSpc>
                <a:spcPct val="120000"/>
              </a:lnSpc>
              <a:spcBef>
                <a:spcPct val="0"/>
              </a:spcBef>
              <a:spcAft>
                <a:spcPct val="0"/>
              </a:spcAft>
              <a:buClrTx/>
              <a:buSzTx/>
              <a:buFont typeface="Arial" pitchFamily="34" charset="0"/>
              <a:buNone/>
              <a:defRPr/>
            </a:pPr>
            <a:endParaRPr kumimoji="0" lang="zh-CN" altLang="en-US" sz="1000" b="0" i="0" u="none" strike="noStrike" kern="1200" cap="none" spc="0" normalizeH="0" baseline="0" noProof="1">
              <a:ln>
                <a:noFill/>
              </a:ln>
              <a:solidFill>
                <a:schemeClr val="accent5">
                  <a:lumMod val="75000"/>
                </a:schemeClr>
              </a:solidFill>
              <a:effectLst/>
              <a:uLnTx/>
              <a:uFillTx/>
              <a:latin typeface="微软雅黑" charset="0"/>
              <a:ea typeface="微软雅黑" charset="0"/>
              <a:cs typeface="+mn-cs"/>
            </a:endParaRPr>
          </a:p>
        </p:txBody>
      </p:sp>
      <p:sp>
        <p:nvSpPr>
          <p:cNvPr id="13" name="文本框 12"/>
          <p:cNvSpPr txBox="1"/>
          <p:nvPr/>
        </p:nvSpPr>
        <p:spPr>
          <a:xfrm>
            <a:off x="1259840" y="2931795"/>
            <a:ext cx="2145665" cy="1188720"/>
          </a:xfrm>
          <a:prstGeom prst="rect">
            <a:avLst/>
          </a:prstGeom>
          <a:noFill/>
          <a:effectLst/>
        </p:spPr>
        <p:txBody>
          <a:bodyPr wrap="square">
            <a:spAutoFit/>
          </a:bodyPr>
          <a:lstStyle/>
          <a:p>
            <a:pPr marL="0" marR="0" lvl="0" indent="0" algn="l" defTabSz="914400" rtl="0" eaLnBrk="1" fontAlgn="base" latinLnBrk="0" hangingPunct="1">
              <a:lnSpc>
                <a:spcPct val="120000"/>
              </a:lnSpc>
              <a:spcBef>
                <a:spcPct val="0"/>
              </a:spcBef>
              <a:spcAft>
                <a:spcPct val="0"/>
              </a:spcAft>
              <a:buClrTx/>
              <a:buSzTx/>
              <a:buFont typeface="Arial" pitchFamily="34" charset="0"/>
              <a:buNone/>
              <a:defRPr/>
            </a:pPr>
            <a:r>
              <a:rPr kumimoji="0" lang="zh-CN" altLang="en-US" sz="1000" b="1" i="0" u="none" strike="noStrike" kern="1200" cap="none" spc="0" normalizeH="0" baseline="0" noProof="1" smtClean="0">
                <a:ln>
                  <a:noFill/>
                </a:ln>
                <a:solidFill>
                  <a:schemeClr val="accent6">
                    <a:lumMod val="75000"/>
                  </a:schemeClr>
                </a:solidFill>
                <a:effectLst/>
                <a:uLnTx/>
                <a:uFillTx/>
                <a:latin typeface="微软雅黑" charset="0"/>
                <a:ea typeface="微软雅黑" charset="0"/>
                <a:cs typeface="+mn-ea"/>
              </a:rPr>
              <a:t>  单击此处输入标题</a:t>
            </a:r>
          </a:p>
          <a:p>
            <a:pPr marL="0" marR="0" lvl="0" indent="0" algn="l" defTabSz="914400" rtl="0" eaLnBrk="1" fontAlgn="base" latinLnBrk="0" hangingPunct="1">
              <a:lnSpc>
                <a:spcPct val="120000"/>
              </a:lnSpc>
              <a:spcBef>
                <a:spcPct val="0"/>
              </a:spcBef>
              <a:spcAft>
                <a:spcPct val="0"/>
              </a:spcAft>
              <a:buClrTx/>
              <a:buSzTx/>
              <a:buFont typeface="Arial" pitchFamily="34" charset="0"/>
              <a:buNone/>
              <a:defRPr/>
            </a:pPr>
            <a:r>
              <a:rPr kumimoji="0" lang="zh-CN" altLang="en-US" sz="1000" b="0" i="0" u="none" strike="noStrike" kern="1200" cap="none" spc="0" normalizeH="0" baseline="0" noProof="1" smtClean="0">
                <a:ln>
                  <a:noFill/>
                </a:ln>
                <a:solidFill>
                  <a:schemeClr val="bg1"/>
                </a:solidFill>
                <a:effectLst/>
                <a:uLnTx/>
                <a:uFillTx/>
                <a:latin typeface="微软雅黑" charset="0"/>
                <a:ea typeface="微软雅黑" charset="0"/>
                <a:cs typeface="+mn-ea"/>
              </a:rPr>
              <a:t>请</a:t>
            </a:r>
            <a:r>
              <a:rPr kumimoji="0" lang="zh-CN" altLang="en-US" sz="1000" b="0" i="0" u="none" strike="noStrike" kern="1200" cap="none" spc="0" normalizeH="0" baseline="0" noProof="1">
                <a:ln>
                  <a:noFill/>
                </a:ln>
                <a:solidFill>
                  <a:schemeClr val="bg1"/>
                </a:solidFill>
                <a:effectLst/>
                <a:uLnTx/>
                <a:uFillTx/>
                <a:latin typeface="微软雅黑" charset="0"/>
                <a:ea typeface="微软雅黑" charset="0"/>
                <a:cs typeface="+mn-ea"/>
              </a:rPr>
              <a:t>在这里输入您的主要叙述</a:t>
            </a:r>
            <a:r>
              <a:rPr kumimoji="0" lang="zh-CN" altLang="en-US" sz="1000" b="0" i="0" u="none" strike="noStrike" kern="1200" cap="none" spc="0" normalizeH="0" baseline="0" noProof="1" smtClean="0">
                <a:ln>
                  <a:noFill/>
                </a:ln>
                <a:solidFill>
                  <a:schemeClr val="bg1"/>
                </a:solidFill>
                <a:effectLst/>
                <a:uLnTx/>
                <a:uFillTx/>
                <a:latin typeface="微软雅黑" charset="0"/>
                <a:ea typeface="微软雅黑" charset="0"/>
                <a:cs typeface="+mn-ea"/>
              </a:rPr>
              <a:t>内容</a:t>
            </a:r>
          </a:p>
          <a:p>
            <a:pPr marL="0" marR="0" lvl="0" indent="0" algn="l" defTabSz="914400" rtl="0" eaLnBrk="1" fontAlgn="base" latinLnBrk="0" hangingPunct="1">
              <a:lnSpc>
                <a:spcPct val="120000"/>
              </a:lnSpc>
              <a:spcBef>
                <a:spcPct val="0"/>
              </a:spcBef>
              <a:spcAft>
                <a:spcPct val="0"/>
              </a:spcAft>
              <a:buClrTx/>
              <a:buSzTx/>
              <a:buFont typeface="Arial" pitchFamily="34" charset="0"/>
              <a:buNone/>
              <a:defRPr/>
            </a:pPr>
            <a:r>
              <a:rPr kumimoji="0" lang="zh-CN" altLang="en-US" sz="1000" b="0" i="0" u="none" strike="noStrike" kern="1200" cap="none" spc="0" normalizeH="0" baseline="0" noProof="1">
                <a:ln>
                  <a:noFill/>
                </a:ln>
                <a:solidFill>
                  <a:schemeClr val="bg1"/>
                </a:solidFill>
                <a:effectLst/>
                <a:uLnTx/>
                <a:uFillTx/>
                <a:latin typeface="微软雅黑" charset="0"/>
                <a:ea typeface="微软雅黑" charset="0"/>
                <a:cs typeface="+mn-ea"/>
              </a:rPr>
              <a:t>请在这里输入您的主要叙述内容</a:t>
            </a:r>
          </a:p>
          <a:p>
            <a:pPr marL="0" marR="0" lvl="0" indent="0" algn="l" defTabSz="914400" rtl="0" eaLnBrk="1" fontAlgn="base" latinLnBrk="0" hangingPunct="1">
              <a:lnSpc>
                <a:spcPct val="120000"/>
              </a:lnSpc>
              <a:spcBef>
                <a:spcPct val="0"/>
              </a:spcBef>
              <a:spcAft>
                <a:spcPct val="0"/>
              </a:spcAft>
              <a:buClrTx/>
              <a:buSzTx/>
              <a:buFont typeface="Arial" pitchFamily="34" charset="0"/>
              <a:buNone/>
              <a:defRPr/>
            </a:pPr>
            <a:r>
              <a:rPr lang="zh-CN" altLang="en-US" sz="1000" smtClean="0">
                <a:ln>
                  <a:noFill/>
                </a:ln>
                <a:solidFill>
                  <a:schemeClr val="bg1"/>
                </a:solidFill>
                <a:uLnTx/>
                <a:uFillTx/>
                <a:latin typeface="微软雅黑" charset="0"/>
                <a:ea typeface="微软雅黑" charset="0"/>
                <a:cs typeface="+mn-ea"/>
                <a:sym typeface="+mn-ea"/>
              </a:rPr>
              <a:t>请</a:t>
            </a:r>
            <a:r>
              <a:rPr lang="zh-CN" altLang="en-US" sz="1000">
                <a:ln>
                  <a:noFill/>
                </a:ln>
                <a:solidFill>
                  <a:schemeClr val="bg1"/>
                </a:solidFill>
                <a:uLnTx/>
                <a:uFillTx/>
                <a:latin typeface="微软雅黑" charset="0"/>
                <a:ea typeface="微软雅黑" charset="0"/>
                <a:cs typeface="+mn-ea"/>
                <a:sym typeface="+mn-ea"/>
              </a:rPr>
              <a:t>在这里输入您的主要叙述</a:t>
            </a:r>
            <a:r>
              <a:rPr lang="zh-CN" altLang="en-US" sz="1000" smtClean="0">
                <a:ln>
                  <a:noFill/>
                </a:ln>
                <a:solidFill>
                  <a:schemeClr val="bg1"/>
                </a:solidFill>
                <a:uLnTx/>
                <a:uFillTx/>
                <a:latin typeface="微软雅黑" charset="0"/>
                <a:ea typeface="微软雅黑" charset="0"/>
                <a:cs typeface="+mn-ea"/>
                <a:sym typeface="+mn-ea"/>
              </a:rPr>
              <a:t>内容</a:t>
            </a:r>
            <a:endParaRPr kumimoji="0" lang="zh-CN" altLang="en-US" sz="1000" b="0" i="0" u="none" strike="noStrike" kern="1200" cap="none" spc="0" normalizeH="0" baseline="0" noProof="1" smtClean="0">
              <a:ln>
                <a:noFill/>
              </a:ln>
              <a:solidFill>
                <a:schemeClr val="bg1"/>
              </a:solidFill>
              <a:effectLst/>
              <a:uLnTx/>
              <a:uFillTx/>
              <a:latin typeface="微软雅黑" charset="0"/>
              <a:ea typeface="微软雅黑" charset="0"/>
              <a:cs typeface="+mn-ea"/>
            </a:endParaRPr>
          </a:p>
          <a:p>
            <a:pPr marL="0" marR="0" lvl="0" indent="0" algn="l" defTabSz="914400" rtl="0" eaLnBrk="1" fontAlgn="base" latinLnBrk="0" hangingPunct="1">
              <a:lnSpc>
                <a:spcPct val="120000"/>
              </a:lnSpc>
              <a:spcBef>
                <a:spcPct val="0"/>
              </a:spcBef>
              <a:spcAft>
                <a:spcPct val="0"/>
              </a:spcAft>
              <a:buClrTx/>
              <a:buSzTx/>
              <a:buFont typeface="Arial" pitchFamily="34" charset="0"/>
              <a:buNone/>
              <a:defRPr/>
            </a:pPr>
            <a:r>
              <a:rPr lang="zh-CN" altLang="en-US" sz="1000">
                <a:ln>
                  <a:noFill/>
                </a:ln>
                <a:solidFill>
                  <a:schemeClr val="bg1"/>
                </a:solidFill>
                <a:uLnTx/>
                <a:uFillTx/>
                <a:latin typeface="微软雅黑" charset="0"/>
                <a:ea typeface="微软雅黑" charset="0"/>
                <a:cs typeface="+mn-ea"/>
                <a:sym typeface="+mn-ea"/>
              </a:rPr>
              <a:t>请在这里输入您的主要叙述内容</a:t>
            </a:r>
            <a:endParaRPr kumimoji="0" lang="zh-CN" altLang="en-US" sz="1000" b="0" i="0" u="none" strike="noStrike" kern="1200" cap="none" spc="0" normalizeH="0" baseline="0" noProof="1">
              <a:ln>
                <a:noFill/>
              </a:ln>
              <a:solidFill>
                <a:schemeClr val="accent5">
                  <a:lumMod val="75000"/>
                </a:schemeClr>
              </a:solidFill>
              <a:effectLst/>
              <a:uLnTx/>
              <a:uFillTx/>
              <a:latin typeface="微软雅黑" charset="0"/>
              <a:ea typeface="微软雅黑" charset="0"/>
              <a:cs typeface="+mn-cs"/>
            </a:endParaRPr>
          </a:p>
          <a:p>
            <a:pPr marL="0" marR="0" lvl="0" indent="0" algn="l" defTabSz="914400" rtl="0" eaLnBrk="1" fontAlgn="base" latinLnBrk="0" hangingPunct="1">
              <a:lnSpc>
                <a:spcPct val="120000"/>
              </a:lnSpc>
              <a:spcBef>
                <a:spcPct val="0"/>
              </a:spcBef>
              <a:spcAft>
                <a:spcPct val="0"/>
              </a:spcAft>
              <a:buClrTx/>
              <a:buSzTx/>
              <a:buFont typeface="Arial" pitchFamily="34" charset="0"/>
              <a:buNone/>
              <a:defRPr/>
            </a:pPr>
            <a:endParaRPr kumimoji="0" lang="zh-CN" altLang="en-US" sz="1000" b="0" i="0" u="none" strike="noStrike" kern="1200" cap="none" spc="0" normalizeH="0" baseline="0" noProof="1">
              <a:ln>
                <a:noFill/>
              </a:ln>
              <a:solidFill>
                <a:schemeClr val="accent5">
                  <a:lumMod val="75000"/>
                </a:schemeClr>
              </a:solidFill>
              <a:effectLst/>
              <a:uLnTx/>
              <a:uFillTx/>
              <a:latin typeface="微软雅黑" charset="0"/>
              <a:ea typeface="微软雅黑" charset="0"/>
              <a:cs typeface="+mn-cs"/>
            </a:endParaRPr>
          </a:p>
        </p:txBody>
      </p:sp>
      <p:sp>
        <p:nvSpPr>
          <p:cNvPr id="19" name="文本框 18"/>
          <p:cNvSpPr txBox="1"/>
          <p:nvPr/>
        </p:nvSpPr>
        <p:spPr>
          <a:xfrm>
            <a:off x="6012180" y="1419860"/>
            <a:ext cx="2145665" cy="1188720"/>
          </a:xfrm>
          <a:prstGeom prst="rect">
            <a:avLst/>
          </a:prstGeom>
          <a:noFill/>
          <a:effectLst/>
        </p:spPr>
        <p:txBody>
          <a:bodyPr wrap="square">
            <a:spAutoFit/>
          </a:bodyPr>
          <a:lstStyle/>
          <a:p>
            <a:pPr marL="0" marR="0" lvl="0" indent="0" algn="l" defTabSz="914400" rtl="0" eaLnBrk="1" fontAlgn="base" latinLnBrk="0" hangingPunct="1">
              <a:lnSpc>
                <a:spcPct val="120000"/>
              </a:lnSpc>
              <a:spcBef>
                <a:spcPct val="0"/>
              </a:spcBef>
              <a:spcAft>
                <a:spcPct val="0"/>
              </a:spcAft>
              <a:buClrTx/>
              <a:buSzTx/>
              <a:buFont typeface="Arial" pitchFamily="34" charset="0"/>
              <a:buNone/>
              <a:defRPr/>
            </a:pPr>
            <a:r>
              <a:rPr kumimoji="0" lang="zh-CN" altLang="en-US" sz="1000" b="1" i="0" u="none" strike="noStrike" kern="1200" cap="none" spc="0" normalizeH="0" baseline="0" noProof="1" smtClean="0">
                <a:ln>
                  <a:noFill/>
                </a:ln>
                <a:solidFill>
                  <a:srgbClr val="00B0F0"/>
                </a:solidFill>
                <a:effectLst/>
                <a:uLnTx/>
                <a:uFillTx/>
                <a:latin typeface="微软雅黑" charset="0"/>
                <a:ea typeface="微软雅黑" charset="0"/>
                <a:cs typeface="+mn-ea"/>
              </a:rPr>
              <a:t>  单击此处输入标题</a:t>
            </a:r>
          </a:p>
          <a:p>
            <a:pPr marL="0" marR="0" lvl="0" indent="0" algn="l" defTabSz="914400" rtl="0" eaLnBrk="1" fontAlgn="base" latinLnBrk="0" hangingPunct="1">
              <a:lnSpc>
                <a:spcPct val="120000"/>
              </a:lnSpc>
              <a:spcBef>
                <a:spcPct val="0"/>
              </a:spcBef>
              <a:spcAft>
                <a:spcPct val="0"/>
              </a:spcAft>
              <a:buClrTx/>
              <a:buSzTx/>
              <a:buFont typeface="Arial" pitchFamily="34" charset="0"/>
              <a:buNone/>
              <a:defRPr/>
            </a:pPr>
            <a:r>
              <a:rPr kumimoji="0" lang="zh-CN" altLang="en-US" sz="1000" b="0" i="0" u="none" strike="noStrike" kern="1200" cap="none" spc="0" normalizeH="0" baseline="0" noProof="1" smtClean="0">
                <a:ln>
                  <a:noFill/>
                </a:ln>
                <a:solidFill>
                  <a:schemeClr val="bg1"/>
                </a:solidFill>
                <a:effectLst/>
                <a:uLnTx/>
                <a:uFillTx/>
                <a:latin typeface="微软雅黑" charset="0"/>
                <a:ea typeface="微软雅黑" charset="0"/>
                <a:cs typeface="+mn-ea"/>
              </a:rPr>
              <a:t>请</a:t>
            </a:r>
            <a:r>
              <a:rPr kumimoji="0" lang="zh-CN" altLang="en-US" sz="1000" b="0" i="0" u="none" strike="noStrike" kern="1200" cap="none" spc="0" normalizeH="0" baseline="0" noProof="1">
                <a:ln>
                  <a:noFill/>
                </a:ln>
                <a:solidFill>
                  <a:schemeClr val="bg1"/>
                </a:solidFill>
                <a:effectLst/>
                <a:uLnTx/>
                <a:uFillTx/>
                <a:latin typeface="微软雅黑" charset="0"/>
                <a:ea typeface="微软雅黑" charset="0"/>
                <a:cs typeface="+mn-ea"/>
              </a:rPr>
              <a:t>在这里输入您的主要叙述</a:t>
            </a:r>
            <a:r>
              <a:rPr kumimoji="0" lang="zh-CN" altLang="en-US" sz="1000" b="0" i="0" u="none" strike="noStrike" kern="1200" cap="none" spc="0" normalizeH="0" baseline="0" noProof="1" smtClean="0">
                <a:ln>
                  <a:noFill/>
                </a:ln>
                <a:solidFill>
                  <a:schemeClr val="bg1"/>
                </a:solidFill>
                <a:effectLst/>
                <a:uLnTx/>
                <a:uFillTx/>
                <a:latin typeface="微软雅黑" charset="0"/>
                <a:ea typeface="微软雅黑" charset="0"/>
                <a:cs typeface="+mn-ea"/>
              </a:rPr>
              <a:t>内容</a:t>
            </a:r>
          </a:p>
          <a:p>
            <a:pPr marL="0" marR="0" lvl="0" indent="0" algn="l" defTabSz="914400" rtl="0" eaLnBrk="1" fontAlgn="base" latinLnBrk="0" hangingPunct="1">
              <a:lnSpc>
                <a:spcPct val="120000"/>
              </a:lnSpc>
              <a:spcBef>
                <a:spcPct val="0"/>
              </a:spcBef>
              <a:spcAft>
                <a:spcPct val="0"/>
              </a:spcAft>
              <a:buClrTx/>
              <a:buSzTx/>
              <a:buFont typeface="Arial" pitchFamily="34" charset="0"/>
              <a:buNone/>
              <a:defRPr/>
            </a:pPr>
            <a:r>
              <a:rPr kumimoji="0" lang="zh-CN" altLang="en-US" sz="1000" b="0" i="0" u="none" strike="noStrike" kern="1200" cap="none" spc="0" normalizeH="0" baseline="0" noProof="1">
                <a:ln>
                  <a:noFill/>
                </a:ln>
                <a:solidFill>
                  <a:schemeClr val="bg1"/>
                </a:solidFill>
                <a:effectLst/>
                <a:uLnTx/>
                <a:uFillTx/>
                <a:latin typeface="微软雅黑" charset="0"/>
                <a:ea typeface="微软雅黑" charset="0"/>
                <a:cs typeface="+mn-ea"/>
              </a:rPr>
              <a:t>请在这里输入您的主要叙述内容</a:t>
            </a:r>
          </a:p>
          <a:p>
            <a:pPr marL="0" marR="0" lvl="0" indent="0" algn="l" defTabSz="914400" rtl="0" eaLnBrk="1" fontAlgn="base" latinLnBrk="0" hangingPunct="1">
              <a:lnSpc>
                <a:spcPct val="120000"/>
              </a:lnSpc>
              <a:spcBef>
                <a:spcPct val="0"/>
              </a:spcBef>
              <a:spcAft>
                <a:spcPct val="0"/>
              </a:spcAft>
              <a:buClrTx/>
              <a:buSzTx/>
              <a:buFont typeface="Arial" pitchFamily="34" charset="0"/>
              <a:buNone/>
              <a:defRPr/>
            </a:pPr>
            <a:r>
              <a:rPr lang="zh-CN" altLang="en-US" sz="1000" smtClean="0">
                <a:ln>
                  <a:noFill/>
                </a:ln>
                <a:solidFill>
                  <a:schemeClr val="bg1"/>
                </a:solidFill>
                <a:uLnTx/>
                <a:uFillTx/>
                <a:latin typeface="微软雅黑" charset="0"/>
                <a:ea typeface="微软雅黑" charset="0"/>
                <a:cs typeface="+mn-ea"/>
                <a:sym typeface="+mn-ea"/>
              </a:rPr>
              <a:t>请</a:t>
            </a:r>
            <a:r>
              <a:rPr lang="zh-CN" altLang="en-US" sz="1000">
                <a:ln>
                  <a:noFill/>
                </a:ln>
                <a:solidFill>
                  <a:schemeClr val="bg1"/>
                </a:solidFill>
                <a:uLnTx/>
                <a:uFillTx/>
                <a:latin typeface="微软雅黑" charset="0"/>
                <a:ea typeface="微软雅黑" charset="0"/>
                <a:cs typeface="+mn-ea"/>
                <a:sym typeface="+mn-ea"/>
              </a:rPr>
              <a:t>在这里输入您的主要叙述</a:t>
            </a:r>
            <a:r>
              <a:rPr lang="zh-CN" altLang="en-US" sz="1000" smtClean="0">
                <a:ln>
                  <a:noFill/>
                </a:ln>
                <a:solidFill>
                  <a:schemeClr val="bg1"/>
                </a:solidFill>
                <a:uLnTx/>
                <a:uFillTx/>
                <a:latin typeface="微软雅黑" charset="0"/>
                <a:ea typeface="微软雅黑" charset="0"/>
                <a:cs typeface="+mn-ea"/>
                <a:sym typeface="+mn-ea"/>
              </a:rPr>
              <a:t>内容</a:t>
            </a:r>
            <a:endParaRPr kumimoji="0" lang="zh-CN" altLang="en-US" sz="1000" b="0" i="0" u="none" strike="noStrike" kern="1200" cap="none" spc="0" normalizeH="0" baseline="0" noProof="1" smtClean="0">
              <a:ln>
                <a:noFill/>
              </a:ln>
              <a:solidFill>
                <a:schemeClr val="bg1"/>
              </a:solidFill>
              <a:effectLst/>
              <a:uLnTx/>
              <a:uFillTx/>
              <a:latin typeface="微软雅黑" charset="0"/>
              <a:ea typeface="微软雅黑" charset="0"/>
              <a:cs typeface="+mn-ea"/>
            </a:endParaRPr>
          </a:p>
          <a:p>
            <a:pPr marL="0" marR="0" lvl="0" indent="0" algn="l" defTabSz="914400" rtl="0" eaLnBrk="1" fontAlgn="base" latinLnBrk="0" hangingPunct="1">
              <a:lnSpc>
                <a:spcPct val="120000"/>
              </a:lnSpc>
              <a:spcBef>
                <a:spcPct val="0"/>
              </a:spcBef>
              <a:spcAft>
                <a:spcPct val="0"/>
              </a:spcAft>
              <a:buClrTx/>
              <a:buSzTx/>
              <a:buFont typeface="Arial" pitchFamily="34" charset="0"/>
              <a:buNone/>
              <a:defRPr/>
            </a:pPr>
            <a:r>
              <a:rPr lang="zh-CN" altLang="en-US" sz="1000">
                <a:ln>
                  <a:noFill/>
                </a:ln>
                <a:solidFill>
                  <a:schemeClr val="bg1"/>
                </a:solidFill>
                <a:uLnTx/>
                <a:uFillTx/>
                <a:latin typeface="微软雅黑" charset="0"/>
                <a:ea typeface="微软雅黑" charset="0"/>
                <a:cs typeface="+mn-ea"/>
                <a:sym typeface="+mn-ea"/>
              </a:rPr>
              <a:t>请在这里输入您的主要叙述内容</a:t>
            </a:r>
            <a:endParaRPr kumimoji="0" lang="zh-CN" altLang="en-US" sz="1000" b="0" i="0" u="none" strike="noStrike" kern="1200" cap="none" spc="0" normalizeH="0" baseline="0" noProof="1">
              <a:ln>
                <a:noFill/>
              </a:ln>
              <a:solidFill>
                <a:schemeClr val="accent5">
                  <a:lumMod val="75000"/>
                </a:schemeClr>
              </a:solidFill>
              <a:effectLst/>
              <a:uLnTx/>
              <a:uFillTx/>
              <a:latin typeface="微软雅黑" charset="0"/>
              <a:ea typeface="微软雅黑" charset="0"/>
              <a:cs typeface="+mn-cs"/>
            </a:endParaRPr>
          </a:p>
          <a:p>
            <a:pPr marL="0" marR="0" lvl="0" indent="0" algn="l" defTabSz="914400" rtl="0" eaLnBrk="1" fontAlgn="base" latinLnBrk="0" hangingPunct="1">
              <a:lnSpc>
                <a:spcPct val="120000"/>
              </a:lnSpc>
              <a:spcBef>
                <a:spcPct val="0"/>
              </a:spcBef>
              <a:spcAft>
                <a:spcPct val="0"/>
              </a:spcAft>
              <a:buClrTx/>
              <a:buSzTx/>
              <a:buFont typeface="Arial" pitchFamily="34" charset="0"/>
              <a:buNone/>
              <a:defRPr/>
            </a:pPr>
            <a:endParaRPr kumimoji="0" lang="zh-CN" altLang="en-US" sz="1000" b="0" i="0" u="none" strike="noStrike" kern="1200" cap="none" spc="0" normalizeH="0" baseline="0" noProof="1">
              <a:ln>
                <a:noFill/>
              </a:ln>
              <a:solidFill>
                <a:schemeClr val="accent5">
                  <a:lumMod val="75000"/>
                </a:schemeClr>
              </a:solidFill>
              <a:effectLst/>
              <a:uLnTx/>
              <a:uFillTx/>
              <a:latin typeface="微软雅黑" charset="0"/>
              <a:ea typeface="微软雅黑" charset="0"/>
              <a:cs typeface="+mn-cs"/>
            </a:endParaRPr>
          </a:p>
        </p:txBody>
      </p:sp>
      <p:sp>
        <p:nvSpPr>
          <p:cNvPr id="20" name="文本框 19"/>
          <p:cNvSpPr txBox="1"/>
          <p:nvPr/>
        </p:nvSpPr>
        <p:spPr>
          <a:xfrm>
            <a:off x="6012180" y="2931795"/>
            <a:ext cx="2145665" cy="1188720"/>
          </a:xfrm>
          <a:prstGeom prst="rect">
            <a:avLst/>
          </a:prstGeom>
          <a:noFill/>
          <a:effectLst/>
        </p:spPr>
        <p:txBody>
          <a:bodyPr wrap="square">
            <a:spAutoFit/>
          </a:bodyPr>
          <a:lstStyle/>
          <a:p>
            <a:pPr marL="0" marR="0" lvl="0" indent="0" algn="l" defTabSz="914400" rtl="0" eaLnBrk="1" fontAlgn="base" latinLnBrk="0" hangingPunct="1">
              <a:lnSpc>
                <a:spcPct val="120000"/>
              </a:lnSpc>
              <a:spcBef>
                <a:spcPct val="0"/>
              </a:spcBef>
              <a:spcAft>
                <a:spcPct val="0"/>
              </a:spcAft>
              <a:buClrTx/>
              <a:buSzTx/>
              <a:buFont typeface="Arial" pitchFamily="34" charset="0"/>
              <a:buNone/>
              <a:defRPr/>
            </a:pPr>
            <a:r>
              <a:rPr kumimoji="0" lang="zh-CN" altLang="en-US" sz="1000" b="1" i="0" u="none" strike="noStrike" kern="1200" cap="none" spc="0" normalizeH="0" baseline="0" noProof="1" smtClean="0">
                <a:ln>
                  <a:noFill/>
                </a:ln>
                <a:solidFill>
                  <a:srgbClr val="FF0000"/>
                </a:solidFill>
                <a:effectLst/>
                <a:uLnTx/>
                <a:uFillTx/>
                <a:latin typeface="微软雅黑" charset="0"/>
                <a:ea typeface="微软雅黑" charset="0"/>
                <a:cs typeface="+mn-ea"/>
              </a:rPr>
              <a:t>  单击此处输入标题</a:t>
            </a:r>
          </a:p>
          <a:p>
            <a:pPr marL="0" marR="0" lvl="0" indent="0" algn="l" defTabSz="914400" rtl="0" eaLnBrk="1" fontAlgn="base" latinLnBrk="0" hangingPunct="1">
              <a:lnSpc>
                <a:spcPct val="120000"/>
              </a:lnSpc>
              <a:spcBef>
                <a:spcPct val="0"/>
              </a:spcBef>
              <a:spcAft>
                <a:spcPct val="0"/>
              </a:spcAft>
              <a:buClrTx/>
              <a:buSzTx/>
              <a:buFont typeface="Arial" pitchFamily="34" charset="0"/>
              <a:buNone/>
              <a:defRPr/>
            </a:pPr>
            <a:r>
              <a:rPr kumimoji="0" lang="zh-CN" altLang="en-US" sz="1000" b="0" i="0" u="none" strike="noStrike" kern="1200" cap="none" spc="0" normalizeH="0" baseline="0" noProof="1" smtClean="0">
                <a:ln>
                  <a:noFill/>
                </a:ln>
                <a:solidFill>
                  <a:schemeClr val="bg1"/>
                </a:solidFill>
                <a:effectLst/>
                <a:uLnTx/>
                <a:uFillTx/>
                <a:latin typeface="微软雅黑" charset="0"/>
                <a:ea typeface="微软雅黑" charset="0"/>
                <a:cs typeface="+mn-ea"/>
              </a:rPr>
              <a:t>请</a:t>
            </a:r>
            <a:r>
              <a:rPr kumimoji="0" lang="zh-CN" altLang="en-US" sz="1000" b="0" i="0" u="none" strike="noStrike" kern="1200" cap="none" spc="0" normalizeH="0" baseline="0" noProof="1">
                <a:ln>
                  <a:noFill/>
                </a:ln>
                <a:solidFill>
                  <a:schemeClr val="bg1"/>
                </a:solidFill>
                <a:effectLst/>
                <a:uLnTx/>
                <a:uFillTx/>
                <a:latin typeface="微软雅黑" charset="0"/>
                <a:ea typeface="微软雅黑" charset="0"/>
                <a:cs typeface="+mn-ea"/>
              </a:rPr>
              <a:t>在这里输入您的主要叙述</a:t>
            </a:r>
            <a:r>
              <a:rPr kumimoji="0" lang="zh-CN" altLang="en-US" sz="1000" b="0" i="0" u="none" strike="noStrike" kern="1200" cap="none" spc="0" normalizeH="0" baseline="0" noProof="1" smtClean="0">
                <a:ln>
                  <a:noFill/>
                </a:ln>
                <a:solidFill>
                  <a:schemeClr val="bg1"/>
                </a:solidFill>
                <a:effectLst/>
                <a:uLnTx/>
                <a:uFillTx/>
                <a:latin typeface="微软雅黑" charset="0"/>
                <a:ea typeface="微软雅黑" charset="0"/>
                <a:cs typeface="+mn-ea"/>
              </a:rPr>
              <a:t>内容</a:t>
            </a:r>
          </a:p>
          <a:p>
            <a:pPr marL="0" marR="0" lvl="0" indent="0" algn="l" defTabSz="914400" rtl="0" eaLnBrk="1" fontAlgn="base" latinLnBrk="0" hangingPunct="1">
              <a:lnSpc>
                <a:spcPct val="120000"/>
              </a:lnSpc>
              <a:spcBef>
                <a:spcPct val="0"/>
              </a:spcBef>
              <a:spcAft>
                <a:spcPct val="0"/>
              </a:spcAft>
              <a:buClrTx/>
              <a:buSzTx/>
              <a:buFont typeface="Arial" pitchFamily="34" charset="0"/>
              <a:buNone/>
              <a:defRPr/>
            </a:pPr>
            <a:r>
              <a:rPr kumimoji="0" lang="zh-CN" altLang="en-US" sz="1000" b="0" i="0" u="none" strike="noStrike" kern="1200" cap="none" spc="0" normalizeH="0" baseline="0" noProof="1">
                <a:ln>
                  <a:noFill/>
                </a:ln>
                <a:solidFill>
                  <a:schemeClr val="bg1"/>
                </a:solidFill>
                <a:effectLst/>
                <a:uLnTx/>
                <a:uFillTx/>
                <a:latin typeface="微软雅黑" charset="0"/>
                <a:ea typeface="微软雅黑" charset="0"/>
                <a:cs typeface="+mn-ea"/>
              </a:rPr>
              <a:t>请在这里输入您的主要叙述内容</a:t>
            </a:r>
          </a:p>
          <a:p>
            <a:pPr marL="0" marR="0" lvl="0" indent="0" algn="l" defTabSz="914400" rtl="0" eaLnBrk="1" fontAlgn="base" latinLnBrk="0" hangingPunct="1">
              <a:lnSpc>
                <a:spcPct val="120000"/>
              </a:lnSpc>
              <a:spcBef>
                <a:spcPct val="0"/>
              </a:spcBef>
              <a:spcAft>
                <a:spcPct val="0"/>
              </a:spcAft>
              <a:buClrTx/>
              <a:buSzTx/>
              <a:buFont typeface="Arial" pitchFamily="34" charset="0"/>
              <a:buNone/>
              <a:defRPr/>
            </a:pPr>
            <a:r>
              <a:rPr lang="zh-CN" altLang="en-US" sz="1000" smtClean="0">
                <a:ln>
                  <a:noFill/>
                </a:ln>
                <a:solidFill>
                  <a:schemeClr val="bg1"/>
                </a:solidFill>
                <a:uLnTx/>
                <a:uFillTx/>
                <a:latin typeface="微软雅黑" charset="0"/>
                <a:ea typeface="微软雅黑" charset="0"/>
                <a:cs typeface="+mn-ea"/>
                <a:sym typeface="+mn-ea"/>
              </a:rPr>
              <a:t>请</a:t>
            </a:r>
            <a:r>
              <a:rPr lang="zh-CN" altLang="en-US" sz="1000">
                <a:ln>
                  <a:noFill/>
                </a:ln>
                <a:solidFill>
                  <a:schemeClr val="bg1"/>
                </a:solidFill>
                <a:uLnTx/>
                <a:uFillTx/>
                <a:latin typeface="微软雅黑" charset="0"/>
                <a:ea typeface="微软雅黑" charset="0"/>
                <a:cs typeface="+mn-ea"/>
                <a:sym typeface="+mn-ea"/>
              </a:rPr>
              <a:t>在这里输入您的主要叙述</a:t>
            </a:r>
            <a:r>
              <a:rPr lang="zh-CN" altLang="en-US" sz="1000" smtClean="0">
                <a:ln>
                  <a:noFill/>
                </a:ln>
                <a:solidFill>
                  <a:schemeClr val="bg1"/>
                </a:solidFill>
                <a:uLnTx/>
                <a:uFillTx/>
                <a:latin typeface="微软雅黑" charset="0"/>
                <a:ea typeface="微软雅黑" charset="0"/>
                <a:cs typeface="+mn-ea"/>
                <a:sym typeface="+mn-ea"/>
              </a:rPr>
              <a:t>内容</a:t>
            </a:r>
            <a:endParaRPr kumimoji="0" lang="zh-CN" altLang="en-US" sz="1000" b="0" i="0" u="none" strike="noStrike" kern="1200" cap="none" spc="0" normalizeH="0" baseline="0" noProof="1" smtClean="0">
              <a:ln>
                <a:noFill/>
              </a:ln>
              <a:solidFill>
                <a:schemeClr val="bg1"/>
              </a:solidFill>
              <a:effectLst/>
              <a:uLnTx/>
              <a:uFillTx/>
              <a:latin typeface="微软雅黑" charset="0"/>
              <a:ea typeface="微软雅黑" charset="0"/>
              <a:cs typeface="+mn-ea"/>
            </a:endParaRPr>
          </a:p>
          <a:p>
            <a:pPr marL="0" marR="0" lvl="0" indent="0" algn="l" defTabSz="914400" rtl="0" eaLnBrk="1" fontAlgn="base" latinLnBrk="0" hangingPunct="1">
              <a:lnSpc>
                <a:spcPct val="120000"/>
              </a:lnSpc>
              <a:spcBef>
                <a:spcPct val="0"/>
              </a:spcBef>
              <a:spcAft>
                <a:spcPct val="0"/>
              </a:spcAft>
              <a:buClrTx/>
              <a:buSzTx/>
              <a:buFont typeface="Arial" pitchFamily="34" charset="0"/>
              <a:buNone/>
              <a:defRPr/>
            </a:pPr>
            <a:r>
              <a:rPr lang="zh-CN" altLang="en-US" sz="1000">
                <a:ln>
                  <a:noFill/>
                </a:ln>
                <a:solidFill>
                  <a:schemeClr val="bg1"/>
                </a:solidFill>
                <a:uLnTx/>
                <a:uFillTx/>
                <a:latin typeface="微软雅黑" charset="0"/>
                <a:ea typeface="微软雅黑" charset="0"/>
                <a:cs typeface="+mn-ea"/>
                <a:sym typeface="+mn-ea"/>
              </a:rPr>
              <a:t>请在这里输入您的主要叙述内容</a:t>
            </a:r>
            <a:endParaRPr kumimoji="0" lang="zh-CN" altLang="en-US" sz="1000" b="0" i="0" u="none" strike="noStrike" kern="1200" cap="none" spc="0" normalizeH="0" baseline="0" noProof="1">
              <a:ln>
                <a:noFill/>
              </a:ln>
              <a:solidFill>
                <a:schemeClr val="accent5">
                  <a:lumMod val="75000"/>
                </a:schemeClr>
              </a:solidFill>
              <a:effectLst/>
              <a:uLnTx/>
              <a:uFillTx/>
              <a:latin typeface="微软雅黑" charset="0"/>
              <a:ea typeface="微软雅黑" charset="0"/>
              <a:cs typeface="+mn-cs"/>
            </a:endParaRPr>
          </a:p>
          <a:p>
            <a:pPr marL="0" marR="0" lvl="0" indent="0" algn="l" defTabSz="914400" rtl="0" eaLnBrk="1" fontAlgn="base" latinLnBrk="0" hangingPunct="1">
              <a:lnSpc>
                <a:spcPct val="120000"/>
              </a:lnSpc>
              <a:spcBef>
                <a:spcPct val="0"/>
              </a:spcBef>
              <a:spcAft>
                <a:spcPct val="0"/>
              </a:spcAft>
              <a:buClrTx/>
              <a:buSzTx/>
              <a:buFont typeface="Arial" pitchFamily="34" charset="0"/>
              <a:buNone/>
              <a:defRPr/>
            </a:pPr>
            <a:endParaRPr kumimoji="0" lang="zh-CN" altLang="en-US" sz="1000" b="0" i="0" u="none" strike="noStrike" kern="1200" cap="none" spc="0" normalizeH="0" baseline="0" noProof="1">
              <a:ln>
                <a:noFill/>
              </a:ln>
              <a:solidFill>
                <a:schemeClr val="accent5">
                  <a:lumMod val="75000"/>
                </a:schemeClr>
              </a:solidFill>
              <a:effectLst/>
              <a:uLnTx/>
              <a:uFillTx/>
              <a:latin typeface="微软雅黑" charset="0"/>
              <a:ea typeface="微软雅黑" charset="0"/>
              <a:cs typeface="+mn-cs"/>
            </a:endParaRPr>
          </a:p>
        </p:txBody>
      </p:sp>
    </p:spTree>
  </p:cSld>
  <p:clrMapOvr>
    <a:masterClrMapping/>
  </p:clrMapOvr>
  <mc:AlternateContent xmlns:mc="http://schemas.openxmlformats.org/markup-compatibility/2006" xmlns:p14="http://schemas.microsoft.com/office/powerpoint/2010/main">
    <mc:Choice Requires="p14">
      <p:transition spd="slow" p14:dur="1600" advClick="0" advTm="6000">
        <p14:prism isInverted="1"/>
      </p:transition>
    </mc:Choice>
    <mc:Fallback xmlns="">
      <p:transition spd="slow" advClick="0" advTm="6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7"/>
                                        </p:tgtEl>
                                        <p:attrNameLst>
                                          <p:attrName>style.visibility</p:attrName>
                                        </p:attrNameLst>
                                      </p:cBhvr>
                                      <p:to>
                                        <p:strVal val="visible"/>
                                      </p:to>
                                    </p:set>
                                    <p:anim calcmode="lin" valueType="num">
                                      <p:cBhvr>
                                        <p:cTn id="7" dur="400" fill="hold"/>
                                        <p:tgtEl>
                                          <p:spTgt spid="7"/>
                                        </p:tgtEl>
                                        <p:attrNameLst>
                                          <p:attrName>ppt_x</p:attrName>
                                        </p:attrNameLst>
                                      </p:cBhvr>
                                      <p:tavLst>
                                        <p:tav tm="0">
                                          <p:val>
                                            <p:strVal val="#ppt_x"/>
                                          </p:val>
                                        </p:tav>
                                        <p:tav tm="50000">
                                          <p:val>
                                            <p:strVal val="#ppt_x+.1"/>
                                          </p:val>
                                        </p:tav>
                                        <p:tav tm="100000">
                                          <p:val>
                                            <p:strVal val="#ppt_x"/>
                                          </p:val>
                                        </p:tav>
                                      </p:tavLst>
                                    </p:anim>
                                    <p:anim calcmode="lin" valueType="num">
                                      <p:cBhvr>
                                        <p:cTn id="8" dur="400" fill="hold"/>
                                        <p:tgtEl>
                                          <p:spTgt spid="7"/>
                                        </p:tgtEl>
                                        <p:attrNameLst>
                                          <p:attrName>ppt_y</p:attrName>
                                        </p:attrNameLst>
                                      </p:cBhvr>
                                      <p:tavLst>
                                        <p:tav tm="0">
                                          <p:val>
                                            <p:strVal val="#ppt_y"/>
                                          </p:val>
                                        </p:tav>
                                        <p:tav tm="100000">
                                          <p:val>
                                            <p:strVal val="#ppt_y"/>
                                          </p:val>
                                        </p:tav>
                                      </p:tavLst>
                                    </p:anim>
                                    <p:anim calcmode="lin" valueType="num">
                                      <p:cBhvr>
                                        <p:cTn id="9" dur="400" fill="hold"/>
                                        <p:tgtEl>
                                          <p:spTgt spid="7"/>
                                        </p:tgtEl>
                                        <p:attrNameLst>
                                          <p:attrName>ppt_h</p:attrName>
                                        </p:attrNameLst>
                                      </p:cBhvr>
                                      <p:tavLst>
                                        <p:tav tm="0">
                                          <p:val>
                                            <p:strVal val="#ppt_h/10"/>
                                          </p:val>
                                        </p:tav>
                                        <p:tav tm="50000">
                                          <p:val>
                                            <p:strVal val="#ppt_h+.01"/>
                                          </p:val>
                                        </p:tav>
                                        <p:tav tm="100000">
                                          <p:val>
                                            <p:strVal val="#ppt_h"/>
                                          </p:val>
                                        </p:tav>
                                      </p:tavLst>
                                    </p:anim>
                                    <p:anim calcmode="lin" valueType="num">
                                      <p:cBhvr>
                                        <p:cTn id="10" dur="400" fill="hold"/>
                                        <p:tgtEl>
                                          <p:spTgt spid="7"/>
                                        </p:tgtEl>
                                        <p:attrNameLst>
                                          <p:attrName>ppt_w</p:attrName>
                                        </p:attrNameLst>
                                      </p:cBhvr>
                                      <p:tavLst>
                                        <p:tav tm="0">
                                          <p:val>
                                            <p:strVal val="#ppt_w/10"/>
                                          </p:val>
                                        </p:tav>
                                        <p:tav tm="50000">
                                          <p:val>
                                            <p:strVal val="#ppt_w+.01"/>
                                          </p:val>
                                        </p:tav>
                                        <p:tav tm="100000">
                                          <p:val>
                                            <p:strVal val="#ppt_w"/>
                                          </p:val>
                                        </p:tav>
                                      </p:tavLst>
                                    </p:anim>
                                    <p:animEffect transition="in" filter="fade">
                                      <p:cBhvr>
                                        <p:cTn id="11" dur="400" tmFilter="0,0; .5, 1; 1, 1"/>
                                        <p:tgtEl>
                                          <p:spTgt spid="7"/>
                                        </p:tgtEl>
                                      </p:cBhvr>
                                    </p:animEffect>
                                  </p:childTnLst>
                                </p:cTn>
                              </p:par>
                            </p:childTnLst>
                          </p:cTn>
                        </p:par>
                      </p:childTnLst>
                    </p:cTn>
                  </p:par>
                  <p:par>
                    <p:cTn id="12" fill="hold">
                      <p:stCondLst>
                        <p:cond delay="indefinite"/>
                      </p:stCondLst>
                      <p:childTnLst>
                        <p:par>
                          <p:cTn id="13" fill="hold">
                            <p:stCondLst>
                              <p:cond delay="0"/>
                            </p:stCondLst>
                            <p:childTnLst>
                              <p:par>
                                <p:cTn id="14" presetID="53" presetClass="entr" presetSubtype="16" fill="hold" nodeType="clickEffect">
                                  <p:stCondLst>
                                    <p:cond delay="0"/>
                                  </p:stCondLst>
                                  <p:childTnLst>
                                    <p:set>
                                      <p:cBhvr>
                                        <p:cTn id="15" dur="1" fill="hold">
                                          <p:stCondLst>
                                            <p:cond delay="0"/>
                                          </p:stCondLst>
                                        </p:cTn>
                                        <p:tgtEl>
                                          <p:spTgt spid="14"/>
                                        </p:tgtEl>
                                        <p:attrNameLst>
                                          <p:attrName>style.visibility</p:attrName>
                                        </p:attrNameLst>
                                      </p:cBhvr>
                                      <p:to>
                                        <p:strVal val="visible"/>
                                      </p:to>
                                    </p:set>
                                    <p:anim calcmode="lin" valueType="num">
                                      <p:cBhvr>
                                        <p:cTn id="16" dur="500" fill="hold"/>
                                        <p:tgtEl>
                                          <p:spTgt spid="14"/>
                                        </p:tgtEl>
                                        <p:attrNameLst>
                                          <p:attrName>ppt_w</p:attrName>
                                        </p:attrNameLst>
                                      </p:cBhvr>
                                      <p:tavLst>
                                        <p:tav tm="0">
                                          <p:val>
                                            <p:fltVal val="0"/>
                                          </p:val>
                                        </p:tav>
                                        <p:tav tm="100000">
                                          <p:val>
                                            <p:strVal val="#ppt_w"/>
                                          </p:val>
                                        </p:tav>
                                      </p:tavLst>
                                    </p:anim>
                                    <p:anim calcmode="lin" valueType="num">
                                      <p:cBhvr>
                                        <p:cTn id="17" dur="500" fill="hold"/>
                                        <p:tgtEl>
                                          <p:spTgt spid="14"/>
                                        </p:tgtEl>
                                        <p:attrNameLst>
                                          <p:attrName>ppt_h</p:attrName>
                                        </p:attrNameLst>
                                      </p:cBhvr>
                                      <p:tavLst>
                                        <p:tav tm="0">
                                          <p:val>
                                            <p:fltVal val="0"/>
                                          </p:val>
                                        </p:tav>
                                        <p:tav tm="100000">
                                          <p:val>
                                            <p:strVal val="#ppt_h"/>
                                          </p:val>
                                        </p:tav>
                                      </p:tavLst>
                                    </p:anim>
                                    <p:animEffect transition="in" filter="fade">
                                      <p:cBhvr>
                                        <p:cTn id="18" dur="500"/>
                                        <p:tgtEl>
                                          <p:spTgt spid="14"/>
                                        </p:tgtEl>
                                      </p:cBhvr>
                                    </p:animEffect>
                                  </p:childTnLst>
                                </p:cTn>
                              </p:par>
                              <p:par>
                                <p:cTn id="19" presetID="53" presetClass="entr" presetSubtype="16" fill="hold" grpId="0" nodeType="withEffect">
                                  <p:stCondLst>
                                    <p:cond delay="0"/>
                                  </p:stCondLst>
                                  <p:childTnLst>
                                    <p:set>
                                      <p:cBhvr>
                                        <p:cTn id="20" dur="1" fill="hold">
                                          <p:stCondLst>
                                            <p:cond delay="0"/>
                                          </p:stCondLst>
                                        </p:cTn>
                                        <p:tgtEl>
                                          <p:spTgt spid="8"/>
                                        </p:tgtEl>
                                        <p:attrNameLst>
                                          <p:attrName>style.visibility</p:attrName>
                                        </p:attrNameLst>
                                      </p:cBhvr>
                                      <p:to>
                                        <p:strVal val="visible"/>
                                      </p:to>
                                    </p:set>
                                    <p:anim calcmode="lin" valueType="num">
                                      <p:cBhvr>
                                        <p:cTn id="21" dur="500" fill="hold"/>
                                        <p:tgtEl>
                                          <p:spTgt spid="8"/>
                                        </p:tgtEl>
                                        <p:attrNameLst>
                                          <p:attrName>ppt_w</p:attrName>
                                        </p:attrNameLst>
                                      </p:cBhvr>
                                      <p:tavLst>
                                        <p:tav tm="0">
                                          <p:val>
                                            <p:fltVal val="0"/>
                                          </p:val>
                                        </p:tav>
                                        <p:tav tm="100000">
                                          <p:val>
                                            <p:strVal val="#ppt_w"/>
                                          </p:val>
                                        </p:tav>
                                      </p:tavLst>
                                    </p:anim>
                                    <p:anim calcmode="lin" valueType="num">
                                      <p:cBhvr>
                                        <p:cTn id="22" dur="500" fill="hold"/>
                                        <p:tgtEl>
                                          <p:spTgt spid="8"/>
                                        </p:tgtEl>
                                        <p:attrNameLst>
                                          <p:attrName>ppt_h</p:attrName>
                                        </p:attrNameLst>
                                      </p:cBhvr>
                                      <p:tavLst>
                                        <p:tav tm="0">
                                          <p:val>
                                            <p:fltVal val="0"/>
                                          </p:val>
                                        </p:tav>
                                        <p:tav tm="100000">
                                          <p:val>
                                            <p:strVal val="#ppt_h"/>
                                          </p:val>
                                        </p:tav>
                                      </p:tavLst>
                                    </p:anim>
                                    <p:animEffect transition="in" filter="fade">
                                      <p:cBhvr>
                                        <p:cTn id="23" dur="500"/>
                                        <p:tgtEl>
                                          <p:spTgt spid="8"/>
                                        </p:tgtEl>
                                      </p:cBhvr>
                                    </p:animEffect>
                                  </p:childTnLst>
                                </p:cTn>
                              </p:par>
                              <p:par>
                                <p:cTn id="24" presetID="53" presetClass="entr" presetSubtype="16" fill="hold" nodeType="withEffect">
                                  <p:stCondLst>
                                    <p:cond delay="0"/>
                                  </p:stCondLst>
                                  <p:childTnLst>
                                    <p:set>
                                      <p:cBhvr>
                                        <p:cTn id="25" dur="1" fill="hold">
                                          <p:stCondLst>
                                            <p:cond delay="0"/>
                                          </p:stCondLst>
                                        </p:cTn>
                                        <p:tgtEl>
                                          <p:spTgt spid="23"/>
                                        </p:tgtEl>
                                        <p:attrNameLst>
                                          <p:attrName>style.visibility</p:attrName>
                                        </p:attrNameLst>
                                      </p:cBhvr>
                                      <p:to>
                                        <p:strVal val="visible"/>
                                      </p:to>
                                    </p:set>
                                    <p:anim calcmode="lin" valueType="num">
                                      <p:cBhvr>
                                        <p:cTn id="26" dur="500" fill="hold"/>
                                        <p:tgtEl>
                                          <p:spTgt spid="23"/>
                                        </p:tgtEl>
                                        <p:attrNameLst>
                                          <p:attrName>ppt_w</p:attrName>
                                        </p:attrNameLst>
                                      </p:cBhvr>
                                      <p:tavLst>
                                        <p:tav tm="0">
                                          <p:val>
                                            <p:fltVal val="0"/>
                                          </p:val>
                                        </p:tav>
                                        <p:tav tm="100000">
                                          <p:val>
                                            <p:strVal val="#ppt_w"/>
                                          </p:val>
                                        </p:tav>
                                      </p:tavLst>
                                    </p:anim>
                                    <p:anim calcmode="lin" valueType="num">
                                      <p:cBhvr>
                                        <p:cTn id="27" dur="500" fill="hold"/>
                                        <p:tgtEl>
                                          <p:spTgt spid="23"/>
                                        </p:tgtEl>
                                        <p:attrNameLst>
                                          <p:attrName>ppt_h</p:attrName>
                                        </p:attrNameLst>
                                      </p:cBhvr>
                                      <p:tavLst>
                                        <p:tav tm="0">
                                          <p:val>
                                            <p:fltVal val="0"/>
                                          </p:val>
                                        </p:tav>
                                        <p:tav tm="100000">
                                          <p:val>
                                            <p:strVal val="#ppt_h"/>
                                          </p:val>
                                        </p:tav>
                                      </p:tavLst>
                                    </p:anim>
                                    <p:animEffect transition="in" filter="fade">
                                      <p:cBhvr>
                                        <p:cTn id="28" dur="500"/>
                                        <p:tgtEl>
                                          <p:spTgt spid="23"/>
                                        </p:tgtEl>
                                      </p:cBhvr>
                                    </p:animEffect>
                                  </p:childTnLst>
                                </p:cTn>
                              </p:par>
                              <p:par>
                                <p:cTn id="29" presetID="53" presetClass="entr" presetSubtype="16" fill="hold" grpId="0" nodeType="withEffect">
                                  <p:stCondLst>
                                    <p:cond delay="0"/>
                                  </p:stCondLst>
                                  <p:childTnLst>
                                    <p:set>
                                      <p:cBhvr>
                                        <p:cTn id="30" dur="1" fill="hold">
                                          <p:stCondLst>
                                            <p:cond delay="0"/>
                                          </p:stCondLst>
                                        </p:cTn>
                                        <p:tgtEl>
                                          <p:spTgt spid="24"/>
                                        </p:tgtEl>
                                        <p:attrNameLst>
                                          <p:attrName>style.visibility</p:attrName>
                                        </p:attrNameLst>
                                      </p:cBhvr>
                                      <p:to>
                                        <p:strVal val="visible"/>
                                      </p:to>
                                    </p:set>
                                    <p:anim calcmode="lin" valueType="num">
                                      <p:cBhvr>
                                        <p:cTn id="31" dur="500" fill="hold"/>
                                        <p:tgtEl>
                                          <p:spTgt spid="24"/>
                                        </p:tgtEl>
                                        <p:attrNameLst>
                                          <p:attrName>ppt_w</p:attrName>
                                        </p:attrNameLst>
                                      </p:cBhvr>
                                      <p:tavLst>
                                        <p:tav tm="0">
                                          <p:val>
                                            <p:fltVal val="0"/>
                                          </p:val>
                                        </p:tav>
                                        <p:tav tm="100000">
                                          <p:val>
                                            <p:strVal val="#ppt_w"/>
                                          </p:val>
                                        </p:tav>
                                      </p:tavLst>
                                    </p:anim>
                                    <p:anim calcmode="lin" valueType="num">
                                      <p:cBhvr>
                                        <p:cTn id="32" dur="500" fill="hold"/>
                                        <p:tgtEl>
                                          <p:spTgt spid="24"/>
                                        </p:tgtEl>
                                        <p:attrNameLst>
                                          <p:attrName>ppt_h</p:attrName>
                                        </p:attrNameLst>
                                      </p:cBhvr>
                                      <p:tavLst>
                                        <p:tav tm="0">
                                          <p:val>
                                            <p:fltVal val="0"/>
                                          </p:val>
                                        </p:tav>
                                        <p:tav tm="100000">
                                          <p:val>
                                            <p:strVal val="#ppt_h"/>
                                          </p:val>
                                        </p:tav>
                                      </p:tavLst>
                                    </p:anim>
                                    <p:animEffect transition="in" filter="fade">
                                      <p:cBhvr>
                                        <p:cTn id="33" dur="500"/>
                                        <p:tgtEl>
                                          <p:spTgt spid="24"/>
                                        </p:tgtEl>
                                      </p:cBhvr>
                                    </p:animEffect>
                                  </p:childTnLst>
                                </p:cTn>
                              </p:par>
                              <p:par>
                                <p:cTn id="34" presetID="53" presetClass="entr" presetSubtype="16" fill="hold" grpId="0" nodeType="withEffect">
                                  <p:stCondLst>
                                    <p:cond delay="0"/>
                                  </p:stCondLst>
                                  <p:childTnLst>
                                    <p:set>
                                      <p:cBhvr>
                                        <p:cTn id="35" dur="1" fill="hold">
                                          <p:stCondLst>
                                            <p:cond delay="0"/>
                                          </p:stCondLst>
                                        </p:cTn>
                                        <p:tgtEl>
                                          <p:spTgt spid="25"/>
                                        </p:tgtEl>
                                        <p:attrNameLst>
                                          <p:attrName>style.visibility</p:attrName>
                                        </p:attrNameLst>
                                      </p:cBhvr>
                                      <p:to>
                                        <p:strVal val="visible"/>
                                      </p:to>
                                    </p:set>
                                    <p:anim calcmode="lin" valueType="num">
                                      <p:cBhvr>
                                        <p:cTn id="36" dur="500" fill="hold"/>
                                        <p:tgtEl>
                                          <p:spTgt spid="25"/>
                                        </p:tgtEl>
                                        <p:attrNameLst>
                                          <p:attrName>ppt_w</p:attrName>
                                        </p:attrNameLst>
                                      </p:cBhvr>
                                      <p:tavLst>
                                        <p:tav tm="0">
                                          <p:val>
                                            <p:fltVal val="0"/>
                                          </p:val>
                                        </p:tav>
                                        <p:tav tm="100000">
                                          <p:val>
                                            <p:strVal val="#ppt_w"/>
                                          </p:val>
                                        </p:tav>
                                      </p:tavLst>
                                    </p:anim>
                                    <p:anim calcmode="lin" valueType="num">
                                      <p:cBhvr>
                                        <p:cTn id="37" dur="500" fill="hold"/>
                                        <p:tgtEl>
                                          <p:spTgt spid="25"/>
                                        </p:tgtEl>
                                        <p:attrNameLst>
                                          <p:attrName>ppt_h</p:attrName>
                                        </p:attrNameLst>
                                      </p:cBhvr>
                                      <p:tavLst>
                                        <p:tav tm="0">
                                          <p:val>
                                            <p:fltVal val="0"/>
                                          </p:val>
                                        </p:tav>
                                        <p:tav tm="100000">
                                          <p:val>
                                            <p:strVal val="#ppt_h"/>
                                          </p:val>
                                        </p:tav>
                                      </p:tavLst>
                                    </p:anim>
                                    <p:animEffect transition="in" filter="fade">
                                      <p:cBhvr>
                                        <p:cTn id="38" dur="500"/>
                                        <p:tgtEl>
                                          <p:spTgt spid="25"/>
                                        </p:tgtEl>
                                      </p:cBhvr>
                                    </p:animEffect>
                                  </p:childTnLst>
                                </p:cTn>
                              </p:par>
                              <p:par>
                                <p:cTn id="39" presetID="53" presetClass="entr" presetSubtype="16" fill="hold" grpId="0" nodeType="withEffect">
                                  <p:stCondLst>
                                    <p:cond delay="0"/>
                                  </p:stCondLst>
                                  <p:childTnLst>
                                    <p:set>
                                      <p:cBhvr>
                                        <p:cTn id="40" dur="1" fill="hold">
                                          <p:stCondLst>
                                            <p:cond delay="0"/>
                                          </p:stCondLst>
                                        </p:cTn>
                                        <p:tgtEl>
                                          <p:spTgt spid="26"/>
                                        </p:tgtEl>
                                        <p:attrNameLst>
                                          <p:attrName>style.visibility</p:attrName>
                                        </p:attrNameLst>
                                      </p:cBhvr>
                                      <p:to>
                                        <p:strVal val="visible"/>
                                      </p:to>
                                    </p:set>
                                    <p:anim calcmode="lin" valueType="num">
                                      <p:cBhvr>
                                        <p:cTn id="41" dur="500" fill="hold"/>
                                        <p:tgtEl>
                                          <p:spTgt spid="26"/>
                                        </p:tgtEl>
                                        <p:attrNameLst>
                                          <p:attrName>ppt_w</p:attrName>
                                        </p:attrNameLst>
                                      </p:cBhvr>
                                      <p:tavLst>
                                        <p:tav tm="0">
                                          <p:val>
                                            <p:fltVal val="0"/>
                                          </p:val>
                                        </p:tav>
                                        <p:tav tm="100000">
                                          <p:val>
                                            <p:strVal val="#ppt_w"/>
                                          </p:val>
                                        </p:tav>
                                      </p:tavLst>
                                    </p:anim>
                                    <p:anim calcmode="lin" valueType="num">
                                      <p:cBhvr>
                                        <p:cTn id="42" dur="500" fill="hold"/>
                                        <p:tgtEl>
                                          <p:spTgt spid="26"/>
                                        </p:tgtEl>
                                        <p:attrNameLst>
                                          <p:attrName>ppt_h</p:attrName>
                                        </p:attrNameLst>
                                      </p:cBhvr>
                                      <p:tavLst>
                                        <p:tav tm="0">
                                          <p:val>
                                            <p:fltVal val="0"/>
                                          </p:val>
                                        </p:tav>
                                        <p:tav tm="100000">
                                          <p:val>
                                            <p:strVal val="#ppt_h"/>
                                          </p:val>
                                        </p:tav>
                                      </p:tavLst>
                                    </p:anim>
                                    <p:animEffect transition="in" filter="fade">
                                      <p:cBhvr>
                                        <p:cTn id="43" dur="500"/>
                                        <p:tgtEl>
                                          <p:spTgt spid="26"/>
                                        </p:tgtEl>
                                      </p:cBhvr>
                                    </p:animEffect>
                                  </p:childTnLst>
                                </p:cTn>
                              </p:par>
                              <p:par>
                                <p:cTn id="44" presetID="53" presetClass="entr" presetSubtype="16" fill="hold" grpId="0" nodeType="withEffect">
                                  <p:stCondLst>
                                    <p:cond delay="0"/>
                                  </p:stCondLst>
                                  <p:childTnLst>
                                    <p:set>
                                      <p:cBhvr>
                                        <p:cTn id="45" dur="1" fill="hold">
                                          <p:stCondLst>
                                            <p:cond delay="0"/>
                                          </p:stCondLst>
                                        </p:cTn>
                                        <p:tgtEl>
                                          <p:spTgt spid="27"/>
                                        </p:tgtEl>
                                        <p:attrNameLst>
                                          <p:attrName>style.visibility</p:attrName>
                                        </p:attrNameLst>
                                      </p:cBhvr>
                                      <p:to>
                                        <p:strVal val="visible"/>
                                      </p:to>
                                    </p:set>
                                    <p:anim calcmode="lin" valueType="num">
                                      <p:cBhvr>
                                        <p:cTn id="46" dur="500" fill="hold"/>
                                        <p:tgtEl>
                                          <p:spTgt spid="27"/>
                                        </p:tgtEl>
                                        <p:attrNameLst>
                                          <p:attrName>ppt_w</p:attrName>
                                        </p:attrNameLst>
                                      </p:cBhvr>
                                      <p:tavLst>
                                        <p:tav tm="0">
                                          <p:val>
                                            <p:fltVal val="0"/>
                                          </p:val>
                                        </p:tav>
                                        <p:tav tm="100000">
                                          <p:val>
                                            <p:strVal val="#ppt_w"/>
                                          </p:val>
                                        </p:tav>
                                      </p:tavLst>
                                    </p:anim>
                                    <p:anim calcmode="lin" valueType="num">
                                      <p:cBhvr>
                                        <p:cTn id="47" dur="500" fill="hold"/>
                                        <p:tgtEl>
                                          <p:spTgt spid="27"/>
                                        </p:tgtEl>
                                        <p:attrNameLst>
                                          <p:attrName>ppt_h</p:attrName>
                                        </p:attrNameLst>
                                      </p:cBhvr>
                                      <p:tavLst>
                                        <p:tav tm="0">
                                          <p:val>
                                            <p:fltVal val="0"/>
                                          </p:val>
                                        </p:tav>
                                        <p:tav tm="100000">
                                          <p:val>
                                            <p:strVal val="#ppt_h"/>
                                          </p:val>
                                        </p:tav>
                                      </p:tavLst>
                                    </p:anim>
                                    <p:animEffect transition="in" filter="fade">
                                      <p:cBhvr>
                                        <p:cTn id="48" dur="500"/>
                                        <p:tgtEl>
                                          <p:spTgt spid="27"/>
                                        </p:tgtEl>
                                      </p:cBhvr>
                                    </p:animEffect>
                                  </p:childTnLst>
                                </p:cTn>
                              </p:par>
                            </p:childTnLst>
                          </p:cTn>
                        </p:par>
                        <p:par>
                          <p:cTn id="49" fill="hold">
                            <p:stCondLst>
                              <p:cond delay="500"/>
                            </p:stCondLst>
                            <p:childTnLst>
                              <p:par>
                                <p:cTn id="50" presetID="14" presetClass="entr" presetSubtype="10" fill="hold" grpId="0" nodeType="afterEffect">
                                  <p:stCondLst>
                                    <p:cond delay="0"/>
                                  </p:stCondLst>
                                  <p:childTnLst>
                                    <p:set>
                                      <p:cBhvr>
                                        <p:cTn id="51" dur="1" fill="hold">
                                          <p:stCondLst>
                                            <p:cond delay="0"/>
                                          </p:stCondLst>
                                        </p:cTn>
                                        <p:tgtEl>
                                          <p:spTgt spid="10"/>
                                        </p:tgtEl>
                                        <p:attrNameLst>
                                          <p:attrName>style.visibility</p:attrName>
                                        </p:attrNameLst>
                                      </p:cBhvr>
                                      <p:to>
                                        <p:strVal val="visible"/>
                                      </p:to>
                                    </p:set>
                                    <p:animEffect transition="in" filter="randombar(horizontal)">
                                      <p:cBhvr>
                                        <p:cTn id="52" dur="500"/>
                                        <p:tgtEl>
                                          <p:spTgt spid="10"/>
                                        </p:tgtEl>
                                      </p:cBhvr>
                                    </p:animEffect>
                                  </p:childTnLst>
                                </p:cTn>
                              </p:par>
                            </p:childTnLst>
                          </p:cTn>
                        </p:par>
                        <p:par>
                          <p:cTn id="53" fill="hold">
                            <p:stCondLst>
                              <p:cond delay="1000"/>
                            </p:stCondLst>
                            <p:childTnLst>
                              <p:par>
                                <p:cTn id="54" presetID="14" presetClass="entr" presetSubtype="10" fill="hold" grpId="0" nodeType="afterEffect">
                                  <p:stCondLst>
                                    <p:cond delay="0"/>
                                  </p:stCondLst>
                                  <p:childTnLst>
                                    <p:set>
                                      <p:cBhvr>
                                        <p:cTn id="55" dur="1" fill="hold">
                                          <p:stCondLst>
                                            <p:cond delay="0"/>
                                          </p:stCondLst>
                                        </p:cTn>
                                        <p:tgtEl>
                                          <p:spTgt spid="13"/>
                                        </p:tgtEl>
                                        <p:attrNameLst>
                                          <p:attrName>style.visibility</p:attrName>
                                        </p:attrNameLst>
                                      </p:cBhvr>
                                      <p:to>
                                        <p:strVal val="visible"/>
                                      </p:to>
                                    </p:set>
                                    <p:animEffect transition="in" filter="randombar(horizontal)">
                                      <p:cBhvr>
                                        <p:cTn id="56" dur="500"/>
                                        <p:tgtEl>
                                          <p:spTgt spid="13"/>
                                        </p:tgtEl>
                                      </p:cBhvr>
                                    </p:animEffect>
                                  </p:childTnLst>
                                </p:cTn>
                              </p:par>
                            </p:childTnLst>
                          </p:cTn>
                        </p:par>
                        <p:par>
                          <p:cTn id="57" fill="hold">
                            <p:stCondLst>
                              <p:cond delay="1500"/>
                            </p:stCondLst>
                            <p:childTnLst>
                              <p:par>
                                <p:cTn id="58" presetID="14" presetClass="entr" presetSubtype="10" fill="hold" grpId="0" nodeType="afterEffect">
                                  <p:stCondLst>
                                    <p:cond delay="0"/>
                                  </p:stCondLst>
                                  <p:childTnLst>
                                    <p:set>
                                      <p:cBhvr>
                                        <p:cTn id="59" dur="1" fill="hold">
                                          <p:stCondLst>
                                            <p:cond delay="0"/>
                                          </p:stCondLst>
                                        </p:cTn>
                                        <p:tgtEl>
                                          <p:spTgt spid="19"/>
                                        </p:tgtEl>
                                        <p:attrNameLst>
                                          <p:attrName>style.visibility</p:attrName>
                                        </p:attrNameLst>
                                      </p:cBhvr>
                                      <p:to>
                                        <p:strVal val="visible"/>
                                      </p:to>
                                    </p:set>
                                    <p:animEffect transition="in" filter="randombar(horizontal)">
                                      <p:cBhvr>
                                        <p:cTn id="60" dur="500"/>
                                        <p:tgtEl>
                                          <p:spTgt spid="19"/>
                                        </p:tgtEl>
                                      </p:cBhvr>
                                    </p:animEffect>
                                  </p:childTnLst>
                                </p:cTn>
                              </p:par>
                            </p:childTnLst>
                          </p:cTn>
                        </p:par>
                        <p:par>
                          <p:cTn id="61" fill="hold">
                            <p:stCondLst>
                              <p:cond delay="2000"/>
                            </p:stCondLst>
                            <p:childTnLst>
                              <p:par>
                                <p:cTn id="62" presetID="14" presetClass="entr" presetSubtype="10" fill="hold" grpId="0" nodeType="afterEffect">
                                  <p:stCondLst>
                                    <p:cond delay="0"/>
                                  </p:stCondLst>
                                  <p:childTnLst>
                                    <p:set>
                                      <p:cBhvr>
                                        <p:cTn id="63" dur="1" fill="hold">
                                          <p:stCondLst>
                                            <p:cond delay="0"/>
                                          </p:stCondLst>
                                        </p:cTn>
                                        <p:tgtEl>
                                          <p:spTgt spid="20"/>
                                        </p:tgtEl>
                                        <p:attrNameLst>
                                          <p:attrName>style.visibility</p:attrName>
                                        </p:attrNameLst>
                                      </p:cBhvr>
                                      <p:to>
                                        <p:strVal val="visible"/>
                                      </p:to>
                                    </p:set>
                                    <p:animEffect transition="in" filter="randombar(horizontal)">
                                      <p:cBhvr>
                                        <p:cTn id="64"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24" grpId="0" animBg="1"/>
      <p:bldP spid="25" grpId="0" animBg="1"/>
      <p:bldP spid="26" grpId="0" animBg="1"/>
      <p:bldP spid="27" grpId="0" animBg="1"/>
      <p:bldP spid="7" grpId="0"/>
      <p:bldP spid="10" grpId="0"/>
      <p:bldP spid="13" grpId="0"/>
      <p:bldP spid="19" grpId="0"/>
      <p:bldP spid="20" grpId="0"/>
    </p:bldLst>
  </p:timing>
</p:sld>
</file>

<file path=ppt/slides/slide2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矩形 1"/>
          <p:cNvSpPr/>
          <p:nvPr/>
        </p:nvSpPr>
        <p:spPr>
          <a:xfrm>
            <a:off x="0" y="51470"/>
            <a:ext cx="180000" cy="1080000"/>
          </a:xfrm>
          <a:prstGeom prst="rect">
            <a:avLst/>
          </a:prstGeom>
          <a:solidFill>
            <a:srgbClr val="91D10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dirty="0"/>
          </a:p>
        </p:txBody>
      </p:sp>
      <p:sp>
        <p:nvSpPr>
          <p:cNvPr id="3" name="矩形 2"/>
          <p:cNvSpPr/>
          <p:nvPr/>
        </p:nvSpPr>
        <p:spPr>
          <a:xfrm>
            <a:off x="0" y="1155593"/>
            <a:ext cx="180000" cy="1080000"/>
          </a:xfrm>
          <a:prstGeom prst="rect">
            <a:avLst/>
          </a:prstGeom>
          <a:solidFill>
            <a:srgbClr val="FFA01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dirty="0"/>
          </a:p>
        </p:txBody>
      </p:sp>
      <p:sp>
        <p:nvSpPr>
          <p:cNvPr id="4" name="矩形 3"/>
          <p:cNvSpPr/>
          <p:nvPr/>
        </p:nvSpPr>
        <p:spPr>
          <a:xfrm>
            <a:off x="0" y="2259716"/>
            <a:ext cx="180000" cy="1080000"/>
          </a:xfrm>
          <a:prstGeom prst="rect">
            <a:avLst/>
          </a:prstGeom>
          <a:solidFill>
            <a:srgbClr val="00C5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dirty="0"/>
          </a:p>
        </p:txBody>
      </p:sp>
      <p:sp>
        <p:nvSpPr>
          <p:cNvPr id="5" name="矩形 4"/>
          <p:cNvSpPr/>
          <p:nvPr/>
        </p:nvSpPr>
        <p:spPr>
          <a:xfrm>
            <a:off x="0" y="3363838"/>
            <a:ext cx="360000" cy="1080000"/>
          </a:xfrm>
          <a:prstGeom prst="rect">
            <a:avLst/>
          </a:prstGeom>
          <a:solidFill>
            <a:srgbClr val="FF474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dirty="0"/>
          </a:p>
        </p:txBody>
      </p:sp>
      <p:sp>
        <p:nvSpPr>
          <p:cNvPr id="7" name="TextBox 54"/>
          <p:cNvSpPr txBox="1"/>
          <p:nvPr/>
        </p:nvSpPr>
        <p:spPr>
          <a:xfrm>
            <a:off x="1619885" y="174308"/>
            <a:ext cx="2673985" cy="417830"/>
          </a:xfrm>
          <a:prstGeom prst="rect">
            <a:avLst/>
          </a:prstGeom>
          <a:noFill/>
          <a:ln w="9525">
            <a:noFill/>
            <a:miter/>
          </a:ln>
        </p:spPr>
        <p:txBody>
          <a:bodyPr wrap="square">
            <a:spAutoFit/>
          </a:bodyPr>
          <a:lstStyle/>
          <a:p>
            <a:pPr lvl="0" eaLnBrk="1" hangingPunct="1"/>
            <a:r>
              <a:rPr lang="en-US" altLang="zh-CN" sz="2000" dirty="0">
                <a:solidFill>
                  <a:schemeClr val="bg1"/>
                </a:solidFill>
                <a:latin typeface="微软雅黑" pitchFamily="34" charset="-122"/>
                <a:ea typeface="微软雅黑" pitchFamily="34" charset="-122"/>
              </a:rPr>
              <a:t>4.3</a:t>
            </a:r>
            <a:r>
              <a:rPr lang="en-US" sz="2000" dirty="0">
                <a:solidFill>
                  <a:schemeClr val="bg1"/>
                </a:solidFill>
                <a:latin typeface="微软雅黑" pitchFamily="34" charset="-122"/>
                <a:ea typeface="微软雅黑" pitchFamily="34" charset="-122"/>
              </a:rPr>
              <a:t> </a:t>
            </a:r>
            <a:r>
              <a:rPr lang="zh-CN" altLang="en-US" sz="2000" dirty="0">
                <a:solidFill>
                  <a:schemeClr val="bg1"/>
                </a:solidFill>
                <a:latin typeface="微软雅黑" pitchFamily="34" charset="-122"/>
                <a:ea typeface="微软雅黑" pitchFamily="34" charset="-122"/>
              </a:rPr>
              <a:t>成果形式</a:t>
            </a:r>
          </a:p>
        </p:txBody>
      </p:sp>
      <p:sp>
        <p:nvSpPr>
          <p:cNvPr id="8195" name="Freeform 5"/>
          <p:cNvSpPr/>
          <p:nvPr/>
        </p:nvSpPr>
        <p:spPr>
          <a:xfrm>
            <a:off x="541973" y="210185"/>
            <a:ext cx="1092200" cy="373063"/>
          </a:xfrm>
          <a:custGeom>
            <a:avLst/>
            <a:gdLst/>
            <a:ahLst/>
            <a:cxnLst>
              <a:cxn ang="0">
                <a:pos x="35442" y="0"/>
              </a:cxn>
              <a:cxn ang="0">
                <a:pos x="950431" y="0"/>
              </a:cxn>
              <a:cxn ang="0">
                <a:pos x="985873" y="37004"/>
              </a:cxn>
              <a:cxn ang="0">
                <a:pos x="985873" y="94399"/>
              </a:cxn>
              <a:cxn ang="0">
                <a:pos x="1036505" y="138199"/>
              </a:cxn>
              <a:cxn ang="0">
                <a:pos x="1092200" y="186532"/>
              </a:cxn>
              <a:cxn ang="0">
                <a:pos x="1036505" y="234108"/>
              </a:cxn>
              <a:cxn ang="0">
                <a:pos x="985873" y="278664"/>
              </a:cxn>
              <a:cxn ang="0">
                <a:pos x="985873" y="335304"/>
              </a:cxn>
              <a:cxn ang="0">
                <a:pos x="950431" y="373063"/>
              </a:cxn>
              <a:cxn ang="0">
                <a:pos x="35442" y="373063"/>
              </a:cxn>
              <a:cxn ang="0">
                <a:pos x="0" y="335304"/>
              </a:cxn>
              <a:cxn ang="0">
                <a:pos x="0" y="37004"/>
              </a:cxn>
              <a:cxn ang="0">
                <a:pos x="35442" y="0"/>
              </a:cxn>
            </a:cxnLst>
            <a:rect l="0" t="0" r="0" b="0"/>
            <a:pathLst>
              <a:path w="1510" h="494">
                <a:moveTo>
                  <a:pt x="49" y="0"/>
                </a:moveTo>
                <a:lnTo>
                  <a:pt x="1314" y="0"/>
                </a:lnTo>
                <a:cubicBezTo>
                  <a:pt x="1341" y="0"/>
                  <a:pt x="1363" y="22"/>
                  <a:pt x="1363" y="49"/>
                </a:cubicBezTo>
                <a:lnTo>
                  <a:pt x="1363" y="125"/>
                </a:lnTo>
                <a:lnTo>
                  <a:pt x="1433" y="183"/>
                </a:lnTo>
                <a:lnTo>
                  <a:pt x="1510" y="247"/>
                </a:lnTo>
                <a:lnTo>
                  <a:pt x="1433" y="310"/>
                </a:lnTo>
                <a:lnTo>
                  <a:pt x="1363" y="369"/>
                </a:lnTo>
                <a:lnTo>
                  <a:pt x="1363" y="444"/>
                </a:lnTo>
                <a:cubicBezTo>
                  <a:pt x="1363" y="471"/>
                  <a:pt x="1341" y="494"/>
                  <a:pt x="1314" y="494"/>
                </a:cubicBezTo>
                <a:lnTo>
                  <a:pt x="49" y="494"/>
                </a:lnTo>
                <a:cubicBezTo>
                  <a:pt x="22" y="494"/>
                  <a:pt x="0" y="471"/>
                  <a:pt x="0" y="444"/>
                </a:cubicBezTo>
                <a:lnTo>
                  <a:pt x="0" y="49"/>
                </a:lnTo>
                <a:cubicBezTo>
                  <a:pt x="0" y="22"/>
                  <a:pt x="22" y="0"/>
                  <a:pt x="49" y="0"/>
                </a:cubicBezTo>
                <a:close/>
              </a:path>
            </a:pathLst>
          </a:custGeom>
          <a:solidFill>
            <a:schemeClr val="bg1">
              <a:alpha val="100000"/>
            </a:schemeClr>
          </a:solidFill>
          <a:ln w="9525">
            <a:noFill/>
          </a:ln>
        </p:spPr>
        <p:txBody>
          <a:bodyPr/>
          <a:lstStyle/>
          <a:p>
            <a:endParaRPr lang="zh-CN" altLang="en-US"/>
          </a:p>
        </p:txBody>
      </p:sp>
      <p:sp>
        <p:nvSpPr>
          <p:cNvPr id="8196" name="TextBox 23"/>
          <p:cNvSpPr txBox="1"/>
          <p:nvPr/>
        </p:nvSpPr>
        <p:spPr>
          <a:xfrm>
            <a:off x="594360" y="183198"/>
            <a:ext cx="903288" cy="396240"/>
          </a:xfrm>
          <a:prstGeom prst="rect">
            <a:avLst/>
          </a:prstGeom>
          <a:noFill/>
          <a:ln w="9525">
            <a:noFill/>
            <a:miter/>
          </a:ln>
        </p:spPr>
        <p:txBody>
          <a:bodyPr>
            <a:spAutoFit/>
          </a:bodyPr>
          <a:lstStyle/>
          <a:p>
            <a:pPr lvl="0" algn="ctr" eaLnBrk="1" hangingPunct="1"/>
            <a:r>
              <a:rPr lang="en-US" altLang="zh-CN" sz="2000" dirty="0">
                <a:solidFill>
                  <a:schemeClr val="accent2"/>
                </a:solidFill>
                <a:latin typeface="Arial" pitchFamily="34" charset="0"/>
                <a:ea typeface="宋体" pitchFamily="2" charset="-122"/>
              </a:rPr>
              <a:t>Part</a:t>
            </a:r>
            <a:r>
              <a:rPr lang="en-US" altLang="zh-CN" dirty="0">
                <a:solidFill>
                  <a:schemeClr val="accent2"/>
                </a:solidFill>
                <a:latin typeface="Arial" pitchFamily="34" charset="0"/>
                <a:ea typeface="宋体" pitchFamily="2" charset="-122"/>
              </a:rPr>
              <a:t> </a:t>
            </a:r>
            <a:r>
              <a:rPr lang="en-US" dirty="0">
                <a:solidFill>
                  <a:schemeClr val="accent2"/>
                </a:solidFill>
                <a:latin typeface="Arial" pitchFamily="34" charset="0"/>
                <a:ea typeface="宋体" pitchFamily="2" charset="-122"/>
              </a:rPr>
              <a:t>4</a:t>
            </a:r>
          </a:p>
        </p:txBody>
      </p:sp>
      <p:sp>
        <p:nvSpPr>
          <p:cNvPr id="21" name="矩形 20"/>
          <p:cNvSpPr/>
          <p:nvPr/>
        </p:nvSpPr>
        <p:spPr>
          <a:xfrm>
            <a:off x="0" y="4516755"/>
            <a:ext cx="179705" cy="577215"/>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dirty="0"/>
          </a:p>
        </p:txBody>
      </p:sp>
      <p:grpSp>
        <p:nvGrpSpPr>
          <p:cNvPr id="22" name="组合 21"/>
          <p:cNvGrpSpPr/>
          <p:nvPr/>
        </p:nvGrpSpPr>
        <p:grpSpPr>
          <a:xfrm>
            <a:off x="2666365" y="883920"/>
            <a:ext cx="4077970" cy="3459480"/>
            <a:chOff x="5607" y="2385"/>
            <a:chExt cx="7543" cy="6398"/>
          </a:xfrm>
        </p:grpSpPr>
        <p:sp>
          <p:nvSpPr>
            <p:cNvPr id="29" name="椭圆 28"/>
            <p:cNvSpPr/>
            <p:nvPr/>
          </p:nvSpPr>
          <p:spPr>
            <a:xfrm rot="1820888">
              <a:off x="5726" y="5158"/>
              <a:ext cx="7425" cy="1108"/>
            </a:xfrm>
            <a:prstGeom prst="ellipse">
              <a:avLst/>
            </a:prstGeom>
            <a:noFill/>
            <a:ln w="9525">
              <a:solidFill>
                <a:schemeClr val="accent2"/>
              </a:solidFill>
              <a:headEnd type="none"/>
              <a:tailEnd type="stealth"/>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4007" tIns="27003" rIns="54007" bIns="27003" numCol="1" spcCol="0" rtlCol="0" fromWordArt="0" anchor="ctr" anchorCtr="0" forceAA="0" compatLnSpc="1">
              <a:noAutofit/>
            </a:bodyPr>
            <a:lstStyle/>
            <a:p>
              <a:pPr algn="ctr"/>
              <a:endParaRPr lang="zh-CN" altLang="en-US" sz="1065">
                <a:solidFill>
                  <a:schemeClr val="tx1">
                    <a:lumMod val="75000"/>
                    <a:lumOff val="25000"/>
                  </a:schemeClr>
                </a:solidFill>
              </a:endParaRPr>
            </a:p>
          </p:txBody>
        </p:sp>
        <p:sp>
          <p:nvSpPr>
            <p:cNvPr id="30" name="椭圆 29"/>
            <p:cNvSpPr/>
            <p:nvPr/>
          </p:nvSpPr>
          <p:spPr>
            <a:xfrm rot="19657204">
              <a:off x="5607" y="5219"/>
              <a:ext cx="7425" cy="1108"/>
            </a:xfrm>
            <a:prstGeom prst="ellipse">
              <a:avLst/>
            </a:prstGeom>
            <a:noFill/>
            <a:ln w="9525">
              <a:solidFill>
                <a:schemeClr val="accent3"/>
              </a:solidFill>
              <a:headEnd type="none"/>
              <a:tailEnd type="stealth"/>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4007" tIns="27003" rIns="54007" bIns="27003" numCol="1" spcCol="0" rtlCol="0" fromWordArt="0" anchor="ctr" anchorCtr="0" forceAA="0" compatLnSpc="1">
              <a:noAutofit/>
            </a:bodyPr>
            <a:lstStyle/>
            <a:p>
              <a:pPr algn="ctr"/>
              <a:endParaRPr lang="zh-CN" altLang="en-US" sz="1065">
                <a:solidFill>
                  <a:schemeClr val="tx1">
                    <a:lumMod val="75000"/>
                    <a:lumOff val="25000"/>
                  </a:schemeClr>
                </a:solidFill>
              </a:endParaRPr>
            </a:p>
          </p:txBody>
        </p:sp>
        <p:sp>
          <p:nvSpPr>
            <p:cNvPr id="31" name="椭圆 30"/>
            <p:cNvSpPr/>
            <p:nvPr/>
          </p:nvSpPr>
          <p:spPr>
            <a:xfrm>
              <a:off x="12037" y="6955"/>
              <a:ext cx="787" cy="749"/>
            </a:xfrm>
            <a:prstGeom prst="ellipse">
              <a:avLst/>
            </a:prstGeom>
            <a:solidFill>
              <a:schemeClr val="accent2"/>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4007" tIns="27003" rIns="54007" bIns="27003" numCol="1" spcCol="0" rtlCol="0" fromWordArt="0" anchor="ctr" anchorCtr="0" forceAA="0" compatLnSpc="1">
              <a:noAutofit/>
            </a:bodyPr>
            <a:lstStyle/>
            <a:p>
              <a:pPr algn="ctr"/>
              <a:endParaRPr lang="zh-CN" altLang="en-US" sz="1065">
                <a:solidFill>
                  <a:schemeClr val="tx1">
                    <a:lumMod val="75000"/>
                    <a:lumOff val="25000"/>
                  </a:schemeClr>
                </a:solidFill>
              </a:endParaRPr>
            </a:p>
          </p:txBody>
        </p:sp>
        <p:sp>
          <p:nvSpPr>
            <p:cNvPr id="33" name="椭圆 32"/>
            <p:cNvSpPr/>
            <p:nvPr/>
          </p:nvSpPr>
          <p:spPr>
            <a:xfrm>
              <a:off x="6025" y="3624"/>
              <a:ext cx="787" cy="749"/>
            </a:xfrm>
            <a:prstGeom prst="ellipse">
              <a:avLst/>
            </a:prstGeom>
            <a:solidFill>
              <a:schemeClr val="accent2"/>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4007" tIns="27003" rIns="54007" bIns="27003" numCol="1" spcCol="0" rtlCol="0" fromWordArt="0" anchor="ctr" anchorCtr="0" forceAA="0" compatLnSpc="1">
              <a:noAutofit/>
            </a:bodyPr>
            <a:lstStyle/>
            <a:p>
              <a:pPr algn="ctr"/>
              <a:endParaRPr lang="zh-CN" altLang="en-US" sz="1065">
                <a:solidFill>
                  <a:schemeClr val="tx1">
                    <a:lumMod val="75000"/>
                    <a:lumOff val="25000"/>
                  </a:schemeClr>
                </a:solidFill>
              </a:endParaRPr>
            </a:p>
          </p:txBody>
        </p:sp>
        <p:sp>
          <p:nvSpPr>
            <p:cNvPr id="34" name="椭圆 33"/>
            <p:cNvSpPr/>
            <p:nvPr/>
          </p:nvSpPr>
          <p:spPr>
            <a:xfrm>
              <a:off x="5776" y="7227"/>
              <a:ext cx="787" cy="749"/>
            </a:xfrm>
            <a:prstGeom prst="ellipse">
              <a:avLst/>
            </a:prstGeom>
            <a:solidFill>
              <a:schemeClr val="accent3"/>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4007" tIns="27003" rIns="54007" bIns="27003" numCol="1" spcCol="0" rtlCol="0" fromWordArt="0" anchor="ctr" anchorCtr="0" forceAA="0" compatLnSpc="1">
              <a:noAutofit/>
            </a:bodyPr>
            <a:lstStyle/>
            <a:p>
              <a:pPr algn="ctr"/>
              <a:endParaRPr lang="zh-CN" altLang="en-US" sz="1065">
                <a:solidFill>
                  <a:schemeClr val="tx1">
                    <a:lumMod val="75000"/>
                    <a:lumOff val="25000"/>
                  </a:schemeClr>
                </a:solidFill>
              </a:endParaRPr>
            </a:p>
          </p:txBody>
        </p:sp>
        <p:sp>
          <p:nvSpPr>
            <p:cNvPr id="35" name="椭圆 34"/>
            <p:cNvSpPr/>
            <p:nvPr/>
          </p:nvSpPr>
          <p:spPr>
            <a:xfrm>
              <a:off x="11954" y="3583"/>
              <a:ext cx="787" cy="749"/>
            </a:xfrm>
            <a:prstGeom prst="ellipse">
              <a:avLst/>
            </a:prstGeom>
            <a:solidFill>
              <a:schemeClr val="accent3"/>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4007" tIns="27003" rIns="54007" bIns="27003" numCol="1" spcCol="0" rtlCol="0" fromWordArt="0" anchor="ctr" anchorCtr="0" forceAA="0" compatLnSpc="1">
              <a:noAutofit/>
            </a:bodyPr>
            <a:lstStyle/>
            <a:p>
              <a:pPr algn="ctr"/>
              <a:endParaRPr lang="zh-CN" altLang="en-US" sz="1065">
                <a:solidFill>
                  <a:schemeClr val="tx1">
                    <a:lumMod val="75000"/>
                    <a:lumOff val="25000"/>
                  </a:schemeClr>
                </a:solidFill>
              </a:endParaRPr>
            </a:p>
          </p:txBody>
        </p:sp>
        <p:sp>
          <p:nvSpPr>
            <p:cNvPr id="36" name="椭圆 35"/>
            <p:cNvSpPr/>
            <p:nvPr/>
          </p:nvSpPr>
          <p:spPr>
            <a:xfrm rot="5400000">
              <a:off x="6695" y="5091"/>
              <a:ext cx="5614" cy="992"/>
            </a:xfrm>
            <a:prstGeom prst="ellipse">
              <a:avLst/>
            </a:prstGeom>
            <a:noFill/>
            <a:ln w="9525">
              <a:solidFill>
                <a:schemeClr val="accent1"/>
              </a:solidFill>
              <a:headEnd type="none"/>
              <a:tailEnd type="stealth"/>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4007" tIns="27003" rIns="54007" bIns="27003" numCol="1" spcCol="0" rtlCol="0" fromWordArt="0" anchor="ctr" anchorCtr="0" forceAA="0" compatLnSpc="1">
              <a:noAutofit/>
            </a:bodyPr>
            <a:lstStyle/>
            <a:p>
              <a:pPr algn="ctr"/>
              <a:endParaRPr lang="zh-CN" altLang="en-US" sz="1065">
                <a:solidFill>
                  <a:schemeClr val="tx1">
                    <a:lumMod val="75000"/>
                    <a:lumOff val="25000"/>
                  </a:schemeClr>
                </a:solidFill>
              </a:endParaRPr>
            </a:p>
          </p:txBody>
        </p:sp>
        <p:grpSp>
          <p:nvGrpSpPr>
            <p:cNvPr id="37" name="组合 36"/>
            <p:cNvGrpSpPr/>
            <p:nvPr/>
          </p:nvGrpSpPr>
          <p:grpSpPr>
            <a:xfrm>
              <a:off x="7800" y="4040"/>
              <a:ext cx="3420" cy="3257"/>
              <a:chOff x="4804332" y="2348505"/>
              <a:chExt cx="2398155" cy="2398155"/>
            </a:xfrm>
          </p:grpSpPr>
          <p:sp>
            <p:nvSpPr>
              <p:cNvPr id="38" name="菱形 37"/>
              <p:cNvSpPr/>
              <p:nvPr/>
            </p:nvSpPr>
            <p:spPr>
              <a:xfrm>
                <a:off x="4804332" y="2348505"/>
                <a:ext cx="2398155" cy="2398155"/>
              </a:xfrm>
              <a:prstGeom prst="diamond">
                <a:avLst/>
              </a:prstGeom>
              <a:solidFill>
                <a:srgbClr val="FF4747">
                  <a:alpha val="99000"/>
                </a:srgbClr>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65">
                  <a:solidFill>
                    <a:schemeClr val="bg1"/>
                  </a:solidFill>
                </a:endParaRPr>
              </a:p>
            </p:txBody>
          </p:sp>
          <p:sp>
            <p:nvSpPr>
              <p:cNvPr id="39" name="矩形 38"/>
              <p:cNvSpPr/>
              <p:nvPr/>
            </p:nvSpPr>
            <p:spPr>
              <a:xfrm>
                <a:off x="5178269" y="3231363"/>
                <a:ext cx="1848270" cy="658036"/>
              </a:xfrm>
              <a:prstGeom prst="rect">
                <a:avLst/>
              </a:prstGeom>
            </p:spPr>
            <p:txBody>
              <a:bodyPr wrap="square">
                <a:spAutoFit/>
              </a:bodyPr>
              <a:lstStyle/>
              <a:p>
                <a:pPr algn="ctr"/>
                <a:r>
                  <a:rPr lang="zh-CN" altLang="en-US" sz="2400" b="1" dirty="0">
                    <a:solidFill>
                      <a:schemeClr val="bg1"/>
                    </a:solidFill>
                    <a:latin typeface="微软雅黑" pitchFamily="34" charset="-122"/>
                    <a:ea typeface="微软雅黑" pitchFamily="34" charset="-122"/>
                    <a:cs typeface="Arial" pitchFamily="34" charset="0"/>
                  </a:rPr>
                  <a:t>添加标题</a:t>
                </a:r>
              </a:p>
            </p:txBody>
          </p:sp>
        </p:grpSp>
        <p:grpSp>
          <p:nvGrpSpPr>
            <p:cNvPr id="40" name="组合 39"/>
            <p:cNvGrpSpPr/>
            <p:nvPr/>
          </p:nvGrpSpPr>
          <p:grpSpPr>
            <a:xfrm>
              <a:off x="9104" y="2385"/>
              <a:ext cx="787" cy="6398"/>
              <a:chOff x="4377231" y="1342422"/>
              <a:chExt cx="325893" cy="2782484"/>
            </a:xfrm>
          </p:grpSpPr>
          <p:sp>
            <p:nvSpPr>
              <p:cNvPr id="41" name="椭圆 40"/>
              <p:cNvSpPr/>
              <p:nvPr/>
            </p:nvSpPr>
            <p:spPr>
              <a:xfrm>
                <a:off x="4377231" y="1342422"/>
                <a:ext cx="325893" cy="325893"/>
              </a:xfrm>
              <a:prstGeom prst="ellipse">
                <a:avLst/>
              </a:prstGeom>
              <a:solidFill>
                <a:schemeClr val="accent1"/>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4007" tIns="27003" rIns="54007" bIns="27003" numCol="1" spcCol="0" rtlCol="0" fromWordArt="0" anchor="ctr" anchorCtr="0" forceAA="0" compatLnSpc="1">
                <a:noAutofit/>
              </a:bodyPr>
              <a:lstStyle/>
              <a:p>
                <a:pPr algn="ctr"/>
                <a:endParaRPr lang="zh-CN" altLang="en-US" sz="1065">
                  <a:solidFill>
                    <a:schemeClr val="tx1">
                      <a:lumMod val="75000"/>
                      <a:lumOff val="25000"/>
                    </a:schemeClr>
                  </a:solidFill>
                </a:endParaRPr>
              </a:p>
            </p:txBody>
          </p:sp>
          <p:sp>
            <p:nvSpPr>
              <p:cNvPr id="42" name="椭圆 41"/>
              <p:cNvSpPr/>
              <p:nvPr/>
            </p:nvSpPr>
            <p:spPr>
              <a:xfrm>
                <a:off x="4377231" y="3799013"/>
                <a:ext cx="325893" cy="325893"/>
              </a:xfrm>
              <a:prstGeom prst="ellipse">
                <a:avLst/>
              </a:prstGeom>
              <a:solidFill>
                <a:schemeClr val="accent1"/>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4007" tIns="27003" rIns="54007" bIns="27003" numCol="1" spcCol="0" rtlCol="0" fromWordArt="0" anchor="ctr" anchorCtr="0" forceAA="0" compatLnSpc="1">
                <a:noAutofit/>
              </a:bodyPr>
              <a:lstStyle/>
              <a:p>
                <a:pPr algn="ctr"/>
                <a:endParaRPr lang="zh-CN" altLang="en-US" sz="1065">
                  <a:solidFill>
                    <a:schemeClr val="tx1">
                      <a:lumMod val="75000"/>
                      <a:lumOff val="25000"/>
                    </a:schemeClr>
                  </a:solidFill>
                </a:endParaRPr>
              </a:p>
            </p:txBody>
          </p:sp>
        </p:grpSp>
      </p:grpSp>
      <p:sp>
        <p:nvSpPr>
          <p:cNvPr id="28" name="矩形 27"/>
          <p:cNvSpPr>
            <a:spLocks noChangeArrowheads="1"/>
          </p:cNvSpPr>
          <p:nvPr/>
        </p:nvSpPr>
        <p:spPr bwMode="auto">
          <a:xfrm>
            <a:off x="755650" y="1419860"/>
            <a:ext cx="1887220" cy="72453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72124" tIns="36063" rIns="72124" bIns="36063">
            <a:spAutoFit/>
          </a:bodyPr>
          <a:lstStyle/>
          <a:p>
            <a:pPr defTabSz="456565">
              <a:lnSpc>
                <a:spcPct val="130000"/>
              </a:lnSpc>
            </a:pPr>
            <a:r>
              <a:rPr lang="zh-CN" altLang="en-US" sz="1100" dirty="0">
                <a:solidFill>
                  <a:schemeClr val="bg1"/>
                </a:solidFill>
                <a:latin typeface="微软雅黑" charset="0"/>
                <a:ea typeface="微软雅黑" charset="0"/>
              </a:rPr>
              <a:t>您的内容打在这里，或者通过复制您的文本后。您的内容打在这里</a:t>
            </a:r>
          </a:p>
        </p:txBody>
      </p:sp>
      <p:sp>
        <p:nvSpPr>
          <p:cNvPr id="23" name="矩形 22"/>
          <p:cNvSpPr>
            <a:spLocks noChangeArrowheads="1"/>
          </p:cNvSpPr>
          <p:nvPr/>
        </p:nvSpPr>
        <p:spPr bwMode="auto">
          <a:xfrm>
            <a:off x="755650" y="3363595"/>
            <a:ext cx="1887220" cy="72453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72124" tIns="36063" rIns="72124" bIns="36063">
            <a:spAutoFit/>
          </a:bodyPr>
          <a:lstStyle/>
          <a:p>
            <a:pPr defTabSz="456565">
              <a:lnSpc>
                <a:spcPct val="130000"/>
              </a:lnSpc>
            </a:pPr>
            <a:r>
              <a:rPr lang="zh-CN" altLang="en-US" sz="1100" dirty="0">
                <a:solidFill>
                  <a:schemeClr val="bg1"/>
                </a:solidFill>
                <a:latin typeface="微软雅黑" charset="0"/>
                <a:ea typeface="微软雅黑" charset="0"/>
              </a:rPr>
              <a:t>您的内容打在这里，或者通过复制您的文本后。您的内容打在这里</a:t>
            </a:r>
          </a:p>
        </p:txBody>
      </p:sp>
      <p:sp>
        <p:nvSpPr>
          <p:cNvPr id="24" name="矩形 23"/>
          <p:cNvSpPr>
            <a:spLocks noChangeArrowheads="1"/>
          </p:cNvSpPr>
          <p:nvPr/>
        </p:nvSpPr>
        <p:spPr bwMode="auto">
          <a:xfrm>
            <a:off x="6732270" y="3363595"/>
            <a:ext cx="1887220" cy="72453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72124" tIns="36063" rIns="72124" bIns="36063">
            <a:spAutoFit/>
          </a:bodyPr>
          <a:lstStyle/>
          <a:p>
            <a:pPr defTabSz="456565">
              <a:lnSpc>
                <a:spcPct val="130000"/>
              </a:lnSpc>
            </a:pPr>
            <a:r>
              <a:rPr lang="zh-CN" altLang="en-US" sz="1100" dirty="0">
                <a:solidFill>
                  <a:schemeClr val="bg1"/>
                </a:solidFill>
                <a:latin typeface="微软雅黑" charset="0"/>
                <a:ea typeface="微软雅黑" charset="0"/>
              </a:rPr>
              <a:t>您的内容打在这里，或者通过复制您的文本后。您的内容打在这里</a:t>
            </a:r>
          </a:p>
        </p:txBody>
      </p:sp>
      <p:sp>
        <p:nvSpPr>
          <p:cNvPr id="25" name="矩形 24"/>
          <p:cNvSpPr>
            <a:spLocks noChangeArrowheads="1"/>
          </p:cNvSpPr>
          <p:nvPr/>
        </p:nvSpPr>
        <p:spPr bwMode="auto">
          <a:xfrm>
            <a:off x="6732270" y="1347470"/>
            <a:ext cx="1887220" cy="72453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72124" tIns="36063" rIns="72124" bIns="36063">
            <a:spAutoFit/>
          </a:bodyPr>
          <a:lstStyle/>
          <a:p>
            <a:pPr defTabSz="456565">
              <a:lnSpc>
                <a:spcPct val="130000"/>
              </a:lnSpc>
            </a:pPr>
            <a:r>
              <a:rPr lang="zh-CN" altLang="en-US" sz="1100" dirty="0">
                <a:solidFill>
                  <a:schemeClr val="bg1"/>
                </a:solidFill>
                <a:latin typeface="微软雅黑" charset="0"/>
                <a:ea typeface="微软雅黑" charset="0"/>
              </a:rPr>
              <a:t>您的内容打在这里，或者通过复制您的文本后。您的内容打在这里</a:t>
            </a:r>
          </a:p>
        </p:txBody>
      </p:sp>
    </p:spTree>
  </p:cSld>
  <p:clrMapOvr>
    <a:masterClrMapping/>
  </p:clrMapOvr>
  <mc:AlternateContent xmlns:mc="http://schemas.openxmlformats.org/markup-compatibility/2006" xmlns:p14="http://schemas.microsoft.com/office/powerpoint/2010/main">
    <mc:Choice Requires="p14">
      <p:transition spd="slow" p14:dur="1600" advClick="0" advTm="6000">
        <p14:prism isInverted="1"/>
      </p:transition>
    </mc:Choice>
    <mc:Fallback xmlns="">
      <p:transition spd="slow" advClick="0" advTm="6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7"/>
                                        </p:tgtEl>
                                        <p:attrNameLst>
                                          <p:attrName>style.visibility</p:attrName>
                                        </p:attrNameLst>
                                      </p:cBhvr>
                                      <p:to>
                                        <p:strVal val="visible"/>
                                      </p:to>
                                    </p:set>
                                    <p:anim calcmode="lin" valueType="num">
                                      <p:cBhvr>
                                        <p:cTn id="7" dur="400" fill="hold"/>
                                        <p:tgtEl>
                                          <p:spTgt spid="7"/>
                                        </p:tgtEl>
                                        <p:attrNameLst>
                                          <p:attrName>ppt_x</p:attrName>
                                        </p:attrNameLst>
                                      </p:cBhvr>
                                      <p:tavLst>
                                        <p:tav tm="0">
                                          <p:val>
                                            <p:strVal val="#ppt_x"/>
                                          </p:val>
                                        </p:tav>
                                        <p:tav tm="50000">
                                          <p:val>
                                            <p:strVal val="#ppt_x+.1"/>
                                          </p:val>
                                        </p:tav>
                                        <p:tav tm="100000">
                                          <p:val>
                                            <p:strVal val="#ppt_x"/>
                                          </p:val>
                                        </p:tav>
                                      </p:tavLst>
                                    </p:anim>
                                    <p:anim calcmode="lin" valueType="num">
                                      <p:cBhvr>
                                        <p:cTn id="8" dur="400" fill="hold"/>
                                        <p:tgtEl>
                                          <p:spTgt spid="7"/>
                                        </p:tgtEl>
                                        <p:attrNameLst>
                                          <p:attrName>ppt_y</p:attrName>
                                        </p:attrNameLst>
                                      </p:cBhvr>
                                      <p:tavLst>
                                        <p:tav tm="0">
                                          <p:val>
                                            <p:strVal val="#ppt_y"/>
                                          </p:val>
                                        </p:tav>
                                        <p:tav tm="100000">
                                          <p:val>
                                            <p:strVal val="#ppt_y"/>
                                          </p:val>
                                        </p:tav>
                                      </p:tavLst>
                                    </p:anim>
                                    <p:anim calcmode="lin" valueType="num">
                                      <p:cBhvr>
                                        <p:cTn id="9" dur="400" fill="hold"/>
                                        <p:tgtEl>
                                          <p:spTgt spid="7"/>
                                        </p:tgtEl>
                                        <p:attrNameLst>
                                          <p:attrName>ppt_h</p:attrName>
                                        </p:attrNameLst>
                                      </p:cBhvr>
                                      <p:tavLst>
                                        <p:tav tm="0">
                                          <p:val>
                                            <p:strVal val="#ppt_h/10"/>
                                          </p:val>
                                        </p:tav>
                                        <p:tav tm="50000">
                                          <p:val>
                                            <p:strVal val="#ppt_h+.01"/>
                                          </p:val>
                                        </p:tav>
                                        <p:tav tm="100000">
                                          <p:val>
                                            <p:strVal val="#ppt_h"/>
                                          </p:val>
                                        </p:tav>
                                      </p:tavLst>
                                    </p:anim>
                                    <p:anim calcmode="lin" valueType="num">
                                      <p:cBhvr>
                                        <p:cTn id="10" dur="400" fill="hold"/>
                                        <p:tgtEl>
                                          <p:spTgt spid="7"/>
                                        </p:tgtEl>
                                        <p:attrNameLst>
                                          <p:attrName>ppt_w</p:attrName>
                                        </p:attrNameLst>
                                      </p:cBhvr>
                                      <p:tavLst>
                                        <p:tav tm="0">
                                          <p:val>
                                            <p:strVal val="#ppt_w/10"/>
                                          </p:val>
                                        </p:tav>
                                        <p:tav tm="50000">
                                          <p:val>
                                            <p:strVal val="#ppt_w+.01"/>
                                          </p:val>
                                        </p:tav>
                                        <p:tav tm="100000">
                                          <p:val>
                                            <p:strVal val="#ppt_w"/>
                                          </p:val>
                                        </p:tav>
                                      </p:tavLst>
                                    </p:anim>
                                    <p:animEffect transition="in" filter="fade">
                                      <p:cBhvr>
                                        <p:cTn id="11" dur="400" tmFilter="0,0; .5, 1; 1, 1"/>
                                        <p:tgtEl>
                                          <p:spTgt spid="7"/>
                                        </p:tgtEl>
                                      </p:cBhvr>
                                    </p:animEffect>
                                  </p:childTnLst>
                                </p:cTn>
                              </p:par>
                            </p:childTnLst>
                          </p:cTn>
                        </p:par>
                      </p:childTnLst>
                    </p:cTn>
                  </p:par>
                  <p:par>
                    <p:cTn id="12" fill="hold">
                      <p:stCondLst>
                        <p:cond delay="indefinite"/>
                      </p:stCondLst>
                      <p:childTnLst>
                        <p:par>
                          <p:cTn id="13" fill="hold">
                            <p:stCondLst>
                              <p:cond delay="0"/>
                            </p:stCondLst>
                            <p:childTnLst>
                              <p:par>
                                <p:cTn id="14" presetID="21" presetClass="entr" presetSubtype="1" fill="hold" nodeType="clickEffect">
                                  <p:stCondLst>
                                    <p:cond delay="0"/>
                                  </p:stCondLst>
                                  <p:childTnLst>
                                    <p:set>
                                      <p:cBhvr>
                                        <p:cTn id="15" dur="1" fill="hold">
                                          <p:stCondLst>
                                            <p:cond delay="0"/>
                                          </p:stCondLst>
                                        </p:cTn>
                                        <p:tgtEl>
                                          <p:spTgt spid="22"/>
                                        </p:tgtEl>
                                        <p:attrNameLst>
                                          <p:attrName>style.visibility</p:attrName>
                                        </p:attrNameLst>
                                      </p:cBhvr>
                                      <p:to>
                                        <p:strVal val="visible"/>
                                      </p:to>
                                    </p:set>
                                    <p:animEffect transition="in" filter="wheel(1)">
                                      <p:cBhvr>
                                        <p:cTn id="16" dur="2000"/>
                                        <p:tgtEl>
                                          <p:spTgt spid="22"/>
                                        </p:tgtEl>
                                      </p:cBhvr>
                                    </p:animEffect>
                                  </p:childTnLst>
                                </p:cTn>
                              </p:par>
                            </p:childTnLst>
                          </p:cTn>
                        </p:par>
                      </p:childTnLst>
                    </p:cTn>
                  </p:par>
                  <p:par>
                    <p:cTn id="17" fill="hold">
                      <p:stCondLst>
                        <p:cond delay="indefinite"/>
                      </p:stCondLst>
                      <p:childTnLst>
                        <p:par>
                          <p:cTn id="18" fill="hold">
                            <p:stCondLst>
                              <p:cond delay="0"/>
                            </p:stCondLst>
                            <p:childTnLst>
                              <p:par>
                                <p:cTn id="19" presetID="22" presetClass="entr" presetSubtype="8" fill="hold" grpId="0" nodeType="clickEffect">
                                  <p:stCondLst>
                                    <p:cond delay="0"/>
                                  </p:stCondLst>
                                  <p:childTnLst>
                                    <p:set>
                                      <p:cBhvr>
                                        <p:cTn id="20" dur="1" fill="hold">
                                          <p:stCondLst>
                                            <p:cond delay="0"/>
                                          </p:stCondLst>
                                        </p:cTn>
                                        <p:tgtEl>
                                          <p:spTgt spid="28"/>
                                        </p:tgtEl>
                                        <p:attrNameLst>
                                          <p:attrName>style.visibility</p:attrName>
                                        </p:attrNameLst>
                                      </p:cBhvr>
                                      <p:to>
                                        <p:strVal val="visible"/>
                                      </p:to>
                                    </p:set>
                                    <p:animEffect transition="in" filter="wipe(left)">
                                      <p:cBhvr>
                                        <p:cTn id="21" dur="500"/>
                                        <p:tgtEl>
                                          <p:spTgt spid="28"/>
                                        </p:tgtEl>
                                      </p:cBhvr>
                                    </p:animEffect>
                                  </p:childTnLst>
                                </p:cTn>
                              </p:par>
                            </p:childTnLst>
                          </p:cTn>
                        </p:par>
                      </p:childTnLst>
                    </p:cTn>
                  </p:par>
                  <p:par>
                    <p:cTn id="22" fill="hold">
                      <p:stCondLst>
                        <p:cond delay="indefinite"/>
                      </p:stCondLst>
                      <p:childTnLst>
                        <p:par>
                          <p:cTn id="23" fill="hold">
                            <p:stCondLst>
                              <p:cond delay="0"/>
                            </p:stCondLst>
                            <p:childTnLst>
                              <p:par>
                                <p:cTn id="24" presetID="22" presetClass="entr" presetSubtype="8" fill="hold" grpId="0" nodeType="clickEffect">
                                  <p:stCondLst>
                                    <p:cond delay="0"/>
                                  </p:stCondLst>
                                  <p:childTnLst>
                                    <p:set>
                                      <p:cBhvr>
                                        <p:cTn id="25" dur="1" fill="hold">
                                          <p:stCondLst>
                                            <p:cond delay="0"/>
                                          </p:stCondLst>
                                        </p:cTn>
                                        <p:tgtEl>
                                          <p:spTgt spid="23"/>
                                        </p:tgtEl>
                                        <p:attrNameLst>
                                          <p:attrName>style.visibility</p:attrName>
                                        </p:attrNameLst>
                                      </p:cBhvr>
                                      <p:to>
                                        <p:strVal val="visible"/>
                                      </p:to>
                                    </p:set>
                                    <p:animEffect transition="in" filter="wipe(left)">
                                      <p:cBhvr>
                                        <p:cTn id="26" dur="500"/>
                                        <p:tgtEl>
                                          <p:spTgt spid="23"/>
                                        </p:tgtEl>
                                      </p:cBhvr>
                                    </p:animEffect>
                                  </p:childTnLst>
                                </p:cTn>
                              </p:par>
                            </p:childTnLst>
                          </p:cTn>
                        </p:par>
                      </p:childTnLst>
                    </p:cTn>
                  </p:par>
                  <p:par>
                    <p:cTn id="27" fill="hold">
                      <p:stCondLst>
                        <p:cond delay="indefinite"/>
                      </p:stCondLst>
                      <p:childTnLst>
                        <p:par>
                          <p:cTn id="28" fill="hold">
                            <p:stCondLst>
                              <p:cond delay="0"/>
                            </p:stCondLst>
                            <p:childTnLst>
                              <p:par>
                                <p:cTn id="29" presetID="22" presetClass="entr" presetSubtype="8" fill="hold" grpId="0" nodeType="clickEffect">
                                  <p:stCondLst>
                                    <p:cond delay="0"/>
                                  </p:stCondLst>
                                  <p:childTnLst>
                                    <p:set>
                                      <p:cBhvr>
                                        <p:cTn id="30" dur="1" fill="hold">
                                          <p:stCondLst>
                                            <p:cond delay="0"/>
                                          </p:stCondLst>
                                        </p:cTn>
                                        <p:tgtEl>
                                          <p:spTgt spid="24"/>
                                        </p:tgtEl>
                                        <p:attrNameLst>
                                          <p:attrName>style.visibility</p:attrName>
                                        </p:attrNameLst>
                                      </p:cBhvr>
                                      <p:to>
                                        <p:strVal val="visible"/>
                                      </p:to>
                                    </p:set>
                                    <p:animEffect transition="in" filter="wipe(left)">
                                      <p:cBhvr>
                                        <p:cTn id="31" dur="500"/>
                                        <p:tgtEl>
                                          <p:spTgt spid="24"/>
                                        </p:tgtEl>
                                      </p:cBhvr>
                                    </p:animEffect>
                                  </p:childTnLst>
                                </p:cTn>
                              </p:par>
                            </p:childTnLst>
                          </p:cTn>
                        </p:par>
                      </p:childTnLst>
                    </p:cTn>
                  </p:par>
                  <p:par>
                    <p:cTn id="32" fill="hold">
                      <p:stCondLst>
                        <p:cond delay="indefinite"/>
                      </p:stCondLst>
                      <p:childTnLst>
                        <p:par>
                          <p:cTn id="33" fill="hold">
                            <p:stCondLst>
                              <p:cond delay="0"/>
                            </p:stCondLst>
                            <p:childTnLst>
                              <p:par>
                                <p:cTn id="34" presetID="22" presetClass="entr" presetSubtype="8" fill="hold" grpId="0" nodeType="clickEffect">
                                  <p:stCondLst>
                                    <p:cond delay="0"/>
                                  </p:stCondLst>
                                  <p:childTnLst>
                                    <p:set>
                                      <p:cBhvr>
                                        <p:cTn id="35" dur="1" fill="hold">
                                          <p:stCondLst>
                                            <p:cond delay="0"/>
                                          </p:stCondLst>
                                        </p:cTn>
                                        <p:tgtEl>
                                          <p:spTgt spid="25"/>
                                        </p:tgtEl>
                                        <p:attrNameLst>
                                          <p:attrName>style.visibility</p:attrName>
                                        </p:attrNameLst>
                                      </p:cBhvr>
                                      <p:to>
                                        <p:strVal val="visible"/>
                                      </p:to>
                                    </p:set>
                                    <p:animEffect transition="in" filter="wipe(left)">
                                      <p:cBhvr>
                                        <p:cTn id="36"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28" grpId="0" bldLvl="0" animBg="1"/>
      <p:bldP spid="23" grpId="0" bldLvl="0" animBg="1"/>
      <p:bldP spid="24" grpId="0" bldLvl="0" animBg="1"/>
      <p:bldP spid="25" grpId="0" bldLvl="0" animBg="1"/>
    </p:bldLst>
  </p:timing>
</p:sld>
</file>

<file path=ppt/slides/slide22.xml><?xml version="1.0" encoding="utf-8"?>
<p:sld xmlns:a="http://schemas.openxmlformats.org/drawingml/2006/main" xmlns:r="http://schemas.openxmlformats.org/officeDocument/2006/relationships" xmlns:p="http://schemas.openxmlformats.org/presentationml/2006/main" showMasterSp="0">
  <p:cSld>
    <p:bg>
      <p:bgPr>
        <a:solidFill>
          <a:srgbClr val="0C4067"/>
        </a:solidFill>
        <a:effectLst/>
      </p:bgPr>
    </p:bg>
    <p:spTree>
      <p:nvGrpSpPr>
        <p:cNvPr id="1" name=""/>
        <p:cNvGrpSpPr/>
        <p:nvPr/>
      </p:nvGrpSpPr>
      <p:grpSpPr>
        <a:xfrm>
          <a:off x="0" y="0"/>
          <a:ext cx="0" cy="0"/>
          <a:chOff x="0" y="0"/>
          <a:chExt cx="0" cy="0"/>
        </a:xfrm>
      </p:grpSpPr>
      <p:sp>
        <p:nvSpPr>
          <p:cNvPr id="16" name="Freeform 36"/>
          <p:cNvSpPr>
            <a:spLocks noEditPoints="1"/>
          </p:cNvSpPr>
          <p:nvPr/>
        </p:nvSpPr>
        <p:spPr>
          <a:xfrm>
            <a:off x="1331595" y="1881505"/>
            <a:ext cx="1303655" cy="1246505"/>
          </a:xfrm>
          <a:custGeom>
            <a:avLst/>
            <a:gdLst/>
            <a:ahLst/>
            <a:cxnLst>
              <a:cxn ang="0">
                <a:pos x="558016" y="1157998"/>
              </a:cxn>
              <a:cxn ang="0">
                <a:pos x="558016" y="1216013"/>
              </a:cxn>
              <a:cxn ang="0">
                <a:pos x="809353" y="1188166"/>
              </a:cxn>
              <a:cxn ang="0">
                <a:pos x="779377" y="1067493"/>
              </a:cxn>
              <a:cxn ang="0">
                <a:pos x="558016" y="1067493"/>
              </a:cxn>
              <a:cxn ang="0">
                <a:pos x="558016" y="1125509"/>
              </a:cxn>
              <a:cxn ang="0">
                <a:pos x="809353" y="1097661"/>
              </a:cxn>
              <a:cxn ang="0">
                <a:pos x="668696" y="1276350"/>
              </a:cxn>
              <a:cxn ang="0">
                <a:pos x="765542" y="1241540"/>
              </a:cxn>
              <a:cxn ang="0">
                <a:pos x="668696" y="1276350"/>
              </a:cxn>
              <a:cxn ang="0">
                <a:pos x="671002" y="343454"/>
              </a:cxn>
              <a:cxn ang="0">
                <a:pos x="357407" y="638175"/>
              </a:cxn>
              <a:cxn ang="0">
                <a:pos x="544181" y="1032683"/>
              </a:cxn>
              <a:cxn ang="0">
                <a:pos x="671002" y="1044286"/>
              </a:cxn>
              <a:cxn ang="0">
                <a:pos x="830106" y="946820"/>
              </a:cxn>
              <a:cxn ang="0">
                <a:pos x="671002" y="343454"/>
              </a:cxn>
              <a:cxn ang="0">
                <a:pos x="262867" y="691550"/>
              </a:cxn>
              <a:cxn ang="0">
                <a:pos x="50729" y="649778"/>
              </a:cxn>
              <a:cxn ang="0">
                <a:pos x="50729" y="733321"/>
              </a:cxn>
              <a:cxn ang="0">
                <a:pos x="262867" y="691550"/>
              </a:cxn>
              <a:cxn ang="0">
                <a:pos x="1284358" y="649778"/>
              </a:cxn>
              <a:cxn ang="0">
                <a:pos x="1072220" y="691550"/>
              </a:cxn>
              <a:cxn ang="0">
                <a:pos x="1284358" y="733321"/>
              </a:cxn>
              <a:cxn ang="0">
                <a:pos x="1284358" y="649778"/>
              </a:cxn>
              <a:cxn ang="0">
                <a:pos x="1021491" y="389867"/>
              </a:cxn>
              <a:cxn ang="0">
                <a:pos x="1141396" y="208857"/>
              </a:cxn>
              <a:cxn ang="0">
                <a:pos x="963845" y="329530"/>
              </a:cxn>
              <a:cxn ang="0">
                <a:pos x="1021491" y="389867"/>
              </a:cxn>
              <a:cxn ang="0">
                <a:pos x="664085" y="264553"/>
              </a:cxn>
              <a:cxn ang="0">
                <a:pos x="705590" y="51054"/>
              </a:cxn>
              <a:cxn ang="0">
                <a:pos x="622579" y="51054"/>
              </a:cxn>
              <a:cxn ang="0">
                <a:pos x="664085" y="264553"/>
              </a:cxn>
              <a:cxn ang="0">
                <a:pos x="299760" y="371302"/>
              </a:cxn>
              <a:cxn ang="0">
                <a:pos x="359713" y="313286"/>
              </a:cxn>
              <a:cxn ang="0">
                <a:pos x="179856" y="192613"/>
              </a:cxn>
              <a:cxn ang="0">
                <a:pos x="299760" y="371302"/>
              </a:cxn>
              <a:cxn ang="0">
                <a:pos x="313596" y="993232"/>
              </a:cxn>
              <a:cxn ang="0">
                <a:pos x="193691" y="1174242"/>
              </a:cxn>
              <a:cxn ang="0">
                <a:pos x="373548" y="1053569"/>
              </a:cxn>
              <a:cxn ang="0">
                <a:pos x="313596" y="993232"/>
              </a:cxn>
              <a:cxn ang="0">
                <a:pos x="1035327" y="1009477"/>
              </a:cxn>
              <a:cxn ang="0">
                <a:pos x="977680" y="1069813"/>
              </a:cxn>
              <a:cxn ang="0">
                <a:pos x="1155231" y="1190486"/>
              </a:cxn>
              <a:cxn ang="0">
                <a:pos x="1035327" y="1009477"/>
              </a:cxn>
            </a:cxnLst>
            <a:rect l="0" t="0" r="0" b="0"/>
            <a:pathLst>
              <a:path w="579" h="550">
                <a:moveTo>
                  <a:pt x="338" y="499"/>
                </a:moveTo>
                <a:lnTo>
                  <a:pt x="242" y="499"/>
                </a:lnTo>
                <a:cubicBezTo>
                  <a:pt x="235" y="499"/>
                  <a:pt x="229" y="505"/>
                  <a:pt x="229" y="512"/>
                </a:cubicBezTo>
                <a:cubicBezTo>
                  <a:pt x="229" y="519"/>
                  <a:pt x="235" y="524"/>
                  <a:pt x="242" y="524"/>
                </a:cubicBezTo>
                <a:lnTo>
                  <a:pt x="338" y="524"/>
                </a:lnTo>
                <a:cubicBezTo>
                  <a:pt x="345" y="524"/>
                  <a:pt x="351" y="519"/>
                  <a:pt x="351" y="512"/>
                </a:cubicBezTo>
                <a:cubicBezTo>
                  <a:pt x="351" y="505"/>
                  <a:pt x="345" y="499"/>
                  <a:pt x="338" y="499"/>
                </a:cubicBezTo>
                <a:close/>
                <a:moveTo>
                  <a:pt x="338" y="460"/>
                </a:moveTo>
                <a:lnTo>
                  <a:pt x="338" y="460"/>
                </a:lnTo>
                <a:lnTo>
                  <a:pt x="242" y="460"/>
                </a:lnTo>
                <a:cubicBezTo>
                  <a:pt x="235" y="460"/>
                  <a:pt x="229" y="466"/>
                  <a:pt x="229" y="473"/>
                </a:cubicBezTo>
                <a:cubicBezTo>
                  <a:pt x="229" y="480"/>
                  <a:pt x="235" y="485"/>
                  <a:pt x="242" y="485"/>
                </a:cubicBezTo>
                <a:lnTo>
                  <a:pt x="338" y="485"/>
                </a:lnTo>
                <a:cubicBezTo>
                  <a:pt x="345" y="485"/>
                  <a:pt x="351" y="480"/>
                  <a:pt x="351" y="473"/>
                </a:cubicBezTo>
                <a:cubicBezTo>
                  <a:pt x="351" y="466"/>
                  <a:pt x="345" y="460"/>
                  <a:pt x="338" y="460"/>
                </a:cubicBezTo>
                <a:close/>
                <a:moveTo>
                  <a:pt x="290" y="550"/>
                </a:moveTo>
                <a:lnTo>
                  <a:pt x="290" y="550"/>
                </a:lnTo>
                <a:lnTo>
                  <a:pt x="332" y="535"/>
                </a:lnTo>
                <a:lnTo>
                  <a:pt x="248" y="535"/>
                </a:lnTo>
                <a:lnTo>
                  <a:pt x="290" y="550"/>
                </a:lnTo>
                <a:close/>
                <a:moveTo>
                  <a:pt x="291" y="148"/>
                </a:moveTo>
                <a:lnTo>
                  <a:pt x="291" y="148"/>
                </a:lnTo>
                <a:lnTo>
                  <a:pt x="288" y="148"/>
                </a:lnTo>
                <a:cubicBezTo>
                  <a:pt x="218" y="148"/>
                  <a:pt x="155" y="205"/>
                  <a:pt x="155" y="275"/>
                </a:cubicBezTo>
                <a:cubicBezTo>
                  <a:pt x="155" y="346"/>
                  <a:pt x="214" y="386"/>
                  <a:pt x="220" y="408"/>
                </a:cubicBezTo>
                <a:cubicBezTo>
                  <a:pt x="226" y="429"/>
                  <a:pt x="220" y="440"/>
                  <a:pt x="236" y="445"/>
                </a:cubicBezTo>
                <a:cubicBezTo>
                  <a:pt x="252" y="451"/>
                  <a:pt x="288" y="450"/>
                  <a:pt x="288" y="450"/>
                </a:cubicBezTo>
                <a:lnTo>
                  <a:pt x="291" y="450"/>
                </a:lnTo>
                <a:cubicBezTo>
                  <a:pt x="291" y="450"/>
                  <a:pt x="327" y="451"/>
                  <a:pt x="344" y="445"/>
                </a:cubicBezTo>
                <a:cubicBezTo>
                  <a:pt x="359" y="440"/>
                  <a:pt x="354" y="429"/>
                  <a:pt x="360" y="408"/>
                </a:cubicBezTo>
                <a:cubicBezTo>
                  <a:pt x="366" y="386"/>
                  <a:pt x="425" y="346"/>
                  <a:pt x="425" y="275"/>
                </a:cubicBezTo>
                <a:cubicBezTo>
                  <a:pt x="425" y="205"/>
                  <a:pt x="362" y="148"/>
                  <a:pt x="291" y="148"/>
                </a:cubicBezTo>
                <a:close/>
                <a:moveTo>
                  <a:pt x="114" y="298"/>
                </a:moveTo>
                <a:lnTo>
                  <a:pt x="114" y="298"/>
                </a:lnTo>
                <a:cubicBezTo>
                  <a:pt x="114" y="288"/>
                  <a:pt x="104" y="280"/>
                  <a:pt x="92" y="280"/>
                </a:cubicBezTo>
                <a:lnTo>
                  <a:pt x="22" y="280"/>
                </a:lnTo>
                <a:cubicBezTo>
                  <a:pt x="10" y="280"/>
                  <a:pt x="0" y="288"/>
                  <a:pt x="0" y="298"/>
                </a:cubicBezTo>
                <a:cubicBezTo>
                  <a:pt x="0" y="308"/>
                  <a:pt x="10" y="316"/>
                  <a:pt x="22" y="316"/>
                </a:cubicBezTo>
                <a:lnTo>
                  <a:pt x="92" y="316"/>
                </a:lnTo>
                <a:cubicBezTo>
                  <a:pt x="104" y="316"/>
                  <a:pt x="114" y="308"/>
                  <a:pt x="114" y="298"/>
                </a:cubicBezTo>
                <a:close/>
                <a:moveTo>
                  <a:pt x="557" y="280"/>
                </a:moveTo>
                <a:lnTo>
                  <a:pt x="557" y="280"/>
                </a:lnTo>
                <a:lnTo>
                  <a:pt x="488" y="280"/>
                </a:lnTo>
                <a:cubicBezTo>
                  <a:pt x="475" y="280"/>
                  <a:pt x="465" y="288"/>
                  <a:pt x="465" y="298"/>
                </a:cubicBezTo>
                <a:cubicBezTo>
                  <a:pt x="465" y="308"/>
                  <a:pt x="475" y="316"/>
                  <a:pt x="488" y="316"/>
                </a:cubicBezTo>
                <a:lnTo>
                  <a:pt x="557" y="316"/>
                </a:lnTo>
                <a:cubicBezTo>
                  <a:pt x="569" y="316"/>
                  <a:pt x="579" y="308"/>
                  <a:pt x="579" y="298"/>
                </a:cubicBezTo>
                <a:cubicBezTo>
                  <a:pt x="579" y="288"/>
                  <a:pt x="569" y="280"/>
                  <a:pt x="557" y="280"/>
                </a:cubicBezTo>
                <a:close/>
                <a:moveTo>
                  <a:pt x="443" y="168"/>
                </a:moveTo>
                <a:lnTo>
                  <a:pt x="443" y="168"/>
                </a:lnTo>
                <a:lnTo>
                  <a:pt x="493" y="118"/>
                </a:lnTo>
                <a:cubicBezTo>
                  <a:pt x="501" y="110"/>
                  <a:pt x="502" y="97"/>
                  <a:pt x="495" y="90"/>
                </a:cubicBezTo>
                <a:cubicBezTo>
                  <a:pt x="488" y="83"/>
                  <a:pt x="476" y="84"/>
                  <a:pt x="467" y="93"/>
                </a:cubicBezTo>
                <a:lnTo>
                  <a:pt x="418" y="142"/>
                </a:lnTo>
                <a:cubicBezTo>
                  <a:pt x="409" y="151"/>
                  <a:pt x="408" y="163"/>
                  <a:pt x="415" y="170"/>
                </a:cubicBezTo>
                <a:cubicBezTo>
                  <a:pt x="422" y="177"/>
                  <a:pt x="435" y="176"/>
                  <a:pt x="443" y="168"/>
                </a:cubicBezTo>
                <a:close/>
                <a:moveTo>
                  <a:pt x="288" y="114"/>
                </a:moveTo>
                <a:lnTo>
                  <a:pt x="288" y="114"/>
                </a:lnTo>
                <a:cubicBezTo>
                  <a:pt x="298" y="114"/>
                  <a:pt x="306" y="104"/>
                  <a:pt x="306" y="92"/>
                </a:cubicBezTo>
                <a:lnTo>
                  <a:pt x="306" y="22"/>
                </a:lnTo>
                <a:cubicBezTo>
                  <a:pt x="306" y="10"/>
                  <a:pt x="298" y="0"/>
                  <a:pt x="288" y="0"/>
                </a:cubicBezTo>
                <a:cubicBezTo>
                  <a:pt x="278" y="0"/>
                  <a:pt x="270" y="10"/>
                  <a:pt x="270" y="22"/>
                </a:cubicBezTo>
                <a:lnTo>
                  <a:pt x="270" y="92"/>
                </a:lnTo>
                <a:cubicBezTo>
                  <a:pt x="270" y="104"/>
                  <a:pt x="278" y="114"/>
                  <a:pt x="288" y="114"/>
                </a:cubicBezTo>
                <a:close/>
                <a:moveTo>
                  <a:pt x="130" y="160"/>
                </a:moveTo>
                <a:lnTo>
                  <a:pt x="130" y="160"/>
                </a:lnTo>
                <a:cubicBezTo>
                  <a:pt x="139" y="169"/>
                  <a:pt x="152" y="170"/>
                  <a:pt x="158" y="163"/>
                </a:cubicBezTo>
                <a:cubicBezTo>
                  <a:pt x="166" y="156"/>
                  <a:pt x="164" y="143"/>
                  <a:pt x="156" y="135"/>
                </a:cubicBezTo>
                <a:lnTo>
                  <a:pt x="106" y="86"/>
                </a:lnTo>
                <a:cubicBezTo>
                  <a:pt x="98" y="77"/>
                  <a:pt x="85" y="76"/>
                  <a:pt x="78" y="83"/>
                </a:cubicBezTo>
                <a:cubicBezTo>
                  <a:pt x="71" y="90"/>
                  <a:pt x="72" y="103"/>
                  <a:pt x="81" y="111"/>
                </a:cubicBezTo>
                <a:lnTo>
                  <a:pt x="130" y="160"/>
                </a:lnTo>
                <a:close/>
                <a:moveTo>
                  <a:pt x="136" y="428"/>
                </a:moveTo>
                <a:lnTo>
                  <a:pt x="136" y="428"/>
                </a:lnTo>
                <a:lnTo>
                  <a:pt x="87" y="477"/>
                </a:lnTo>
                <a:cubicBezTo>
                  <a:pt x="78" y="486"/>
                  <a:pt x="77" y="499"/>
                  <a:pt x="84" y="506"/>
                </a:cubicBezTo>
                <a:cubicBezTo>
                  <a:pt x="91" y="513"/>
                  <a:pt x="104" y="511"/>
                  <a:pt x="112" y="503"/>
                </a:cubicBezTo>
                <a:lnTo>
                  <a:pt x="162" y="454"/>
                </a:lnTo>
                <a:cubicBezTo>
                  <a:pt x="170" y="445"/>
                  <a:pt x="172" y="432"/>
                  <a:pt x="165" y="425"/>
                </a:cubicBezTo>
                <a:cubicBezTo>
                  <a:pt x="157" y="418"/>
                  <a:pt x="145" y="419"/>
                  <a:pt x="136" y="428"/>
                </a:cubicBezTo>
                <a:close/>
                <a:moveTo>
                  <a:pt x="449" y="435"/>
                </a:moveTo>
                <a:lnTo>
                  <a:pt x="449" y="435"/>
                </a:lnTo>
                <a:cubicBezTo>
                  <a:pt x="441" y="427"/>
                  <a:pt x="428" y="425"/>
                  <a:pt x="421" y="432"/>
                </a:cubicBezTo>
                <a:cubicBezTo>
                  <a:pt x="414" y="439"/>
                  <a:pt x="415" y="452"/>
                  <a:pt x="424" y="461"/>
                </a:cubicBezTo>
                <a:lnTo>
                  <a:pt x="473" y="510"/>
                </a:lnTo>
                <a:cubicBezTo>
                  <a:pt x="482" y="519"/>
                  <a:pt x="494" y="520"/>
                  <a:pt x="501" y="513"/>
                </a:cubicBezTo>
                <a:cubicBezTo>
                  <a:pt x="508" y="506"/>
                  <a:pt x="507" y="493"/>
                  <a:pt x="499" y="484"/>
                </a:cubicBezTo>
                <a:lnTo>
                  <a:pt x="449" y="435"/>
                </a:lnTo>
                <a:close/>
              </a:path>
            </a:pathLst>
          </a:custGeom>
          <a:solidFill>
            <a:schemeClr val="bg1"/>
          </a:solidFill>
          <a:ln w="9525">
            <a:noFill/>
          </a:ln>
        </p:spPr>
        <p:txBody>
          <a:bodyPr/>
          <a:lstStyle/>
          <a:p>
            <a:endParaRPr lang="zh-CN" altLang="en-US"/>
          </a:p>
        </p:txBody>
      </p:sp>
      <p:sp>
        <p:nvSpPr>
          <p:cNvPr id="17" name="Freeform 21"/>
          <p:cNvSpPr>
            <a:spLocks noEditPoints="1"/>
          </p:cNvSpPr>
          <p:nvPr/>
        </p:nvSpPr>
        <p:spPr bwMode="auto">
          <a:xfrm>
            <a:off x="3858260" y="3333909"/>
            <a:ext cx="266700" cy="268288"/>
          </a:xfrm>
          <a:custGeom>
            <a:avLst/>
            <a:gdLst>
              <a:gd name="T0" fmla="*/ 117 w 234"/>
              <a:gd name="T1" fmla="*/ 0 h 234"/>
              <a:gd name="T2" fmla="*/ 234 w 234"/>
              <a:gd name="T3" fmla="*/ 117 h 234"/>
              <a:gd name="T4" fmla="*/ 117 w 234"/>
              <a:gd name="T5" fmla="*/ 234 h 234"/>
              <a:gd name="T6" fmla="*/ 0 w 234"/>
              <a:gd name="T7" fmla="*/ 117 h 234"/>
              <a:gd name="T8" fmla="*/ 117 w 234"/>
              <a:gd name="T9" fmla="*/ 0 h 234"/>
              <a:gd name="T10" fmla="*/ 99 w 234"/>
              <a:gd name="T11" fmla="*/ 199 h 234"/>
              <a:gd name="T12" fmla="*/ 135 w 234"/>
              <a:gd name="T13" fmla="*/ 199 h 234"/>
              <a:gd name="T14" fmla="*/ 135 w 234"/>
              <a:gd name="T15" fmla="*/ 136 h 234"/>
              <a:gd name="T16" fmla="*/ 199 w 234"/>
              <a:gd name="T17" fmla="*/ 136 h 234"/>
              <a:gd name="T18" fmla="*/ 199 w 234"/>
              <a:gd name="T19" fmla="*/ 99 h 234"/>
              <a:gd name="T20" fmla="*/ 135 w 234"/>
              <a:gd name="T21" fmla="*/ 99 h 234"/>
              <a:gd name="T22" fmla="*/ 135 w 234"/>
              <a:gd name="T23" fmla="*/ 35 h 234"/>
              <a:gd name="T24" fmla="*/ 99 w 234"/>
              <a:gd name="T25" fmla="*/ 35 h 234"/>
              <a:gd name="T26" fmla="*/ 99 w 234"/>
              <a:gd name="T27" fmla="*/ 99 h 234"/>
              <a:gd name="T28" fmla="*/ 35 w 234"/>
              <a:gd name="T29" fmla="*/ 99 h 234"/>
              <a:gd name="T30" fmla="*/ 35 w 234"/>
              <a:gd name="T31" fmla="*/ 136 h 234"/>
              <a:gd name="T32" fmla="*/ 99 w 234"/>
              <a:gd name="T33" fmla="*/ 136 h 234"/>
              <a:gd name="T34" fmla="*/ 99 w 234"/>
              <a:gd name="T35" fmla="*/ 199 h 2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34" h="234">
                <a:moveTo>
                  <a:pt x="117" y="0"/>
                </a:moveTo>
                <a:cubicBezTo>
                  <a:pt x="182" y="0"/>
                  <a:pt x="234" y="52"/>
                  <a:pt x="234" y="117"/>
                </a:cubicBezTo>
                <a:cubicBezTo>
                  <a:pt x="234" y="182"/>
                  <a:pt x="182" y="234"/>
                  <a:pt x="117" y="234"/>
                </a:cubicBezTo>
                <a:cubicBezTo>
                  <a:pt x="52" y="234"/>
                  <a:pt x="0" y="182"/>
                  <a:pt x="0" y="117"/>
                </a:cubicBezTo>
                <a:cubicBezTo>
                  <a:pt x="0" y="52"/>
                  <a:pt x="52" y="0"/>
                  <a:pt x="117" y="0"/>
                </a:cubicBezTo>
                <a:close/>
                <a:moveTo>
                  <a:pt x="99" y="199"/>
                </a:moveTo>
                <a:lnTo>
                  <a:pt x="135" y="199"/>
                </a:lnTo>
                <a:lnTo>
                  <a:pt x="135" y="136"/>
                </a:lnTo>
                <a:lnTo>
                  <a:pt x="199" y="136"/>
                </a:lnTo>
                <a:lnTo>
                  <a:pt x="199" y="99"/>
                </a:lnTo>
                <a:lnTo>
                  <a:pt x="135" y="99"/>
                </a:lnTo>
                <a:lnTo>
                  <a:pt x="135" y="35"/>
                </a:lnTo>
                <a:lnTo>
                  <a:pt x="99" y="35"/>
                </a:lnTo>
                <a:lnTo>
                  <a:pt x="99" y="99"/>
                </a:lnTo>
                <a:lnTo>
                  <a:pt x="35" y="99"/>
                </a:lnTo>
                <a:lnTo>
                  <a:pt x="35" y="136"/>
                </a:lnTo>
                <a:lnTo>
                  <a:pt x="99" y="136"/>
                </a:lnTo>
                <a:lnTo>
                  <a:pt x="99" y="199"/>
                </a:lnTo>
                <a:close/>
              </a:path>
            </a:pathLst>
          </a:custGeom>
          <a:solidFill>
            <a:schemeClr val="bg1"/>
          </a:solidFill>
          <a:ln>
            <a:noFill/>
          </a:ln>
        </p:spPr>
        <p:txBody>
          <a:bodyPr/>
          <a:lstStyle/>
          <a:p>
            <a:pPr marL="0" marR="0" lvl="0" indent="0" algn="l" defTabSz="914400" rtl="0" eaLnBrk="1" fontAlgn="base" latinLnBrk="0" hangingPunct="1">
              <a:lnSpc>
                <a:spcPct val="100000"/>
              </a:lnSpc>
              <a:spcBef>
                <a:spcPct val="0"/>
              </a:spcBef>
              <a:spcAft>
                <a:spcPct val="0"/>
              </a:spcAft>
              <a:buClrTx/>
              <a:buSzTx/>
              <a:buFont typeface="Arial" pitchFamily="34" charset="0"/>
              <a:buNone/>
              <a:defRPr/>
            </a:pPr>
            <a:endParaRPr kumimoji="0" lang="zh-CN" altLang="en-US" sz="1600" b="0" i="0" u="none" strike="noStrike" kern="1200" cap="none" spc="0" normalizeH="0" baseline="0" noProof="0">
              <a:ln>
                <a:noFill/>
              </a:ln>
              <a:solidFill>
                <a:schemeClr val="bg1"/>
              </a:solidFill>
              <a:effectLst/>
              <a:uLnTx/>
              <a:uFillTx/>
              <a:latin typeface="微软雅黑" charset="0"/>
              <a:ea typeface="微软雅黑" charset="0"/>
              <a:cs typeface="+mn-cs"/>
            </a:endParaRPr>
          </a:p>
        </p:txBody>
      </p:sp>
      <p:sp>
        <p:nvSpPr>
          <p:cNvPr id="25" name="TextBox 24"/>
          <p:cNvSpPr txBox="1"/>
          <p:nvPr/>
        </p:nvSpPr>
        <p:spPr>
          <a:xfrm>
            <a:off x="4153535" y="3291840"/>
            <a:ext cx="2276475" cy="352425"/>
          </a:xfrm>
          <a:prstGeom prst="rect">
            <a:avLst/>
          </a:prstGeom>
          <a:noFill/>
        </p:spPr>
        <p:txBody>
          <a:bodyPr>
            <a:spAutoFit/>
          </a:bodyPr>
          <a:lstStyle/>
          <a:p>
            <a:pPr marL="0" marR="0" lvl="0" indent="0" algn="l" defTabSz="914400" rtl="0" eaLnBrk="1" fontAlgn="base" latinLnBrk="0" hangingPunct="1">
              <a:lnSpc>
                <a:spcPct val="100000"/>
              </a:lnSpc>
              <a:spcBef>
                <a:spcPct val="0"/>
              </a:spcBef>
              <a:spcAft>
                <a:spcPct val="0"/>
              </a:spcAft>
              <a:buClrTx/>
              <a:buSzTx/>
              <a:buFont typeface="Arial" pitchFamily="34" charset="0"/>
              <a:buNone/>
              <a:defRPr/>
            </a:pPr>
            <a:r>
              <a:rPr kumimoji="0" lang="zh-CN" altLang="en-US" sz="1600" b="0" i="0" u="none" strike="noStrike" kern="1200" cap="none" spc="0" normalizeH="0" baseline="0" noProof="0" dirty="0">
                <a:ln>
                  <a:noFill/>
                </a:ln>
                <a:solidFill>
                  <a:schemeClr val="bg1"/>
                </a:solidFill>
                <a:effectLst/>
                <a:uLnTx/>
                <a:uFillTx/>
                <a:latin typeface="微软雅黑" charset="0"/>
                <a:ea typeface="微软雅黑" charset="0"/>
                <a:cs typeface="+mn-cs"/>
              </a:rPr>
              <a:t>主要问题分析</a:t>
            </a:r>
          </a:p>
        </p:txBody>
      </p:sp>
      <p:sp>
        <p:nvSpPr>
          <p:cNvPr id="26" name="Freeform 21"/>
          <p:cNvSpPr>
            <a:spLocks noEditPoints="1"/>
          </p:cNvSpPr>
          <p:nvPr/>
        </p:nvSpPr>
        <p:spPr bwMode="auto">
          <a:xfrm>
            <a:off x="5788343" y="3333909"/>
            <a:ext cx="266700" cy="268288"/>
          </a:xfrm>
          <a:custGeom>
            <a:avLst/>
            <a:gdLst>
              <a:gd name="T0" fmla="*/ 117 w 234"/>
              <a:gd name="T1" fmla="*/ 0 h 234"/>
              <a:gd name="T2" fmla="*/ 234 w 234"/>
              <a:gd name="T3" fmla="*/ 117 h 234"/>
              <a:gd name="T4" fmla="*/ 117 w 234"/>
              <a:gd name="T5" fmla="*/ 234 h 234"/>
              <a:gd name="T6" fmla="*/ 0 w 234"/>
              <a:gd name="T7" fmla="*/ 117 h 234"/>
              <a:gd name="T8" fmla="*/ 117 w 234"/>
              <a:gd name="T9" fmla="*/ 0 h 234"/>
              <a:gd name="T10" fmla="*/ 99 w 234"/>
              <a:gd name="T11" fmla="*/ 199 h 234"/>
              <a:gd name="T12" fmla="*/ 135 w 234"/>
              <a:gd name="T13" fmla="*/ 199 h 234"/>
              <a:gd name="T14" fmla="*/ 135 w 234"/>
              <a:gd name="T15" fmla="*/ 136 h 234"/>
              <a:gd name="T16" fmla="*/ 199 w 234"/>
              <a:gd name="T17" fmla="*/ 136 h 234"/>
              <a:gd name="T18" fmla="*/ 199 w 234"/>
              <a:gd name="T19" fmla="*/ 99 h 234"/>
              <a:gd name="T20" fmla="*/ 135 w 234"/>
              <a:gd name="T21" fmla="*/ 99 h 234"/>
              <a:gd name="T22" fmla="*/ 135 w 234"/>
              <a:gd name="T23" fmla="*/ 35 h 234"/>
              <a:gd name="T24" fmla="*/ 99 w 234"/>
              <a:gd name="T25" fmla="*/ 35 h 234"/>
              <a:gd name="T26" fmla="*/ 99 w 234"/>
              <a:gd name="T27" fmla="*/ 99 h 234"/>
              <a:gd name="T28" fmla="*/ 35 w 234"/>
              <a:gd name="T29" fmla="*/ 99 h 234"/>
              <a:gd name="T30" fmla="*/ 35 w 234"/>
              <a:gd name="T31" fmla="*/ 136 h 234"/>
              <a:gd name="T32" fmla="*/ 99 w 234"/>
              <a:gd name="T33" fmla="*/ 136 h 234"/>
              <a:gd name="T34" fmla="*/ 99 w 234"/>
              <a:gd name="T35" fmla="*/ 199 h 2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34" h="234">
                <a:moveTo>
                  <a:pt x="117" y="0"/>
                </a:moveTo>
                <a:cubicBezTo>
                  <a:pt x="182" y="0"/>
                  <a:pt x="234" y="52"/>
                  <a:pt x="234" y="117"/>
                </a:cubicBezTo>
                <a:cubicBezTo>
                  <a:pt x="234" y="182"/>
                  <a:pt x="182" y="234"/>
                  <a:pt x="117" y="234"/>
                </a:cubicBezTo>
                <a:cubicBezTo>
                  <a:pt x="52" y="234"/>
                  <a:pt x="0" y="182"/>
                  <a:pt x="0" y="117"/>
                </a:cubicBezTo>
                <a:cubicBezTo>
                  <a:pt x="0" y="52"/>
                  <a:pt x="52" y="0"/>
                  <a:pt x="117" y="0"/>
                </a:cubicBezTo>
                <a:close/>
                <a:moveTo>
                  <a:pt x="99" y="199"/>
                </a:moveTo>
                <a:lnTo>
                  <a:pt x="135" y="199"/>
                </a:lnTo>
                <a:lnTo>
                  <a:pt x="135" y="136"/>
                </a:lnTo>
                <a:lnTo>
                  <a:pt x="199" y="136"/>
                </a:lnTo>
                <a:lnTo>
                  <a:pt x="199" y="99"/>
                </a:lnTo>
                <a:lnTo>
                  <a:pt x="135" y="99"/>
                </a:lnTo>
                <a:lnTo>
                  <a:pt x="135" y="35"/>
                </a:lnTo>
                <a:lnTo>
                  <a:pt x="99" y="35"/>
                </a:lnTo>
                <a:lnTo>
                  <a:pt x="99" y="99"/>
                </a:lnTo>
                <a:lnTo>
                  <a:pt x="35" y="99"/>
                </a:lnTo>
                <a:lnTo>
                  <a:pt x="35" y="136"/>
                </a:lnTo>
                <a:lnTo>
                  <a:pt x="99" y="136"/>
                </a:lnTo>
                <a:lnTo>
                  <a:pt x="99" y="199"/>
                </a:lnTo>
                <a:close/>
              </a:path>
            </a:pathLst>
          </a:custGeom>
          <a:solidFill>
            <a:schemeClr val="bg1"/>
          </a:solidFill>
          <a:ln>
            <a:noFill/>
          </a:ln>
        </p:spPr>
        <p:txBody>
          <a:bodyPr/>
          <a:lstStyle/>
          <a:p>
            <a:pPr marL="0" marR="0" lvl="0" indent="0" algn="l" defTabSz="914400" rtl="0" eaLnBrk="1" fontAlgn="base" latinLnBrk="0" hangingPunct="1">
              <a:lnSpc>
                <a:spcPct val="100000"/>
              </a:lnSpc>
              <a:spcBef>
                <a:spcPct val="0"/>
              </a:spcBef>
              <a:spcAft>
                <a:spcPct val="0"/>
              </a:spcAft>
              <a:buClrTx/>
              <a:buSzTx/>
              <a:buFont typeface="Arial" pitchFamily="34" charset="0"/>
              <a:buNone/>
              <a:defRPr/>
            </a:pPr>
            <a:endParaRPr kumimoji="0" lang="zh-CN" altLang="en-US" sz="1600" b="0" i="0" u="none" strike="noStrike" kern="1200" cap="none" spc="0" normalizeH="0" baseline="0" noProof="0">
              <a:ln>
                <a:noFill/>
              </a:ln>
              <a:solidFill>
                <a:schemeClr val="bg1"/>
              </a:solidFill>
              <a:effectLst/>
              <a:uLnTx/>
              <a:uFillTx/>
              <a:latin typeface="微软雅黑" charset="0"/>
              <a:ea typeface="微软雅黑" charset="0"/>
              <a:cs typeface="+mn-cs"/>
            </a:endParaRPr>
          </a:p>
        </p:txBody>
      </p:sp>
      <p:sp>
        <p:nvSpPr>
          <p:cNvPr id="27" name="TextBox 26"/>
          <p:cNvSpPr txBox="1"/>
          <p:nvPr/>
        </p:nvSpPr>
        <p:spPr>
          <a:xfrm>
            <a:off x="6083618" y="3291840"/>
            <a:ext cx="1309688" cy="352425"/>
          </a:xfrm>
          <a:prstGeom prst="rect">
            <a:avLst/>
          </a:prstGeom>
          <a:noFill/>
        </p:spPr>
        <p:txBody>
          <a:bodyPr>
            <a:spAutoFit/>
          </a:bodyPr>
          <a:lstStyle/>
          <a:p>
            <a:pPr marL="0" marR="0" lvl="0" indent="0" algn="l" defTabSz="914400" rtl="0" eaLnBrk="1" fontAlgn="base" latinLnBrk="0" hangingPunct="1">
              <a:lnSpc>
                <a:spcPct val="100000"/>
              </a:lnSpc>
              <a:spcBef>
                <a:spcPct val="0"/>
              </a:spcBef>
              <a:spcAft>
                <a:spcPct val="0"/>
              </a:spcAft>
              <a:buClrTx/>
              <a:buSzTx/>
              <a:buFont typeface="Arial" pitchFamily="34" charset="0"/>
              <a:buNone/>
              <a:defRPr/>
            </a:pPr>
            <a:r>
              <a:rPr kumimoji="0" lang="zh-CN" altLang="en-US" sz="1600" b="0" i="0" u="none" strike="noStrike" kern="1200" cap="none" spc="0" normalizeH="0" baseline="0" noProof="0" dirty="0">
                <a:ln>
                  <a:noFill/>
                </a:ln>
                <a:solidFill>
                  <a:schemeClr val="bg1"/>
                </a:solidFill>
                <a:effectLst/>
                <a:uLnTx/>
                <a:uFillTx/>
                <a:latin typeface="微软雅黑" charset="0"/>
                <a:ea typeface="微软雅黑" charset="0"/>
                <a:cs typeface="+mn-cs"/>
              </a:rPr>
              <a:t>问题评估</a:t>
            </a:r>
          </a:p>
        </p:txBody>
      </p:sp>
      <p:sp>
        <p:nvSpPr>
          <p:cNvPr id="28" name="Freeform 21"/>
          <p:cNvSpPr>
            <a:spLocks noEditPoints="1"/>
          </p:cNvSpPr>
          <p:nvPr/>
        </p:nvSpPr>
        <p:spPr bwMode="auto">
          <a:xfrm>
            <a:off x="7516178" y="3333909"/>
            <a:ext cx="266700" cy="268288"/>
          </a:xfrm>
          <a:custGeom>
            <a:avLst/>
            <a:gdLst>
              <a:gd name="T0" fmla="*/ 117 w 234"/>
              <a:gd name="T1" fmla="*/ 0 h 234"/>
              <a:gd name="T2" fmla="*/ 234 w 234"/>
              <a:gd name="T3" fmla="*/ 117 h 234"/>
              <a:gd name="T4" fmla="*/ 117 w 234"/>
              <a:gd name="T5" fmla="*/ 234 h 234"/>
              <a:gd name="T6" fmla="*/ 0 w 234"/>
              <a:gd name="T7" fmla="*/ 117 h 234"/>
              <a:gd name="T8" fmla="*/ 117 w 234"/>
              <a:gd name="T9" fmla="*/ 0 h 234"/>
              <a:gd name="T10" fmla="*/ 99 w 234"/>
              <a:gd name="T11" fmla="*/ 199 h 234"/>
              <a:gd name="T12" fmla="*/ 135 w 234"/>
              <a:gd name="T13" fmla="*/ 199 h 234"/>
              <a:gd name="T14" fmla="*/ 135 w 234"/>
              <a:gd name="T15" fmla="*/ 136 h 234"/>
              <a:gd name="T16" fmla="*/ 199 w 234"/>
              <a:gd name="T17" fmla="*/ 136 h 234"/>
              <a:gd name="T18" fmla="*/ 199 w 234"/>
              <a:gd name="T19" fmla="*/ 99 h 234"/>
              <a:gd name="T20" fmla="*/ 135 w 234"/>
              <a:gd name="T21" fmla="*/ 99 h 234"/>
              <a:gd name="T22" fmla="*/ 135 w 234"/>
              <a:gd name="T23" fmla="*/ 35 h 234"/>
              <a:gd name="T24" fmla="*/ 99 w 234"/>
              <a:gd name="T25" fmla="*/ 35 h 234"/>
              <a:gd name="T26" fmla="*/ 99 w 234"/>
              <a:gd name="T27" fmla="*/ 99 h 234"/>
              <a:gd name="T28" fmla="*/ 35 w 234"/>
              <a:gd name="T29" fmla="*/ 99 h 234"/>
              <a:gd name="T30" fmla="*/ 35 w 234"/>
              <a:gd name="T31" fmla="*/ 136 h 234"/>
              <a:gd name="T32" fmla="*/ 99 w 234"/>
              <a:gd name="T33" fmla="*/ 136 h 234"/>
              <a:gd name="T34" fmla="*/ 99 w 234"/>
              <a:gd name="T35" fmla="*/ 199 h 2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34" h="234">
                <a:moveTo>
                  <a:pt x="117" y="0"/>
                </a:moveTo>
                <a:cubicBezTo>
                  <a:pt x="182" y="0"/>
                  <a:pt x="234" y="52"/>
                  <a:pt x="234" y="117"/>
                </a:cubicBezTo>
                <a:cubicBezTo>
                  <a:pt x="234" y="182"/>
                  <a:pt x="182" y="234"/>
                  <a:pt x="117" y="234"/>
                </a:cubicBezTo>
                <a:cubicBezTo>
                  <a:pt x="52" y="234"/>
                  <a:pt x="0" y="182"/>
                  <a:pt x="0" y="117"/>
                </a:cubicBezTo>
                <a:cubicBezTo>
                  <a:pt x="0" y="52"/>
                  <a:pt x="52" y="0"/>
                  <a:pt x="117" y="0"/>
                </a:cubicBezTo>
                <a:close/>
                <a:moveTo>
                  <a:pt x="99" y="199"/>
                </a:moveTo>
                <a:lnTo>
                  <a:pt x="135" y="199"/>
                </a:lnTo>
                <a:lnTo>
                  <a:pt x="135" y="136"/>
                </a:lnTo>
                <a:lnTo>
                  <a:pt x="199" y="136"/>
                </a:lnTo>
                <a:lnTo>
                  <a:pt x="199" y="99"/>
                </a:lnTo>
                <a:lnTo>
                  <a:pt x="135" y="99"/>
                </a:lnTo>
                <a:lnTo>
                  <a:pt x="135" y="35"/>
                </a:lnTo>
                <a:lnTo>
                  <a:pt x="99" y="35"/>
                </a:lnTo>
                <a:lnTo>
                  <a:pt x="99" y="99"/>
                </a:lnTo>
                <a:lnTo>
                  <a:pt x="35" y="99"/>
                </a:lnTo>
                <a:lnTo>
                  <a:pt x="35" y="136"/>
                </a:lnTo>
                <a:lnTo>
                  <a:pt x="99" y="136"/>
                </a:lnTo>
                <a:lnTo>
                  <a:pt x="99" y="199"/>
                </a:lnTo>
                <a:close/>
              </a:path>
            </a:pathLst>
          </a:custGeom>
          <a:solidFill>
            <a:schemeClr val="bg1"/>
          </a:solidFill>
          <a:ln>
            <a:noFill/>
          </a:ln>
        </p:spPr>
        <p:txBody>
          <a:bodyPr/>
          <a:lstStyle/>
          <a:p>
            <a:pPr marL="0" marR="0" lvl="0" indent="0" algn="l" defTabSz="914400" rtl="0" eaLnBrk="1" fontAlgn="base" latinLnBrk="0" hangingPunct="1">
              <a:lnSpc>
                <a:spcPct val="100000"/>
              </a:lnSpc>
              <a:spcBef>
                <a:spcPct val="0"/>
              </a:spcBef>
              <a:spcAft>
                <a:spcPct val="0"/>
              </a:spcAft>
              <a:buClrTx/>
              <a:buSzTx/>
              <a:buFont typeface="Arial" pitchFamily="34" charset="0"/>
              <a:buNone/>
              <a:defRPr/>
            </a:pPr>
            <a:endParaRPr kumimoji="0" lang="zh-CN" altLang="en-US" sz="1600" b="0" i="0" u="none" strike="noStrike" kern="1200" cap="none" spc="0" normalizeH="0" baseline="0" noProof="0">
              <a:ln>
                <a:noFill/>
              </a:ln>
              <a:solidFill>
                <a:schemeClr val="bg1"/>
              </a:solidFill>
              <a:effectLst/>
              <a:uLnTx/>
              <a:uFillTx/>
              <a:latin typeface="微软雅黑" charset="0"/>
              <a:ea typeface="微软雅黑" charset="0"/>
              <a:cs typeface="+mn-cs"/>
            </a:endParaRPr>
          </a:p>
        </p:txBody>
      </p:sp>
      <p:sp>
        <p:nvSpPr>
          <p:cNvPr id="29" name="TextBox 28"/>
          <p:cNvSpPr txBox="1"/>
          <p:nvPr/>
        </p:nvSpPr>
        <p:spPr>
          <a:xfrm>
            <a:off x="7811770" y="3291840"/>
            <a:ext cx="1083310" cy="352425"/>
          </a:xfrm>
          <a:prstGeom prst="rect">
            <a:avLst/>
          </a:prstGeom>
          <a:noFill/>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 typeface="Arial" pitchFamily="34" charset="0"/>
              <a:buNone/>
              <a:defRPr/>
            </a:pPr>
            <a:r>
              <a:rPr kumimoji="0" lang="zh-CN" altLang="en-US" sz="1600" b="0" i="0" u="none" strike="noStrike" kern="1200" cap="none" spc="0" normalizeH="0" baseline="0" noProof="0" dirty="0">
                <a:ln>
                  <a:noFill/>
                </a:ln>
                <a:solidFill>
                  <a:schemeClr val="bg1"/>
                </a:solidFill>
                <a:effectLst/>
                <a:uLnTx/>
                <a:uFillTx/>
                <a:latin typeface="微软雅黑" charset="0"/>
                <a:ea typeface="微软雅黑" charset="0"/>
                <a:cs typeface="+mn-cs"/>
              </a:rPr>
              <a:t>相关建议</a:t>
            </a:r>
          </a:p>
        </p:txBody>
      </p:sp>
      <p:sp>
        <p:nvSpPr>
          <p:cNvPr id="30" name="Freeform 21"/>
          <p:cNvSpPr>
            <a:spLocks noEditPoints="1"/>
          </p:cNvSpPr>
          <p:nvPr/>
        </p:nvSpPr>
        <p:spPr bwMode="auto">
          <a:xfrm>
            <a:off x="3858260" y="3765391"/>
            <a:ext cx="266700" cy="268288"/>
          </a:xfrm>
          <a:custGeom>
            <a:avLst/>
            <a:gdLst>
              <a:gd name="T0" fmla="*/ 117 w 234"/>
              <a:gd name="T1" fmla="*/ 0 h 234"/>
              <a:gd name="T2" fmla="*/ 234 w 234"/>
              <a:gd name="T3" fmla="*/ 117 h 234"/>
              <a:gd name="T4" fmla="*/ 117 w 234"/>
              <a:gd name="T5" fmla="*/ 234 h 234"/>
              <a:gd name="T6" fmla="*/ 0 w 234"/>
              <a:gd name="T7" fmla="*/ 117 h 234"/>
              <a:gd name="T8" fmla="*/ 117 w 234"/>
              <a:gd name="T9" fmla="*/ 0 h 234"/>
              <a:gd name="T10" fmla="*/ 99 w 234"/>
              <a:gd name="T11" fmla="*/ 199 h 234"/>
              <a:gd name="T12" fmla="*/ 135 w 234"/>
              <a:gd name="T13" fmla="*/ 199 h 234"/>
              <a:gd name="T14" fmla="*/ 135 w 234"/>
              <a:gd name="T15" fmla="*/ 136 h 234"/>
              <a:gd name="T16" fmla="*/ 199 w 234"/>
              <a:gd name="T17" fmla="*/ 136 h 234"/>
              <a:gd name="T18" fmla="*/ 199 w 234"/>
              <a:gd name="T19" fmla="*/ 99 h 234"/>
              <a:gd name="T20" fmla="*/ 135 w 234"/>
              <a:gd name="T21" fmla="*/ 99 h 234"/>
              <a:gd name="T22" fmla="*/ 135 w 234"/>
              <a:gd name="T23" fmla="*/ 35 h 234"/>
              <a:gd name="T24" fmla="*/ 99 w 234"/>
              <a:gd name="T25" fmla="*/ 35 h 234"/>
              <a:gd name="T26" fmla="*/ 99 w 234"/>
              <a:gd name="T27" fmla="*/ 99 h 234"/>
              <a:gd name="T28" fmla="*/ 35 w 234"/>
              <a:gd name="T29" fmla="*/ 99 h 234"/>
              <a:gd name="T30" fmla="*/ 35 w 234"/>
              <a:gd name="T31" fmla="*/ 136 h 234"/>
              <a:gd name="T32" fmla="*/ 99 w 234"/>
              <a:gd name="T33" fmla="*/ 136 h 234"/>
              <a:gd name="T34" fmla="*/ 99 w 234"/>
              <a:gd name="T35" fmla="*/ 199 h 2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34" h="234">
                <a:moveTo>
                  <a:pt x="117" y="0"/>
                </a:moveTo>
                <a:cubicBezTo>
                  <a:pt x="182" y="0"/>
                  <a:pt x="234" y="52"/>
                  <a:pt x="234" y="117"/>
                </a:cubicBezTo>
                <a:cubicBezTo>
                  <a:pt x="234" y="182"/>
                  <a:pt x="182" y="234"/>
                  <a:pt x="117" y="234"/>
                </a:cubicBezTo>
                <a:cubicBezTo>
                  <a:pt x="52" y="234"/>
                  <a:pt x="0" y="182"/>
                  <a:pt x="0" y="117"/>
                </a:cubicBezTo>
                <a:cubicBezTo>
                  <a:pt x="0" y="52"/>
                  <a:pt x="52" y="0"/>
                  <a:pt x="117" y="0"/>
                </a:cubicBezTo>
                <a:close/>
                <a:moveTo>
                  <a:pt x="99" y="199"/>
                </a:moveTo>
                <a:lnTo>
                  <a:pt x="135" y="199"/>
                </a:lnTo>
                <a:lnTo>
                  <a:pt x="135" y="136"/>
                </a:lnTo>
                <a:lnTo>
                  <a:pt x="199" y="136"/>
                </a:lnTo>
                <a:lnTo>
                  <a:pt x="199" y="99"/>
                </a:lnTo>
                <a:lnTo>
                  <a:pt x="135" y="99"/>
                </a:lnTo>
                <a:lnTo>
                  <a:pt x="135" y="35"/>
                </a:lnTo>
                <a:lnTo>
                  <a:pt x="99" y="35"/>
                </a:lnTo>
                <a:lnTo>
                  <a:pt x="99" y="99"/>
                </a:lnTo>
                <a:lnTo>
                  <a:pt x="35" y="99"/>
                </a:lnTo>
                <a:lnTo>
                  <a:pt x="35" y="136"/>
                </a:lnTo>
                <a:lnTo>
                  <a:pt x="99" y="136"/>
                </a:lnTo>
                <a:lnTo>
                  <a:pt x="99" y="199"/>
                </a:lnTo>
                <a:close/>
              </a:path>
            </a:pathLst>
          </a:custGeom>
          <a:solidFill>
            <a:schemeClr val="bg1"/>
          </a:solidFill>
          <a:ln>
            <a:noFill/>
          </a:ln>
        </p:spPr>
        <p:txBody>
          <a:bodyPr/>
          <a:lstStyle/>
          <a:p>
            <a:pPr marL="0" marR="0" lvl="0" indent="0" algn="l" defTabSz="914400" rtl="0" eaLnBrk="1" fontAlgn="base" latinLnBrk="0" hangingPunct="1">
              <a:lnSpc>
                <a:spcPct val="100000"/>
              </a:lnSpc>
              <a:spcBef>
                <a:spcPct val="0"/>
              </a:spcBef>
              <a:spcAft>
                <a:spcPct val="0"/>
              </a:spcAft>
              <a:buClrTx/>
              <a:buSzTx/>
              <a:buFont typeface="Arial" pitchFamily="34" charset="0"/>
              <a:buNone/>
              <a:defRPr/>
            </a:pPr>
            <a:endParaRPr kumimoji="0" lang="zh-CN" altLang="en-US" sz="1600" b="0" i="0" u="none" strike="noStrike" kern="1200" cap="none" spc="0" normalizeH="0" baseline="0" noProof="0">
              <a:ln>
                <a:noFill/>
              </a:ln>
              <a:solidFill>
                <a:schemeClr val="bg1"/>
              </a:solidFill>
              <a:effectLst/>
              <a:uLnTx/>
              <a:uFillTx/>
              <a:latin typeface="微软雅黑" charset="0"/>
              <a:ea typeface="微软雅黑" charset="0"/>
              <a:cs typeface="+mn-cs"/>
            </a:endParaRPr>
          </a:p>
        </p:txBody>
      </p:sp>
      <p:sp>
        <p:nvSpPr>
          <p:cNvPr id="31" name="TextBox 30"/>
          <p:cNvSpPr txBox="1"/>
          <p:nvPr/>
        </p:nvSpPr>
        <p:spPr>
          <a:xfrm>
            <a:off x="4153535" y="3723323"/>
            <a:ext cx="2276475" cy="352425"/>
          </a:xfrm>
          <a:prstGeom prst="rect">
            <a:avLst/>
          </a:prstGeom>
          <a:noFill/>
        </p:spPr>
        <p:txBody>
          <a:bodyPr>
            <a:spAutoFit/>
          </a:bodyPr>
          <a:lstStyle/>
          <a:p>
            <a:pPr marL="0" marR="0" lvl="0" indent="0" algn="l" defTabSz="914400" rtl="0" eaLnBrk="1" fontAlgn="base" latinLnBrk="0" hangingPunct="1">
              <a:lnSpc>
                <a:spcPct val="100000"/>
              </a:lnSpc>
              <a:spcBef>
                <a:spcPct val="0"/>
              </a:spcBef>
              <a:spcAft>
                <a:spcPct val="0"/>
              </a:spcAft>
              <a:buClrTx/>
              <a:buSzTx/>
              <a:buFont typeface="Arial" pitchFamily="34" charset="0"/>
              <a:buNone/>
              <a:defRPr/>
            </a:pPr>
            <a:r>
              <a:rPr kumimoji="0" lang="zh-CN" altLang="en-US" sz="1600" b="0" i="0" u="none" strike="noStrike" kern="1200" cap="none" spc="0" normalizeH="0" baseline="0" noProof="0" dirty="0">
                <a:ln>
                  <a:noFill/>
                </a:ln>
                <a:solidFill>
                  <a:schemeClr val="bg1"/>
                </a:solidFill>
                <a:effectLst/>
                <a:uLnTx/>
                <a:uFillTx/>
                <a:latin typeface="微软雅黑" charset="0"/>
                <a:ea typeface="微软雅黑" charset="0"/>
                <a:cs typeface="+mn-cs"/>
              </a:rPr>
              <a:t>研究总结</a:t>
            </a:r>
          </a:p>
        </p:txBody>
      </p:sp>
      <p:sp>
        <p:nvSpPr>
          <p:cNvPr id="32" name="Freeform 21"/>
          <p:cNvSpPr>
            <a:spLocks noEditPoints="1"/>
          </p:cNvSpPr>
          <p:nvPr/>
        </p:nvSpPr>
        <p:spPr bwMode="auto">
          <a:xfrm>
            <a:off x="5788343" y="3765391"/>
            <a:ext cx="266700" cy="268288"/>
          </a:xfrm>
          <a:custGeom>
            <a:avLst/>
            <a:gdLst>
              <a:gd name="T0" fmla="*/ 117 w 234"/>
              <a:gd name="T1" fmla="*/ 0 h 234"/>
              <a:gd name="T2" fmla="*/ 234 w 234"/>
              <a:gd name="T3" fmla="*/ 117 h 234"/>
              <a:gd name="T4" fmla="*/ 117 w 234"/>
              <a:gd name="T5" fmla="*/ 234 h 234"/>
              <a:gd name="T6" fmla="*/ 0 w 234"/>
              <a:gd name="T7" fmla="*/ 117 h 234"/>
              <a:gd name="T8" fmla="*/ 117 w 234"/>
              <a:gd name="T9" fmla="*/ 0 h 234"/>
              <a:gd name="T10" fmla="*/ 99 w 234"/>
              <a:gd name="T11" fmla="*/ 199 h 234"/>
              <a:gd name="T12" fmla="*/ 135 w 234"/>
              <a:gd name="T13" fmla="*/ 199 h 234"/>
              <a:gd name="T14" fmla="*/ 135 w 234"/>
              <a:gd name="T15" fmla="*/ 136 h 234"/>
              <a:gd name="T16" fmla="*/ 199 w 234"/>
              <a:gd name="T17" fmla="*/ 136 h 234"/>
              <a:gd name="T18" fmla="*/ 199 w 234"/>
              <a:gd name="T19" fmla="*/ 99 h 234"/>
              <a:gd name="T20" fmla="*/ 135 w 234"/>
              <a:gd name="T21" fmla="*/ 99 h 234"/>
              <a:gd name="T22" fmla="*/ 135 w 234"/>
              <a:gd name="T23" fmla="*/ 35 h 234"/>
              <a:gd name="T24" fmla="*/ 99 w 234"/>
              <a:gd name="T25" fmla="*/ 35 h 234"/>
              <a:gd name="T26" fmla="*/ 99 w 234"/>
              <a:gd name="T27" fmla="*/ 99 h 234"/>
              <a:gd name="T28" fmla="*/ 35 w 234"/>
              <a:gd name="T29" fmla="*/ 99 h 234"/>
              <a:gd name="T30" fmla="*/ 35 w 234"/>
              <a:gd name="T31" fmla="*/ 136 h 234"/>
              <a:gd name="T32" fmla="*/ 99 w 234"/>
              <a:gd name="T33" fmla="*/ 136 h 234"/>
              <a:gd name="T34" fmla="*/ 99 w 234"/>
              <a:gd name="T35" fmla="*/ 199 h 2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34" h="234">
                <a:moveTo>
                  <a:pt x="117" y="0"/>
                </a:moveTo>
                <a:cubicBezTo>
                  <a:pt x="182" y="0"/>
                  <a:pt x="234" y="52"/>
                  <a:pt x="234" y="117"/>
                </a:cubicBezTo>
                <a:cubicBezTo>
                  <a:pt x="234" y="182"/>
                  <a:pt x="182" y="234"/>
                  <a:pt x="117" y="234"/>
                </a:cubicBezTo>
                <a:cubicBezTo>
                  <a:pt x="52" y="234"/>
                  <a:pt x="0" y="182"/>
                  <a:pt x="0" y="117"/>
                </a:cubicBezTo>
                <a:cubicBezTo>
                  <a:pt x="0" y="52"/>
                  <a:pt x="52" y="0"/>
                  <a:pt x="117" y="0"/>
                </a:cubicBezTo>
                <a:close/>
                <a:moveTo>
                  <a:pt x="99" y="199"/>
                </a:moveTo>
                <a:lnTo>
                  <a:pt x="135" y="199"/>
                </a:lnTo>
                <a:lnTo>
                  <a:pt x="135" y="136"/>
                </a:lnTo>
                <a:lnTo>
                  <a:pt x="199" y="136"/>
                </a:lnTo>
                <a:lnTo>
                  <a:pt x="199" y="99"/>
                </a:lnTo>
                <a:lnTo>
                  <a:pt x="135" y="99"/>
                </a:lnTo>
                <a:lnTo>
                  <a:pt x="135" y="35"/>
                </a:lnTo>
                <a:lnTo>
                  <a:pt x="99" y="35"/>
                </a:lnTo>
                <a:lnTo>
                  <a:pt x="99" y="99"/>
                </a:lnTo>
                <a:lnTo>
                  <a:pt x="35" y="99"/>
                </a:lnTo>
                <a:lnTo>
                  <a:pt x="35" y="136"/>
                </a:lnTo>
                <a:lnTo>
                  <a:pt x="99" y="136"/>
                </a:lnTo>
                <a:lnTo>
                  <a:pt x="99" y="199"/>
                </a:lnTo>
                <a:close/>
              </a:path>
            </a:pathLst>
          </a:custGeom>
          <a:solidFill>
            <a:schemeClr val="bg1"/>
          </a:solidFill>
          <a:ln>
            <a:noFill/>
          </a:ln>
        </p:spPr>
        <p:txBody>
          <a:bodyPr/>
          <a:lstStyle/>
          <a:p>
            <a:pPr marL="0" marR="0" lvl="0" indent="0" algn="l" defTabSz="914400" rtl="0" eaLnBrk="1" fontAlgn="base" latinLnBrk="0" hangingPunct="1">
              <a:lnSpc>
                <a:spcPct val="100000"/>
              </a:lnSpc>
              <a:spcBef>
                <a:spcPct val="0"/>
              </a:spcBef>
              <a:spcAft>
                <a:spcPct val="0"/>
              </a:spcAft>
              <a:buClrTx/>
              <a:buSzTx/>
              <a:buFont typeface="Arial" pitchFamily="34" charset="0"/>
              <a:buNone/>
              <a:defRPr/>
            </a:pPr>
            <a:endParaRPr kumimoji="0" lang="zh-CN" altLang="en-US" sz="1600" b="0" i="0" u="none" strike="noStrike" kern="1200" cap="none" spc="0" normalizeH="0" baseline="0" noProof="0">
              <a:ln>
                <a:noFill/>
              </a:ln>
              <a:solidFill>
                <a:schemeClr val="bg1"/>
              </a:solidFill>
              <a:effectLst/>
              <a:uLnTx/>
              <a:uFillTx/>
              <a:latin typeface="微软雅黑" charset="0"/>
              <a:ea typeface="微软雅黑" charset="0"/>
              <a:cs typeface="+mn-cs"/>
            </a:endParaRPr>
          </a:p>
        </p:txBody>
      </p:sp>
      <p:sp>
        <p:nvSpPr>
          <p:cNvPr id="33" name="TextBox 32"/>
          <p:cNvSpPr txBox="1"/>
          <p:nvPr/>
        </p:nvSpPr>
        <p:spPr>
          <a:xfrm>
            <a:off x="6083618" y="3723323"/>
            <a:ext cx="1752600" cy="352425"/>
          </a:xfrm>
          <a:prstGeom prst="rect">
            <a:avLst/>
          </a:prstGeom>
          <a:noFill/>
        </p:spPr>
        <p:txBody>
          <a:bodyPr>
            <a:spAutoFit/>
          </a:bodyPr>
          <a:lstStyle/>
          <a:p>
            <a:pPr marL="0" marR="0" lvl="0" indent="0" algn="l" defTabSz="914400" rtl="0" eaLnBrk="1" fontAlgn="base" latinLnBrk="0" hangingPunct="1">
              <a:lnSpc>
                <a:spcPct val="100000"/>
              </a:lnSpc>
              <a:spcBef>
                <a:spcPct val="0"/>
              </a:spcBef>
              <a:spcAft>
                <a:spcPct val="0"/>
              </a:spcAft>
              <a:buClrTx/>
              <a:buSzTx/>
              <a:buFont typeface="Arial" pitchFamily="34" charset="0"/>
              <a:buNone/>
              <a:defRPr/>
            </a:pPr>
            <a:r>
              <a:rPr kumimoji="0" lang="zh-CN" altLang="en-US" sz="1600" b="0" i="0" u="none" strike="noStrike" kern="1200" cap="none" spc="0" normalizeH="0" baseline="0" noProof="0" dirty="0">
                <a:ln>
                  <a:noFill/>
                </a:ln>
                <a:solidFill>
                  <a:schemeClr val="bg1"/>
                </a:solidFill>
                <a:effectLst/>
                <a:uLnTx/>
                <a:uFillTx/>
                <a:latin typeface="微软雅黑" charset="0"/>
                <a:ea typeface="微软雅黑" charset="0"/>
                <a:cs typeface="+mn-cs"/>
              </a:rPr>
              <a:t>亮点与不足</a:t>
            </a:r>
          </a:p>
        </p:txBody>
      </p:sp>
      <p:sp>
        <p:nvSpPr>
          <p:cNvPr id="2" name="矩形 1"/>
          <p:cNvSpPr/>
          <p:nvPr/>
        </p:nvSpPr>
        <p:spPr>
          <a:xfrm>
            <a:off x="-1" y="1995686"/>
            <a:ext cx="1295637" cy="1152127"/>
          </a:xfrm>
          <a:prstGeom prst="rect">
            <a:avLst/>
          </a:prstGeom>
          <a:solidFill>
            <a:srgbClr val="FF474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dirty="0"/>
          </a:p>
        </p:txBody>
      </p:sp>
      <p:sp>
        <p:nvSpPr>
          <p:cNvPr id="6" name="矩形 5"/>
          <p:cNvSpPr/>
          <p:nvPr/>
        </p:nvSpPr>
        <p:spPr>
          <a:xfrm>
            <a:off x="2736540" y="1995687"/>
            <a:ext cx="6407460" cy="1152126"/>
          </a:xfrm>
          <a:prstGeom prst="rect">
            <a:avLst/>
          </a:prstGeom>
          <a:solidFill>
            <a:srgbClr val="91D10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800" dirty="0"/>
          </a:p>
        </p:txBody>
      </p:sp>
      <p:sp>
        <p:nvSpPr>
          <p:cNvPr id="7" name="TextBox 6"/>
          <p:cNvSpPr txBox="1"/>
          <p:nvPr/>
        </p:nvSpPr>
        <p:spPr>
          <a:xfrm>
            <a:off x="2915816" y="2067694"/>
            <a:ext cx="1872208" cy="944880"/>
          </a:xfrm>
          <a:prstGeom prst="rect">
            <a:avLst/>
          </a:prstGeom>
          <a:noFill/>
        </p:spPr>
        <p:txBody>
          <a:bodyPr wrap="square" rtlCol="0">
            <a:spAutoFit/>
          </a:bodyPr>
          <a:lstStyle/>
          <a:p>
            <a:r>
              <a:rPr lang="en-US" altLang="zh-CN" sz="2800" dirty="0" smtClean="0">
                <a:solidFill>
                  <a:schemeClr val="bg1"/>
                </a:solidFill>
                <a:latin typeface="8Pin Matrix" pitchFamily="2" charset="0"/>
              </a:rPr>
              <a:t>PART </a:t>
            </a:r>
            <a:r>
              <a:rPr lang="en-US" altLang="zh-CN" sz="2800" dirty="0" smtClean="0">
                <a:solidFill>
                  <a:schemeClr val="bg1"/>
                </a:solidFill>
                <a:latin typeface="8Pin Matrix" pitchFamily="2" charset="0"/>
                <a:ea typeface="微软雅黑" charset="0"/>
              </a:rPr>
              <a:t>F</a:t>
            </a:r>
            <a:r>
              <a:rPr lang="en-US" sz="2800" dirty="0" smtClean="0">
                <a:solidFill>
                  <a:schemeClr val="bg1"/>
                </a:solidFill>
                <a:latin typeface="+mj-lt"/>
                <a:ea typeface="微软雅黑" charset="0"/>
              </a:rPr>
              <a:t>IV</a:t>
            </a:r>
            <a:r>
              <a:rPr lang="en-US" sz="2800" dirty="0" smtClean="0">
                <a:solidFill>
                  <a:schemeClr val="bg1"/>
                </a:solidFill>
                <a:latin typeface="8Pin Matrix" pitchFamily="2" charset="0"/>
                <a:ea typeface="微软雅黑" charset="0"/>
              </a:rPr>
              <a:t>E</a:t>
            </a:r>
            <a:endParaRPr lang="en-US" sz="2800" dirty="0">
              <a:solidFill>
                <a:schemeClr val="bg1"/>
              </a:solidFill>
              <a:latin typeface="8Pin Matrix" pitchFamily="2" charset="0"/>
              <a:ea typeface="微软雅黑" charset="0"/>
            </a:endParaRPr>
          </a:p>
        </p:txBody>
      </p:sp>
      <p:sp>
        <p:nvSpPr>
          <p:cNvPr id="24" name="TextBox 23"/>
          <p:cNvSpPr txBox="1"/>
          <p:nvPr/>
        </p:nvSpPr>
        <p:spPr>
          <a:xfrm>
            <a:off x="3563620" y="2211705"/>
            <a:ext cx="5931535" cy="743585"/>
          </a:xfrm>
          <a:prstGeom prst="rect">
            <a:avLst/>
          </a:prstGeom>
          <a:noFill/>
          <a:ln w="9525">
            <a:noFill/>
            <a:miter/>
          </a:ln>
        </p:spPr>
        <p:txBody>
          <a:bodyPr wrap="square">
            <a:spAutoFit/>
          </a:bodyPr>
          <a:lstStyle/>
          <a:p>
            <a:pPr lvl="0" algn="ctr" eaLnBrk="1" hangingPunct="1"/>
            <a:r>
              <a:rPr lang="zh-CN" altLang="en-US" sz="4000" b="1" dirty="0">
                <a:solidFill>
                  <a:schemeClr val="bg1"/>
                </a:solidFill>
                <a:latin typeface="微软雅黑" pitchFamily="34" charset="-122"/>
                <a:ea typeface="微软雅黑" pitchFamily="34" charset="-122"/>
              </a:rPr>
              <a:t>相关建议与论文结论</a:t>
            </a:r>
          </a:p>
        </p:txBody>
      </p:sp>
    </p:spTree>
  </p:cSld>
  <p:clrMapOvr>
    <a:masterClrMapping/>
  </p:clrMapOvr>
  <mc:AlternateContent xmlns:mc="http://schemas.openxmlformats.org/markup-compatibility/2006" xmlns:p14="http://schemas.microsoft.com/office/powerpoint/2010/main">
    <mc:Choice Requires="p14">
      <p:transition spd="slow" p14:dur="1600" advClick="0" advTm="6000">
        <p14:prism isInverted="1"/>
      </p:transition>
    </mc:Choice>
    <mc:Fallback xmlns="">
      <p:transition spd="slow" advClick="0" advTm="6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randombar(horizontal)">
                                      <p:cBhvr>
                                        <p:cTn id="7" dur="500"/>
                                        <p:tgtEl>
                                          <p:spTgt spid="2"/>
                                        </p:tgtEl>
                                      </p:cBhvr>
                                    </p:animEffect>
                                  </p:childTnLst>
                                </p:cTn>
                              </p:par>
                              <p:par>
                                <p:cTn id="8" presetID="14" presetClass="entr" presetSubtype="10" fill="hold" grpId="0"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randombar(horizontal)">
                                      <p:cBhvr>
                                        <p:cTn id="10" dur="500"/>
                                        <p:tgtEl>
                                          <p:spTgt spid="6"/>
                                        </p:tgtEl>
                                      </p:cBhvr>
                                    </p:animEffect>
                                  </p:childTnLst>
                                </p:cTn>
                              </p:par>
                            </p:childTnLst>
                          </p:cTn>
                        </p:par>
                      </p:childTnLst>
                    </p:cTn>
                  </p:par>
                  <p:par>
                    <p:cTn id="11" fill="hold">
                      <p:stCondLst>
                        <p:cond delay="indefinite"/>
                      </p:stCondLst>
                      <p:childTnLst>
                        <p:par>
                          <p:cTn id="12" fill="hold">
                            <p:stCondLst>
                              <p:cond delay="0"/>
                            </p:stCondLst>
                            <p:childTnLst>
                              <p:par>
                                <p:cTn id="13" presetID="2" presetClass="entr" presetSubtype="4" fill="hold" grpId="0" nodeType="clickEffect">
                                  <p:stCondLst>
                                    <p:cond delay="0"/>
                                  </p:stCondLst>
                                  <p:childTnLst>
                                    <p:set>
                                      <p:cBhvr>
                                        <p:cTn id="14" dur="1" fill="hold">
                                          <p:stCondLst>
                                            <p:cond delay="0"/>
                                          </p:stCondLst>
                                        </p:cTn>
                                        <p:tgtEl>
                                          <p:spTgt spid="7"/>
                                        </p:tgtEl>
                                        <p:attrNameLst>
                                          <p:attrName>style.visibility</p:attrName>
                                        </p:attrNameLst>
                                      </p:cBhvr>
                                      <p:to>
                                        <p:strVal val="visible"/>
                                      </p:to>
                                    </p:set>
                                    <p:anim calcmode="lin" valueType="num">
                                      <p:cBhvr additive="base">
                                        <p:cTn id="15" dur="500" fill="hold"/>
                                        <p:tgtEl>
                                          <p:spTgt spid="7"/>
                                        </p:tgtEl>
                                        <p:attrNameLst>
                                          <p:attrName>ppt_x</p:attrName>
                                        </p:attrNameLst>
                                      </p:cBhvr>
                                      <p:tavLst>
                                        <p:tav tm="0">
                                          <p:val>
                                            <p:strVal val="#ppt_x"/>
                                          </p:val>
                                        </p:tav>
                                        <p:tav tm="100000">
                                          <p:val>
                                            <p:strVal val="#ppt_x"/>
                                          </p:val>
                                        </p:tav>
                                      </p:tavLst>
                                    </p:anim>
                                    <p:anim calcmode="lin" valueType="num">
                                      <p:cBhvr additive="base">
                                        <p:cTn id="16" dur="500" fill="hold"/>
                                        <p:tgtEl>
                                          <p:spTgt spid="7"/>
                                        </p:tgtEl>
                                        <p:attrNameLst>
                                          <p:attrName>ppt_y</p:attrName>
                                        </p:attrNameLst>
                                      </p:cBhvr>
                                      <p:tavLst>
                                        <p:tav tm="0">
                                          <p:val>
                                            <p:strVal val="1+#ppt_h/2"/>
                                          </p:val>
                                        </p:tav>
                                        <p:tav tm="100000">
                                          <p:val>
                                            <p:strVal val="#ppt_y"/>
                                          </p:val>
                                        </p:tav>
                                      </p:tavLst>
                                    </p:anim>
                                  </p:childTnLst>
                                </p:cTn>
                              </p:par>
                            </p:childTnLst>
                          </p:cTn>
                        </p:par>
                        <p:par>
                          <p:cTn id="17" fill="hold">
                            <p:stCondLst>
                              <p:cond delay="500"/>
                            </p:stCondLst>
                            <p:childTnLst>
                              <p:par>
                                <p:cTn id="18" presetID="31" presetClass="entr" presetSubtype="0" fill="hold" nodeType="afterEffect">
                                  <p:stCondLst>
                                    <p:cond delay="0"/>
                                  </p:stCondLst>
                                  <p:childTnLst>
                                    <p:set>
                                      <p:cBhvr>
                                        <p:cTn id="19" dur="1" fill="hold">
                                          <p:stCondLst>
                                            <p:cond delay="0"/>
                                          </p:stCondLst>
                                        </p:cTn>
                                        <p:tgtEl>
                                          <p:spTgt spid="16"/>
                                        </p:tgtEl>
                                        <p:attrNameLst>
                                          <p:attrName>style.visibility</p:attrName>
                                        </p:attrNameLst>
                                      </p:cBhvr>
                                      <p:to>
                                        <p:strVal val="visible"/>
                                      </p:to>
                                    </p:set>
                                    <p:anim calcmode="lin" valueType="num">
                                      <p:cBhvr>
                                        <p:cTn id="20" dur="500" fill="hold"/>
                                        <p:tgtEl>
                                          <p:spTgt spid="16"/>
                                        </p:tgtEl>
                                        <p:attrNameLst>
                                          <p:attrName>ppt_w</p:attrName>
                                        </p:attrNameLst>
                                      </p:cBhvr>
                                      <p:tavLst>
                                        <p:tav tm="0">
                                          <p:val>
                                            <p:fltVal val="0"/>
                                          </p:val>
                                        </p:tav>
                                        <p:tav tm="100000">
                                          <p:val>
                                            <p:strVal val="#ppt_w"/>
                                          </p:val>
                                        </p:tav>
                                      </p:tavLst>
                                    </p:anim>
                                    <p:anim calcmode="lin" valueType="num">
                                      <p:cBhvr>
                                        <p:cTn id="21" dur="500" fill="hold"/>
                                        <p:tgtEl>
                                          <p:spTgt spid="16"/>
                                        </p:tgtEl>
                                        <p:attrNameLst>
                                          <p:attrName>ppt_h</p:attrName>
                                        </p:attrNameLst>
                                      </p:cBhvr>
                                      <p:tavLst>
                                        <p:tav tm="0">
                                          <p:val>
                                            <p:fltVal val="0"/>
                                          </p:val>
                                        </p:tav>
                                        <p:tav tm="100000">
                                          <p:val>
                                            <p:strVal val="#ppt_h"/>
                                          </p:val>
                                        </p:tav>
                                      </p:tavLst>
                                    </p:anim>
                                    <p:anim calcmode="lin" valueType="num">
                                      <p:cBhvr>
                                        <p:cTn id="22" dur="500" fill="hold"/>
                                        <p:tgtEl>
                                          <p:spTgt spid="16"/>
                                        </p:tgtEl>
                                        <p:attrNameLst>
                                          <p:attrName>style.rotation</p:attrName>
                                        </p:attrNameLst>
                                      </p:cBhvr>
                                      <p:tavLst>
                                        <p:tav tm="0">
                                          <p:val>
                                            <p:fltVal val="90"/>
                                          </p:val>
                                        </p:tav>
                                        <p:tav tm="100000">
                                          <p:val>
                                            <p:fltVal val="0"/>
                                          </p:val>
                                        </p:tav>
                                      </p:tavLst>
                                    </p:anim>
                                    <p:animEffect transition="in" filter="fade">
                                      <p:cBhvr>
                                        <p:cTn id="23" dur="500"/>
                                        <p:tgtEl>
                                          <p:spTgt spid="16"/>
                                        </p:tgtEl>
                                      </p:cBhvr>
                                    </p:animEffect>
                                  </p:childTnLst>
                                </p:cTn>
                              </p:par>
                            </p:childTnLst>
                          </p:cTn>
                        </p:par>
                        <p:par>
                          <p:cTn id="24" fill="hold">
                            <p:stCondLst>
                              <p:cond delay="1000"/>
                            </p:stCondLst>
                            <p:childTnLst>
                              <p:par>
                                <p:cTn id="25" presetID="56" presetClass="entr" presetSubtype="0" fill="hold" grpId="0" nodeType="afterEffect">
                                  <p:stCondLst>
                                    <p:cond delay="0"/>
                                  </p:stCondLst>
                                  <p:iterate type="lt">
                                    <p:tmPct val="10000"/>
                                  </p:iterate>
                                  <p:childTnLst>
                                    <p:set>
                                      <p:cBhvr>
                                        <p:cTn id="26" dur="1" fill="hold">
                                          <p:stCondLst>
                                            <p:cond delay="0"/>
                                          </p:stCondLst>
                                        </p:cTn>
                                        <p:tgtEl>
                                          <p:spTgt spid="24"/>
                                        </p:tgtEl>
                                        <p:attrNameLst>
                                          <p:attrName>style.visibility</p:attrName>
                                        </p:attrNameLst>
                                      </p:cBhvr>
                                      <p:to>
                                        <p:strVal val="visible"/>
                                      </p:to>
                                    </p:set>
                                    <p:anim by="(-#ppt_w*2)" calcmode="lin" valueType="num">
                                      <p:cBhvr rctx="PPT">
                                        <p:cTn id="27" dur="400" autoRev="1" fill="hold">
                                          <p:stCondLst>
                                            <p:cond delay="0"/>
                                          </p:stCondLst>
                                        </p:cTn>
                                        <p:tgtEl>
                                          <p:spTgt spid="24"/>
                                        </p:tgtEl>
                                        <p:attrNameLst>
                                          <p:attrName>ppt_w</p:attrName>
                                        </p:attrNameLst>
                                      </p:cBhvr>
                                    </p:anim>
                                    <p:anim by="(#ppt_w*0.50)" calcmode="lin" valueType="num">
                                      <p:cBhvr>
                                        <p:cTn id="28" dur="400" decel="50000" autoRev="1" fill="hold">
                                          <p:stCondLst>
                                            <p:cond delay="0"/>
                                          </p:stCondLst>
                                        </p:cTn>
                                        <p:tgtEl>
                                          <p:spTgt spid="24"/>
                                        </p:tgtEl>
                                        <p:attrNameLst>
                                          <p:attrName>ppt_x</p:attrName>
                                        </p:attrNameLst>
                                      </p:cBhvr>
                                    </p:anim>
                                    <p:anim from="(-#ppt_h/2)" to="(#ppt_y)" calcmode="lin" valueType="num">
                                      <p:cBhvr>
                                        <p:cTn id="29" dur="800" fill="hold">
                                          <p:stCondLst>
                                            <p:cond delay="0"/>
                                          </p:stCondLst>
                                        </p:cTn>
                                        <p:tgtEl>
                                          <p:spTgt spid="24"/>
                                        </p:tgtEl>
                                        <p:attrNameLst>
                                          <p:attrName>ppt_y</p:attrName>
                                        </p:attrNameLst>
                                      </p:cBhvr>
                                    </p:anim>
                                    <p:animRot by="21600000">
                                      <p:cBhvr>
                                        <p:cTn id="30" dur="800" fill="hold">
                                          <p:stCondLst>
                                            <p:cond delay="0"/>
                                          </p:stCondLst>
                                        </p:cTn>
                                        <p:tgtEl>
                                          <p:spTgt spid="24"/>
                                        </p:tgtEl>
                                        <p:attrNameLst>
                                          <p:attrName>r</p:attrName>
                                        </p:attrNameLst>
                                      </p:cBhvr>
                                    </p:animRot>
                                  </p:childTnLst>
                                </p:cTn>
                              </p:par>
                            </p:childTnLst>
                          </p:cTn>
                        </p:par>
                        <p:par>
                          <p:cTn id="31" fill="hold">
                            <p:stCondLst>
                              <p:cond delay="2440"/>
                            </p:stCondLst>
                            <p:childTnLst>
                              <p:par>
                                <p:cTn id="32" presetID="2" presetClass="entr" presetSubtype="12" fill="hold" nodeType="afterEffect">
                                  <p:stCondLst>
                                    <p:cond delay="0"/>
                                  </p:stCondLst>
                                  <p:childTnLst>
                                    <p:set>
                                      <p:cBhvr>
                                        <p:cTn id="33" dur="1" fill="hold">
                                          <p:stCondLst>
                                            <p:cond delay="0"/>
                                          </p:stCondLst>
                                        </p:cTn>
                                        <p:tgtEl>
                                          <p:spTgt spid="17"/>
                                        </p:tgtEl>
                                        <p:attrNameLst>
                                          <p:attrName>style.visibility</p:attrName>
                                        </p:attrNameLst>
                                      </p:cBhvr>
                                      <p:to>
                                        <p:strVal val="visible"/>
                                      </p:to>
                                    </p:set>
                                    <p:anim calcmode="lin" valueType="num">
                                      <p:cBhvr additive="base">
                                        <p:cTn id="34" dur="500" fill="hold"/>
                                        <p:tgtEl>
                                          <p:spTgt spid="17"/>
                                        </p:tgtEl>
                                        <p:attrNameLst>
                                          <p:attrName>ppt_x</p:attrName>
                                        </p:attrNameLst>
                                      </p:cBhvr>
                                      <p:tavLst>
                                        <p:tav tm="0">
                                          <p:val>
                                            <p:strVal val="0-#ppt_w/2"/>
                                          </p:val>
                                        </p:tav>
                                        <p:tav tm="100000">
                                          <p:val>
                                            <p:strVal val="#ppt_x"/>
                                          </p:val>
                                        </p:tav>
                                      </p:tavLst>
                                    </p:anim>
                                    <p:anim calcmode="lin" valueType="num">
                                      <p:cBhvr additive="base">
                                        <p:cTn id="35" dur="500" fill="hold"/>
                                        <p:tgtEl>
                                          <p:spTgt spid="17"/>
                                        </p:tgtEl>
                                        <p:attrNameLst>
                                          <p:attrName>ppt_y</p:attrName>
                                        </p:attrNameLst>
                                      </p:cBhvr>
                                      <p:tavLst>
                                        <p:tav tm="0">
                                          <p:val>
                                            <p:strVal val="1+#ppt_h/2"/>
                                          </p:val>
                                        </p:tav>
                                        <p:tav tm="100000">
                                          <p:val>
                                            <p:strVal val="#ppt_y"/>
                                          </p:val>
                                        </p:tav>
                                      </p:tavLst>
                                    </p:anim>
                                  </p:childTnLst>
                                </p:cTn>
                              </p:par>
                              <p:par>
                                <p:cTn id="36" presetID="2" presetClass="entr" presetSubtype="12" fill="hold" nodeType="withEffect">
                                  <p:stCondLst>
                                    <p:cond delay="100"/>
                                  </p:stCondLst>
                                  <p:childTnLst>
                                    <p:set>
                                      <p:cBhvr>
                                        <p:cTn id="37" dur="1" fill="hold">
                                          <p:stCondLst>
                                            <p:cond delay="0"/>
                                          </p:stCondLst>
                                        </p:cTn>
                                        <p:tgtEl>
                                          <p:spTgt spid="28"/>
                                        </p:tgtEl>
                                        <p:attrNameLst>
                                          <p:attrName>style.visibility</p:attrName>
                                        </p:attrNameLst>
                                      </p:cBhvr>
                                      <p:to>
                                        <p:strVal val="visible"/>
                                      </p:to>
                                    </p:set>
                                    <p:anim calcmode="lin" valueType="num">
                                      <p:cBhvr additive="base">
                                        <p:cTn id="38" dur="500" fill="hold"/>
                                        <p:tgtEl>
                                          <p:spTgt spid="28"/>
                                        </p:tgtEl>
                                        <p:attrNameLst>
                                          <p:attrName>ppt_x</p:attrName>
                                        </p:attrNameLst>
                                      </p:cBhvr>
                                      <p:tavLst>
                                        <p:tav tm="0">
                                          <p:val>
                                            <p:strVal val="0-#ppt_w/2"/>
                                          </p:val>
                                        </p:tav>
                                        <p:tav tm="100000">
                                          <p:val>
                                            <p:strVal val="#ppt_x"/>
                                          </p:val>
                                        </p:tav>
                                      </p:tavLst>
                                    </p:anim>
                                    <p:anim calcmode="lin" valueType="num">
                                      <p:cBhvr additive="base">
                                        <p:cTn id="39" dur="500" fill="hold"/>
                                        <p:tgtEl>
                                          <p:spTgt spid="28"/>
                                        </p:tgtEl>
                                        <p:attrNameLst>
                                          <p:attrName>ppt_y</p:attrName>
                                        </p:attrNameLst>
                                      </p:cBhvr>
                                      <p:tavLst>
                                        <p:tav tm="0">
                                          <p:val>
                                            <p:strVal val="1+#ppt_h/2"/>
                                          </p:val>
                                        </p:tav>
                                        <p:tav tm="100000">
                                          <p:val>
                                            <p:strVal val="#ppt_y"/>
                                          </p:val>
                                        </p:tav>
                                      </p:tavLst>
                                    </p:anim>
                                  </p:childTnLst>
                                </p:cTn>
                              </p:par>
                              <p:par>
                                <p:cTn id="40" presetID="2" presetClass="entr" presetSubtype="12" fill="hold" nodeType="withEffect">
                                  <p:stCondLst>
                                    <p:cond delay="200"/>
                                  </p:stCondLst>
                                  <p:childTnLst>
                                    <p:set>
                                      <p:cBhvr>
                                        <p:cTn id="41" dur="1" fill="hold">
                                          <p:stCondLst>
                                            <p:cond delay="0"/>
                                          </p:stCondLst>
                                        </p:cTn>
                                        <p:tgtEl>
                                          <p:spTgt spid="32"/>
                                        </p:tgtEl>
                                        <p:attrNameLst>
                                          <p:attrName>style.visibility</p:attrName>
                                        </p:attrNameLst>
                                      </p:cBhvr>
                                      <p:to>
                                        <p:strVal val="visible"/>
                                      </p:to>
                                    </p:set>
                                    <p:anim calcmode="lin" valueType="num">
                                      <p:cBhvr additive="base">
                                        <p:cTn id="42" dur="500" fill="hold"/>
                                        <p:tgtEl>
                                          <p:spTgt spid="32"/>
                                        </p:tgtEl>
                                        <p:attrNameLst>
                                          <p:attrName>ppt_x</p:attrName>
                                        </p:attrNameLst>
                                      </p:cBhvr>
                                      <p:tavLst>
                                        <p:tav tm="0">
                                          <p:val>
                                            <p:strVal val="0-#ppt_w/2"/>
                                          </p:val>
                                        </p:tav>
                                        <p:tav tm="100000">
                                          <p:val>
                                            <p:strVal val="#ppt_x"/>
                                          </p:val>
                                        </p:tav>
                                      </p:tavLst>
                                    </p:anim>
                                    <p:anim calcmode="lin" valueType="num">
                                      <p:cBhvr additive="base">
                                        <p:cTn id="43" dur="500" fill="hold"/>
                                        <p:tgtEl>
                                          <p:spTgt spid="32"/>
                                        </p:tgtEl>
                                        <p:attrNameLst>
                                          <p:attrName>ppt_y</p:attrName>
                                        </p:attrNameLst>
                                      </p:cBhvr>
                                      <p:tavLst>
                                        <p:tav tm="0">
                                          <p:val>
                                            <p:strVal val="1+#ppt_h/2"/>
                                          </p:val>
                                        </p:tav>
                                        <p:tav tm="100000">
                                          <p:val>
                                            <p:strVal val="#ppt_y"/>
                                          </p:val>
                                        </p:tav>
                                      </p:tavLst>
                                    </p:anim>
                                  </p:childTnLst>
                                </p:cTn>
                              </p:par>
                              <p:par>
                                <p:cTn id="44" presetID="2" presetClass="entr" presetSubtype="12" fill="hold" nodeType="withEffect">
                                  <p:stCondLst>
                                    <p:cond delay="300"/>
                                  </p:stCondLst>
                                  <p:childTnLst>
                                    <p:set>
                                      <p:cBhvr>
                                        <p:cTn id="45" dur="1" fill="hold">
                                          <p:stCondLst>
                                            <p:cond delay="0"/>
                                          </p:stCondLst>
                                        </p:cTn>
                                        <p:tgtEl>
                                          <p:spTgt spid="26"/>
                                        </p:tgtEl>
                                        <p:attrNameLst>
                                          <p:attrName>style.visibility</p:attrName>
                                        </p:attrNameLst>
                                      </p:cBhvr>
                                      <p:to>
                                        <p:strVal val="visible"/>
                                      </p:to>
                                    </p:set>
                                    <p:anim calcmode="lin" valueType="num">
                                      <p:cBhvr additive="base">
                                        <p:cTn id="46" dur="500" fill="hold"/>
                                        <p:tgtEl>
                                          <p:spTgt spid="26"/>
                                        </p:tgtEl>
                                        <p:attrNameLst>
                                          <p:attrName>ppt_x</p:attrName>
                                        </p:attrNameLst>
                                      </p:cBhvr>
                                      <p:tavLst>
                                        <p:tav tm="0">
                                          <p:val>
                                            <p:strVal val="0-#ppt_w/2"/>
                                          </p:val>
                                        </p:tav>
                                        <p:tav tm="100000">
                                          <p:val>
                                            <p:strVal val="#ppt_x"/>
                                          </p:val>
                                        </p:tav>
                                      </p:tavLst>
                                    </p:anim>
                                    <p:anim calcmode="lin" valueType="num">
                                      <p:cBhvr additive="base">
                                        <p:cTn id="47" dur="500" fill="hold"/>
                                        <p:tgtEl>
                                          <p:spTgt spid="26"/>
                                        </p:tgtEl>
                                        <p:attrNameLst>
                                          <p:attrName>ppt_y</p:attrName>
                                        </p:attrNameLst>
                                      </p:cBhvr>
                                      <p:tavLst>
                                        <p:tav tm="0">
                                          <p:val>
                                            <p:strVal val="1+#ppt_h/2"/>
                                          </p:val>
                                        </p:tav>
                                        <p:tav tm="100000">
                                          <p:val>
                                            <p:strVal val="#ppt_y"/>
                                          </p:val>
                                        </p:tav>
                                      </p:tavLst>
                                    </p:anim>
                                  </p:childTnLst>
                                </p:cTn>
                              </p:par>
                              <p:par>
                                <p:cTn id="48" presetID="2" presetClass="entr" presetSubtype="12" fill="hold" nodeType="withEffect">
                                  <p:stCondLst>
                                    <p:cond delay="400"/>
                                  </p:stCondLst>
                                  <p:childTnLst>
                                    <p:set>
                                      <p:cBhvr>
                                        <p:cTn id="49" dur="1" fill="hold">
                                          <p:stCondLst>
                                            <p:cond delay="0"/>
                                          </p:stCondLst>
                                        </p:cTn>
                                        <p:tgtEl>
                                          <p:spTgt spid="30"/>
                                        </p:tgtEl>
                                        <p:attrNameLst>
                                          <p:attrName>style.visibility</p:attrName>
                                        </p:attrNameLst>
                                      </p:cBhvr>
                                      <p:to>
                                        <p:strVal val="visible"/>
                                      </p:to>
                                    </p:set>
                                    <p:anim calcmode="lin" valueType="num">
                                      <p:cBhvr additive="base">
                                        <p:cTn id="50" dur="500" fill="hold"/>
                                        <p:tgtEl>
                                          <p:spTgt spid="30"/>
                                        </p:tgtEl>
                                        <p:attrNameLst>
                                          <p:attrName>ppt_x</p:attrName>
                                        </p:attrNameLst>
                                      </p:cBhvr>
                                      <p:tavLst>
                                        <p:tav tm="0">
                                          <p:val>
                                            <p:strVal val="0-#ppt_w/2"/>
                                          </p:val>
                                        </p:tav>
                                        <p:tav tm="100000">
                                          <p:val>
                                            <p:strVal val="#ppt_x"/>
                                          </p:val>
                                        </p:tav>
                                      </p:tavLst>
                                    </p:anim>
                                    <p:anim calcmode="lin" valueType="num">
                                      <p:cBhvr additive="base">
                                        <p:cTn id="51" dur="500" fill="hold"/>
                                        <p:tgtEl>
                                          <p:spTgt spid="30"/>
                                        </p:tgtEl>
                                        <p:attrNameLst>
                                          <p:attrName>ppt_y</p:attrName>
                                        </p:attrNameLst>
                                      </p:cBhvr>
                                      <p:tavLst>
                                        <p:tav tm="0">
                                          <p:val>
                                            <p:strVal val="1+#ppt_h/2"/>
                                          </p:val>
                                        </p:tav>
                                        <p:tav tm="100000">
                                          <p:val>
                                            <p:strVal val="#ppt_y"/>
                                          </p:val>
                                        </p:tav>
                                      </p:tavLst>
                                    </p:anim>
                                  </p:childTnLst>
                                </p:cTn>
                              </p:par>
                            </p:childTnLst>
                          </p:cTn>
                        </p:par>
                        <p:par>
                          <p:cTn id="52" fill="hold">
                            <p:stCondLst>
                              <p:cond delay="2940"/>
                            </p:stCondLst>
                            <p:childTnLst>
                              <p:par>
                                <p:cTn id="53" presetID="22" presetClass="entr" presetSubtype="8" fill="hold" grpId="0" nodeType="afterEffect">
                                  <p:stCondLst>
                                    <p:cond delay="0"/>
                                  </p:stCondLst>
                                  <p:childTnLst>
                                    <p:set>
                                      <p:cBhvr>
                                        <p:cTn id="54" dur="1" fill="hold">
                                          <p:stCondLst>
                                            <p:cond delay="0"/>
                                          </p:stCondLst>
                                        </p:cTn>
                                        <p:tgtEl>
                                          <p:spTgt spid="25"/>
                                        </p:tgtEl>
                                        <p:attrNameLst>
                                          <p:attrName>style.visibility</p:attrName>
                                        </p:attrNameLst>
                                      </p:cBhvr>
                                      <p:to>
                                        <p:strVal val="visible"/>
                                      </p:to>
                                    </p:set>
                                    <p:animEffect transition="in" filter="wipe(left)">
                                      <p:cBhvr>
                                        <p:cTn id="55" dur="500"/>
                                        <p:tgtEl>
                                          <p:spTgt spid="25"/>
                                        </p:tgtEl>
                                      </p:cBhvr>
                                    </p:animEffect>
                                  </p:childTnLst>
                                </p:cTn>
                              </p:par>
                              <p:par>
                                <p:cTn id="56" presetID="22" presetClass="entr" presetSubtype="8" fill="hold" grpId="0" nodeType="withEffect">
                                  <p:stCondLst>
                                    <p:cond delay="0"/>
                                  </p:stCondLst>
                                  <p:childTnLst>
                                    <p:set>
                                      <p:cBhvr>
                                        <p:cTn id="57" dur="1" fill="hold">
                                          <p:stCondLst>
                                            <p:cond delay="0"/>
                                          </p:stCondLst>
                                        </p:cTn>
                                        <p:tgtEl>
                                          <p:spTgt spid="29"/>
                                        </p:tgtEl>
                                        <p:attrNameLst>
                                          <p:attrName>style.visibility</p:attrName>
                                        </p:attrNameLst>
                                      </p:cBhvr>
                                      <p:to>
                                        <p:strVal val="visible"/>
                                      </p:to>
                                    </p:set>
                                    <p:animEffect transition="in" filter="wipe(left)">
                                      <p:cBhvr>
                                        <p:cTn id="58" dur="500"/>
                                        <p:tgtEl>
                                          <p:spTgt spid="29"/>
                                        </p:tgtEl>
                                      </p:cBhvr>
                                    </p:animEffect>
                                  </p:childTnLst>
                                </p:cTn>
                              </p:par>
                              <p:par>
                                <p:cTn id="59" presetID="22" presetClass="entr" presetSubtype="8" fill="hold" grpId="0" nodeType="withEffect">
                                  <p:stCondLst>
                                    <p:cond delay="0"/>
                                  </p:stCondLst>
                                  <p:childTnLst>
                                    <p:set>
                                      <p:cBhvr>
                                        <p:cTn id="60" dur="1" fill="hold">
                                          <p:stCondLst>
                                            <p:cond delay="0"/>
                                          </p:stCondLst>
                                        </p:cTn>
                                        <p:tgtEl>
                                          <p:spTgt spid="33"/>
                                        </p:tgtEl>
                                        <p:attrNameLst>
                                          <p:attrName>style.visibility</p:attrName>
                                        </p:attrNameLst>
                                      </p:cBhvr>
                                      <p:to>
                                        <p:strVal val="visible"/>
                                      </p:to>
                                    </p:set>
                                    <p:animEffect transition="in" filter="wipe(left)">
                                      <p:cBhvr>
                                        <p:cTn id="61" dur="500"/>
                                        <p:tgtEl>
                                          <p:spTgt spid="33"/>
                                        </p:tgtEl>
                                      </p:cBhvr>
                                    </p:animEffect>
                                  </p:childTnLst>
                                </p:cTn>
                              </p:par>
                              <p:par>
                                <p:cTn id="62" presetID="22" presetClass="entr" presetSubtype="8" fill="hold" grpId="0" nodeType="withEffect">
                                  <p:stCondLst>
                                    <p:cond delay="0"/>
                                  </p:stCondLst>
                                  <p:childTnLst>
                                    <p:set>
                                      <p:cBhvr>
                                        <p:cTn id="63" dur="1" fill="hold">
                                          <p:stCondLst>
                                            <p:cond delay="0"/>
                                          </p:stCondLst>
                                        </p:cTn>
                                        <p:tgtEl>
                                          <p:spTgt spid="27"/>
                                        </p:tgtEl>
                                        <p:attrNameLst>
                                          <p:attrName>style.visibility</p:attrName>
                                        </p:attrNameLst>
                                      </p:cBhvr>
                                      <p:to>
                                        <p:strVal val="visible"/>
                                      </p:to>
                                    </p:set>
                                    <p:animEffect transition="in" filter="wipe(left)">
                                      <p:cBhvr>
                                        <p:cTn id="64" dur="500"/>
                                        <p:tgtEl>
                                          <p:spTgt spid="27"/>
                                        </p:tgtEl>
                                      </p:cBhvr>
                                    </p:animEffect>
                                  </p:childTnLst>
                                </p:cTn>
                              </p:par>
                              <p:par>
                                <p:cTn id="65" presetID="22" presetClass="entr" presetSubtype="8" fill="hold" grpId="0" nodeType="withEffect">
                                  <p:stCondLst>
                                    <p:cond delay="0"/>
                                  </p:stCondLst>
                                  <p:childTnLst>
                                    <p:set>
                                      <p:cBhvr>
                                        <p:cTn id="66" dur="1" fill="hold">
                                          <p:stCondLst>
                                            <p:cond delay="0"/>
                                          </p:stCondLst>
                                        </p:cTn>
                                        <p:tgtEl>
                                          <p:spTgt spid="31"/>
                                        </p:tgtEl>
                                        <p:attrNameLst>
                                          <p:attrName>style.visibility</p:attrName>
                                        </p:attrNameLst>
                                      </p:cBhvr>
                                      <p:to>
                                        <p:strVal val="visible"/>
                                      </p:to>
                                    </p:set>
                                    <p:animEffect transition="in" filter="wipe(left)">
                                      <p:cBhvr>
                                        <p:cTn id="67" dur="5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p:bldP spid="27" grpId="0"/>
      <p:bldP spid="29" grpId="0"/>
      <p:bldP spid="31" grpId="0"/>
      <p:bldP spid="33" grpId="0"/>
      <p:bldP spid="2" grpId="0" animBg="1"/>
      <p:bldP spid="6" grpId="0" animBg="1"/>
      <p:bldP spid="7" grpId="0"/>
      <p:bldP spid="24" grpId="0"/>
    </p:bldLst>
  </p:timing>
</p:sld>
</file>

<file path=ppt/slides/slide2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矩形 1"/>
          <p:cNvSpPr/>
          <p:nvPr/>
        </p:nvSpPr>
        <p:spPr>
          <a:xfrm>
            <a:off x="0" y="51470"/>
            <a:ext cx="180000" cy="1080000"/>
          </a:xfrm>
          <a:prstGeom prst="rect">
            <a:avLst/>
          </a:prstGeom>
          <a:solidFill>
            <a:srgbClr val="91D10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dirty="0"/>
          </a:p>
        </p:txBody>
      </p:sp>
      <p:sp>
        <p:nvSpPr>
          <p:cNvPr id="3" name="矩形 2"/>
          <p:cNvSpPr/>
          <p:nvPr/>
        </p:nvSpPr>
        <p:spPr>
          <a:xfrm>
            <a:off x="0" y="1155593"/>
            <a:ext cx="180000" cy="1080000"/>
          </a:xfrm>
          <a:prstGeom prst="rect">
            <a:avLst/>
          </a:prstGeom>
          <a:solidFill>
            <a:srgbClr val="FFA01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dirty="0"/>
          </a:p>
        </p:txBody>
      </p:sp>
      <p:sp>
        <p:nvSpPr>
          <p:cNvPr id="4" name="矩形 3"/>
          <p:cNvSpPr/>
          <p:nvPr/>
        </p:nvSpPr>
        <p:spPr>
          <a:xfrm>
            <a:off x="0" y="2259716"/>
            <a:ext cx="180000" cy="1080000"/>
          </a:xfrm>
          <a:prstGeom prst="rect">
            <a:avLst/>
          </a:prstGeom>
          <a:solidFill>
            <a:srgbClr val="00C5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dirty="0"/>
          </a:p>
        </p:txBody>
      </p:sp>
      <p:sp>
        <p:nvSpPr>
          <p:cNvPr id="5" name="矩形 4"/>
          <p:cNvSpPr/>
          <p:nvPr/>
        </p:nvSpPr>
        <p:spPr>
          <a:xfrm>
            <a:off x="0" y="3363595"/>
            <a:ext cx="170180" cy="1080135"/>
          </a:xfrm>
          <a:prstGeom prst="rect">
            <a:avLst/>
          </a:prstGeom>
          <a:solidFill>
            <a:srgbClr val="FF474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dirty="0"/>
          </a:p>
        </p:txBody>
      </p:sp>
      <p:sp>
        <p:nvSpPr>
          <p:cNvPr id="7" name="燕尾形 6"/>
          <p:cNvSpPr/>
          <p:nvPr/>
        </p:nvSpPr>
        <p:spPr>
          <a:xfrm>
            <a:off x="1043608" y="1131590"/>
            <a:ext cx="2406754" cy="601689"/>
          </a:xfrm>
          <a:prstGeom prst="chevron">
            <a:avLst/>
          </a:prstGeom>
          <a:solidFill>
            <a:srgbClr val="91D101"/>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8" name="矩形 7"/>
          <p:cNvSpPr/>
          <p:nvPr/>
        </p:nvSpPr>
        <p:spPr>
          <a:xfrm>
            <a:off x="2246985" y="1307533"/>
            <a:ext cx="2045741" cy="601689"/>
          </a:xfrm>
          <a:prstGeom prst="rect">
            <a:avLst/>
          </a:prstGeom>
          <a:solidFill>
            <a:srgbClr val="00C5BE"/>
          </a:solidFill>
          <a:ln>
            <a:solidFill>
              <a:srgbClr val="00C5BE"/>
            </a:solid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p>
        </p:txBody>
      </p:sp>
      <p:sp>
        <p:nvSpPr>
          <p:cNvPr id="23" name="矩形 22"/>
          <p:cNvSpPr/>
          <p:nvPr/>
        </p:nvSpPr>
        <p:spPr>
          <a:xfrm>
            <a:off x="1259508" y="2212360"/>
            <a:ext cx="2233930" cy="2581910"/>
          </a:xfrm>
          <a:prstGeom prst="rect">
            <a:avLst/>
          </a:prstGeom>
          <a:solidFill>
            <a:srgbClr val="00C5BE"/>
          </a:solidFill>
          <a:ln>
            <a:solidFill>
              <a:srgbClr val="00C5BE"/>
            </a:solid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p>
        </p:txBody>
      </p:sp>
      <p:sp>
        <p:nvSpPr>
          <p:cNvPr id="13" name="燕尾形 12"/>
          <p:cNvSpPr/>
          <p:nvPr/>
        </p:nvSpPr>
        <p:spPr>
          <a:xfrm>
            <a:off x="5067298" y="1155593"/>
            <a:ext cx="2406754" cy="601689"/>
          </a:xfrm>
          <a:prstGeom prst="chevron">
            <a:avLst/>
          </a:prstGeom>
          <a:solidFill>
            <a:srgbClr val="FFA013"/>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4" name="矩形 13"/>
          <p:cNvSpPr/>
          <p:nvPr/>
        </p:nvSpPr>
        <p:spPr>
          <a:xfrm>
            <a:off x="6270675" y="1331536"/>
            <a:ext cx="2045741" cy="601689"/>
          </a:xfrm>
          <a:prstGeom prst="rect">
            <a:avLst/>
          </a:prstGeom>
          <a:solidFill>
            <a:srgbClr val="FF4747"/>
          </a:solidFill>
          <a:ln>
            <a:solidFill>
              <a:srgbClr val="FF4747"/>
            </a:solid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p>
        </p:txBody>
      </p:sp>
      <p:sp>
        <p:nvSpPr>
          <p:cNvPr id="24" name="矩形 23"/>
          <p:cNvSpPr/>
          <p:nvPr/>
        </p:nvSpPr>
        <p:spPr>
          <a:xfrm>
            <a:off x="5436232" y="2139843"/>
            <a:ext cx="2305050" cy="2673984"/>
          </a:xfrm>
          <a:prstGeom prst="rect">
            <a:avLst/>
          </a:prstGeom>
          <a:solidFill>
            <a:srgbClr val="FF4747"/>
          </a:solidFill>
          <a:ln>
            <a:solidFill>
              <a:srgbClr val="FF4747"/>
            </a:solid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p>
        </p:txBody>
      </p:sp>
      <p:sp>
        <p:nvSpPr>
          <p:cNvPr id="21" name="TextBox 54"/>
          <p:cNvSpPr txBox="1"/>
          <p:nvPr/>
        </p:nvSpPr>
        <p:spPr>
          <a:xfrm>
            <a:off x="1619885" y="174308"/>
            <a:ext cx="2673985" cy="417830"/>
          </a:xfrm>
          <a:prstGeom prst="rect">
            <a:avLst/>
          </a:prstGeom>
          <a:noFill/>
          <a:ln w="9525">
            <a:noFill/>
            <a:miter/>
          </a:ln>
        </p:spPr>
        <p:txBody>
          <a:bodyPr wrap="square">
            <a:spAutoFit/>
          </a:bodyPr>
          <a:lstStyle/>
          <a:p>
            <a:pPr lvl="0" eaLnBrk="1" hangingPunct="1"/>
            <a:r>
              <a:rPr lang="en-US" sz="2000" dirty="0">
                <a:solidFill>
                  <a:schemeClr val="bg1"/>
                </a:solidFill>
                <a:latin typeface="微软雅黑" pitchFamily="34" charset="-122"/>
                <a:ea typeface="微软雅黑" pitchFamily="34" charset="-122"/>
              </a:rPr>
              <a:t>5.1 </a:t>
            </a:r>
            <a:r>
              <a:rPr lang="zh-CN" altLang="en-US" sz="2000" dirty="0">
                <a:solidFill>
                  <a:schemeClr val="bg1"/>
                </a:solidFill>
                <a:latin typeface="微软雅黑" pitchFamily="34" charset="-122"/>
                <a:ea typeface="微软雅黑" pitchFamily="34" charset="-122"/>
              </a:rPr>
              <a:t>主要问题分析</a:t>
            </a:r>
          </a:p>
        </p:txBody>
      </p:sp>
      <p:sp>
        <p:nvSpPr>
          <p:cNvPr id="8195" name="Freeform 5"/>
          <p:cNvSpPr/>
          <p:nvPr/>
        </p:nvSpPr>
        <p:spPr>
          <a:xfrm>
            <a:off x="541973" y="210185"/>
            <a:ext cx="1092200" cy="373063"/>
          </a:xfrm>
          <a:custGeom>
            <a:avLst/>
            <a:gdLst/>
            <a:ahLst/>
            <a:cxnLst>
              <a:cxn ang="0">
                <a:pos x="35442" y="0"/>
              </a:cxn>
              <a:cxn ang="0">
                <a:pos x="950431" y="0"/>
              </a:cxn>
              <a:cxn ang="0">
                <a:pos x="985873" y="37004"/>
              </a:cxn>
              <a:cxn ang="0">
                <a:pos x="985873" y="94399"/>
              </a:cxn>
              <a:cxn ang="0">
                <a:pos x="1036505" y="138199"/>
              </a:cxn>
              <a:cxn ang="0">
                <a:pos x="1092200" y="186532"/>
              </a:cxn>
              <a:cxn ang="0">
                <a:pos x="1036505" y="234108"/>
              </a:cxn>
              <a:cxn ang="0">
                <a:pos x="985873" y="278664"/>
              </a:cxn>
              <a:cxn ang="0">
                <a:pos x="985873" y="335304"/>
              </a:cxn>
              <a:cxn ang="0">
                <a:pos x="950431" y="373063"/>
              </a:cxn>
              <a:cxn ang="0">
                <a:pos x="35442" y="373063"/>
              </a:cxn>
              <a:cxn ang="0">
                <a:pos x="0" y="335304"/>
              </a:cxn>
              <a:cxn ang="0">
                <a:pos x="0" y="37004"/>
              </a:cxn>
              <a:cxn ang="0">
                <a:pos x="35442" y="0"/>
              </a:cxn>
            </a:cxnLst>
            <a:rect l="0" t="0" r="0" b="0"/>
            <a:pathLst>
              <a:path w="1510" h="494">
                <a:moveTo>
                  <a:pt x="49" y="0"/>
                </a:moveTo>
                <a:lnTo>
                  <a:pt x="1314" y="0"/>
                </a:lnTo>
                <a:cubicBezTo>
                  <a:pt x="1341" y="0"/>
                  <a:pt x="1363" y="22"/>
                  <a:pt x="1363" y="49"/>
                </a:cubicBezTo>
                <a:lnTo>
                  <a:pt x="1363" y="125"/>
                </a:lnTo>
                <a:lnTo>
                  <a:pt x="1433" y="183"/>
                </a:lnTo>
                <a:lnTo>
                  <a:pt x="1510" y="247"/>
                </a:lnTo>
                <a:lnTo>
                  <a:pt x="1433" y="310"/>
                </a:lnTo>
                <a:lnTo>
                  <a:pt x="1363" y="369"/>
                </a:lnTo>
                <a:lnTo>
                  <a:pt x="1363" y="444"/>
                </a:lnTo>
                <a:cubicBezTo>
                  <a:pt x="1363" y="471"/>
                  <a:pt x="1341" y="494"/>
                  <a:pt x="1314" y="494"/>
                </a:cubicBezTo>
                <a:lnTo>
                  <a:pt x="49" y="494"/>
                </a:lnTo>
                <a:cubicBezTo>
                  <a:pt x="22" y="494"/>
                  <a:pt x="0" y="471"/>
                  <a:pt x="0" y="444"/>
                </a:cubicBezTo>
                <a:lnTo>
                  <a:pt x="0" y="49"/>
                </a:lnTo>
                <a:cubicBezTo>
                  <a:pt x="0" y="22"/>
                  <a:pt x="22" y="0"/>
                  <a:pt x="49" y="0"/>
                </a:cubicBezTo>
                <a:close/>
              </a:path>
            </a:pathLst>
          </a:custGeom>
          <a:solidFill>
            <a:schemeClr val="bg1">
              <a:alpha val="100000"/>
            </a:schemeClr>
          </a:solidFill>
          <a:ln w="9525">
            <a:noFill/>
          </a:ln>
        </p:spPr>
        <p:txBody>
          <a:bodyPr/>
          <a:lstStyle/>
          <a:p>
            <a:endParaRPr lang="zh-CN" altLang="en-US"/>
          </a:p>
        </p:txBody>
      </p:sp>
      <p:sp>
        <p:nvSpPr>
          <p:cNvPr id="8196" name="TextBox 23"/>
          <p:cNvSpPr txBox="1"/>
          <p:nvPr/>
        </p:nvSpPr>
        <p:spPr>
          <a:xfrm>
            <a:off x="594360" y="183198"/>
            <a:ext cx="903288" cy="396240"/>
          </a:xfrm>
          <a:prstGeom prst="rect">
            <a:avLst/>
          </a:prstGeom>
          <a:noFill/>
          <a:ln w="9525">
            <a:noFill/>
            <a:miter/>
          </a:ln>
        </p:spPr>
        <p:txBody>
          <a:bodyPr>
            <a:spAutoFit/>
          </a:bodyPr>
          <a:lstStyle/>
          <a:p>
            <a:pPr lvl="0" algn="ctr" eaLnBrk="1" hangingPunct="1"/>
            <a:r>
              <a:rPr lang="en-US" altLang="zh-CN" sz="2000" dirty="0">
                <a:solidFill>
                  <a:schemeClr val="accent2"/>
                </a:solidFill>
                <a:latin typeface="Arial" pitchFamily="34" charset="0"/>
                <a:ea typeface="宋体" pitchFamily="2" charset="-122"/>
              </a:rPr>
              <a:t>Part</a:t>
            </a:r>
            <a:r>
              <a:rPr lang="en-US" altLang="zh-CN" dirty="0">
                <a:solidFill>
                  <a:schemeClr val="accent2"/>
                </a:solidFill>
                <a:latin typeface="Arial" pitchFamily="34" charset="0"/>
                <a:ea typeface="宋体" pitchFamily="2" charset="-122"/>
              </a:rPr>
              <a:t> </a:t>
            </a:r>
            <a:r>
              <a:rPr lang="en-US" dirty="0">
                <a:solidFill>
                  <a:schemeClr val="accent2"/>
                </a:solidFill>
                <a:latin typeface="Arial" pitchFamily="34" charset="0"/>
                <a:ea typeface="宋体" pitchFamily="2" charset="-122"/>
              </a:rPr>
              <a:t>5</a:t>
            </a:r>
          </a:p>
        </p:txBody>
      </p:sp>
      <p:sp>
        <p:nvSpPr>
          <p:cNvPr id="22" name="矩形 21"/>
          <p:cNvSpPr/>
          <p:nvPr/>
        </p:nvSpPr>
        <p:spPr>
          <a:xfrm>
            <a:off x="0" y="4516755"/>
            <a:ext cx="452120" cy="577215"/>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dirty="0"/>
          </a:p>
        </p:txBody>
      </p:sp>
      <p:sp>
        <p:nvSpPr>
          <p:cNvPr id="26" name="文本框 25"/>
          <p:cNvSpPr txBox="1"/>
          <p:nvPr/>
        </p:nvSpPr>
        <p:spPr>
          <a:xfrm>
            <a:off x="1403350" y="2211705"/>
            <a:ext cx="2145665" cy="2651760"/>
          </a:xfrm>
          <a:prstGeom prst="rect">
            <a:avLst/>
          </a:prstGeom>
          <a:noFill/>
          <a:effectLst/>
        </p:spPr>
        <p:txBody>
          <a:bodyPr wrap="square">
            <a:spAutoFit/>
          </a:bodyPr>
          <a:lstStyle/>
          <a:p>
            <a:pPr marL="0" marR="0" lvl="0" indent="0" algn="l" defTabSz="914400" rtl="0" eaLnBrk="1" fontAlgn="base" latinLnBrk="0" hangingPunct="1">
              <a:lnSpc>
                <a:spcPct val="120000"/>
              </a:lnSpc>
              <a:spcBef>
                <a:spcPct val="0"/>
              </a:spcBef>
              <a:spcAft>
                <a:spcPct val="0"/>
              </a:spcAft>
              <a:buClrTx/>
              <a:buSzTx/>
              <a:buFont typeface="Arial" pitchFamily="34" charset="0"/>
              <a:buNone/>
              <a:defRPr/>
            </a:pPr>
            <a:endParaRPr kumimoji="0" lang="zh-CN" altLang="en-US" sz="1000" b="1" i="0" u="none" strike="noStrike" kern="1200" cap="none" spc="0" normalizeH="0" baseline="0" noProof="1" smtClean="0">
              <a:ln>
                <a:noFill/>
              </a:ln>
              <a:solidFill>
                <a:srgbClr val="00B050"/>
              </a:solidFill>
              <a:effectLst/>
              <a:uLnTx/>
              <a:uFillTx/>
              <a:latin typeface="微软雅黑" charset="0"/>
              <a:ea typeface="微软雅黑" charset="0"/>
              <a:cs typeface="+mn-ea"/>
            </a:endParaRPr>
          </a:p>
          <a:p>
            <a:pPr marL="0" marR="0" lvl="0" indent="0" algn="l" defTabSz="914400" rtl="0" eaLnBrk="1" fontAlgn="base" latinLnBrk="0" hangingPunct="1">
              <a:lnSpc>
                <a:spcPct val="120000"/>
              </a:lnSpc>
              <a:spcBef>
                <a:spcPct val="0"/>
              </a:spcBef>
              <a:spcAft>
                <a:spcPct val="0"/>
              </a:spcAft>
              <a:buClrTx/>
              <a:buSzTx/>
              <a:buFont typeface="Arial" pitchFamily="34" charset="0"/>
              <a:buNone/>
              <a:defRPr/>
            </a:pPr>
            <a:r>
              <a:rPr kumimoji="0" lang="zh-CN" altLang="en-US" sz="1000" b="0" i="0" u="none" strike="noStrike" kern="1200" cap="none" spc="0" normalizeH="0" baseline="0" noProof="1" smtClean="0">
                <a:ln>
                  <a:noFill/>
                </a:ln>
                <a:solidFill>
                  <a:schemeClr val="bg1"/>
                </a:solidFill>
                <a:effectLst/>
                <a:uLnTx/>
                <a:uFillTx/>
                <a:latin typeface="微软雅黑" charset="0"/>
                <a:ea typeface="微软雅黑" charset="0"/>
                <a:cs typeface="+mn-ea"/>
              </a:rPr>
              <a:t>请</a:t>
            </a:r>
            <a:r>
              <a:rPr kumimoji="0" lang="zh-CN" altLang="en-US" sz="1000" b="0" i="0" u="none" strike="noStrike" kern="1200" cap="none" spc="0" normalizeH="0" baseline="0" noProof="1">
                <a:ln>
                  <a:noFill/>
                </a:ln>
                <a:solidFill>
                  <a:schemeClr val="bg1"/>
                </a:solidFill>
                <a:effectLst/>
                <a:uLnTx/>
                <a:uFillTx/>
                <a:latin typeface="微软雅黑" charset="0"/>
                <a:ea typeface="微软雅黑" charset="0"/>
                <a:cs typeface="+mn-ea"/>
              </a:rPr>
              <a:t>在这里输入您的主要叙述</a:t>
            </a:r>
            <a:r>
              <a:rPr kumimoji="0" lang="zh-CN" altLang="en-US" sz="1000" b="0" i="0" u="none" strike="noStrike" kern="1200" cap="none" spc="0" normalizeH="0" baseline="0" noProof="1" smtClean="0">
                <a:ln>
                  <a:noFill/>
                </a:ln>
                <a:solidFill>
                  <a:schemeClr val="bg1"/>
                </a:solidFill>
                <a:effectLst/>
                <a:uLnTx/>
                <a:uFillTx/>
                <a:latin typeface="微软雅黑" charset="0"/>
                <a:ea typeface="微软雅黑" charset="0"/>
                <a:cs typeface="+mn-ea"/>
              </a:rPr>
              <a:t>内容</a:t>
            </a:r>
          </a:p>
          <a:p>
            <a:pPr marL="0" marR="0" lvl="0" indent="0" algn="l" defTabSz="914400" rtl="0" eaLnBrk="1" fontAlgn="base" latinLnBrk="0" hangingPunct="1">
              <a:lnSpc>
                <a:spcPct val="120000"/>
              </a:lnSpc>
              <a:spcBef>
                <a:spcPct val="0"/>
              </a:spcBef>
              <a:spcAft>
                <a:spcPct val="0"/>
              </a:spcAft>
              <a:buClrTx/>
              <a:buSzTx/>
              <a:buFont typeface="Arial" pitchFamily="34" charset="0"/>
              <a:buNone/>
              <a:defRPr/>
            </a:pPr>
            <a:r>
              <a:rPr kumimoji="0" lang="zh-CN" altLang="en-US" sz="1000" b="0" i="0" u="none" strike="noStrike" kern="1200" cap="none" spc="0" normalizeH="0" baseline="0" noProof="1">
                <a:ln>
                  <a:noFill/>
                </a:ln>
                <a:solidFill>
                  <a:schemeClr val="bg1"/>
                </a:solidFill>
                <a:effectLst/>
                <a:uLnTx/>
                <a:uFillTx/>
                <a:latin typeface="微软雅黑" charset="0"/>
                <a:ea typeface="微软雅黑" charset="0"/>
                <a:cs typeface="+mn-ea"/>
              </a:rPr>
              <a:t>请在这里输入您的主要叙述内容</a:t>
            </a:r>
          </a:p>
          <a:p>
            <a:pPr marL="0" marR="0" lvl="0" indent="0" algn="l" defTabSz="914400" rtl="0" eaLnBrk="1" fontAlgn="base" latinLnBrk="0" hangingPunct="1">
              <a:lnSpc>
                <a:spcPct val="120000"/>
              </a:lnSpc>
              <a:spcBef>
                <a:spcPct val="0"/>
              </a:spcBef>
              <a:spcAft>
                <a:spcPct val="0"/>
              </a:spcAft>
              <a:buClrTx/>
              <a:buSzTx/>
              <a:buFont typeface="Arial" pitchFamily="34" charset="0"/>
              <a:buNone/>
              <a:defRPr/>
            </a:pPr>
            <a:r>
              <a:rPr lang="zh-CN" altLang="en-US" sz="1000" dirty="0" smtClean="0">
                <a:ln>
                  <a:noFill/>
                </a:ln>
                <a:solidFill>
                  <a:schemeClr val="bg1"/>
                </a:solidFill>
                <a:uLnTx/>
                <a:uFillTx/>
                <a:latin typeface="微软雅黑" charset="0"/>
                <a:ea typeface="微软雅黑" charset="0"/>
                <a:cs typeface="+mn-ea"/>
                <a:sym typeface="+mn-ea"/>
              </a:rPr>
              <a:t>请</a:t>
            </a:r>
            <a:r>
              <a:rPr lang="zh-CN" altLang="en-US" sz="1000" dirty="0">
                <a:ln>
                  <a:noFill/>
                </a:ln>
                <a:solidFill>
                  <a:schemeClr val="bg1"/>
                </a:solidFill>
                <a:uLnTx/>
                <a:uFillTx/>
                <a:latin typeface="微软雅黑" charset="0"/>
                <a:ea typeface="微软雅黑" charset="0"/>
                <a:cs typeface="+mn-ea"/>
                <a:sym typeface="+mn-ea"/>
              </a:rPr>
              <a:t>在这里输入您的主要叙述</a:t>
            </a:r>
            <a:r>
              <a:rPr lang="zh-CN" altLang="en-US" sz="1000" dirty="0" smtClean="0">
                <a:ln>
                  <a:noFill/>
                </a:ln>
                <a:solidFill>
                  <a:schemeClr val="bg1"/>
                </a:solidFill>
                <a:uLnTx/>
                <a:uFillTx/>
                <a:latin typeface="微软雅黑" charset="0"/>
                <a:ea typeface="微软雅黑" charset="0"/>
                <a:cs typeface="+mn-ea"/>
                <a:sym typeface="+mn-ea"/>
              </a:rPr>
              <a:t>内容</a:t>
            </a:r>
            <a:endParaRPr kumimoji="0" lang="zh-CN" altLang="en-US" sz="1000" b="0" i="0" u="none" strike="noStrike" kern="1200" cap="none" spc="0" normalizeH="0" baseline="0" noProof="1" smtClean="0">
              <a:ln>
                <a:noFill/>
              </a:ln>
              <a:solidFill>
                <a:schemeClr val="bg1"/>
              </a:solidFill>
              <a:effectLst/>
              <a:uLnTx/>
              <a:uFillTx/>
              <a:latin typeface="微软雅黑" charset="0"/>
              <a:ea typeface="微软雅黑" charset="0"/>
              <a:cs typeface="+mn-ea"/>
            </a:endParaRPr>
          </a:p>
          <a:p>
            <a:pPr marL="0" marR="0" lvl="0" indent="0" algn="l" defTabSz="914400" rtl="0" eaLnBrk="1" fontAlgn="base" latinLnBrk="0" hangingPunct="1">
              <a:lnSpc>
                <a:spcPct val="120000"/>
              </a:lnSpc>
              <a:spcBef>
                <a:spcPct val="0"/>
              </a:spcBef>
              <a:spcAft>
                <a:spcPct val="0"/>
              </a:spcAft>
              <a:buClrTx/>
              <a:buSzTx/>
              <a:buFont typeface="Arial" pitchFamily="34" charset="0"/>
              <a:buNone/>
              <a:defRPr/>
            </a:pPr>
            <a:r>
              <a:rPr lang="zh-CN" altLang="en-US" sz="1000" dirty="0">
                <a:ln>
                  <a:noFill/>
                </a:ln>
                <a:solidFill>
                  <a:schemeClr val="bg1"/>
                </a:solidFill>
                <a:uLnTx/>
                <a:uFillTx/>
                <a:latin typeface="微软雅黑" charset="0"/>
                <a:ea typeface="微软雅黑" charset="0"/>
                <a:cs typeface="+mn-ea"/>
                <a:sym typeface="+mn-ea"/>
              </a:rPr>
              <a:t>请在这里输入您的主要叙述内容</a:t>
            </a:r>
          </a:p>
          <a:p>
            <a:pPr marL="0" marR="0" lvl="0" indent="0" algn="l" defTabSz="914400" rtl="0" eaLnBrk="1" fontAlgn="base" latinLnBrk="0" hangingPunct="1">
              <a:lnSpc>
                <a:spcPct val="120000"/>
              </a:lnSpc>
              <a:spcBef>
                <a:spcPct val="0"/>
              </a:spcBef>
              <a:spcAft>
                <a:spcPct val="0"/>
              </a:spcAft>
              <a:buClrTx/>
              <a:buSzTx/>
              <a:buFont typeface="Arial" pitchFamily="34" charset="0"/>
              <a:buNone/>
              <a:defRPr/>
            </a:pPr>
            <a:r>
              <a:rPr lang="zh-CN" altLang="en-US" sz="1000" dirty="0" smtClean="0">
                <a:ln>
                  <a:noFill/>
                </a:ln>
                <a:solidFill>
                  <a:schemeClr val="bg1"/>
                </a:solidFill>
                <a:uLnTx/>
                <a:uFillTx/>
                <a:latin typeface="微软雅黑" charset="0"/>
                <a:ea typeface="微软雅黑" charset="0"/>
                <a:cs typeface="+mn-ea"/>
                <a:sym typeface="+mn-ea"/>
              </a:rPr>
              <a:t>请</a:t>
            </a:r>
            <a:r>
              <a:rPr lang="zh-CN" altLang="en-US" sz="1000" dirty="0">
                <a:ln>
                  <a:noFill/>
                </a:ln>
                <a:solidFill>
                  <a:schemeClr val="bg1"/>
                </a:solidFill>
                <a:uLnTx/>
                <a:uFillTx/>
                <a:latin typeface="微软雅黑" charset="0"/>
                <a:ea typeface="微软雅黑" charset="0"/>
                <a:cs typeface="+mn-ea"/>
                <a:sym typeface="+mn-ea"/>
              </a:rPr>
              <a:t>在这里输入您的主要叙述</a:t>
            </a:r>
            <a:r>
              <a:rPr lang="zh-CN" altLang="en-US" sz="1000" dirty="0" smtClean="0">
                <a:ln>
                  <a:noFill/>
                </a:ln>
                <a:solidFill>
                  <a:schemeClr val="bg1"/>
                </a:solidFill>
                <a:uLnTx/>
                <a:uFillTx/>
                <a:latin typeface="微软雅黑" charset="0"/>
                <a:ea typeface="微软雅黑" charset="0"/>
                <a:cs typeface="+mn-ea"/>
                <a:sym typeface="+mn-ea"/>
              </a:rPr>
              <a:t>内容</a:t>
            </a:r>
            <a:endParaRPr kumimoji="0" lang="zh-CN" altLang="en-US" sz="1000" b="0" i="0" u="none" strike="noStrike" kern="1200" cap="none" spc="0" normalizeH="0" baseline="0" noProof="1" smtClean="0">
              <a:ln>
                <a:noFill/>
              </a:ln>
              <a:solidFill>
                <a:schemeClr val="bg1"/>
              </a:solidFill>
              <a:effectLst/>
              <a:uLnTx/>
              <a:uFillTx/>
              <a:latin typeface="微软雅黑" charset="0"/>
              <a:ea typeface="微软雅黑" charset="0"/>
              <a:cs typeface="+mn-ea"/>
            </a:endParaRPr>
          </a:p>
          <a:p>
            <a:pPr marL="0" marR="0" lvl="0" indent="0" algn="l" defTabSz="914400" rtl="0" eaLnBrk="1" fontAlgn="base" latinLnBrk="0" hangingPunct="1">
              <a:lnSpc>
                <a:spcPct val="120000"/>
              </a:lnSpc>
              <a:spcBef>
                <a:spcPct val="0"/>
              </a:spcBef>
              <a:spcAft>
                <a:spcPct val="0"/>
              </a:spcAft>
              <a:buClrTx/>
              <a:buSzTx/>
              <a:buFont typeface="Arial" pitchFamily="34" charset="0"/>
              <a:buNone/>
              <a:defRPr/>
            </a:pPr>
            <a:r>
              <a:rPr lang="zh-CN" altLang="en-US" sz="1000" dirty="0">
                <a:ln>
                  <a:noFill/>
                </a:ln>
                <a:solidFill>
                  <a:schemeClr val="bg1"/>
                </a:solidFill>
                <a:uLnTx/>
                <a:uFillTx/>
                <a:latin typeface="微软雅黑" charset="0"/>
                <a:ea typeface="微软雅黑" charset="0"/>
                <a:cs typeface="+mn-ea"/>
                <a:sym typeface="+mn-ea"/>
              </a:rPr>
              <a:t>请在这里输入您的主要叙述内容</a:t>
            </a:r>
            <a:endParaRPr kumimoji="0" lang="zh-CN" altLang="en-US" sz="1000" b="0" i="0" u="none" strike="noStrike" kern="1200" cap="none" spc="0" normalizeH="0" baseline="0" noProof="1">
              <a:ln>
                <a:noFill/>
              </a:ln>
              <a:solidFill>
                <a:schemeClr val="bg1"/>
              </a:solidFill>
              <a:effectLst/>
              <a:uLnTx/>
              <a:uFillTx/>
              <a:latin typeface="微软雅黑" charset="0"/>
              <a:ea typeface="微软雅黑" charset="0"/>
              <a:cs typeface="+mn-ea"/>
            </a:endParaRPr>
          </a:p>
          <a:p>
            <a:pPr marL="0" marR="0" lvl="0" indent="0" algn="l" defTabSz="914400" rtl="0" eaLnBrk="1" fontAlgn="base" latinLnBrk="0" hangingPunct="1">
              <a:lnSpc>
                <a:spcPct val="120000"/>
              </a:lnSpc>
              <a:spcBef>
                <a:spcPct val="0"/>
              </a:spcBef>
              <a:spcAft>
                <a:spcPct val="0"/>
              </a:spcAft>
              <a:buClrTx/>
              <a:buSzTx/>
              <a:buFont typeface="Arial" pitchFamily="34" charset="0"/>
              <a:buNone/>
              <a:defRPr/>
            </a:pPr>
            <a:r>
              <a:rPr lang="zh-CN" altLang="en-US" sz="1000" dirty="0" smtClean="0">
                <a:ln>
                  <a:noFill/>
                </a:ln>
                <a:solidFill>
                  <a:schemeClr val="bg1"/>
                </a:solidFill>
                <a:uLnTx/>
                <a:uFillTx/>
                <a:latin typeface="微软雅黑" charset="0"/>
                <a:ea typeface="微软雅黑" charset="0"/>
                <a:cs typeface="+mn-ea"/>
                <a:sym typeface="+mn-ea"/>
              </a:rPr>
              <a:t>请</a:t>
            </a:r>
            <a:r>
              <a:rPr lang="zh-CN" altLang="en-US" sz="1000" dirty="0">
                <a:ln>
                  <a:noFill/>
                </a:ln>
                <a:solidFill>
                  <a:schemeClr val="bg1"/>
                </a:solidFill>
                <a:uLnTx/>
                <a:uFillTx/>
                <a:latin typeface="微软雅黑" charset="0"/>
                <a:ea typeface="微软雅黑" charset="0"/>
                <a:cs typeface="+mn-ea"/>
                <a:sym typeface="+mn-ea"/>
              </a:rPr>
              <a:t>在这里输入您的主要叙述</a:t>
            </a:r>
            <a:r>
              <a:rPr lang="zh-CN" altLang="en-US" sz="1000" dirty="0" smtClean="0">
                <a:ln>
                  <a:noFill/>
                </a:ln>
                <a:solidFill>
                  <a:schemeClr val="bg1"/>
                </a:solidFill>
                <a:uLnTx/>
                <a:uFillTx/>
                <a:latin typeface="微软雅黑" charset="0"/>
                <a:ea typeface="微软雅黑" charset="0"/>
                <a:cs typeface="+mn-ea"/>
                <a:sym typeface="+mn-ea"/>
              </a:rPr>
              <a:t>内容</a:t>
            </a:r>
            <a:endParaRPr kumimoji="0" lang="zh-CN" altLang="en-US" sz="1000" b="0" i="0" u="none" strike="noStrike" kern="1200" cap="none" spc="0" normalizeH="0" baseline="0" noProof="1" smtClean="0">
              <a:ln>
                <a:noFill/>
              </a:ln>
              <a:solidFill>
                <a:schemeClr val="bg1"/>
              </a:solidFill>
              <a:effectLst/>
              <a:uLnTx/>
              <a:uFillTx/>
              <a:latin typeface="微软雅黑" charset="0"/>
              <a:ea typeface="微软雅黑" charset="0"/>
              <a:cs typeface="+mn-ea"/>
            </a:endParaRPr>
          </a:p>
          <a:p>
            <a:pPr marL="0" marR="0" lvl="0" indent="0" algn="l" defTabSz="914400" rtl="0" eaLnBrk="1" fontAlgn="base" latinLnBrk="0" hangingPunct="1">
              <a:lnSpc>
                <a:spcPct val="120000"/>
              </a:lnSpc>
              <a:spcBef>
                <a:spcPct val="0"/>
              </a:spcBef>
              <a:spcAft>
                <a:spcPct val="0"/>
              </a:spcAft>
              <a:buClrTx/>
              <a:buSzTx/>
              <a:buFont typeface="Arial" pitchFamily="34" charset="0"/>
              <a:buNone/>
              <a:defRPr/>
            </a:pPr>
            <a:r>
              <a:rPr lang="zh-CN" altLang="en-US" sz="1000" dirty="0">
                <a:ln>
                  <a:noFill/>
                </a:ln>
                <a:solidFill>
                  <a:schemeClr val="bg1"/>
                </a:solidFill>
                <a:uLnTx/>
                <a:uFillTx/>
                <a:latin typeface="微软雅黑" charset="0"/>
                <a:ea typeface="微软雅黑" charset="0"/>
                <a:cs typeface="+mn-ea"/>
                <a:sym typeface="+mn-ea"/>
              </a:rPr>
              <a:t>请在这里输入您的主要叙述内容</a:t>
            </a:r>
          </a:p>
          <a:p>
            <a:pPr marL="0" marR="0" lvl="0" indent="0" algn="l" defTabSz="914400" rtl="0" eaLnBrk="1" fontAlgn="base" latinLnBrk="0" hangingPunct="1">
              <a:lnSpc>
                <a:spcPct val="120000"/>
              </a:lnSpc>
              <a:spcBef>
                <a:spcPct val="0"/>
              </a:spcBef>
              <a:spcAft>
                <a:spcPct val="0"/>
              </a:spcAft>
              <a:buClrTx/>
              <a:buSzTx/>
              <a:buFont typeface="Arial" pitchFamily="34" charset="0"/>
              <a:buNone/>
              <a:defRPr/>
            </a:pPr>
            <a:r>
              <a:rPr lang="zh-CN" altLang="en-US" sz="1000" dirty="0" smtClean="0">
                <a:ln>
                  <a:noFill/>
                </a:ln>
                <a:solidFill>
                  <a:schemeClr val="bg1"/>
                </a:solidFill>
                <a:uLnTx/>
                <a:uFillTx/>
                <a:latin typeface="微软雅黑" charset="0"/>
                <a:ea typeface="微软雅黑" charset="0"/>
                <a:cs typeface="+mn-ea"/>
                <a:sym typeface="+mn-ea"/>
              </a:rPr>
              <a:t>请</a:t>
            </a:r>
            <a:r>
              <a:rPr lang="zh-CN" altLang="en-US" sz="1000" dirty="0">
                <a:ln>
                  <a:noFill/>
                </a:ln>
                <a:solidFill>
                  <a:schemeClr val="bg1"/>
                </a:solidFill>
                <a:uLnTx/>
                <a:uFillTx/>
                <a:latin typeface="微软雅黑" charset="0"/>
                <a:ea typeface="微软雅黑" charset="0"/>
                <a:cs typeface="+mn-ea"/>
                <a:sym typeface="+mn-ea"/>
              </a:rPr>
              <a:t>在这里输入您的主要叙述</a:t>
            </a:r>
            <a:r>
              <a:rPr lang="zh-CN" altLang="en-US" sz="1000" dirty="0" smtClean="0">
                <a:ln>
                  <a:noFill/>
                </a:ln>
                <a:solidFill>
                  <a:schemeClr val="bg1"/>
                </a:solidFill>
                <a:uLnTx/>
                <a:uFillTx/>
                <a:latin typeface="微软雅黑" charset="0"/>
                <a:ea typeface="微软雅黑" charset="0"/>
                <a:cs typeface="+mn-ea"/>
                <a:sym typeface="+mn-ea"/>
              </a:rPr>
              <a:t>内容</a:t>
            </a:r>
            <a:endParaRPr kumimoji="0" lang="zh-CN" altLang="en-US" sz="1000" b="0" i="0" u="none" strike="noStrike" kern="1200" cap="none" spc="0" normalizeH="0" baseline="0" noProof="1" smtClean="0">
              <a:ln>
                <a:noFill/>
              </a:ln>
              <a:solidFill>
                <a:schemeClr val="bg1"/>
              </a:solidFill>
              <a:effectLst/>
              <a:uLnTx/>
              <a:uFillTx/>
              <a:latin typeface="微软雅黑" charset="0"/>
              <a:ea typeface="微软雅黑" charset="0"/>
              <a:cs typeface="+mn-ea"/>
            </a:endParaRPr>
          </a:p>
          <a:p>
            <a:pPr marL="0" marR="0" lvl="0" indent="0" algn="l" defTabSz="914400" rtl="0" eaLnBrk="1" fontAlgn="base" latinLnBrk="0" hangingPunct="1">
              <a:lnSpc>
                <a:spcPct val="120000"/>
              </a:lnSpc>
              <a:spcBef>
                <a:spcPct val="0"/>
              </a:spcBef>
              <a:spcAft>
                <a:spcPct val="0"/>
              </a:spcAft>
              <a:buClrTx/>
              <a:buSzTx/>
              <a:buFont typeface="Arial" pitchFamily="34" charset="0"/>
              <a:buNone/>
              <a:defRPr/>
            </a:pPr>
            <a:r>
              <a:rPr lang="zh-CN" altLang="en-US" sz="1000" dirty="0">
                <a:ln>
                  <a:noFill/>
                </a:ln>
                <a:solidFill>
                  <a:schemeClr val="bg1"/>
                </a:solidFill>
                <a:uLnTx/>
                <a:uFillTx/>
                <a:latin typeface="微软雅黑" charset="0"/>
                <a:ea typeface="微软雅黑" charset="0"/>
                <a:cs typeface="+mn-ea"/>
                <a:sym typeface="+mn-ea"/>
              </a:rPr>
              <a:t>请在这里输入您的主要叙述内容</a:t>
            </a:r>
            <a:endParaRPr kumimoji="0" lang="zh-CN" altLang="en-US" sz="1000" b="0" i="0" u="none" strike="noStrike" kern="1200" cap="none" spc="0" normalizeH="0" baseline="0" noProof="1">
              <a:ln>
                <a:noFill/>
              </a:ln>
              <a:solidFill>
                <a:schemeClr val="bg1"/>
              </a:solidFill>
              <a:effectLst/>
              <a:uLnTx/>
              <a:uFillTx/>
              <a:latin typeface="微软雅黑" charset="0"/>
              <a:ea typeface="微软雅黑" charset="0"/>
              <a:cs typeface="+mn-ea"/>
            </a:endParaRPr>
          </a:p>
          <a:p>
            <a:pPr marL="0" marR="0" lvl="0" indent="0" algn="l" defTabSz="914400" rtl="0" eaLnBrk="1" fontAlgn="base" latinLnBrk="0" hangingPunct="1">
              <a:lnSpc>
                <a:spcPct val="120000"/>
              </a:lnSpc>
              <a:spcBef>
                <a:spcPct val="0"/>
              </a:spcBef>
              <a:spcAft>
                <a:spcPct val="0"/>
              </a:spcAft>
              <a:buClrTx/>
              <a:buSzTx/>
              <a:buFont typeface="Arial" pitchFamily="34" charset="0"/>
              <a:buNone/>
              <a:defRPr/>
            </a:pPr>
            <a:r>
              <a:rPr lang="zh-CN" altLang="en-US" sz="1000" dirty="0" smtClean="0">
                <a:ln>
                  <a:noFill/>
                </a:ln>
                <a:solidFill>
                  <a:schemeClr val="bg1"/>
                </a:solidFill>
                <a:uLnTx/>
                <a:uFillTx/>
                <a:latin typeface="微软雅黑" charset="0"/>
                <a:ea typeface="微软雅黑" charset="0"/>
                <a:cs typeface="+mn-ea"/>
                <a:sym typeface="+mn-ea"/>
              </a:rPr>
              <a:t>请</a:t>
            </a:r>
            <a:r>
              <a:rPr lang="zh-CN" altLang="en-US" sz="1000" dirty="0">
                <a:ln>
                  <a:noFill/>
                </a:ln>
                <a:solidFill>
                  <a:schemeClr val="bg1"/>
                </a:solidFill>
                <a:uLnTx/>
                <a:uFillTx/>
                <a:latin typeface="微软雅黑" charset="0"/>
                <a:ea typeface="微软雅黑" charset="0"/>
                <a:cs typeface="+mn-ea"/>
                <a:sym typeface="+mn-ea"/>
              </a:rPr>
              <a:t>在这里输入您的主要叙述</a:t>
            </a:r>
            <a:r>
              <a:rPr lang="zh-CN" altLang="en-US" sz="1000" dirty="0" smtClean="0">
                <a:ln>
                  <a:noFill/>
                </a:ln>
                <a:solidFill>
                  <a:schemeClr val="bg1"/>
                </a:solidFill>
                <a:uLnTx/>
                <a:uFillTx/>
                <a:latin typeface="微软雅黑" charset="0"/>
                <a:ea typeface="微软雅黑" charset="0"/>
                <a:cs typeface="+mn-ea"/>
                <a:sym typeface="+mn-ea"/>
              </a:rPr>
              <a:t>内容</a:t>
            </a:r>
            <a:endParaRPr kumimoji="0" lang="zh-CN" altLang="en-US" sz="1000" b="0" i="0" u="none" strike="noStrike" kern="1200" cap="none" spc="0" normalizeH="0" baseline="0" noProof="1" smtClean="0">
              <a:ln>
                <a:noFill/>
              </a:ln>
              <a:solidFill>
                <a:schemeClr val="bg1"/>
              </a:solidFill>
              <a:effectLst/>
              <a:uLnTx/>
              <a:uFillTx/>
              <a:latin typeface="微软雅黑" charset="0"/>
              <a:ea typeface="微软雅黑" charset="0"/>
              <a:cs typeface="+mn-ea"/>
            </a:endParaRPr>
          </a:p>
          <a:p>
            <a:pPr marL="0" marR="0" lvl="0" indent="0" algn="l" defTabSz="914400" rtl="0" eaLnBrk="1" fontAlgn="base" latinLnBrk="0" hangingPunct="1">
              <a:lnSpc>
                <a:spcPct val="120000"/>
              </a:lnSpc>
              <a:spcBef>
                <a:spcPct val="0"/>
              </a:spcBef>
              <a:spcAft>
                <a:spcPct val="0"/>
              </a:spcAft>
              <a:buClrTx/>
              <a:buSzTx/>
              <a:buFont typeface="Arial" pitchFamily="34" charset="0"/>
              <a:buNone/>
              <a:defRPr/>
            </a:pPr>
            <a:r>
              <a:rPr lang="zh-CN" altLang="en-US" sz="1000" dirty="0">
                <a:ln>
                  <a:noFill/>
                </a:ln>
                <a:solidFill>
                  <a:schemeClr val="bg1"/>
                </a:solidFill>
                <a:uLnTx/>
                <a:uFillTx/>
                <a:latin typeface="微软雅黑" charset="0"/>
                <a:ea typeface="微软雅黑" charset="0"/>
                <a:cs typeface="+mn-ea"/>
                <a:sym typeface="+mn-ea"/>
              </a:rPr>
              <a:t>请在这里输入您的主要叙述内容</a:t>
            </a:r>
            <a:endParaRPr kumimoji="0" lang="zh-CN" altLang="en-US" sz="1000" b="0" i="0" u="none" strike="noStrike" kern="1200" cap="none" spc="0" normalizeH="0" baseline="0" noProof="1">
              <a:ln>
                <a:noFill/>
              </a:ln>
              <a:solidFill>
                <a:schemeClr val="accent5">
                  <a:lumMod val="75000"/>
                </a:schemeClr>
              </a:solidFill>
              <a:effectLst/>
              <a:uLnTx/>
              <a:uFillTx/>
              <a:latin typeface="微软雅黑" charset="0"/>
              <a:ea typeface="微软雅黑" charset="0"/>
              <a:cs typeface="+mn-cs"/>
            </a:endParaRPr>
          </a:p>
          <a:p>
            <a:pPr marL="0" marR="0" lvl="0" indent="0" algn="l" defTabSz="914400" rtl="0" eaLnBrk="1" fontAlgn="base" latinLnBrk="0" hangingPunct="1">
              <a:lnSpc>
                <a:spcPct val="120000"/>
              </a:lnSpc>
              <a:spcBef>
                <a:spcPct val="0"/>
              </a:spcBef>
              <a:spcAft>
                <a:spcPct val="0"/>
              </a:spcAft>
              <a:buClrTx/>
              <a:buSzTx/>
              <a:buFont typeface="Arial" pitchFamily="34" charset="0"/>
              <a:buNone/>
              <a:defRPr/>
            </a:pPr>
            <a:endParaRPr kumimoji="0" lang="zh-CN" altLang="en-US" sz="1000" b="0" i="0" u="none" strike="noStrike" kern="1200" cap="none" spc="0" normalizeH="0" baseline="0" noProof="1">
              <a:ln>
                <a:noFill/>
              </a:ln>
              <a:solidFill>
                <a:schemeClr val="accent5">
                  <a:lumMod val="75000"/>
                </a:schemeClr>
              </a:solidFill>
              <a:effectLst/>
              <a:uLnTx/>
              <a:uFillTx/>
              <a:latin typeface="微软雅黑" charset="0"/>
              <a:ea typeface="微软雅黑" charset="0"/>
              <a:cs typeface="+mn-cs"/>
            </a:endParaRPr>
          </a:p>
        </p:txBody>
      </p:sp>
      <p:sp>
        <p:nvSpPr>
          <p:cNvPr id="27" name="文本框 26"/>
          <p:cNvSpPr txBox="1"/>
          <p:nvPr/>
        </p:nvSpPr>
        <p:spPr>
          <a:xfrm>
            <a:off x="5580380" y="2211705"/>
            <a:ext cx="2145665" cy="2651760"/>
          </a:xfrm>
          <a:prstGeom prst="rect">
            <a:avLst/>
          </a:prstGeom>
          <a:noFill/>
          <a:effectLst/>
        </p:spPr>
        <p:txBody>
          <a:bodyPr wrap="square">
            <a:spAutoFit/>
          </a:bodyPr>
          <a:lstStyle/>
          <a:p>
            <a:pPr marL="0" marR="0" lvl="0" indent="0" algn="l" defTabSz="914400" rtl="0" eaLnBrk="1" fontAlgn="base" latinLnBrk="0" hangingPunct="1">
              <a:lnSpc>
                <a:spcPct val="120000"/>
              </a:lnSpc>
              <a:spcBef>
                <a:spcPct val="0"/>
              </a:spcBef>
              <a:spcAft>
                <a:spcPct val="0"/>
              </a:spcAft>
              <a:buClrTx/>
              <a:buSzTx/>
              <a:buFont typeface="Arial" pitchFamily="34" charset="0"/>
              <a:buNone/>
              <a:defRPr/>
            </a:pPr>
            <a:endParaRPr kumimoji="0" lang="zh-CN" altLang="en-US" sz="1000" b="1" i="0" u="none" strike="noStrike" kern="1200" cap="none" spc="0" normalizeH="0" baseline="0" noProof="1" smtClean="0">
              <a:ln>
                <a:noFill/>
              </a:ln>
              <a:solidFill>
                <a:srgbClr val="00B050"/>
              </a:solidFill>
              <a:effectLst/>
              <a:uLnTx/>
              <a:uFillTx/>
              <a:latin typeface="微软雅黑" charset="0"/>
              <a:ea typeface="微软雅黑" charset="0"/>
              <a:cs typeface="+mn-ea"/>
            </a:endParaRPr>
          </a:p>
          <a:p>
            <a:pPr marL="0" marR="0" lvl="0" indent="0" algn="l" defTabSz="914400" rtl="0" eaLnBrk="1" fontAlgn="base" latinLnBrk="0" hangingPunct="1">
              <a:lnSpc>
                <a:spcPct val="120000"/>
              </a:lnSpc>
              <a:spcBef>
                <a:spcPct val="0"/>
              </a:spcBef>
              <a:spcAft>
                <a:spcPct val="0"/>
              </a:spcAft>
              <a:buClrTx/>
              <a:buSzTx/>
              <a:buFont typeface="Arial" pitchFamily="34" charset="0"/>
              <a:buNone/>
              <a:defRPr/>
            </a:pPr>
            <a:r>
              <a:rPr kumimoji="0" lang="zh-CN" altLang="en-US" sz="1000" b="0" i="0" u="none" strike="noStrike" kern="1200" cap="none" spc="0" normalizeH="0" baseline="0" noProof="1" smtClean="0">
                <a:ln>
                  <a:noFill/>
                </a:ln>
                <a:solidFill>
                  <a:schemeClr val="bg1"/>
                </a:solidFill>
                <a:effectLst/>
                <a:uLnTx/>
                <a:uFillTx/>
                <a:latin typeface="微软雅黑" charset="0"/>
                <a:ea typeface="微软雅黑" charset="0"/>
                <a:cs typeface="+mn-ea"/>
              </a:rPr>
              <a:t>请</a:t>
            </a:r>
            <a:r>
              <a:rPr kumimoji="0" lang="zh-CN" altLang="en-US" sz="1000" b="0" i="0" u="none" strike="noStrike" kern="1200" cap="none" spc="0" normalizeH="0" baseline="0" noProof="1">
                <a:ln>
                  <a:noFill/>
                </a:ln>
                <a:solidFill>
                  <a:schemeClr val="bg1"/>
                </a:solidFill>
                <a:effectLst/>
                <a:uLnTx/>
                <a:uFillTx/>
                <a:latin typeface="微软雅黑" charset="0"/>
                <a:ea typeface="微软雅黑" charset="0"/>
                <a:cs typeface="+mn-ea"/>
              </a:rPr>
              <a:t>在这里输入您的主要叙述</a:t>
            </a:r>
            <a:r>
              <a:rPr kumimoji="0" lang="zh-CN" altLang="en-US" sz="1000" b="0" i="0" u="none" strike="noStrike" kern="1200" cap="none" spc="0" normalizeH="0" baseline="0" noProof="1" smtClean="0">
                <a:ln>
                  <a:noFill/>
                </a:ln>
                <a:solidFill>
                  <a:schemeClr val="bg1"/>
                </a:solidFill>
                <a:effectLst/>
                <a:uLnTx/>
                <a:uFillTx/>
                <a:latin typeface="微软雅黑" charset="0"/>
                <a:ea typeface="微软雅黑" charset="0"/>
                <a:cs typeface="+mn-ea"/>
              </a:rPr>
              <a:t>内容</a:t>
            </a:r>
          </a:p>
          <a:p>
            <a:pPr marL="0" marR="0" lvl="0" indent="0" algn="l" defTabSz="914400" rtl="0" eaLnBrk="1" fontAlgn="base" latinLnBrk="0" hangingPunct="1">
              <a:lnSpc>
                <a:spcPct val="120000"/>
              </a:lnSpc>
              <a:spcBef>
                <a:spcPct val="0"/>
              </a:spcBef>
              <a:spcAft>
                <a:spcPct val="0"/>
              </a:spcAft>
              <a:buClrTx/>
              <a:buSzTx/>
              <a:buFont typeface="Arial" pitchFamily="34" charset="0"/>
              <a:buNone/>
              <a:defRPr/>
            </a:pPr>
            <a:r>
              <a:rPr kumimoji="0" lang="zh-CN" altLang="en-US" sz="1000" b="0" i="0" u="none" strike="noStrike" kern="1200" cap="none" spc="0" normalizeH="0" baseline="0" noProof="1">
                <a:ln>
                  <a:noFill/>
                </a:ln>
                <a:solidFill>
                  <a:schemeClr val="bg1"/>
                </a:solidFill>
                <a:effectLst/>
                <a:uLnTx/>
                <a:uFillTx/>
                <a:latin typeface="微软雅黑" charset="0"/>
                <a:ea typeface="微软雅黑" charset="0"/>
                <a:cs typeface="+mn-ea"/>
              </a:rPr>
              <a:t>请在这里输入您的主要叙述内容</a:t>
            </a:r>
          </a:p>
          <a:p>
            <a:pPr marL="0" marR="0" lvl="0" indent="0" algn="l" defTabSz="914400" rtl="0" eaLnBrk="1" fontAlgn="base" latinLnBrk="0" hangingPunct="1">
              <a:lnSpc>
                <a:spcPct val="120000"/>
              </a:lnSpc>
              <a:spcBef>
                <a:spcPct val="0"/>
              </a:spcBef>
              <a:spcAft>
                <a:spcPct val="0"/>
              </a:spcAft>
              <a:buClrTx/>
              <a:buSzTx/>
              <a:buFont typeface="Arial" pitchFamily="34" charset="0"/>
              <a:buNone/>
              <a:defRPr/>
            </a:pPr>
            <a:r>
              <a:rPr lang="zh-CN" altLang="en-US" sz="1000" dirty="0" smtClean="0">
                <a:ln>
                  <a:noFill/>
                </a:ln>
                <a:solidFill>
                  <a:schemeClr val="bg1"/>
                </a:solidFill>
                <a:uLnTx/>
                <a:uFillTx/>
                <a:latin typeface="微软雅黑" charset="0"/>
                <a:ea typeface="微软雅黑" charset="0"/>
                <a:cs typeface="+mn-ea"/>
                <a:sym typeface="+mn-ea"/>
              </a:rPr>
              <a:t>请</a:t>
            </a:r>
            <a:r>
              <a:rPr lang="zh-CN" altLang="en-US" sz="1000" dirty="0">
                <a:ln>
                  <a:noFill/>
                </a:ln>
                <a:solidFill>
                  <a:schemeClr val="bg1"/>
                </a:solidFill>
                <a:uLnTx/>
                <a:uFillTx/>
                <a:latin typeface="微软雅黑" charset="0"/>
                <a:ea typeface="微软雅黑" charset="0"/>
                <a:cs typeface="+mn-ea"/>
                <a:sym typeface="+mn-ea"/>
              </a:rPr>
              <a:t>在这里输入您的主要叙述</a:t>
            </a:r>
            <a:r>
              <a:rPr lang="zh-CN" altLang="en-US" sz="1000" dirty="0" smtClean="0">
                <a:ln>
                  <a:noFill/>
                </a:ln>
                <a:solidFill>
                  <a:schemeClr val="bg1"/>
                </a:solidFill>
                <a:uLnTx/>
                <a:uFillTx/>
                <a:latin typeface="微软雅黑" charset="0"/>
                <a:ea typeface="微软雅黑" charset="0"/>
                <a:cs typeface="+mn-ea"/>
                <a:sym typeface="+mn-ea"/>
              </a:rPr>
              <a:t>内容</a:t>
            </a:r>
            <a:endParaRPr kumimoji="0" lang="zh-CN" altLang="en-US" sz="1000" b="0" i="0" u="none" strike="noStrike" kern="1200" cap="none" spc="0" normalizeH="0" baseline="0" noProof="1" smtClean="0">
              <a:ln>
                <a:noFill/>
              </a:ln>
              <a:solidFill>
                <a:schemeClr val="bg1"/>
              </a:solidFill>
              <a:effectLst/>
              <a:uLnTx/>
              <a:uFillTx/>
              <a:latin typeface="微软雅黑" charset="0"/>
              <a:ea typeface="微软雅黑" charset="0"/>
              <a:cs typeface="+mn-ea"/>
            </a:endParaRPr>
          </a:p>
          <a:p>
            <a:pPr marL="0" marR="0" lvl="0" indent="0" algn="l" defTabSz="914400" rtl="0" eaLnBrk="1" fontAlgn="base" latinLnBrk="0" hangingPunct="1">
              <a:lnSpc>
                <a:spcPct val="120000"/>
              </a:lnSpc>
              <a:spcBef>
                <a:spcPct val="0"/>
              </a:spcBef>
              <a:spcAft>
                <a:spcPct val="0"/>
              </a:spcAft>
              <a:buClrTx/>
              <a:buSzTx/>
              <a:buFont typeface="Arial" pitchFamily="34" charset="0"/>
              <a:buNone/>
              <a:defRPr/>
            </a:pPr>
            <a:r>
              <a:rPr lang="zh-CN" altLang="en-US" sz="1000" dirty="0">
                <a:ln>
                  <a:noFill/>
                </a:ln>
                <a:solidFill>
                  <a:schemeClr val="bg1"/>
                </a:solidFill>
                <a:uLnTx/>
                <a:uFillTx/>
                <a:latin typeface="微软雅黑" charset="0"/>
                <a:ea typeface="微软雅黑" charset="0"/>
                <a:cs typeface="+mn-ea"/>
                <a:sym typeface="+mn-ea"/>
              </a:rPr>
              <a:t>请在这里输入您的主要叙述内容</a:t>
            </a:r>
          </a:p>
          <a:p>
            <a:pPr marL="0" marR="0" lvl="0" indent="0" algn="l" defTabSz="914400" rtl="0" eaLnBrk="1" fontAlgn="base" latinLnBrk="0" hangingPunct="1">
              <a:lnSpc>
                <a:spcPct val="120000"/>
              </a:lnSpc>
              <a:spcBef>
                <a:spcPct val="0"/>
              </a:spcBef>
              <a:spcAft>
                <a:spcPct val="0"/>
              </a:spcAft>
              <a:buClrTx/>
              <a:buSzTx/>
              <a:buFont typeface="Arial" pitchFamily="34" charset="0"/>
              <a:buNone/>
              <a:defRPr/>
            </a:pPr>
            <a:r>
              <a:rPr lang="zh-CN" altLang="en-US" sz="1000" dirty="0" smtClean="0">
                <a:ln>
                  <a:noFill/>
                </a:ln>
                <a:solidFill>
                  <a:schemeClr val="bg1"/>
                </a:solidFill>
                <a:uLnTx/>
                <a:uFillTx/>
                <a:latin typeface="微软雅黑" charset="0"/>
                <a:ea typeface="微软雅黑" charset="0"/>
                <a:cs typeface="+mn-ea"/>
                <a:sym typeface="+mn-ea"/>
              </a:rPr>
              <a:t>请</a:t>
            </a:r>
            <a:r>
              <a:rPr lang="zh-CN" altLang="en-US" sz="1000" dirty="0">
                <a:ln>
                  <a:noFill/>
                </a:ln>
                <a:solidFill>
                  <a:schemeClr val="bg1"/>
                </a:solidFill>
                <a:uLnTx/>
                <a:uFillTx/>
                <a:latin typeface="微软雅黑" charset="0"/>
                <a:ea typeface="微软雅黑" charset="0"/>
                <a:cs typeface="+mn-ea"/>
                <a:sym typeface="+mn-ea"/>
              </a:rPr>
              <a:t>在这里输入您的主要叙述</a:t>
            </a:r>
            <a:r>
              <a:rPr lang="zh-CN" altLang="en-US" sz="1000" dirty="0" smtClean="0">
                <a:ln>
                  <a:noFill/>
                </a:ln>
                <a:solidFill>
                  <a:schemeClr val="bg1"/>
                </a:solidFill>
                <a:uLnTx/>
                <a:uFillTx/>
                <a:latin typeface="微软雅黑" charset="0"/>
                <a:ea typeface="微软雅黑" charset="0"/>
                <a:cs typeface="+mn-ea"/>
                <a:sym typeface="+mn-ea"/>
              </a:rPr>
              <a:t>内容</a:t>
            </a:r>
            <a:endParaRPr kumimoji="0" lang="zh-CN" altLang="en-US" sz="1000" b="0" i="0" u="none" strike="noStrike" kern="1200" cap="none" spc="0" normalizeH="0" baseline="0" noProof="1" smtClean="0">
              <a:ln>
                <a:noFill/>
              </a:ln>
              <a:solidFill>
                <a:schemeClr val="bg1"/>
              </a:solidFill>
              <a:effectLst/>
              <a:uLnTx/>
              <a:uFillTx/>
              <a:latin typeface="微软雅黑" charset="0"/>
              <a:ea typeface="微软雅黑" charset="0"/>
              <a:cs typeface="+mn-ea"/>
            </a:endParaRPr>
          </a:p>
          <a:p>
            <a:pPr marL="0" marR="0" lvl="0" indent="0" algn="l" defTabSz="914400" rtl="0" eaLnBrk="1" fontAlgn="base" latinLnBrk="0" hangingPunct="1">
              <a:lnSpc>
                <a:spcPct val="120000"/>
              </a:lnSpc>
              <a:spcBef>
                <a:spcPct val="0"/>
              </a:spcBef>
              <a:spcAft>
                <a:spcPct val="0"/>
              </a:spcAft>
              <a:buClrTx/>
              <a:buSzTx/>
              <a:buFont typeface="Arial" pitchFamily="34" charset="0"/>
              <a:buNone/>
              <a:defRPr/>
            </a:pPr>
            <a:r>
              <a:rPr lang="zh-CN" altLang="en-US" sz="1000" dirty="0">
                <a:ln>
                  <a:noFill/>
                </a:ln>
                <a:solidFill>
                  <a:schemeClr val="bg1"/>
                </a:solidFill>
                <a:uLnTx/>
                <a:uFillTx/>
                <a:latin typeface="微软雅黑" charset="0"/>
                <a:ea typeface="微软雅黑" charset="0"/>
                <a:cs typeface="+mn-ea"/>
                <a:sym typeface="+mn-ea"/>
              </a:rPr>
              <a:t>请在这里输入您的主要叙述内容</a:t>
            </a:r>
            <a:endParaRPr kumimoji="0" lang="zh-CN" altLang="en-US" sz="1000" b="0" i="0" u="none" strike="noStrike" kern="1200" cap="none" spc="0" normalizeH="0" baseline="0" noProof="1">
              <a:ln>
                <a:noFill/>
              </a:ln>
              <a:solidFill>
                <a:schemeClr val="bg1"/>
              </a:solidFill>
              <a:effectLst/>
              <a:uLnTx/>
              <a:uFillTx/>
              <a:latin typeface="微软雅黑" charset="0"/>
              <a:ea typeface="微软雅黑" charset="0"/>
              <a:cs typeface="+mn-ea"/>
            </a:endParaRPr>
          </a:p>
          <a:p>
            <a:pPr marL="0" marR="0" lvl="0" indent="0" algn="l" defTabSz="914400" rtl="0" eaLnBrk="1" fontAlgn="base" latinLnBrk="0" hangingPunct="1">
              <a:lnSpc>
                <a:spcPct val="120000"/>
              </a:lnSpc>
              <a:spcBef>
                <a:spcPct val="0"/>
              </a:spcBef>
              <a:spcAft>
                <a:spcPct val="0"/>
              </a:spcAft>
              <a:buClrTx/>
              <a:buSzTx/>
              <a:buFont typeface="Arial" pitchFamily="34" charset="0"/>
              <a:buNone/>
              <a:defRPr/>
            </a:pPr>
            <a:r>
              <a:rPr lang="zh-CN" altLang="en-US" sz="1000" dirty="0" smtClean="0">
                <a:ln>
                  <a:noFill/>
                </a:ln>
                <a:solidFill>
                  <a:schemeClr val="bg1"/>
                </a:solidFill>
                <a:uLnTx/>
                <a:uFillTx/>
                <a:latin typeface="微软雅黑" charset="0"/>
                <a:ea typeface="微软雅黑" charset="0"/>
                <a:cs typeface="+mn-ea"/>
                <a:sym typeface="+mn-ea"/>
              </a:rPr>
              <a:t>请</a:t>
            </a:r>
            <a:r>
              <a:rPr lang="zh-CN" altLang="en-US" sz="1000" dirty="0">
                <a:ln>
                  <a:noFill/>
                </a:ln>
                <a:solidFill>
                  <a:schemeClr val="bg1"/>
                </a:solidFill>
                <a:uLnTx/>
                <a:uFillTx/>
                <a:latin typeface="微软雅黑" charset="0"/>
                <a:ea typeface="微软雅黑" charset="0"/>
                <a:cs typeface="+mn-ea"/>
                <a:sym typeface="+mn-ea"/>
              </a:rPr>
              <a:t>在这里输入您的主要叙述</a:t>
            </a:r>
            <a:r>
              <a:rPr lang="zh-CN" altLang="en-US" sz="1000" dirty="0" smtClean="0">
                <a:ln>
                  <a:noFill/>
                </a:ln>
                <a:solidFill>
                  <a:schemeClr val="bg1"/>
                </a:solidFill>
                <a:uLnTx/>
                <a:uFillTx/>
                <a:latin typeface="微软雅黑" charset="0"/>
                <a:ea typeface="微软雅黑" charset="0"/>
                <a:cs typeface="+mn-ea"/>
                <a:sym typeface="+mn-ea"/>
              </a:rPr>
              <a:t>内容</a:t>
            </a:r>
            <a:endParaRPr kumimoji="0" lang="zh-CN" altLang="en-US" sz="1000" b="0" i="0" u="none" strike="noStrike" kern="1200" cap="none" spc="0" normalizeH="0" baseline="0" noProof="1" smtClean="0">
              <a:ln>
                <a:noFill/>
              </a:ln>
              <a:solidFill>
                <a:schemeClr val="bg1"/>
              </a:solidFill>
              <a:effectLst/>
              <a:uLnTx/>
              <a:uFillTx/>
              <a:latin typeface="微软雅黑" charset="0"/>
              <a:ea typeface="微软雅黑" charset="0"/>
              <a:cs typeface="+mn-ea"/>
            </a:endParaRPr>
          </a:p>
          <a:p>
            <a:pPr marL="0" marR="0" lvl="0" indent="0" algn="l" defTabSz="914400" rtl="0" eaLnBrk="1" fontAlgn="base" latinLnBrk="0" hangingPunct="1">
              <a:lnSpc>
                <a:spcPct val="120000"/>
              </a:lnSpc>
              <a:spcBef>
                <a:spcPct val="0"/>
              </a:spcBef>
              <a:spcAft>
                <a:spcPct val="0"/>
              </a:spcAft>
              <a:buClrTx/>
              <a:buSzTx/>
              <a:buFont typeface="Arial" pitchFamily="34" charset="0"/>
              <a:buNone/>
              <a:defRPr/>
            </a:pPr>
            <a:r>
              <a:rPr lang="zh-CN" altLang="en-US" sz="1000" dirty="0">
                <a:ln>
                  <a:noFill/>
                </a:ln>
                <a:solidFill>
                  <a:schemeClr val="bg1"/>
                </a:solidFill>
                <a:uLnTx/>
                <a:uFillTx/>
                <a:latin typeface="微软雅黑" charset="0"/>
                <a:ea typeface="微软雅黑" charset="0"/>
                <a:cs typeface="+mn-ea"/>
                <a:sym typeface="+mn-ea"/>
              </a:rPr>
              <a:t>请在这里输入您的主要叙述内容</a:t>
            </a:r>
          </a:p>
          <a:p>
            <a:pPr marL="0" marR="0" lvl="0" indent="0" algn="l" defTabSz="914400" rtl="0" eaLnBrk="1" fontAlgn="base" latinLnBrk="0" hangingPunct="1">
              <a:lnSpc>
                <a:spcPct val="120000"/>
              </a:lnSpc>
              <a:spcBef>
                <a:spcPct val="0"/>
              </a:spcBef>
              <a:spcAft>
                <a:spcPct val="0"/>
              </a:spcAft>
              <a:buClrTx/>
              <a:buSzTx/>
              <a:buFont typeface="Arial" pitchFamily="34" charset="0"/>
              <a:buNone/>
              <a:defRPr/>
            </a:pPr>
            <a:r>
              <a:rPr lang="zh-CN" altLang="en-US" sz="1000" dirty="0" smtClean="0">
                <a:ln>
                  <a:noFill/>
                </a:ln>
                <a:solidFill>
                  <a:schemeClr val="bg1"/>
                </a:solidFill>
                <a:uLnTx/>
                <a:uFillTx/>
                <a:latin typeface="微软雅黑" charset="0"/>
                <a:ea typeface="微软雅黑" charset="0"/>
                <a:cs typeface="+mn-ea"/>
                <a:sym typeface="+mn-ea"/>
              </a:rPr>
              <a:t>请</a:t>
            </a:r>
            <a:r>
              <a:rPr lang="zh-CN" altLang="en-US" sz="1000" dirty="0">
                <a:ln>
                  <a:noFill/>
                </a:ln>
                <a:solidFill>
                  <a:schemeClr val="bg1"/>
                </a:solidFill>
                <a:uLnTx/>
                <a:uFillTx/>
                <a:latin typeface="微软雅黑" charset="0"/>
                <a:ea typeface="微软雅黑" charset="0"/>
                <a:cs typeface="+mn-ea"/>
                <a:sym typeface="+mn-ea"/>
              </a:rPr>
              <a:t>在这里输入您的主要叙述</a:t>
            </a:r>
            <a:r>
              <a:rPr lang="zh-CN" altLang="en-US" sz="1000" dirty="0" smtClean="0">
                <a:ln>
                  <a:noFill/>
                </a:ln>
                <a:solidFill>
                  <a:schemeClr val="bg1"/>
                </a:solidFill>
                <a:uLnTx/>
                <a:uFillTx/>
                <a:latin typeface="微软雅黑" charset="0"/>
                <a:ea typeface="微软雅黑" charset="0"/>
                <a:cs typeface="+mn-ea"/>
                <a:sym typeface="+mn-ea"/>
              </a:rPr>
              <a:t>内容</a:t>
            </a:r>
            <a:endParaRPr kumimoji="0" lang="zh-CN" altLang="en-US" sz="1000" b="0" i="0" u="none" strike="noStrike" kern="1200" cap="none" spc="0" normalizeH="0" baseline="0" noProof="1" smtClean="0">
              <a:ln>
                <a:noFill/>
              </a:ln>
              <a:solidFill>
                <a:schemeClr val="bg1"/>
              </a:solidFill>
              <a:effectLst/>
              <a:uLnTx/>
              <a:uFillTx/>
              <a:latin typeface="微软雅黑" charset="0"/>
              <a:ea typeface="微软雅黑" charset="0"/>
              <a:cs typeface="+mn-ea"/>
            </a:endParaRPr>
          </a:p>
          <a:p>
            <a:pPr marL="0" marR="0" lvl="0" indent="0" algn="l" defTabSz="914400" rtl="0" eaLnBrk="1" fontAlgn="base" latinLnBrk="0" hangingPunct="1">
              <a:lnSpc>
                <a:spcPct val="120000"/>
              </a:lnSpc>
              <a:spcBef>
                <a:spcPct val="0"/>
              </a:spcBef>
              <a:spcAft>
                <a:spcPct val="0"/>
              </a:spcAft>
              <a:buClrTx/>
              <a:buSzTx/>
              <a:buFont typeface="Arial" pitchFamily="34" charset="0"/>
              <a:buNone/>
              <a:defRPr/>
            </a:pPr>
            <a:r>
              <a:rPr lang="zh-CN" altLang="en-US" sz="1000" dirty="0">
                <a:ln>
                  <a:noFill/>
                </a:ln>
                <a:solidFill>
                  <a:schemeClr val="bg1"/>
                </a:solidFill>
                <a:uLnTx/>
                <a:uFillTx/>
                <a:latin typeface="微软雅黑" charset="0"/>
                <a:ea typeface="微软雅黑" charset="0"/>
                <a:cs typeface="+mn-ea"/>
                <a:sym typeface="+mn-ea"/>
              </a:rPr>
              <a:t>请在这里输入您的主要叙述内容</a:t>
            </a:r>
            <a:endParaRPr kumimoji="0" lang="zh-CN" altLang="en-US" sz="1000" b="0" i="0" u="none" strike="noStrike" kern="1200" cap="none" spc="0" normalizeH="0" baseline="0" noProof="1">
              <a:ln>
                <a:noFill/>
              </a:ln>
              <a:solidFill>
                <a:schemeClr val="bg1"/>
              </a:solidFill>
              <a:effectLst/>
              <a:uLnTx/>
              <a:uFillTx/>
              <a:latin typeface="微软雅黑" charset="0"/>
              <a:ea typeface="微软雅黑" charset="0"/>
              <a:cs typeface="+mn-ea"/>
            </a:endParaRPr>
          </a:p>
          <a:p>
            <a:pPr marL="0" marR="0" lvl="0" indent="0" algn="l" defTabSz="914400" rtl="0" eaLnBrk="1" fontAlgn="base" latinLnBrk="0" hangingPunct="1">
              <a:lnSpc>
                <a:spcPct val="120000"/>
              </a:lnSpc>
              <a:spcBef>
                <a:spcPct val="0"/>
              </a:spcBef>
              <a:spcAft>
                <a:spcPct val="0"/>
              </a:spcAft>
              <a:buClrTx/>
              <a:buSzTx/>
              <a:buFont typeface="Arial" pitchFamily="34" charset="0"/>
              <a:buNone/>
              <a:defRPr/>
            </a:pPr>
            <a:r>
              <a:rPr lang="zh-CN" altLang="en-US" sz="1000" dirty="0" smtClean="0">
                <a:ln>
                  <a:noFill/>
                </a:ln>
                <a:solidFill>
                  <a:schemeClr val="bg1"/>
                </a:solidFill>
                <a:uLnTx/>
                <a:uFillTx/>
                <a:latin typeface="微软雅黑" charset="0"/>
                <a:ea typeface="微软雅黑" charset="0"/>
                <a:cs typeface="+mn-ea"/>
                <a:sym typeface="+mn-ea"/>
              </a:rPr>
              <a:t>请</a:t>
            </a:r>
            <a:r>
              <a:rPr lang="zh-CN" altLang="en-US" sz="1000" dirty="0">
                <a:ln>
                  <a:noFill/>
                </a:ln>
                <a:solidFill>
                  <a:schemeClr val="bg1"/>
                </a:solidFill>
                <a:uLnTx/>
                <a:uFillTx/>
                <a:latin typeface="微软雅黑" charset="0"/>
                <a:ea typeface="微软雅黑" charset="0"/>
                <a:cs typeface="+mn-ea"/>
                <a:sym typeface="+mn-ea"/>
              </a:rPr>
              <a:t>在这里输入您的主要叙述</a:t>
            </a:r>
            <a:r>
              <a:rPr lang="zh-CN" altLang="en-US" sz="1000" dirty="0" smtClean="0">
                <a:ln>
                  <a:noFill/>
                </a:ln>
                <a:solidFill>
                  <a:schemeClr val="bg1"/>
                </a:solidFill>
                <a:uLnTx/>
                <a:uFillTx/>
                <a:latin typeface="微软雅黑" charset="0"/>
                <a:ea typeface="微软雅黑" charset="0"/>
                <a:cs typeface="+mn-ea"/>
                <a:sym typeface="+mn-ea"/>
              </a:rPr>
              <a:t>内容</a:t>
            </a:r>
            <a:endParaRPr kumimoji="0" lang="zh-CN" altLang="en-US" sz="1000" b="0" i="0" u="none" strike="noStrike" kern="1200" cap="none" spc="0" normalizeH="0" baseline="0" noProof="1" smtClean="0">
              <a:ln>
                <a:noFill/>
              </a:ln>
              <a:solidFill>
                <a:schemeClr val="bg1"/>
              </a:solidFill>
              <a:effectLst/>
              <a:uLnTx/>
              <a:uFillTx/>
              <a:latin typeface="微软雅黑" charset="0"/>
              <a:ea typeface="微软雅黑" charset="0"/>
              <a:cs typeface="+mn-ea"/>
            </a:endParaRPr>
          </a:p>
          <a:p>
            <a:pPr marL="0" marR="0" lvl="0" indent="0" algn="l" defTabSz="914400" rtl="0" eaLnBrk="1" fontAlgn="base" latinLnBrk="0" hangingPunct="1">
              <a:lnSpc>
                <a:spcPct val="120000"/>
              </a:lnSpc>
              <a:spcBef>
                <a:spcPct val="0"/>
              </a:spcBef>
              <a:spcAft>
                <a:spcPct val="0"/>
              </a:spcAft>
              <a:buClrTx/>
              <a:buSzTx/>
              <a:buFont typeface="Arial" pitchFamily="34" charset="0"/>
              <a:buNone/>
              <a:defRPr/>
            </a:pPr>
            <a:r>
              <a:rPr lang="zh-CN" altLang="en-US" sz="1000" dirty="0">
                <a:ln>
                  <a:noFill/>
                </a:ln>
                <a:solidFill>
                  <a:schemeClr val="bg1"/>
                </a:solidFill>
                <a:uLnTx/>
                <a:uFillTx/>
                <a:latin typeface="微软雅黑" charset="0"/>
                <a:ea typeface="微软雅黑" charset="0"/>
                <a:cs typeface="+mn-ea"/>
                <a:sym typeface="+mn-ea"/>
              </a:rPr>
              <a:t>请在这里输入您的主要叙述内容</a:t>
            </a:r>
            <a:endParaRPr kumimoji="0" lang="zh-CN" altLang="en-US" sz="1000" b="0" i="0" u="none" strike="noStrike" kern="1200" cap="none" spc="0" normalizeH="0" baseline="0" noProof="1">
              <a:ln>
                <a:noFill/>
              </a:ln>
              <a:solidFill>
                <a:schemeClr val="accent5">
                  <a:lumMod val="75000"/>
                </a:schemeClr>
              </a:solidFill>
              <a:effectLst/>
              <a:uLnTx/>
              <a:uFillTx/>
              <a:latin typeface="微软雅黑" charset="0"/>
              <a:ea typeface="微软雅黑" charset="0"/>
              <a:cs typeface="+mn-cs"/>
            </a:endParaRPr>
          </a:p>
          <a:p>
            <a:pPr marL="0" marR="0" lvl="0" indent="0" algn="l" defTabSz="914400" rtl="0" eaLnBrk="1" fontAlgn="base" latinLnBrk="0" hangingPunct="1">
              <a:lnSpc>
                <a:spcPct val="120000"/>
              </a:lnSpc>
              <a:spcBef>
                <a:spcPct val="0"/>
              </a:spcBef>
              <a:spcAft>
                <a:spcPct val="0"/>
              </a:spcAft>
              <a:buClrTx/>
              <a:buSzTx/>
              <a:buFont typeface="Arial" pitchFamily="34" charset="0"/>
              <a:buNone/>
              <a:defRPr/>
            </a:pPr>
            <a:endParaRPr kumimoji="0" lang="zh-CN" altLang="en-US" sz="1000" b="0" i="0" u="none" strike="noStrike" kern="1200" cap="none" spc="0" normalizeH="0" baseline="0" noProof="1">
              <a:ln>
                <a:noFill/>
              </a:ln>
              <a:solidFill>
                <a:schemeClr val="accent5">
                  <a:lumMod val="75000"/>
                </a:schemeClr>
              </a:solidFill>
              <a:effectLst/>
              <a:uLnTx/>
              <a:uFillTx/>
              <a:latin typeface="微软雅黑" charset="0"/>
              <a:ea typeface="微软雅黑" charset="0"/>
              <a:cs typeface="+mn-cs"/>
            </a:endParaRPr>
          </a:p>
        </p:txBody>
      </p:sp>
      <p:sp>
        <p:nvSpPr>
          <p:cNvPr id="28" name="TextBox 54"/>
          <p:cNvSpPr txBox="1"/>
          <p:nvPr/>
        </p:nvSpPr>
        <p:spPr>
          <a:xfrm>
            <a:off x="2411730" y="1419860"/>
            <a:ext cx="1727835" cy="417830"/>
          </a:xfrm>
          <a:prstGeom prst="rect">
            <a:avLst/>
          </a:prstGeom>
          <a:noFill/>
          <a:ln w="9525">
            <a:noFill/>
            <a:miter/>
          </a:ln>
        </p:spPr>
        <p:txBody>
          <a:bodyPr wrap="square">
            <a:spAutoFit/>
          </a:bodyPr>
          <a:lstStyle/>
          <a:p>
            <a:pPr lvl="0" eaLnBrk="1" hangingPunct="1"/>
            <a:r>
              <a:rPr lang="zh-CN" altLang="en-US" sz="2000" dirty="0">
                <a:solidFill>
                  <a:schemeClr val="bg1"/>
                </a:solidFill>
                <a:latin typeface="微软雅黑" pitchFamily="34" charset="-122"/>
                <a:ea typeface="微软雅黑" pitchFamily="34" charset="-122"/>
              </a:rPr>
              <a:t>主要问题分析</a:t>
            </a:r>
          </a:p>
        </p:txBody>
      </p:sp>
      <p:sp>
        <p:nvSpPr>
          <p:cNvPr id="29" name="TextBox 54"/>
          <p:cNvSpPr txBox="1"/>
          <p:nvPr/>
        </p:nvSpPr>
        <p:spPr>
          <a:xfrm>
            <a:off x="6443980" y="1419860"/>
            <a:ext cx="1727835" cy="417830"/>
          </a:xfrm>
          <a:prstGeom prst="rect">
            <a:avLst/>
          </a:prstGeom>
          <a:noFill/>
          <a:ln w="9525">
            <a:noFill/>
            <a:miter/>
          </a:ln>
        </p:spPr>
        <p:txBody>
          <a:bodyPr wrap="square">
            <a:spAutoFit/>
          </a:bodyPr>
          <a:lstStyle/>
          <a:p>
            <a:pPr lvl="0" eaLnBrk="1" hangingPunct="1"/>
            <a:r>
              <a:rPr lang="zh-CN" altLang="en-US" sz="2000" dirty="0">
                <a:solidFill>
                  <a:schemeClr val="bg1"/>
                </a:solidFill>
                <a:latin typeface="微软雅黑" pitchFamily="34" charset="-122"/>
                <a:ea typeface="微软雅黑" pitchFamily="34" charset="-122"/>
              </a:rPr>
              <a:t>主要问题分析</a:t>
            </a:r>
          </a:p>
        </p:txBody>
      </p:sp>
    </p:spTree>
  </p:cSld>
  <p:clrMapOvr>
    <a:masterClrMapping/>
  </p:clrMapOvr>
  <mc:AlternateContent xmlns:mc="http://schemas.openxmlformats.org/markup-compatibility/2006" xmlns:p14="http://schemas.microsoft.com/office/powerpoint/2010/main">
    <mc:Choice Requires="p14">
      <p:transition spd="slow" p14:dur="1600" advClick="0" advTm="6000">
        <p14:prism isInverted="1"/>
      </p:transition>
    </mc:Choice>
    <mc:Fallback xmlns="">
      <p:transition spd="slow" advClick="0" advTm="6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21"/>
                                        </p:tgtEl>
                                        <p:attrNameLst>
                                          <p:attrName>style.visibility</p:attrName>
                                        </p:attrNameLst>
                                      </p:cBhvr>
                                      <p:to>
                                        <p:strVal val="visible"/>
                                      </p:to>
                                    </p:set>
                                    <p:anim calcmode="lin" valueType="num">
                                      <p:cBhvr>
                                        <p:cTn id="7" dur="400" fill="hold"/>
                                        <p:tgtEl>
                                          <p:spTgt spid="21"/>
                                        </p:tgtEl>
                                        <p:attrNameLst>
                                          <p:attrName>ppt_x</p:attrName>
                                        </p:attrNameLst>
                                      </p:cBhvr>
                                      <p:tavLst>
                                        <p:tav tm="0">
                                          <p:val>
                                            <p:strVal val="#ppt_x"/>
                                          </p:val>
                                        </p:tav>
                                        <p:tav tm="50000">
                                          <p:val>
                                            <p:strVal val="#ppt_x+.1"/>
                                          </p:val>
                                        </p:tav>
                                        <p:tav tm="100000">
                                          <p:val>
                                            <p:strVal val="#ppt_x"/>
                                          </p:val>
                                        </p:tav>
                                      </p:tavLst>
                                    </p:anim>
                                    <p:anim calcmode="lin" valueType="num">
                                      <p:cBhvr>
                                        <p:cTn id="8" dur="400" fill="hold"/>
                                        <p:tgtEl>
                                          <p:spTgt spid="21"/>
                                        </p:tgtEl>
                                        <p:attrNameLst>
                                          <p:attrName>ppt_y</p:attrName>
                                        </p:attrNameLst>
                                      </p:cBhvr>
                                      <p:tavLst>
                                        <p:tav tm="0">
                                          <p:val>
                                            <p:strVal val="#ppt_y"/>
                                          </p:val>
                                        </p:tav>
                                        <p:tav tm="100000">
                                          <p:val>
                                            <p:strVal val="#ppt_y"/>
                                          </p:val>
                                        </p:tav>
                                      </p:tavLst>
                                    </p:anim>
                                    <p:anim calcmode="lin" valueType="num">
                                      <p:cBhvr>
                                        <p:cTn id="9" dur="400" fill="hold"/>
                                        <p:tgtEl>
                                          <p:spTgt spid="21"/>
                                        </p:tgtEl>
                                        <p:attrNameLst>
                                          <p:attrName>ppt_h</p:attrName>
                                        </p:attrNameLst>
                                      </p:cBhvr>
                                      <p:tavLst>
                                        <p:tav tm="0">
                                          <p:val>
                                            <p:strVal val="#ppt_h/10"/>
                                          </p:val>
                                        </p:tav>
                                        <p:tav tm="50000">
                                          <p:val>
                                            <p:strVal val="#ppt_h+.01"/>
                                          </p:val>
                                        </p:tav>
                                        <p:tav tm="100000">
                                          <p:val>
                                            <p:strVal val="#ppt_h"/>
                                          </p:val>
                                        </p:tav>
                                      </p:tavLst>
                                    </p:anim>
                                    <p:anim calcmode="lin" valueType="num">
                                      <p:cBhvr>
                                        <p:cTn id="10" dur="400" fill="hold"/>
                                        <p:tgtEl>
                                          <p:spTgt spid="21"/>
                                        </p:tgtEl>
                                        <p:attrNameLst>
                                          <p:attrName>ppt_w</p:attrName>
                                        </p:attrNameLst>
                                      </p:cBhvr>
                                      <p:tavLst>
                                        <p:tav tm="0">
                                          <p:val>
                                            <p:strVal val="#ppt_w/10"/>
                                          </p:val>
                                        </p:tav>
                                        <p:tav tm="50000">
                                          <p:val>
                                            <p:strVal val="#ppt_w+.01"/>
                                          </p:val>
                                        </p:tav>
                                        <p:tav tm="100000">
                                          <p:val>
                                            <p:strVal val="#ppt_w"/>
                                          </p:val>
                                        </p:tav>
                                      </p:tavLst>
                                    </p:anim>
                                    <p:animEffect transition="in" filter="fade">
                                      <p:cBhvr>
                                        <p:cTn id="11" dur="400" tmFilter="0,0; .5, 1; 1, 1"/>
                                        <p:tgtEl>
                                          <p:spTgt spid="21"/>
                                        </p:tgtEl>
                                      </p:cBhvr>
                                    </p:animEffect>
                                  </p:childTnLst>
                                </p:cTn>
                              </p:par>
                            </p:childTnLst>
                          </p:cTn>
                        </p:par>
                      </p:childTnLst>
                    </p:cTn>
                  </p:par>
                  <p:par>
                    <p:cTn id="12" fill="hold">
                      <p:stCondLst>
                        <p:cond delay="indefinite"/>
                      </p:stCondLst>
                      <p:childTnLst>
                        <p:par>
                          <p:cTn id="13" fill="hold">
                            <p:stCondLst>
                              <p:cond delay="0"/>
                            </p:stCondLst>
                            <p:childTnLst>
                              <p:par>
                                <p:cTn id="14" presetID="42" presetClass="entr" presetSubtype="0" fill="hold" grpId="0" nodeType="clickEffect">
                                  <p:stCondLst>
                                    <p:cond delay="0"/>
                                  </p:stCondLst>
                                  <p:childTnLst>
                                    <p:set>
                                      <p:cBhvr>
                                        <p:cTn id="15" dur="1" fill="hold">
                                          <p:stCondLst>
                                            <p:cond delay="0"/>
                                          </p:stCondLst>
                                        </p:cTn>
                                        <p:tgtEl>
                                          <p:spTgt spid="7"/>
                                        </p:tgtEl>
                                        <p:attrNameLst>
                                          <p:attrName>style.visibility</p:attrName>
                                        </p:attrNameLst>
                                      </p:cBhvr>
                                      <p:to>
                                        <p:strVal val="visible"/>
                                      </p:to>
                                    </p:set>
                                    <p:animEffect transition="in" filter="fade">
                                      <p:cBhvr>
                                        <p:cTn id="16" dur="1000"/>
                                        <p:tgtEl>
                                          <p:spTgt spid="7"/>
                                        </p:tgtEl>
                                      </p:cBhvr>
                                    </p:animEffect>
                                    <p:anim calcmode="lin" valueType="num">
                                      <p:cBhvr>
                                        <p:cTn id="17" dur="1000" fill="hold"/>
                                        <p:tgtEl>
                                          <p:spTgt spid="7"/>
                                        </p:tgtEl>
                                        <p:attrNameLst>
                                          <p:attrName>ppt_x</p:attrName>
                                        </p:attrNameLst>
                                      </p:cBhvr>
                                      <p:tavLst>
                                        <p:tav tm="0">
                                          <p:val>
                                            <p:strVal val="#ppt_x"/>
                                          </p:val>
                                        </p:tav>
                                        <p:tav tm="100000">
                                          <p:val>
                                            <p:strVal val="#ppt_x"/>
                                          </p:val>
                                        </p:tav>
                                      </p:tavLst>
                                    </p:anim>
                                    <p:anim calcmode="lin" valueType="num">
                                      <p:cBhvr>
                                        <p:cTn id="18" dur="10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16" presetClass="entr" presetSubtype="21" fill="hold" grpId="0" nodeType="clickEffect">
                                  <p:stCondLst>
                                    <p:cond delay="0"/>
                                  </p:stCondLst>
                                  <p:childTnLst>
                                    <p:set>
                                      <p:cBhvr>
                                        <p:cTn id="22" dur="1" fill="hold">
                                          <p:stCondLst>
                                            <p:cond delay="0"/>
                                          </p:stCondLst>
                                        </p:cTn>
                                        <p:tgtEl>
                                          <p:spTgt spid="8"/>
                                        </p:tgtEl>
                                        <p:attrNameLst>
                                          <p:attrName>style.visibility</p:attrName>
                                        </p:attrNameLst>
                                      </p:cBhvr>
                                      <p:to>
                                        <p:strVal val="visible"/>
                                      </p:to>
                                    </p:set>
                                    <p:animEffect transition="in" filter="barn(inVertical)">
                                      <p:cBhvr>
                                        <p:cTn id="23" dur="500"/>
                                        <p:tgtEl>
                                          <p:spTgt spid="8"/>
                                        </p:tgtEl>
                                      </p:cBhvr>
                                    </p:animEffect>
                                  </p:childTnLst>
                                </p:cTn>
                              </p:par>
                            </p:childTnLst>
                          </p:cTn>
                        </p:par>
                        <p:par>
                          <p:cTn id="24" fill="hold">
                            <p:stCondLst>
                              <p:cond delay="500"/>
                            </p:stCondLst>
                            <p:childTnLst>
                              <p:par>
                                <p:cTn id="25" presetID="41" presetClass="entr" presetSubtype="0" fill="hold" grpId="0" nodeType="afterEffect">
                                  <p:stCondLst>
                                    <p:cond delay="0"/>
                                  </p:stCondLst>
                                  <p:iterate type="lt">
                                    <p:tmPct val="10000"/>
                                  </p:iterate>
                                  <p:childTnLst>
                                    <p:set>
                                      <p:cBhvr>
                                        <p:cTn id="26" dur="1" fill="hold">
                                          <p:stCondLst>
                                            <p:cond delay="0"/>
                                          </p:stCondLst>
                                        </p:cTn>
                                        <p:tgtEl>
                                          <p:spTgt spid="28"/>
                                        </p:tgtEl>
                                        <p:attrNameLst>
                                          <p:attrName>style.visibility</p:attrName>
                                        </p:attrNameLst>
                                      </p:cBhvr>
                                      <p:to>
                                        <p:strVal val="visible"/>
                                      </p:to>
                                    </p:set>
                                    <p:anim calcmode="lin" valueType="num">
                                      <p:cBhvr>
                                        <p:cTn id="27" dur="400" fill="hold"/>
                                        <p:tgtEl>
                                          <p:spTgt spid="28"/>
                                        </p:tgtEl>
                                        <p:attrNameLst>
                                          <p:attrName>ppt_x</p:attrName>
                                        </p:attrNameLst>
                                      </p:cBhvr>
                                      <p:tavLst>
                                        <p:tav tm="0">
                                          <p:val>
                                            <p:strVal val="#ppt_x"/>
                                          </p:val>
                                        </p:tav>
                                        <p:tav tm="50000">
                                          <p:val>
                                            <p:strVal val="#ppt_x+.1"/>
                                          </p:val>
                                        </p:tav>
                                        <p:tav tm="100000">
                                          <p:val>
                                            <p:strVal val="#ppt_x"/>
                                          </p:val>
                                        </p:tav>
                                      </p:tavLst>
                                    </p:anim>
                                    <p:anim calcmode="lin" valueType="num">
                                      <p:cBhvr>
                                        <p:cTn id="28" dur="400" fill="hold"/>
                                        <p:tgtEl>
                                          <p:spTgt spid="28"/>
                                        </p:tgtEl>
                                        <p:attrNameLst>
                                          <p:attrName>ppt_y</p:attrName>
                                        </p:attrNameLst>
                                      </p:cBhvr>
                                      <p:tavLst>
                                        <p:tav tm="0">
                                          <p:val>
                                            <p:strVal val="#ppt_y"/>
                                          </p:val>
                                        </p:tav>
                                        <p:tav tm="100000">
                                          <p:val>
                                            <p:strVal val="#ppt_y"/>
                                          </p:val>
                                        </p:tav>
                                      </p:tavLst>
                                    </p:anim>
                                    <p:anim calcmode="lin" valueType="num">
                                      <p:cBhvr>
                                        <p:cTn id="29" dur="400" fill="hold"/>
                                        <p:tgtEl>
                                          <p:spTgt spid="28"/>
                                        </p:tgtEl>
                                        <p:attrNameLst>
                                          <p:attrName>ppt_h</p:attrName>
                                        </p:attrNameLst>
                                      </p:cBhvr>
                                      <p:tavLst>
                                        <p:tav tm="0">
                                          <p:val>
                                            <p:strVal val="#ppt_h/10"/>
                                          </p:val>
                                        </p:tav>
                                        <p:tav tm="50000">
                                          <p:val>
                                            <p:strVal val="#ppt_h+.01"/>
                                          </p:val>
                                        </p:tav>
                                        <p:tav tm="100000">
                                          <p:val>
                                            <p:strVal val="#ppt_h"/>
                                          </p:val>
                                        </p:tav>
                                      </p:tavLst>
                                    </p:anim>
                                    <p:anim calcmode="lin" valueType="num">
                                      <p:cBhvr>
                                        <p:cTn id="30" dur="400" fill="hold"/>
                                        <p:tgtEl>
                                          <p:spTgt spid="28"/>
                                        </p:tgtEl>
                                        <p:attrNameLst>
                                          <p:attrName>ppt_w</p:attrName>
                                        </p:attrNameLst>
                                      </p:cBhvr>
                                      <p:tavLst>
                                        <p:tav tm="0">
                                          <p:val>
                                            <p:strVal val="#ppt_w/10"/>
                                          </p:val>
                                        </p:tav>
                                        <p:tav tm="50000">
                                          <p:val>
                                            <p:strVal val="#ppt_w+.01"/>
                                          </p:val>
                                        </p:tav>
                                        <p:tav tm="100000">
                                          <p:val>
                                            <p:strVal val="#ppt_w"/>
                                          </p:val>
                                        </p:tav>
                                      </p:tavLst>
                                    </p:anim>
                                    <p:animEffect transition="in" filter="fade">
                                      <p:cBhvr>
                                        <p:cTn id="31" dur="400" tmFilter="0,0; .5, 1; 1, 1"/>
                                        <p:tgtEl>
                                          <p:spTgt spid="28"/>
                                        </p:tgtEl>
                                      </p:cBhvr>
                                    </p:animEffect>
                                  </p:childTnLst>
                                </p:cTn>
                              </p:par>
                            </p:childTnLst>
                          </p:cTn>
                        </p:par>
                      </p:childTnLst>
                    </p:cTn>
                  </p:par>
                  <p:par>
                    <p:cTn id="32" fill="hold">
                      <p:stCondLst>
                        <p:cond delay="indefinite"/>
                      </p:stCondLst>
                      <p:childTnLst>
                        <p:par>
                          <p:cTn id="33" fill="hold">
                            <p:stCondLst>
                              <p:cond delay="0"/>
                            </p:stCondLst>
                            <p:childTnLst>
                              <p:par>
                                <p:cTn id="34" presetID="14" presetClass="entr" presetSubtype="10" fill="hold" grpId="0" nodeType="clickEffect">
                                  <p:stCondLst>
                                    <p:cond delay="0"/>
                                  </p:stCondLst>
                                  <p:childTnLst>
                                    <p:set>
                                      <p:cBhvr>
                                        <p:cTn id="35" dur="1" fill="hold">
                                          <p:stCondLst>
                                            <p:cond delay="0"/>
                                          </p:stCondLst>
                                        </p:cTn>
                                        <p:tgtEl>
                                          <p:spTgt spid="23"/>
                                        </p:tgtEl>
                                        <p:attrNameLst>
                                          <p:attrName>style.visibility</p:attrName>
                                        </p:attrNameLst>
                                      </p:cBhvr>
                                      <p:to>
                                        <p:strVal val="visible"/>
                                      </p:to>
                                    </p:set>
                                    <p:animEffect transition="in" filter="randombar(horizontal)">
                                      <p:cBhvr>
                                        <p:cTn id="36" dur="500"/>
                                        <p:tgtEl>
                                          <p:spTgt spid="23"/>
                                        </p:tgtEl>
                                      </p:cBhvr>
                                    </p:animEffect>
                                  </p:childTnLst>
                                </p:cTn>
                              </p:par>
                            </p:childTnLst>
                          </p:cTn>
                        </p:par>
                      </p:childTnLst>
                    </p:cTn>
                  </p:par>
                  <p:par>
                    <p:cTn id="37" fill="hold">
                      <p:stCondLst>
                        <p:cond delay="indefinite"/>
                      </p:stCondLst>
                      <p:childTnLst>
                        <p:par>
                          <p:cTn id="38" fill="hold">
                            <p:stCondLst>
                              <p:cond delay="0"/>
                            </p:stCondLst>
                            <p:childTnLst>
                              <p:par>
                                <p:cTn id="39" presetID="42" presetClass="entr" presetSubtype="0" fill="hold" grpId="0" nodeType="clickEffect">
                                  <p:stCondLst>
                                    <p:cond delay="0"/>
                                  </p:stCondLst>
                                  <p:childTnLst>
                                    <p:set>
                                      <p:cBhvr>
                                        <p:cTn id="40" dur="1" fill="hold">
                                          <p:stCondLst>
                                            <p:cond delay="0"/>
                                          </p:stCondLst>
                                        </p:cTn>
                                        <p:tgtEl>
                                          <p:spTgt spid="13"/>
                                        </p:tgtEl>
                                        <p:attrNameLst>
                                          <p:attrName>style.visibility</p:attrName>
                                        </p:attrNameLst>
                                      </p:cBhvr>
                                      <p:to>
                                        <p:strVal val="visible"/>
                                      </p:to>
                                    </p:set>
                                    <p:animEffect transition="in" filter="fade">
                                      <p:cBhvr>
                                        <p:cTn id="41" dur="1000"/>
                                        <p:tgtEl>
                                          <p:spTgt spid="13"/>
                                        </p:tgtEl>
                                      </p:cBhvr>
                                    </p:animEffect>
                                    <p:anim calcmode="lin" valueType="num">
                                      <p:cBhvr>
                                        <p:cTn id="42" dur="1000" fill="hold"/>
                                        <p:tgtEl>
                                          <p:spTgt spid="13"/>
                                        </p:tgtEl>
                                        <p:attrNameLst>
                                          <p:attrName>ppt_x</p:attrName>
                                        </p:attrNameLst>
                                      </p:cBhvr>
                                      <p:tavLst>
                                        <p:tav tm="0">
                                          <p:val>
                                            <p:strVal val="#ppt_x"/>
                                          </p:val>
                                        </p:tav>
                                        <p:tav tm="100000">
                                          <p:val>
                                            <p:strVal val="#ppt_x"/>
                                          </p:val>
                                        </p:tav>
                                      </p:tavLst>
                                    </p:anim>
                                    <p:anim calcmode="lin" valueType="num">
                                      <p:cBhvr>
                                        <p:cTn id="43" dur="1000" fill="hold"/>
                                        <p:tgtEl>
                                          <p:spTgt spid="13"/>
                                        </p:tgtEl>
                                        <p:attrNameLst>
                                          <p:attrName>ppt_y</p:attrName>
                                        </p:attrNameLst>
                                      </p:cBhvr>
                                      <p:tavLst>
                                        <p:tav tm="0">
                                          <p:val>
                                            <p:strVal val="#ppt_y+.1"/>
                                          </p:val>
                                        </p:tav>
                                        <p:tav tm="100000">
                                          <p:val>
                                            <p:strVal val="#ppt_y"/>
                                          </p:val>
                                        </p:tav>
                                      </p:tavLst>
                                    </p:anim>
                                  </p:childTnLst>
                                </p:cTn>
                              </p:par>
                            </p:childTnLst>
                          </p:cTn>
                        </p:par>
                      </p:childTnLst>
                    </p:cTn>
                  </p:par>
                  <p:par>
                    <p:cTn id="44" fill="hold">
                      <p:stCondLst>
                        <p:cond delay="indefinite"/>
                      </p:stCondLst>
                      <p:childTnLst>
                        <p:par>
                          <p:cTn id="45" fill="hold">
                            <p:stCondLst>
                              <p:cond delay="0"/>
                            </p:stCondLst>
                            <p:childTnLst>
                              <p:par>
                                <p:cTn id="46" presetID="16" presetClass="entr" presetSubtype="21" fill="hold" grpId="0" nodeType="clickEffect">
                                  <p:stCondLst>
                                    <p:cond delay="0"/>
                                  </p:stCondLst>
                                  <p:childTnLst>
                                    <p:set>
                                      <p:cBhvr>
                                        <p:cTn id="47" dur="1" fill="hold">
                                          <p:stCondLst>
                                            <p:cond delay="0"/>
                                          </p:stCondLst>
                                        </p:cTn>
                                        <p:tgtEl>
                                          <p:spTgt spid="14"/>
                                        </p:tgtEl>
                                        <p:attrNameLst>
                                          <p:attrName>style.visibility</p:attrName>
                                        </p:attrNameLst>
                                      </p:cBhvr>
                                      <p:to>
                                        <p:strVal val="visible"/>
                                      </p:to>
                                    </p:set>
                                    <p:animEffect transition="in" filter="barn(inVertical)">
                                      <p:cBhvr>
                                        <p:cTn id="48" dur="500"/>
                                        <p:tgtEl>
                                          <p:spTgt spid="14"/>
                                        </p:tgtEl>
                                      </p:cBhvr>
                                    </p:animEffect>
                                  </p:childTnLst>
                                </p:cTn>
                              </p:par>
                            </p:childTnLst>
                          </p:cTn>
                        </p:par>
                        <p:par>
                          <p:cTn id="49" fill="hold">
                            <p:stCondLst>
                              <p:cond delay="500"/>
                            </p:stCondLst>
                            <p:childTnLst>
                              <p:par>
                                <p:cTn id="50" presetID="41" presetClass="entr" presetSubtype="0" fill="hold" grpId="0" nodeType="afterEffect">
                                  <p:stCondLst>
                                    <p:cond delay="0"/>
                                  </p:stCondLst>
                                  <p:iterate type="lt">
                                    <p:tmPct val="10000"/>
                                  </p:iterate>
                                  <p:childTnLst>
                                    <p:set>
                                      <p:cBhvr>
                                        <p:cTn id="51" dur="1" fill="hold">
                                          <p:stCondLst>
                                            <p:cond delay="0"/>
                                          </p:stCondLst>
                                        </p:cTn>
                                        <p:tgtEl>
                                          <p:spTgt spid="29"/>
                                        </p:tgtEl>
                                        <p:attrNameLst>
                                          <p:attrName>style.visibility</p:attrName>
                                        </p:attrNameLst>
                                      </p:cBhvr>
                                      <p:to>
                                        <p:strVal val="visible"/>
                                      </p:to>
                                    </p:set>
                                    <p:anim calcmode="lin" valueType="num">
                                      <p:cBhvr>
                                        <p:cTn id="52" dur="400" fill="hold"/>
                                        <p:tgtEl>
                                          <p:spTgt spid="29"/>
                                        </p:tgtEl>
                                        <p:attrNameLst>
                                          <p:attrName>ppt_x</p:attrName>
                                        </p:attrNameLst>
                                      </p:cBhvr>
                                      <p:tavLst>
                                        <p:tav tm="0">
                                          <p:val>
                                            <p:strVal val="#ppt_x"/>
                                          </p:val>
                                        </p:tav>
                                        <p:tav tm="50000">
                                          <p:val>
                                            <p:strVal val="#ppt_x+.1"/>
                                          </p:val>
                                        </p:tav>
                                        <p:tav tm="100000">
                                          <p:val>
                                            <p:strVal val="#ppt_x"/>
                                          </p:val>
                                        </p:tav>
                                      </p:tavLst>
                                    </p:anim>
                                    <p:anim calcmode="lin" valueType="num">
                                      <p:cBhvr>
                                        <p:cTn id="53" dur="400" fill="hold"/>
                                        <p:tgtEl>
                                          <p:spTgt spid="29"/>
                                        </p:tgtEl>
                                        <p:attrNameLst>
                                          <p:attrName>ppt_y</p:attrName>
                                        </p:attrNameLst>
                                      </p:cBhvr>
                                      <p:tavLst>
                                        <p:tav tm="0">
                                          <p:val>
                                            <p:strVal val="#ppt_y"/>
                                          </p:val>
                                        </p:tav>
                                        <p:tav tm="100000">
                                          <p:val>
                                            <p:strVal val="#ppt_y"/>
                                          </p:val>
                                        </p:tav>
                                      </p:tavLst>
                                    </p:anim>
                                    <p:anim calcmode="lin" valueType="num">
                                      <p:cBhvr>
                                        <p:cTn id="54" dur="400" fill="hold"/>
                                        <p:tgtEl>
                                          <p:spTgt spid="29"/>
                                        </p:tgtEl>
                                        <p:attrNameLst>
                                          <p:attrName>ppt_h</p:attrName>
                                        </p:attrNameLst>
                                      </p:cBhvr>
                                      <p:tavLst>
                                        <p:tav tm="0">
                                          <p:val>
                                            <p:strVal val="#ppt_h/10"/>
                                          </p:val>
                                        </p:tav>
                                        <p:tav tm="50000">
                                          <p:val>
                                            <p:strVal val="#ppt_h+.01"/>
                                          </p:val>
                                        </p:tav>
                                        <p:tav tm="100000">
                                          <p:val>
                                            <p:strVal val="#ppt_h"/>
                                          </p:val>
                                        </p:tav>
                                      </p:tavLst>
                                    </p:anim>
                                    <p:anim calcmode="lin" valueType="num">
                                      <p:cBhvr>
                                        <p:cTn id="55" dur="400" fill="hold"/>
                                        <p:tgtEl>
                                          <p:spTgt spid="29"/>
                                        </p:tgtEl>
                                        <p:attrNameLst>
                                          <p:attrName>ppt_w</p:attrName>
                                        </p:attrNameLst>
                                      </p:cBhvr>
                                      <p:tavLst>
                                        <p:tav tm="0">
                                          <p:val>
                                            <p:strVal val="#ppt_w/10"/>
                                          </p:val>
                                        </p:tav>
                                        <p:tav tm="50000">
                                          <p:val>
                                            <p:strVal val="#ppt_w+.01"/>
                                          </p:val>
                                        </p:tav>
                                        <p:tav tm="100000">
                                          <p:val>
                                            <p:strVal val="#ppt_w"/>
                                          </p:val>
                                        </p:tav>
                                      </p:tavLst>
                                    </p:anim>
                                    <p:animEffect transition="in" filter="fade">
                                      <p:cBhvr>
                                        <p:cTn id="56" dur="400" tmFilter="0,0; .5, 1; 1, 1"/>
                                        <p:tgtEl>
                                          <p:spTgt spid="29"/>
                                        </p:tgtEl>
                                      </p:cBhvr>
                                    </p:animEffect>
                                  </p:childTnLst>
                                </p:cTn>
                              </p:par>
                            </p:childTnLst>
                          </p:cTn>
                        </p:par>
                      </p:childTnLst>
                    </p:cTn>
                  </p:par>
                  <p:par>
                    <p:cTn id="57" fill="hold">
                      <p:stCondLst>
                        <p:cond delay="indefinite"/>
                      </p:stCondLst>
                      <p:childTnLst>
                        <p:par>
                          <p:cTn id="58" fill="hold">
                            <p:stCondLst>
                              <p:cond delay="0"/>
                            </p:stCondLst>
                            <p:childTnLst>
                              <p:par>
                                <p:cTn id="59" presetID="14" presetClass="entr" presetSubtype="10" fill="hold" grpId="0" nodeType="clickEffect">
                                  <p:stCondLst>
                                    <p:cond delay="0"/>
                                  </p:stCondLst>
                                  <p:childTnLst>
                                    <p:set>
                                      <p:cBhvr>
                                        <p:cTn id="60" dur="1" fill="hold">
                                          <p:stCondLst>
                                            <p:cond delay="0"/>
                                          </p:stCondLst>
                                        </p:cTn>
                                        <p:tgtEl>
                                          <p:spTgt spid="24"/>
                                        </p:tgtEl>
                                        <p:attrNameLst>
                                          <p:attrName>style.visibility</p:attrName>
                                        </p:attrNameLst>
                                      </p:cBhvr>
                                      <p:to>
                                        <p:strVal val="visible"/>
                                      </p:to>
                                    </p:set>
                                    <p:animEffect transition="in" filter="randombar(horizontal)">
                                      <p:cBhvr>
                                        <p:cTn id="61"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23" grpId="0" animBg="1"/>
      <p:bldP spid="13" grpId="0" animBg="1"/>
      <p:bldP spid="14" grpId="0" animBg="1"/>
      <p:bldP spid="24" grpId="0" animBg="1"/>
      <p:bldP spid="21" grpId="0"/>
      <p:bldP spid="28" grpId="0"/>
      <p:bldP spid="29" grpId="0"/>
    </p:bldLst>
  </p:timing>
</p:sld>
</file>

<file path=ppt/slides/slide2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 name="五边形 6"/>
          <p:cNvSpPr/>
          <p:nvPr/>
        </p:nvSpPr>
        <p:spPr>
          <a:xfrm>
            <a:off x="769620" y="1667510"/>
            <a:ext cx="1930400" cy="472440"/>
          </a:xfrm>
          <a:prstGeom prst="homePlate">
            <a:avLst/>
          </a:prstGeom>
          <a:solidFill>
            <a:srgbClr val="91D101"/>
          </a:solidFill>
          <a:ln>
            <a:solidFill>
              <a:srgbClr val="91D101"/>
            </a:solid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五边形 13"/>
          <p:cNvSpPr/>
          <p:nvPr/>
        </p:nvSpPr>
        <p:spPr>
          <a:xfrm>
            <a:off x="769620" y="2855595"/>
            <a:ext cx="1930400" cy="472440"/>
          </a:xfrm>
          <a:prstGeom prst="homePlate">
            <a:avLst/>
          </a:prstGeom>
          <a:solidFill>
            <a:srgbClr val="FFA013"/>
          </a:solidFill>
          <a:ln>
            <a:solidFill>
              <a:srgbClr val="FFA013"/>
            </a:solid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五边形 16"/>
          <p:cNvSpPr/>
          <p:nvPr/>
        </p:nvSpPr>
        <p:spPr>
          <a:xfrm>
            <a:off x="769620" y="4043680"/>
            <a:ext cx="1930400" cy="472440"/>
          </a:xfrm>
          <a:prstGeom prst="homePlate">
            <a:avLst/>
          </a:prstGeom>
          <a:solidFill>
            <a:srgbClr val="00C5BE"/>
          </a:solidFill>
          <a:ln>
            <a:solidFill>
              <a:srgbClr val="00C5BE"/>
            </a:solid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 name="组合 1"/>
          <p:cNvGrpSpPr/>
          <p:nvPr/>
        </p:nvGrpSpPr>
        <p:grpSpPr>
          <a:xfrm>
            <a:off x="2699792" y="1903469"/>
            <a:ext cx="5832648" cy="1"/>
            <a:chOff x="2699792" y="1903469"/>
            <a:chExt cx="5832648" cy="1"/>
          </a:xfrm>
        </p:grpSpPr>
        <p:cxnSp>
          <p:nvCxnSpPr>
            <p:cNvPr id="20" name="直接连接符 19"/>
            <p:cNvCxnSpPr>
              <a:stCxn id="7" idx="3"/>
            </p:cNvCxnSpPr>
            <p:nvPr/>
          </p:nvCxnSpPr>
          <p:spPr>
            <a:xfrm flipV="1">
              <a:off x="2699792" y="1903469"/>
              <a:ext cx="5832648" cy="1"/>
            </a:xfrm>
            <a:prstGeom prst="line">
              <a:avLst/>
            </a:prstGeom>
            <a:ln w="254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4" name="直接连接符 23"/>
            <p:cNvCxnSpPr>
              <a:stCxn id="7" idx="3"/>
            </p:cNvCxnSpPr>
            <p:nvPr/>
          </p:nvCxnSpPr>
          <p:spPr>
            <a:xfrm flipV="1">
              <a:off x="2699792" y="1903469"/>
              <a:ext cx="1080120" cy="1"/>
            </a:xfrm>
            <a:prstGeom prst="line">
              <a:avLst/>
            </a:prstGeom>
            <a:ln w="25400">
              <a:solidFill>
                <a:srgbClr val="91D101"/>
              </a:solidFill>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grpSp>
      <p:grpSp>
        <p:nvGrpSpPr>
          <p:cNvPr id="3" name="组合 2"/>
          <p:cNvGrpSpPr/>
          <p:nvPr/>
        </p:nvGrpSpPr>
        <p:grpSpPr>
          <a:xfrm>
            <a:off x="2699792" y="3091600"/>
            <a:ext cx="5832648" cy="2"/>
            <a:chOff x="2699792" y="3091600"/>
            <a:chExt cx="5832648" cy="2"/>
          </a:xfrm>
        </p:grpSpPr>
        <p:cxnSp>
          <p:nvCxnSpPr>
            <p:cNvPr id="21" name="直接连接符 20"/>
            <p:cNvCxnSpPr/>
            <p:nvPr/>
          </p:nvCxnSpPr>
          <p:spPr>
            <a:xfrm flipV="1">
              <a:off x="2699792" y="3091600"/>
              <a:ext cx="5832648" cy="1"/>
            </a:xfrm>
            <a:prstGeom prst="line">
              <a:avLst/>
            </a:prstGeom>
            <a:ln w="254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5" name="直接连接符 24"/>
            <p:cNvCxnSpPr/>
            <p:nvPr/>
          </p:nvCxnSpPr>
          <p:spPr>
            <a:xfrm flipV="1">
              <a:off x="2699792" y="3091600"/>
              <a:ext cx="2916324" cy="2"/>
            </a:xfrm>
            <a:prstGeom prst="line">
              <a:avLst/>
            </a:prstGeom>
            <a:ln w="25400">
              <a:solidFill>
                <a:srgbClr val="FFA013"/>
              </a:solidFill>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grpSp>
      <p:grpSp>
        <p:nvGrpSpPr>
          <p:cNvPr id="4" name="组合 3"/>
          <p:cNvGrpSpPr/>
          <p:nvPr/>
        </p:nvGrpSpPr>
        <p:grpSpPr>
          <a:xfrm>
            <a:off x="2699792" y="4279733"/>
            <a:ext cx="5832648" cy="2"/>
            <a:chOff x="2699792" y="4279733"/>
            <a:chExt cx="5832648" cy="2"/>
          </a:xfrm>
        </p:grpSpPr>
        <p:cxnSp>
          <p:nvCxnSpPr>
            <p:cNvPr id="22" name="直接连接符 21"/>
            <p:cNvCxnSpPr/>
            <p:nvPr/>
          </p:nvCxnSpPr>
          <p:spPr>
            <a:xfrm flipV="1">
              <a:off x="2699792" y="4279734"/>
              <a:ext cx="5832648" cy="1"/>
            </a:xfrm>
            <a:prstGeom prst="line">
              <a:avLst/>
            </a:prstGeom>
            <a:ln w="254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6" name="直接连接符 25"/>
            <p:cNvCxnSpPr/>
            <p:nvPr/>
          </p:nvCxnSpPr>
          <p:spPr>
            <a:xfrm flipV="1">
              <a:off x="2699792" y="4279733"/>
              <a:ext cx="5256584" cy="2"/>
            </a:xfrm>
            <a:prstGeom prst="line">
              <a:avLst/>
            </a:prstGeom>
            <a:ln w="25400">
              <a:solidFill>
                <a:srgbClr val="00C5BE"/>
              </a:solidFill>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grpSp>
      <p:sp>
        <p:nvSpPr>
          <p:cNvPr id="32" name="泪滴形 31"/>
          <p:cNvSpPr/>
          <p:nvPr/>
        </p:nvSpPr>
        <p:spPr>
          <a:xfrm rot="8100000">
            <a:off x="5353652" y="2298148"/>
            <a:ext cx="524926" cy="524926"/>
          </a:xfrm>
          <a:prstGeom prst="teardrop">
            <a:avLst>
              <a:gd name="adj" fmla="val 132547"/>
            </a:avLst>
          </a:prstGeom>
          <a:solidFill>
            <a:srgbClr val="FFA013"/>
          </a:solidFill>
          <a:ln>
            <a:solidFill>
              <a:srgbClr val="FFA013"/>
            </a:solid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5" name="泪滴形 34"/>
          <p:cNvSpPr/>
          <p:nvPr/>
        </p:nvSpPr>
        <p:spPr>
          <a:xfrm rot="8100000">
            <a:off x="3524313" y="1093677"/>
            <a:ext cx="524926" cy="524926"/>
          </a:xfrm>
          <a:prstGeom prst="teardrop">
            <a:avLst>
              <a:gd name="adj" fmla="val 132547"/>
            </a:avLst>
          </a:prstGeom>
          <a:solidFill>
            <a:srgbClr val="91D101"/>
          </a:solidFill>
          <a:ln>
            <a:solidFill>
              <a:srgbClr val="91D101"/>
            </a:solid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8" name="泪滴形 37"/>
          <p:cNvSpPr/>
          <p:nvPr/>
        </p:nvSpPr>
        <p:spPr>
          <a:xfrm rot="8100000">
            <a:off x="7682774" y="3475944"/>
            <a:ext cx="524926" cy="524926"/>
          </a:xfrm>
          <a:prstGeom prst="teardrop">
            <a:avLst>
              <a:gd name="adj" fmla="val 132547"/>
            </a:avLst>
          </a:prstGeom>
          <a:solidFill>
            <a:srgbClr val="FF4747"/>
          </a:solidFill>
          <a:ln>
            <a:solidFill>
              <a:srgbClr val="FF4747"/>
            </a:solid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TextBox 54"/>
          <p:cNvSpPr txBox="1"/>
          <p:nvPr/>
        </p:nvSpPr>
        <p:spPr>
          <a:xfrm>
            <a:off x="1619885" y="174308"/>
            <a:ext cx="2673985" cy="417830"/>
          </a:xfrm>
          <a:prstGeom prst="rect">
            <a:avLst/>
          </a:prstGeom>
          <a:noFill/>
          <a:ln w="9525">
            <a:noFill/>
            <a:miter/>
          </a:ln>
        </p:spPr>
        <p:txBody>
          <a:bodyPr wrap="square">
            <a:spAutoFit/>
          </a:bodyPr>
          <a:lstStyle/>
          <a:p>
            <a:pPr lvl="0" eaLnBrk="1" hangingPunct="1"/>
            <a:r>
              <a:rPr lang="en-US" sz="2000" dirty="0">
                <a:solidFill>
                  <a:schemeClr val="bg1"/>
                </a:solidFill>
                <a:latin typeface="微软雅黑" pitchFamily="34" charset="-122"/>
                <a:ea typeface="微软雅黑" pitchFamily="34" charset="-122"/>
              </a:rPr>
              <a:t>5.2 </a:t>
            </a:r>
            <a:r>
              <a:rPr lang="zh-CN" altLang="en-US" sz="2000" dirty="0">
                <a:solidFill>
                  <a:schemeClr val="bg1"/>
                </a:solidFill>
                <a:latin typeface="微软雅黑" pitchFamily="34" charset="-122"/>
                <a:ea typeface="微软雅黑" pitchFamily="34" charset="-122"/>
              </a:rPr>
              <a:t>问题评估</a:t>
            </a:r>
          </a:p>
        </p:txBody>
      </p:sp>
      <p:sp>
        <p:nvSpPr>
          <p:cNvPr id="8195" name="Freeform 5"/>
          <p:cNvSpPr/>
          <p:nvPr/>
        </p:nvSpPr>
        <p:spPr>
          <a:xfrm>
            <a:off x="541973" y="210185"/>
            <a:ext cx="1092200" cy="373063"/>
          </a:xfrm>
          <a:custGeom>
            <a:avLst/>
            <a:gdLst/>
            <a:ahLst/>
            <a:cxnLst>
              <a:cxn ang="0">
                <a:pos x="35442" y="0"/>
              </a:cxn>
              <a:cxn ang="0">
                <a:pos x="950431" y="0"/>
              </a:cxn>
              <a:cxn ang="0">
                <a:pos x="985873" y="37004"/>
              </a:cxn>
              <a:cxn ang="0">
                <a:pos x="985873" y="94399"/>
              </a:cxn>
              <a:cxn ang="0">
                <a:pos x="1036505" y="138199"/>
              </a:cxn>
              <a:cxn ang="0">
                <a:pos x="1092200" y="186532"/>
              </a:cxn>
              <a:cxn ang="0">
                <a:pos x="1036505" y="234108"/>
              </a:cxn>
              <a:cxn ang="0">
                <a:pos x="985873" y="278664"/>
              </a:cxn>
              <a:cxn ang="0">
                <a:pos x="985873" y="335304"/>
              </a:cxn>
              <a:cxn ang="0">
                <a:pos x="950431" y="373063"/>
              </a:cxn>
              <a:cxn ang="0">
                <a:pos x="35442" y="373063"/>
              </a:cxn>
              <a:cxn ang="0">
                <a:pos x="0" y="335304"/>
              </a:cxn>
              <a:cxn ang="0">
                <a:pos x="0" y="37004"/>
              </a:cxn>
              <a:cxn ang="0">
                <a:pos x="35442" y="0"/>
              </a:cxn>
            </a:cxnLst>
            <a:rect l="0" t="0" r="0" b="0"/>
            <a:pathLst>
              <a:path w="1510" h="494">
                <a:moveTo>
                  <a:pt x="49" y="0"/>
                </a:moveTo>
                <a:lnTo>
                  <a:pt x="1314" y="0"/>
                </a:lnTo>
                <a:cubicBezTo>
                  <a:pt x="1341" y="0"/>
                  <a:pt x="1363" y="22"/>
                  <a:pt x="1363" y="49"/>
                </a:cubicBezTo>
                <a:lnTo>
                  <a:pt x="1363" y="125"/>
                </a:lnTo>
                <a:lnTo>
                  <a:pt x="1433" y="183"/>
                </a:lnTo>
                <a:lnTo>
                  <a:pt x="1510" y="247"/>
                </a:lnTo>
                <a:lnTo>
                  <a:pt x="1433" y="310"/>
                </a:lnTo>
                <a:lnTo>
                  <a:pt x="1363" y="369"/>
                </a:lnTo>
                <a:lnTo>
                  <a:pt x="1363" y="444"/>
                </a:lnTo>
                <a:cubicBezTo>
                  <a:pt x="1363" y="471"/>
                  <a:pt x="1341" y="494"/>
                  <a:pt x="1314" y="494"/>
                </a:cubicBezTo>
                <a:lnTo>
                  <a:pt x="49" y="494"/>
                </a:lnTo>
                <a:cubicBezTo>
                  <a:pt x="22" y="494"/>
                  <a:pt x="0" y="471"/>
                  <a:pt x="0" y="444"/>
                </a:cubicBezTo>
                <a:lnTo>
                  <a:pt x="0" y="49"/>
                </a:lnTo>
                <a:cubicBezTo>
                  <a:pt x="0" y="22"/>
                  <a:pt x="22" y="0"/>
                  <a:pt x="49" y="0"/>
                </a:cubicBezTo>
                <a:close/>
              </a:path>
            </a:pathLst>
          </a:custGeom>
          <a:solidFill>
            <a:schemeClr val="bg1">
              <a:alpha val="100000"/>
            </a:schemeClr>
          </a:solidFill>
          <a:ln w="9525">
            <a:noFill/>
          </a:ln>
        </p:spPr>
        <p:txBody>
          <a:bodyPr/>
          <a:lstStyle/>
          <a:p>
            <a:endParaRPr lang="zh-CN" altLang="en-US"/>
          </a:p>
        </p:txBody>
      </p:sp>
      <p:sp>
        <p:nvSpPr>
          <p:cNvPr id="8196" name="TextBox 23"/>
          <p:cNvSpPr txBox="1"/>
          <p:nvPr/>
        </p:nvSpPr>
        <p:spPr>
          <a:xfrm>
            <a:off x="594360" y="183198"/>
            <a:ext cx="903288" cy="396240"/>
          </a:xfrm>
          <a:prstGeom prst="rect">
            <a:avLst/>
          </a:prstGeom>
          <a:noFill/>
          <a:ln w="9525">
            <a:noFill/>
            <a:miter/>
          </a:ln>
        </p:spPr>
        <p:txBody>
          <a:bodyPr>
            <a:spAutoFit/>
          </a:bodyPr>
          <a:lstStyle/>
          <a:p>
            <a:pPr lvl="0" algn="ctr" eaLnBrk="1" hangingPunct="1"/>
            <a:r>
              <a:rPr lang="en-US" altLang="zh-CN" sz="2000" dirty="0">
                <a:solidFill>
                  <a:schemeClr val="accent2"/>
                </a:solidFill>
                <a:latin typeface="Arial" pitchFamily="34" charset="0"/>
                <a:ea typeface="宋体" pitchFamily="2" charset="-122"/>
              </a:rPr>
              <a:t>Part</a:t>
            </a:r>
            <a:r>
              <a:rPr lang="en-US" altLang="zh-CN" dirty="0">
                <a:solidFill>
                  <a:schemeClr val="accent2"/>
                </a:solidFill>
                <a:latin typeface="Arial" pitchFamily="34" charset="0"/>
                <a:ea typeface="宋体" pitchFamily="2" charset="-122"/>
              </a:rPr>
              <a:t> </a:t>
            </a:r>
            <a:r>
              <a:rPr lang="en-US" dirty="0">
                <a:solidFill>
                  <a:schemeClr val="accent2"/>
                </a:solidFill>
                <a:latin typeface="Arial" pitchFamily="34" charset="0"/>
                <a:ea typeface="宋体" pitchFamily="2" charset="-122"/>
              </a:rPr>
              <a:t>5</a:t>
            </a:r>
          </a:p>
        </p:txBody>
      </p:sp>
      <p:sp>
        <p:nvSpPr>
          <p:cNvPr id="9" name="矩形 8"/>
          <p:cNvSpPr/>
          <p:nvPr/>
        </p:nvSpPr>
        <p:spPr>
          <a:xfrm>
            <a:off x="0" y="51470"/>
            <a:ext cx="180000" cy="1080000"/>
          </a:xfrm>
          <a:prstGeom prst="rect">
            <a:avLst/>
          </a:prstGeom>
          <a:solidFill>
            <a:srgbClr val="91D10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dirty="0"/>
          </a:p>
        </p:txBody>
      </p:sp>
      <p:sp>
        <p:nvSpPr>
          <p:cNvPr id="10" name="矩形 9"/>
          <p:cNvSpPr/>
          <p:nvPr/>
        </p:nvSpPr>
        <p:spPr>
          <a:xfrm>
            <a:off x="0" y="1155593"/>
            <a:ext cx="180000" cy="1080000"/>
          </a:xfrm>
          <a:prstGeom prst="rect">
            <a:avLst/>
          </a:prstGeom>
          <a:solidFill>
            <a:srgbClr val="FFA01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dirty="0"/>
          </a:p>
        </p:txBody>
      </p:sp>
      <p:sp>
        <p:nvSpPr>
          <p:cNvPr id="19" name="矩形 18"/>
          <p:cNvSpPr/>
          <p:nvPr/>
        </p:nvSpPr>
        <p:spPr>
          <a:xfrm>
            <a:off x="0" y="2259716"/>
            <a:ext cx="180000" cy="1080000"/>
          </a:xfrm>
          <a:prstGeom prst="rect">
            <a:avLst/>
          </a:prstGeom>
          <a:solidFill>
            <a:srgbClr val="00C5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dirty="0"/>
          </a:p>
        </p:txBody>
      </p:sp>
      <p:sp>
        <p:nvSpPr>
          <p:cNvPr id="23" name="矩形 22"/>
          <p:cNvSpPr/>
          <p:nvPr/>
        </p:nvSpPr>
        <p:spPr>
          <a:xfrm>
            <a:off x="0" y="3363595"/>
            <a:ext cx="170180" cy="1080135"/>
          </a:xfrm>
          <a:prstGeom prst="rect">
            <a:avLst/>
          </a:prstGeom>
          <a:solidFill>
            <a:srgbClr val="FF474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dirty="0"/>
          </a:p>
        </p:txBody>
      </p:sp>
      <p:sp>
        <p:nvSpPr>
          <p:cNvPr id="27" name="矩形 26"/>
          <p:cNvSpPr/>
          <p:nvPr/>
        </p:nvSpPr>
        <p:spPr>
          <a:xfrm>
            <a:off x="0" y="4516755"/>
            <a:ext cx="452120" cy="577215"/>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dirty="0"/>
          </a:p>
        </p:txBody>
      </p:sp>
      <p:sp>
        <p:nvSpPr>
          <p:cNvPr id="28" name="文本框 27"/>
          <p:cNvSpPr txBox="1"/>
          <p:nvPr/>
        </p:nvSpPr>
        <p:spPr>
          <a:xfrm>
            <a:off x="4283710" y="1347470"/>
            <a:ext cx="3872230" cy="457200"/>
          </a:xfrm>
          <a:prstGeom prst="rect">
            <a:avLst/>
          </a:prstGeom>
          <a:noFill/>
        </p:spPr>
        <p:txBody>
          <a:bodyPr wrap="square" rtlCol="0" anchor="t">
            <a:spAutoFit/>
          </a:bodyPr>
          <a:lstStyle/>
          <a:p>
            <a:pPr marL="0" marR="0" lvl="0" indent="0" algn="l" defTabSz="914400" rtl="0" eaLnBrk="1" fontAlgn="base" latinLnBrk="0" hangingPunct="1">
              <a:lnSpc>
                <a:spcPct val="120000"/>
              </a:lnSpc>
              <a:spcBef>
                <a:spcPct val="0"/>
              </a:spcBef>
              <a:spcAft>
                <a:spcPct val="0"/>
              </a:spcAft>
              <a:buClrTx/>
              <a:buSzTx/>
              <a:buFont typeface="Arial" pitchFamily="34" charset="0"/>
              <a:buNone/>
              <a:defRPr/>
            </a:pPr>
            <a:r>
              <a:rPr lang="zh-CN" altLang="en-US" sz="1000" dirty="0" smtClean="0">
                <a:ln>
                  <a:noFill/>
                </a:ln>
                <a:solidFill>
                  <a:schemeClr val="bg1"/>
                </a:solidFill>
                <a:uLnTx/>
                <a:uFillTx/>
                <a:latin typeface="微软雅黑" charset="0"/>
                <a:ea typeface="微软雅黑" charset="0"/>
                <a:cs typeface="+mn-ea"/>
                <a:sym typeface="+mn-ea"/>
              </a:rPr>
              <a:t>请</a:t>
            </a:r>
            <a:r>
              <a:rPr lang="zh-CN" altLang="en-US" sz="1000" dirty="0">
                <a:ln>
                  <a:noFill/>
                </a:ln>
                <a:solidFill>
                  <a:schemeClr val="bg1"/>
                </a:solidFill>
                <a:uLnTx/>
                <a:uFillTx/>
                <a:latin typeface="微软雅黑" charset="0"/>
                <a:ea typeface="微软雅黑" charset="0"/>
                <a:cs typeface="+mn-ea"/>
                <a:sym typeface="+mn-ea"/>
              </a:rPr>
              <a:t>在这里输入您的主要叙述</a:t>
            </a:r>
            <a:r>
              <a:rPr lang="zh-CN" altLang="en-US" sz="1000" dirty="0" smtClean="0">
                <a:ln>
                  <a:noFill/>
                </a:ln>
                <a:solidFill>
                  <a:schemeClr val="bg1"/>
                </a:solidFill>
                <a:uLnTx/>
                <a:uFillTx/>
                <a:latin typeface="微软雅黑" charset="0"/>
                <a:ea typeface="微软雅黑" charset="0"/>
                <a:cs typeface="+mn-ea"/>
                <a:sym typeface="+mn-ea"/>
              </a:rPr>
              <a:t>内容  </a:t>
            </a:r>
            <a:r>
              <a:rPr lang="zh-CN" altLang="en-US" sz="1000" dirty="0">
                <a:ln>
                  <a:noFill/>
                </a:ln>
                <a:solidFill>
                  <a:schemeClr val="bg1"/>
                </a:solidFill>
                <a:uLnTx/>
                <a:uFillTx/>
                <a:latin typeface="微软雅黑" charset="0"/>
                <a:ea typeface="微软雅黑" charset="0"/>
                <a:cs typeface="+mn-ea"/>
                <a:sym typeface="+mn-ea"/>
              </a:rPr>
              <a:t>请在这里输入您的主要叙述内容</a:t>
            </a:r>
            <a:endParaRPr kumimoji="0" lang="zh-CN" altLang="en-US" sz="1000" b="0" i="0" u="none" strike="noStrike" kern="1200" cap="none" spc="0" normalizeH="0" baseline="0" noProof="1">
              <a:ln>
                <a:noFill/>
              </a:ln>
              <a:solidFill>
                <a:schemeClr val="bg1"/>
              </a:solidFill>
              <a:effectLst/>
              <a:uLnTx/>
              <a:uFillTx/>
              <a:latin typeface="微软雅黑" charset="0"/>
              <a:ea typeface="微软雅黑" charset="0"/>
              <a:cs typeface="+mn-ea"/>
            </a:endParaRPr>
          </a:p>
          <a:p>
            <a:pPr marL="0" marR="0" lvl="0" indent="0" algn="l" defTabSz="914400" rtl="0" eaLnBrk="1" fontAlgn="base" latinLnBrk="0" hangingPunct="1">
              <a:lnSpc>
                <a:spcPct val="120000"/>
              </a:lnSpc>
              <a:spcBef>
                <a:spcPct val="0"/>
              </a:spcBef>
              <a:spcAft>
                <a:spcPct val="0"/>
              </a:spcAft>
              <a:buClrTx/>
              <a:buSzTx/>
              <a:buFont typeface="Arial" pitchFamily="34" charset="0"/>
              <a:buNone/>
              <a:defRPr/>
            </a:pPr>
            <a:r>
              <a:rPr lang="zh-CN" altLang="en-US" sz="1000" dirty="0" smtClean="0">
                <a:ln>
                  <a:noFill/>
                </a:ln>
                <a:solidFill>
                  <a:schemeClr val="bg1"/>
                </a:solidFill>
                <a:uLnTx/>
                <a:uFillTx/>
                <a:latin typeface="微软雅黑" charset="0"/>
                <a:ea typeface="微软雅黑" charset="0"/>
                <a:cs typeface="+mn-ea"/>
                <a:sym typeface="+mn-ea"/>
              </a:rPr>
              <a:t>请</a:t>
            </a:r>
            <a:r>
              <a:rPr lang="zh-CN" altLang="en-US" sz="1000" dirty="0">
                <a:ln>
                  <a:noFill/>
                </a:ln>
                <a:solidFill>
                  <a:schemeClr val="bg1"/>
                </a:solidFill>
                <a:uLnTx/>
                <a:uFillTx/>
                <a:latin typeface="微软雅黑" charset="0"/>
                <a:ea typeface="微软雅黑" charset="0"/>
                <a:cs typeface="+mn-ea"/>
                <a:sym typeface="+mn-ea"/>
              </a:rPr>
              <a:t>在这里输入您的主要叙述</a:t>
            </a:r>
            <a:r>
              <a:rPr lang="zh-CN" altLang="en-US" sz="1000" dirty="0" smtClean="0">
                <a:ln>
                  <a:noFill/>
                </a:ln>
                <a:solidFill>
                  <a:schemeClr val="bg1"/>
                </a:solidFill>
                <a:uLnTx/>
                <a:uFillTx/>
                <a:latin typeface="微软雅黑" charset="0"/>
                <a:ea typeface="微软雅黑" charset="0"/>
                <a:cs typeface="+mn-ea"/>
                <a:sym typeface="+mn-ea"/>
              </a:rPr>
              <a:t>内容  </a:t>
            </a:r>
            <a:r>
              <a:rPr lang="zh-CN" altLang="en-US" sz="1000" dirty="0">
                <a:ln>
                  <a:noFill/>
                </a:ln>
                <a:solidFill>
                  <a:schemeClr val="bg1"/>
                </a:solidFill>
                <a:uLnTx/>
                <a:uFillTx/>
                <a:latin typeface="微软雅黑" charset="0"/>
                <a:ea typeface="微软雅黑" charset="0"/>
                <a:cs typeface="+mn-ea"/>
                <a:sym typeface="+mn-ea"/>
              </a:rPr>
              <a:t>请在这里输入您的主要叙述内容</a:t>
            </a:r>
            <a:endParaRPr lang="zh-CN" altLang="en-US" sz="1000" dirty="0"/>
          </a:p>
        </p:txBody>
      </p:sp>
      <p:sp>
        <p:nvSpPr>
          <p:cNvPr id="29" name="文本框 28"/>
          <p:cNvSpPr txBox="1"/>
          <p:nvPr/>
        </p:nvSpPr>
        <p:spPr>
          <a:xfrm>
            <a:off x="2843530" y="2571750"/>
            <a:ext cx="5664200" cy="457200"/>
          </a:xfrm>
          <a:prstGeom prst="rect">
            <a:avLst/>
          </a:prstGeom>
          <a:noFill/>
        </p:spPr>
        <p:txBody>
          <a:bodyPr wrap="square" rtlCol="0" anchor="t">
            <a:spAutoFit/>
          </a:bodyPr>
          <a:lstStyle/>
          <a:p>
            <a:pPr marL="0" marR="0" lvl="0" indent="0" algn="l" defTabSz="914400" rtl="0" eaLnBrk="1" fontAlgn="base" latinLnBrk="0" hangingPunct="1">
              <a:lnSpc>
                <a:spcPct val="120000"/>
              </a:lnSpc>
              <a:spcBef>
                <a:spcPct val="0"/>
              </a:spcBef>
              <a:spcAft>
                <a:spcPct val="0"/>
              </a:spcAft>
              <a:buClrTx/>
              <a:buSzTx/>
              <a:buFont typeface="Arial" pitchFamily="34" charset="0"/>
              <a:buNone/>
              <a:defRPr/>
            </a:pPr>
            <a:r>
              <a:rPr lang="zh-CN" altLang="en-US" sz="1000" dirty="0" smtClean="0">
                <a:ln>
                  <a:noFill/>
                </a:ln>
                <a:solidFill>
                  <a:schemeClr val="bg1"/>
                </a:solidFill>
                <a:uLnTx/>
                <a:uFillTx/>
                <a:latin typeface="微软雅黑" charset="0"/>
                <a:ea typeface="微软雅黑" charset="0"/>
                <a:cs typeface="+mn-ea"/>
                <a:sym typeface="+mn-ea"/>
              </a:rPr>
              <a:t>请</a:t>
            </a:r>
            <a:r>
              <a:rPr lang="zh-CN" altLang="en-US" sz="1000" dirty="0">
                <a:ln>
                  <a:noFill/>
                </a:ln>
                <a:solidFill>
                  <a:schemeClr val="bg1"/>
                </a:solidFill>
                <a:uLnTx/>
                <a:uFillTx/>
                <a:latin typeface="微软雅黑" charset="0"/>
                <a:ea typeface="微软雅黑" charset="0"/>
                <a:cs typeface="+mn-ea"/>
                <a:sym typeface="+mn-ea"/>
              </a:rPr>
              <a:t>在这里输入您的主要叙述</a:t>
            </a:r>
            <a:r>
              <a:rPr lang="zh-CN" altLang="en-US" sz="1000" dirty="0" smtClean="0">
                <a:ln>
                  <a:noFill/>
                </a:ln>
                <a:solidFill>
                  <a:schemeClr val="bg1"/>
                </a:solidFill>
                <a:uLnTx/>
                <a:uFillTx/>
                <a:latin typeface="微软雅黑" charset="0"/>
                <a:ea typeface="微软雅黑" charset="0"/>
                <a:cs typeface="+mn-ea"/>
                <a:sym typeface="+mn-ea"/>
              </a:rPr>
              <a:t>内容                                       </a:t>
            </a:r>
            <a:r>
              <a:rPr lang="zh-CN" altLang="en-US" sz="1000" dirty="0">
                <a:ln>
                  <a:noFill/>
                </a:ln>
                <a:solidFill>
                  <a:schemeClr val="bg1"/>
                </a:solidFill>
                <a:uLnTx/>
                <a:uFillTx/>
                <a:latin typeface="微软雅黑" charset="0"/>
                <a:ea typeface="微软雅黑" charset="0"/>
                <a:cs typeface="+mn-ea"/>
                <a:sym typeface="+mn-ea"/>
              </a:rPr>
              <a:t>请在这里输入您的主要叙述内容</a:t>
            </a:r>
            <a:endParaRPr kumimoji="0" lang="zh-CN" altLang="en-US" sz="1000" b="0" i="0" u="none" strike="noStrike" kern="1200" cap="none" spc="0" normalizeH="0" baseline="0" noProof="1">
              <a:ln>
                <a:noFill/>
              </a:ln>
              <a:solidFill>
                <a:schemeClr val="bg1"/>
              </a:solidFill>
              <a:effectLst/>
              <a:uLnTx/>
              <a:uFillTx/>
              <a:latin typeface="微软雅黑" charset="0"/>
              <a:ea typeface="微软雅黑" charset="0"/>
              <a:cs typeface="+mn-ea"/>
            </a:endParaRPr>
          </a:p>
          <a:p>
            <a:pPr marL="0" marR="0" lvl="0" indent="0" algn="l" defTabSz="914400" rtl="0" eaLnBrk="1" fontAlgn="base" latinLnBrk="0" hangingPunct="1">
              <a:lnSpc>
                <a:spcPct val="120000"/>
              </a:lnSpc>
              <a:spcBef>
                <a:spcPct val="0"/>
              </a:spcBef>
              <a:spcAft>
                <a:spcPct val="0"/>
              </a:spcAft>
              <a:buClrTx/>
              <a:buSzTx/>
              <a:buFont typeface="Arial" pitchFamily="34" charset="0"/>
              <a:buNone/>
              <a:defRPr/>
            </a:pPr>
            <a:r>
              <a:rPr lang="zh-CN" altLang="en-US" sz="1000" dirty="0" smtClean="0">
                <a:ln>
                  <a:noFill/>
                </a:ln>
                <a:solidFill>
                  <a:schemeClr val="bg1"/>
                </a:solidFill>
                <a:uLnTx/>
                <a:uFillTx/>
                <a:latin typeface="微软雅黑" charset="0"/>
                <a:ea typeface="微软雅黑" charset="0"/>
                <a:cs typeface="+mn-ea"/>
                <a:sym typeface="+mn-ea"/>
              </a:rPr>
              <a:t>请</a:t>
            </a:r>
            <a:r>
              <a:rPr lang="zh-CN" altLang="en-US" sz="1000" dirty="0">
                <a:ln>
                  <a:noFill/>
                </a:ln>
                <a:solidFill>
                  <a:schemeClr val="bg1"/>
                </a:solidFill>
                <a:uLnTx/>
                <a:uFillTx/>
                <a:latin typeface="微软雅黑" charset="0"/>
                <a:ea typeface="微软雅黑" charset="0"/>
                <a:cs typeface="+mn-ea"/>
                <a:sym typeface="+mn-ea"/>
              </a:rPr>
              <a:t>在这里输入您的主要叙述</a:t>
            </a:r>
            <a:r>
              <a:rPr lang="zh-CN" altLang="en-US" sz="1000" dirty="0" smtClean="0">
                <a:ln>
                  <a:noFill/>
                </a:ln>
                <a:solidFill>
                  <a:schemeClr val="bg1"/>
                </a:solidFill>
                <a:uLnTx/>
                <a:uFillTx/>
                <a:latin typeface="微软雅黑" charset="0"/>
                <a:ea typeface="微软雅黑" charset="0"/>
                <a:cs typeface="+mn-ea"/>
                <a:sym typeface="+mn-ea"/>
              </a:rPr>
              <a:t>内容                                       </a:t>
            </a:r>
            <a:r>
              <a:rPr lang="zh-CN" altLang="en-US" sz="1000" dirty="0">
                <a:ln>
                  <a:noFill/>
                </a:ln>
                <a:solidFill>
                  <a:schemeClr val="bg1"/>
                </a:solidFill>
                <a:uLnTx/>
                <a:uFillTx/>
                <a:latin typeface="微软雅黑" charset="0"/>
                <a:ea typeface="微软雅黑" charset="0"/>
                <a:cs typeface="+mn-ea"/>
                <a:sym typeface="+mn-ea"/>
              </a:rPr>
              <a:t>请在这里输入您的主要叙述内容</a:t>
            </a:r>
            <a:endParaRPr lang="zh-CN" altLang="en-US" sz="1000" dirty="0"/>
          </a:p>
        </p:txBody>
      </p:sp>
      <p:sp>
        <p:nvSpPr>
          <p:cNvPr id="30" name="文本框 29"/>
          <p:cNvSpPr txBox="1"/>
          <p:nvPr/>
        </p:nvSpPr>
        <p:spPr>
          <a:xfrm>
            <a:off x="3420110" y="3723640"/>
            <a:ext cx="3872230" cy="457200"/>
          </a:xfrm>
          <a:prstGeom prst="rect">
            <a:avLst/>
          </a:prstGeom>
          <a:noFill/>
        </p:spPr>
        <p:txBody>
          <a:bodyPr wrap="square" rtlCol="0" anchor="t">
            <a:spAutoFit/>
          </a:bodyPr>
          <a:lstStyle/>
          <a:p>
            <a:pPr marL="0" marR="0" lvl="0" indent="0" algn="l" defTabSz="914400" rtl="0" eaLnBrk="1" fontAlgn="base" latinLnBrk="0" hangingPunct="1">
              <a:lnSpc>
                <a:spcPct val="120000"/>
              </a:lnSpc>
              <a:spcBef>
                <a:spcPct val="0"/>
              </a:spcBef>
              <a:spcAft>
                <a:spcPct val="0"/>
              </a:spcAft>
              <a:buClrTx/>
              <a:buSzTx/>
              <a:buFont typeface="Arial" pitchFamily="34" charset="0"/>
              <a:buNone/>
              <a:defRPr/>
            </a:pPr>
            <a:r>
              <a:rPr lang="zh-CN" altLang="en-US" sz="1000" dirty="0" smtClean="0">
                <a:ln>
                  <a:noFill/>
                </a:ln>
                <a:solidFill>
                  <a:schemeClr val="bg1"/>
                </a:solidFill>
                <a:uLnTx/>
                <a:uFillTx/>
                <a:latin typeface="微软雅黑" charset="0"/>
                <a:ea typeface="微软雅黑" charset="0"/>
                <a:cs typeface="+mn-ea"/>
                <a:sym typeface="+mn-ea"/>
              </a:rPr>
              <a:t>请</a:t>
            </a:r>
            <a:r>
              <a:rPr lang="zh-CN" altLang="en-US" sz="1000" dirty="0">
                <a:ln>
                  <a:noFill/>
                </a:ln>
                <a:solidFill>
                  <a:schemeClr val="bg1"/>
                </a:solidFill>
                <a:uLnTx/>
                <a:uFillTx/>
                <a:latin typeface="微软雅黑" charset="0"/>
                <a:ea typeface="微软雅黑" charset="0"/>
                <a:cs typeface="+mn-ea"/>
                <a:sym typeface="+mn-ea"/>
              </a:rPr>
              <a:t>在这里输入您的主要叙述</a:t>
            </a:r>
            <a:r>
              <a:rPr lang="zh-CN" altLang="en-US" sz="1000" dirty="0" smtClean="0">
                <a:ln>
                  <a:noFill/>
                </a:ln>
                <a:solidFill>
                  <a:schemeClr val="bg1"/>
                </a:solidFill>
                <a:uLnTx/>
                <a:uFillTx/>
                <a:latin typeface="微软雅黑" charset="0"/>
                <a:ea typeface="微软雅黑" charset="0"/>
                <a:cs typeface="+mn-ea"/>
                <a:sym typeface="+mn-ea"/>
              </a:rPr>
              <a:t>内容  </a:t>
            </a:r>
            <a:r>
              <a:rPr lang="zh-CN" altLang="en-US" sz="1000" dirty="0">
                <a:ln>
                  <a:noFill/>
                </a:ln>
                <a:solidFill>
                  <a:schemeClr val="bg1"/>
                </a:solidFill>
                <a:uLnTx/>
                <a:uFillTx/>
                <a:latin typeface="微软雅黑" charset="0"/>
                <a:ea typeface="微软雅黑" charset="0"/>
                <a:cs typeface="+mn-ea"/>
                <a:sym typeface="+mn-ea"/>
              </a:rPr>
              <a:t>请在这里输入您的主要叙述内容</a:t>
            </a:r>
            <a:endParaRPr kumimoji="0" lang="zh-CN" altLang="en-US" sz="1000" b="0" i="0" u="none" strike="noStrike" kern="1200" cap="none" spc="0" normalizeH="0" baseline="0" noProof="1">
              <a:ln>
                <a:noFill/>
              </a:ln>
              <a:solidFill>
                <a:schemeClr val="bg1"/>
              </a:solidFill>
              <a:effectLst/>
              <a:uLnTx/>
              <a:uFillTx/>
              <a:latin typeface="微软雅黑" charset="0"/>
              <a:ea typeface="微软雅黑" charset="0"/>
              <a:cs typeface="+mn-ea"/>
            </a:endParaRPr>
          </a:p>
          <a:p>
            <a:pPr marL="0" marR="0" lvl="0" indent="0" algn="l" defTabSz="914400" rtl="0" eaLnBrk="1" fontAlgn="base" latinLnBrk="0" hangingPunct="1">
              <a:lnSpc>
                <a:spcPct val="120000"/>
              </a:lnSpc>
              <a:spcBef>
                <a:spcPct val="0"/>
              </a:spcBef>
              <a:spcAft>
                <a:spcPct val="0"/>
              </a:spcAft>
              <a:buClrTx/>
              <a:buSzTx/>
              <a:buFont typeface="Arial" pitchFamily="34" charset="0"/>
              <a:buNone/>
              <a:defRPr/>
            </a:pPr>
            <a:r>
              <a:rPr lang="zh-CN" altLang="en-US" sz="1000" dirty="0" smtClean="0">
                <a:ln>
                  <a:noFill/>
                </a:ln>
                <a:solidFill>
                  <a:schemeClr val="bg1"/>
                </a:solidFill>
                <a:uLnTx/>
                <a:uFillTx/>
                <a:latin typeface="微软雅黑" charset="0"/>
                <a:ea typeface="微软雅黑" charset="0"/>
                <a:cs typeface="+mn-ea"/>
                <a:sym typeface="+mn-ea"/>
              </a:rPr>
              <a:t>请</a:t>
            </a:r>
            <a:r>
              <a:rPr lang="zh-CN" altLang="en-US" sz="1000" dirty="0">
                <a:ln>
                  <a:noFill/>
                </a:ln>
                <a:solidFill>
                  <a:schemeClr val="bg1"/>
                </a:solidFill>
                <a:uLnTx/>
                <a:uFillTx/>
                <a:latin typeface="微软雅黑" charset="0"/>
                <a:ea typeface="微软雅黑" charset="0"/>
                <a:cs typeface="+mn-ea"/>
                <a:sym typeface="+mn-ea"/>
              </a:rPr>
              <a:t>在这里输入您的主要叙述</a:t>
            </a:r>
            <a:r>
              <a:rPr lang="zh-CN" altLang="en-US" sz="1000" dirty="0" smtClean="0">
                <a:ln>
                  <a:noFill/>
                </a:ln>
                <a:solidFill>
                  <a:schemeClr val="bg1"/>
                </a:solidFill>
                <a:uLnTx/>
                <a:uFillTx/>
                <a:latin typeface="微软雅黑" charset="0"/>
                <a:ea typeface="微软雅黑" charset="0"/>
                <a:cs typeface="+mn-ea"/>
                <a:sym typeface="+mn-ea"/>
              </a:rPr>
              <a:t>内容  </a:t>
            </a:r>
            <a:r>
              <a:rPr lang="zh-CN" altLang="en-US" sz="1000" dirty="0">
                <a:ln>
                  <a:noFill/>
                </a:ln>
                <a:solidFill>
                  <a:schemeClr val="bg1"/>
                </a:solidFill>
                <a:uLnTx/>
                <a:uFillTx/>
                <a:latin typeface="微软雅黑" charset="0"/>
                <a:ea typeface="微软雅黑" charset="0"/>
                <a:cs typeface="+mn-ea"/>
                <a:sym typeface="+mn-ea"/>
              </a:rPr>
              <a:t>请在这里输入您的主要叙述内容</a:t>
            </a:r>
            <a:endParaRPr lang="zh-CN" altLang="en-US" sz="1000" dirty="0"/>
          </a:p>
        </p:txBody>
      </p:sp>
      <p:sp>
        <p:nvSpPr>
          <p:cNvPr id="31" name="TextBox 54"/>
          <p:cNvSpPr txBox="1"/>
          <p:nvPr/>
        </p:nvSpPr>
        <p:spPr>
          <a:xfrm>
            <a:off x="1043305" y="1707515"/>
            <a:ext cx="1381760" cy="417830"/>
          </a:xfrm>
          <a:prstGeom prst="rect">
            <a:avLst/>
          </a:prstGeom>
          <a:noFill/>
          <a:ln w="9525">
            <a:noFill/>
            <a:miter/>
          </a:ln>
        </p:spPr>
        <p:txBody>
          <a:bodyPr wrap="square">
            <a:spAutoFit/>
          </a:bodyPr>
          <a:lstStyle/>
          <a:p>
            <a:pPr lvl="0" eaLnBrk="1" hangingPunct="1"/>
            <a:r>
              <a:rPr lang="zh-CN" altLang="en-US" sz="2000" dirty="0">
                <a:solidFill>
                  <a:schemeClr val="bg1"/>
                </a:solidFill>
                <a:latin typeface="微软雅黑" pitchFamily="34" charset="-122"/>
                <a:ea typeface="微软雅黑" pitchFamily="34" charset="-122"/>
              </a:rPr>
              <a:t>问题评估</a:t>
            </a:r>
            <a:r>
              <a:rPr lang="en-US" altLang="zh-CN" sz="2000" dirty="0">
                <a:solidFill>
                  <a:schemeClr val="bg1"/>
                </a:solidFill>
                <a:latin typeface="微软雅黑" pitchFamily="34" charset="-122"/>
                <a:ea typeface="微软雅黑" pitchFamily="34" charset="-122"/>
              </a:rPr>
              <a:t>1</a:t>
            </a:r>
          </a:p>
        </p:txBody>
      </p:sp>
      <p:sp>
        <p:nvSpPr>
          <p:cNvPr id="42" name="TextBox 54"/>
          <p:cNvSpPr txBox="1"/>
          <p:nvPr/>
        </p:nvSpPr>
        <p:spPr>
          <a:xfrm>
            <a:off x="1043305" y="2860040"/>
            <a:ext cx="1381760" cy="417830"/>
          </a:xfrm>
          <a:prstGeom prst="rect">
            <a:avLst/>
          </a:prstGeom>
          <a:noFill/>
          <a:ln w="9525">
            <a:noFill/>
            <a:miter/>
          </a:ln>
        </p:spPr>
        <p:txBody>
          <a:bodyPr wrap="square">
            <a:spAutoFit/>
          </a:bodyPr>
          <a:lstStyle/>
          <a:p>
            <a:pPr lvl="0" eaLnBrk="1" hangingPunct="1"/>
            <a:r>
              <a:rPr lang="zh-CN" altLang="en-US" sz="2000" dirty="0">
                <a:solidFill>
                  <a:schemeClr val="bg1"/>
                </a:solidFill>
                <a:latin typeface="微软雅黑" pitchFamily="34" charset="-122"/>
                <a:ea typeface="微软雅黑" pitchFamily="34" charset="-122"/>
              </a:rPr>
              <a:t>问题评估</a:t>
            </a:r>
            <a:r>
              <a:rPr lang="en-US" altLang="zh-CN" sz="2000" dirty="0">
                <a:solidFill>
                  <a:schemeClr val="bg1"/>
                </a:solidFill>
                <a:latin typeface="微软雅黑" pitchFamily="34" charset="-122"/>
                <a:ea typeface="微软雅黑" pitchFamily="34" charset="-122"/>
              </a:rPr>
              <a:t>2</a:t>
            </a:r>
          </a:p>
        </p:txBody>
      </p:sp>
      <p:sp>
        <p:nvSpPr>
          <p:cNvPr id="43" name="TextBox 54"/>
          <p:cNvSpPr txBox="1"/>
          <p:nvPr/>
        </p:nvSpPr>
        <p:spPr>
          <a:xfrm>
            <a:off x="1043305" y="4083685"/>
            <a:ext cx="1381760" cy="417830"/>
          </a:xfrm>
          <a:prstGeom prst="rect">
            <a:avLst/>
          </a:prstGeom>
          <a:noFill/>
          <a:ln w="9525">
            <a:noFill/>
            <a:miter/>
          </a:ln>
        </p:spPr>
        <p:txBody>
          <a:bodyPr wrap="square">
            <a:spAutoFit/>
          </a:bodyPr>
          <a:lstStyle/>
          <a:p>
            <a:pPr lvl="0" eaLnBrk="1" hangingPunct="1"/>
            <a:r>
              <a:rPr lang="zh-CN" altLang="en-US" sz="2000" dirty="0">
                <a:solidFill>
                  <a:schemeClr val="bg1"/>
                </a:solidFill>
                <a:latin typeface="微软雅黑" pitchFamily="34" charset="-122"/>
                <a:ea typeface="微软雅黑" pitchFamily="34" charset="-122"/>
              </a:rPr>
              <a:t>问题评估</a:t>
            </a:r>
            <a:r>
              <a:rPr lang="en-US" altLang="zh-CN" sz="2000" dirty="0">
                <a:solidFill>
                  <a:schemeClr val="bg1"/>
                </a:solidFill>
                <a:latin typeface="微软雅黑" pitchFamily="34" charset="-122"/>
                <a:ea typeface="微软雅黑" pitchFamily="34" charset="-122"/>
              </a:rPr>
              <a:t>3</a:t>
            </a:r>
          </a:p>
        </p:txBody>
      </p:sp>
    </p:spTree>
  </p:cSld>
  <p:clrMapOvr>
    <a:masterClrMapping/>
  </p:clrMapOvr>
  <mc:AlternateContent xmlns:mc="http://schemas.openxmlformats.org/markup-compatibility/2006" xmlns:p14="http://schemas.microsoft.com/office/powerpoint/2010/main">
    <mc:Choice Requires="p14">
      <p:transition spd="slow" p14:dur="1600" advClick="0" advTm="6000">
        <p14:prism isInverted="1"/>
      </p:transition>
    </mc:Choice>
    <mc:Fallback xmlns="">
      <p:transition spd="slow" advClick="0" advTm="6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8"/>
                                        </p:tgtEl>
                                        <p:attrNameLst>
                                          <p:attrName>style.visibility</p:attrName>
                                        </p:attrNameLst>
                                      </p:cBhvr>
                                      <p:to>
                                        <p:strVal val="visible"/>
                                      </p:to>
                                    </p:set>
                                    <p:anim calcmode="lin" valueType="num">
                                      <p:cBhvr>
                                        <p:cTn id="7" dur="400" fill="hold"/>
                                        <p:tgtEl>
                                          <p:spTgt spid="8"/>
                                        </p:tgtEl>
                                        <p:attrNameLst>
                                          <p:attrName>ppt_x</p:attrName>
                                        </p:attrNameLst>
                                      </p:cBhvr>
                                      <p:tavLst>
                                        <p:tav tm="0">
                                          <p:val>
                                            <p:strVal val="#ppt_x"/>
                                          </p:val>
                                        </p:tav>
                                        <p:tav tm="50000">
                                          <p:val>
                                            <p:strVal val="#ppt_x+.1"/>
                                          </p:val>
                                        </p:tav>
                                        <p:tav tm="100000">
                                          <p:val>
                                            <p:strVal val="#ppt_x"/>
                                          </p:val>
                                        </p:tav>
                                      </p:tavLst>
                                    </p:anim>
                                    <p:anim calcmode="lin" valueType="num">
                                      <p:cBhvr>
                                        <p:cTn id="8" dur="400" fill="hold"/>
                                        <p:tgtEl>
                                          <p:spTgt spid="8"/>
                                        </p:tgtEl>
                                        <p:attrNameLst>
                                          <p:attrName>ppt_y</p:attrName>
                                        </p:attrNameLst>
                                      </p:cBhvr>
                                      <p:tavLst>
                                        <p:tav tm="0">
                                          <p:val>
                                            <p:strVal val="#ppt_y"/>
                                          </p:val>
                                        </p:tav>
                                        <p:tav tm="100000">
                                          <p:val>
                                            <p:strVal val="#ppt_y"/>
                                          </p:val>
                                        </p:tav>
                                      </p:tavLst>
                                    </p:anim>
                                    <p:anim calcmode="lin" valueType="num">
                                      <p:cBhvr>
                                        <p:cTn id="9" dur="400" fill="hold"/>
                                        <p:tgtEl>
                                          <p:spTgt spid="8"/>
                                        </p:tgtEl>
                                        <p:attrNameLst>
                                          <p:attrName>ppt_h</p:attrName>
                                        </p:attrNameLst>
                                      </p:cBhvr>
                                      <p:tavLst>
                                        <p:tav tm="0">
                                          <p:val>
                                            <p:strVal val="#ppt_h/10"/>
                                          </p:val>
                                        </p:tav>
                                        <p:tav tm="50000">
                                          <p:val>
                                            <p:strVal val="#ppt_h+.01"/>
                                          </p:val>
                                        </p:tav>
                                        <p:tav tm="100000">
                                          <p:val>
                                            <p:strVal val="#ppt_h"/>
                                          </p:val>
                                        </p:tav>
                                      </p:tavLst>
                                    </p:anim>
                                    <p:anim calcmode="lin" valueType="num">
                                      <p:cBhvr>
                                        <p:cTn id="10" dur="400" fill="hold"/>
                                        <p:tgtEl>
                                          <p:spTgt spid="8"/>
                                        </p:tgtEl>
                                        <p:attrNameLst>
                                          <p:attrName>ppt_w</p:attrName>
                                        </p:attrNameLst>
                                      </p:cBhvr>
                                      <p:tavLst>
                                        <p:tav tm="0">
                                          <p:val>
                                            <p:strVal val="#ppt_w/10"/>
                                          </p:val>
                                        </p:tav>
                                        <p:tav tm="50000">
                                          <p:val>
                                            <p:strVal val="#ppt_w+.01"/>
                                          </p:val>
                                        </p:tav>
                                        <p:tav tm="100000">
                                          <p:val>
                                            <p:strVal val="#ppt_w"/>
                                          </p:val>
                                        </p:tav>
                                      </p:tavLst>
                                    </p:anim>
                                    <p:animEffect transition="in" filter="fade">
                                      <p:cBhvr>
                                        <p:cTn id="11" dur="400" tmFilter="0,0; .5, 1; 1, 1"/>
                                        <p:tgtEl>
                                          <p:spTgt spid="8"/>
                                        </p:tgtEl>
                                      </p:cBhvr>
                                    </p:animEffect>
                                  </p:childTnLst>
                                </p:cTn>
                              </p:par>
                            </p:childTnLst>
                          </p:cTn>
                        </p:par>
                      </p:childTnLst>
                    </p:cTn>
                  </p:par>
                  <p:par>
                    <p:cTn id="12" fill="hold">
                      <p:stCondLst>
                        <p:cond delay="indefinite"/>
                      </p:stCondLst>
                      <p:childTnLst>
                        <p:par>
                          <p:cTn id="13" fill="hold">
                            <p:stCondLst>
                              <p:cond delay="0"/>
                            </p:stCondLst>
                            <p:childTnLst>
                              <p:par>
                                <p:cTn id="14" presetID="42" presetClass="entr" presetSubtype="0" fill="hold" grpId="0" nodeType="clickEffect">
                                  <p:stCondLst>
                                    <p:cond delay="0"/>
                                  </p:stCondLst>
                                  <p:childTnLst>
                                    <p:set>
                                      <p:cBhvr>
                                        <p:cTn id="15" dur="1" fill="hold">
                                          <p:stCondLst>
                                            <p:cond delay="0"/>
                                          </p:stCondLst>
                                        </p:cTn>
                                        <p:tgtEl>
                                          <p:spTgt spid="7"/>
                                        </p:tgtEl>
                                        <p:attrNameLst>
                                          <p:attrName>style.visibility</p:attrName>
                                        </p:attrNameLst>
                                      </p:cBhvr>
                                      <p:to>
                                        <p:strVal val="visible"/>
                                      </p:to>
                                    </p:set>
                                    <p:animEffect transition="in" filter="fade">
                                      <p:cBhvr>
                                        <p:cTn id="16" dur="1000"/>
                                        <p:tgtEl>
                                          <p:spTgt spid="7"/>
                                        </p:tgtEl>
                                      </p:cBhvr>
                                    </p:animEffect>
                                    <p:anim calcmode="lin" valueType="num">
                                      <p:cBhvr>
                                        <p:cTn id="17" dur="1000" fill="hold"/>
                                        <p:tgtEl>
                                          <p:spTgt spid="7"/>
                                        </p:tgtEl>
                                        <p:attrNameLst>
                                          <p:attrName>ppt_x</p:attrName>
                                        </p:attrNameLst>
                                      </p:cBhvr>
                                      <p:tavLst>
                                        <p:tav tm="0">
                                          <p:val>
                                            <p:strVal val="#ppt_x"/>
                                          </p:val>
                                        </p:tav>
                                        <p:tav tm="100000">
                                          <p:val>
                                            <p:strVal val="#ppt_x"/>
                                          </p:val>
                                        </p:tav>
                                      </p:tavLst>
                                    </p:anim>
                                    <p:anim calcmode="lin" valueType="num">
                                      <p:cBhvr>
                                        <p:cTn id="18" dur="1000" fill="hold"/>
                                        <p:tgtEl>
                                          <p:spTgt spid="7"/>
                                        </p:tgtEl>
                                        <p:attrNameLst>
                                          <p:attrName>ppt_y</p:attrName>
                                        </p:attrNameLst>
                                      </p:cBhvr>
                                      <p:tavLst>
                                        <p:tav tm="0">
                                          <p:val>
                                            <p:strVal val="#ppt_y+.1"/>
                                          </p:val>
                                        </p:tav>
                                        <p:tav tm="100000">
                                          <p:val>
                                            <p:strVal val="#ppt_y"/>
                                          </p:val>
                                        </p:tav>
                                      </p:tavLst>
                                    </p:anim>
                                  </p:childTnLst>
                                </p:cTn>
                              </p:par>
                            </p:childTnLst>
                          </p:cTn>
                        </p:par>
                        <p:par>
                          <p:cTn id="19" fill="hold">
                            <p:stCondLst>
                              <p:cond delay="1000"/>
                            </p:stCondLst>
                            <p:childTnLst>
                              <p:par>
                                <p:cTn id="20" presetID="41" presetClass="entr" presetSubtype="0" fill="hold" grpId="0" nodeType="afterEffect">
                                  <p:stCondLst>
                                    <p:cond delay="0"/>
                                  </p:stCondLst>
                                  <p:iterate type="lt">
                                    <p:tmPct val="10000"/>
                                  </p:iterate>
                                  <p:childTnLst>
                                    <p:set>
                                      <p:cBhvr>
                                        <p:cTn id="21" dur="1" fill="hold">
                                          <p:stCondLst>
                                            <p:cond delay="0"/>
                                          </p:stCondLst>
                                        </p:cTn>
                                        <p:tgtEl>
                                          <p:spTgt spid="31"/>
                                        </p:tgtEl>
                                        <p:attrNameLst>
                                          <p:attrName>style.visibility</p:attrName>
                                        </p:attrNameLst>
                                      </p:cBhvr>
                                      <p:to>
                                        <p:strVal val="visible"/>
                                      </p:to>
                                    </p:set>
                                    <p:anim calcmode="lin" valueType="num">
                                      <p:cBhvr>
                                        <p:cTn id="22" dur="400" fill="hold"/>
                                        <p:tgtEl>
                                          <p:spTgt spid="31"/>
                                        </p:tgtEl>
                                        <p:attrNameLst>
                                          <p:attrName>ppt_x</p:attrName>
                                        </p:attrNameLst>
                                      </p:cBhvr>
                                      <p:tavLst>
                                        <p:tav tm="0">
                                          <p:val>
                                            <p:strVal val="#ppt_x"/>
                                          </p:val>
                                        </p:tav>
                                        <p:tav tm="50000">
                                          <p:val>
                                            <p:strVal val="#ppt_x+.1"/>
                                          </p:val>
                                        </p:tav>
                                        <p:tav tm="100000">
                                          <p:val>
                                            <p:strVal val="#ppt_x"/>
                                          </p:val>
                                        </p:tav>
                                      </p:tavLst>
                                    </p:anim>
                                    <p:anim calcmode="lin" valueType="num">
                                      <p:cBhvr>
                                        <p:cTn id="23" dur="400" fill="hold"/>
                                        <p:tgtEl>
                                          <p:spTgt spid="31"/>
                                        </p:tgtEl>
                                        <p:attrNameLst>
                                          <p:attrName>ppt_y</p:attrName>
                                        </p:attrNameLst>
                                      </p:cBhvr>
                                      <p:tavLst>
                                        <p:tav tm="0">
                                          <p:val>
                                            <p:strVal val="#ppt_y"/>
                                          </p:val>
                                        </p:tav>
                                        <p:tav tm="100000">
                                          <p:val>
                                            <p:strVal val="#ppt_y"/>
                                          </p:val>
                                        </p:tav>
                                      </p:tavLst>
                                    </p:anim>
                                    <p:anim calcmode="lin" valueType="num">
                                      <p:cBhvr>
                                        <p:cTn id="24" dur="400" fill="hold"/>
                                        <p:tgtEl>
                                          <p:spTgt spid="31"/>
                                        </p:tgtEl>
                                        <p:attrNameLst>
                                          <p:attrName>ppt_h</p:attrName>
                                        </p:attrNameLst>
                                      </p:cBhvr>
                                      <p:tavLst>
                                        <p:tav tm="0">
                                          <p:val>
                                            <p:strVal val="#ppt_h/10"/>
                                          </p:val>
                                        </p:tav>
                                        <p:tav tm="50000">
                                          <p:val>
                                            <p:strVal val="#ppt_h+.01"/>
                                          </p:val>
                                        </p:tav>
                                        <p:tav tm="100000">
                                          <p:val>
                                            <p:strVal val="#ppt_h"/>
                                          </p:val>
                                        </p:tav>
                                      </p:tavLst>
                                    </p:anim>
                                    <p:anim calcmode="lin" valueType="num">
                                      <p:cBhvr>
                                        <p:cTn id="25" dur="400" fill="hold"/>
                                        <p:tgtEl>
                                          <p:spTgt spid="31"/>
                                        </p:tgtEl>
                                        <p:attrNameLst>
                                          <p:attrName>ppt_w</p:attrName>
                                        </p:attrNameLst>
                                      </p:cBhvr>
                                      <p:tavLst>
                                        <p:tav tm="0">
                                          <p:val>
                                            <p:strVal val="#ppt_w/10"/>
                                          </p:val>
                                        </p:tav>
                                        <p:tav tm="50000">
                                          <p:val>
                                            <p:strVal val="#ppt_w+.01"/>
                                          </p:val>
                                        </p:tav>
                                        <p:tav tm="100000">
                                          <p:val>
                                            <p:strVal val="#ppt_w"/>
                                          </p:val>
                                        </p:tav>
                                      </p:tavLst>
                                    </p:anim>
                                    <p:animEffect transition="in" filter="fade">
                                      <p:cBhvr>
                                        <p:cTn id="26" dur="400" tmFilter="0,0; .5, 1; 1, 1"/>
                                        <p:tgtEl>
                                          <p:spTgt spid="31"/>
                                        </p:tgtEl>
                                      </p:cBhvr>
                                    </p:animEffect>
                                  </p:childTnLst>
                                </p:cTn>
                              </p:par>
                            </p:childTnLst>
                          </p:cTn>
                        </p:par>
                      </p:childTnLst>
                    </p:cTn>
                  </p:par>
                  <p:par>
                    <p:cTn id="27" fill="hold">
                      <p:stCondLst>
                        <p:cond delay="indefinite"/>
                      </p:stCondLst>
                      <p:childTnLst>
                        <p:par>
                          <p:cTn id="28" fill="hold">
                            <p:stCondLst>
                              <p:cond delay="0"/>
                            </p:stCondLst>
                            <p:childTnLst>
                              <p:par>
                                <p:cTn id="29" presetID="22" presetClass="entr" presetSubtype="8" fill="hold" nodeType="clickEffect">
                                  <p:stCondLst>
                                    <p:cond delay="0"/>
                                  </p:stCondLst>
                                  <p:childTnLst>
                                    <p:set>
                                      <p:cBhvr>
                                        <p:cTn id="30" dur="1" fill="hold">
                                          <p:stCondLst>
                                            <p:cond delay="0"/>
                                          </p:stCondLst>
                                        </p:cTn>
                                        <p:tgtEl>
                                          <p:spTgt spid="2"/>
                                        </p:tgtEl>
                                        <p:attrNameLst>
                                          <p:attrName>style.visibility</p:attrName>
                                        </p:attrNameLst>
                                      </p:cBhvr>
                                      <p:to>
                                        <p:strVal val="visible"/>
                                      </p:to>
                                    </p:set>
                                    <p:animEffect transition="in" filter="wipe(left)">
                                      <p:cBhvr>
                                        <p:cTn id="31" dur="500"/>
                                        <p:tgtEl>
                                          <p:spTgt spid="2"/>
                                        </p:tgtEl>
                                      </p:cBhvr>
                                    </p:animEffect>
                                  </p:childTnLst>
                                </p:cTn>
                              </p:par>
                            </p:childTnLst>
                          </p:cTn>
                        </p:par>
                      </p:childTnLst>
                    </p:cTn>
                  </p:par>
                  <p:par>
                    <p:cTn id="32" fill="hold">
                      <p:stCondLst>
                        <p:cond delay="indefinite"/>
                      </p:stCondLst>
                      <p:childTnLst>
                        <p:par>
                          <p:cTn id="33" fill="hold">
                            <p:stCondLst>
                              <p:cond delay="0"/>
                            </p:stCondLst>
                            <p:childTnLst>
                              <p:par>
                                <p:cTn id="34" presetID="2" presetClass="entr" presetSubtype="1" fill="hold" grpId="0" nodeType="clickEffect">
                                  <p:stCondLst>
                                    <p:cond delay="0"/>
                                  </p:stCondLst>
                                  <p:childTnLst>
                                    <p:set>
                                      <p:cBhvr>
                                        <p:cTn id="35" dur="1" fill="hold">
                                          <p:stCondLst>
                                            <p:cond delay="0"/>
                                          </p:stCondLst>
                                        </p:cTn>
                                        <p:tgtEl>
                                          <p:spTgt spid="35"/>
                                        </p:tgtEl>
                                        <p:attrNameLst>
                                          <p:attrName>style.visibility</p:attrName>
                                        </p:attrNameLst>
                                      </p:cBhvr>
                                      <p:to>
                                        <p:strVal val="visible"/>
                                      </p:to>
                                    </p:set>
                                    <p:anim calcmode="lin" valueType="num">
                                      <p:cBhvr additive="base">
                                        <p:cTn id="36" dur="500" fill="hold"/>
                                        <p:tgtEl>
                                          <p:spTgt spid="35"/>
                                        </p:tgtEl>
                                        <p:attrNameLst>
                                          <p:attrName>ppt_x</p:attrName>
                                        </p:attrNameLst>
                                      </p:cBhvr>
                                      <p:tavLst>
                                        <p:tav tm="0">
                                          <p:val>
                                            <p:strVal val="#ppt_x"/>
                                          </p:val>
                                        </p:tav>
                                        <p:tav tm="100000">
                                          <p:val>
                                            <p:strVal val="#ppt_x"/>
                                          </p:val>
                                        </p:tav>
                                      </p:tavLst>
                                    </p:anim>
                                    <p:anim calcmode="lin" valueType="num">
                                      <p:cBhvr additive="base">
                                        <p:cTn id="37" dur="500" fill="hold"/>
                                        <p:tgtEl>
                                          <p:spTgt spid="35"/>
                                        </p:tgtEl>
                                        <p:attrNameLst>
                                          <p:attrName>ppt_y</p:attrName>
                                        </p:attrNameLst>
                                      </p:cBhvr>
                                      <p:tavLst>
                                        <p:tav tm="0">
                                          <p:val>
                                            <p:strVal val="0-#ppt_h/2"/>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14" presetClass="entr" presetSubtype="10" fill="hold" grpId="0" nodeType="clickEffect">
                                  <p:stCondLst>
                                    <p:cond delay="0"/>
                                  </p:stCondLst>
                                  <p:childTnLst>
                                    <p:set>
                                      <p:cBhvr>
                                        <p:cTn id="41" dur="1" fill="hold">
                                          <p:stCondLst>
                                            <p:cond delay="0"/>
                                          </p:stCondLst>
                                        </p:cTn>
                                        <p:tgtEl>
                                          <p:spTgt spid="28"/>
                                        </p:tgtEl>
                                        <p:attrNameLst>
                                          <p:attrName>style.visibility</p:attrName>
                                        </p:attrNameLst>
                                      </p:cBhvr>
                                      <p:to>
                                        <p:strVal val="visible"/>
                                      </p:to>
                                    </p:set>
                                    <p:animEffect transition="in" filter="randombar(horizontal)">
                                      <p:cBhvr>
                                        <p:cTn id="42" dur="500"/>
                                        <p:tgtEl>
                                          <p:spTgt spid="28"/>
                                        </p:tgtEl>
                                      </p:cBhvr>
                                    </p:animEffect>
                                  </p:childTnLst>
                                </p:cTn>
                              </p:par>
                            </p:childTnLst>
                          </p:cTn>
                        </p:par>
                      </p:childTnLst>
                    </p:cTn>
                  </p:par>
                  <p:par>
                    <p:cTn id="43" fill="hold">
                      <p:stCondLst>
                        <p:cond delay="indefinite"/>
                      </p:stCondLst>
                      <p:childTnLst>
                        <p:par>
                          <p:cTn id="44" fill="hold">
                            <p:stCondLst>
                              <p:cond delay="0"/>
                            </p:stCondLst>
                            <p:childTnLst>
                              <p:par>
                                <p:cTn id="45" presetID="42" presetClass="entr" presetSubtype="0" fill="hold" grpId="0" nodeType="clickEffect">
                                  <p:stCondLst>
                                    <p:cond delay="0"/>
                                  </p:stCondLst>
                                  <p:childTnLst>
                                    <p:set>
                                      <p:cBhvr>
                                        <p:cTn id="46" dur="1" fill="hold">
                                          <p:stCondLst>
                                            <p:cond delay="0"/>
                                          </p:stCondLst>
                                        </p:cTn>
                                        <p:tgtEl>
                                          <p:spTgt spid="14"/>
                                        </p:tgtEl>
                                        <p:attrNameLst>
                                          <p:attrName>style.visibility</p:attrName>
                                        </p:attrNameLst>
                                      </p:cBhvr>
                                      <p:to>
                                        <p:strVal val="visible"/>
                                      </p:to>
                                    </p:set>
                                    <p:animEffect transition="in" filter="fade">
                                      <p:cBhvr>
                                        <p:cTn id="47" dur="1000"/>
                                        <p:tgtEl>
                                          <p:spTgt spid="14"/>
                                        </p:tgtEl>
                                      </p:cBhvr>
                                    </p:animEffect>
                                    <p:anim calcmode="lin" valueType="num">
                                      <p:cBhvr>
                                        <p:cTn id="48" dur="1000" fill="hold"/>
                                        <p:tgtEl>
                                          <p:spTgt spid="14"/>
                                        </p:tgtEl>
                                        <p:attrNameLst>
                                          <p:attrName>ppt_x</p:attrName>
                                        </p:attrNameLst>
                                      </p:cBhvr>
                                      <p:tavLst>
                                        <p:tav tm="0">
                                          <p:val>
                                            <p:strVal val="#ppt_x"/>
                                          </p:val>
                                        </p:tav>
                                        <p:tav tm="100000">
                                          <p:val>
                                            <p:strVal val="#ppt_x"/>
                                          </p:val>
                                        </p:tav>
                                      </p:tavLst>
                                    </p:anim>
                                    <p:anim calcmode="lin" valueType="num">
                                      <p:cBhvr>
                                        <p:cTn id="49" dur="1000" fill="hold"/>
                                        <p:tgtEl>
                                          <p:spTgt spid="14"/>
                                        </p:tgtEl>
                                        <p:attrNameLst>
                                          <p:attrName>ppt_y</p:attrName>
                                        </p:attrNameLst>
                                      </p:cBhvr>
                                      <p:tavLst>
                                        <p:tav tm="0">
                                          <p:val>
                                            <p:strVal val="#ppt_y+.1"/>
                                          </p:val>
                                        </p:tav>
                                        <p:tav tm="100000">
                                          <p:val>
                                            <p:strVal val="#ppt_y"/>
                                          </p:val>
                                        </p:tav>
                                      </p:tavLst>
                                    </p:anim>
                                  </p:childTnLst>
                                </p:cTn>
                              </p:par>
                            </p:childTnLst>
                          </p:cTn>
                        </p:par>
                        <p:par>
                          <p:cTn id="50" fill="hold">
                            <p:stCondLst>
                              <p:cond delay="1000"/>
                            </p:stCondLst>
                            <p:childTnLst>
                              <p:par>
                                <p:cTn id="51" presetID="41" presetClass="entr" presetSubtype="0" fill="hold" grpId="0" nodeType="afterEffect">
                                  <p:stCondLst>
                                    <p:cond delay="0"/>
                                  </p:stCondLst>
                                  <p:iterate type="lt">
                                    <p:tmPct val="10000"/>
                                  </p:iterate>
                                  <p:childTnLst>
                                    <p:set>
                                      <p:cBhvr>
                                        <p:cTn id="52" dur="1" fill="hold">
                                          <p:stCondLst>
                                            <p:cond delay="0"/>
                                          </p:stCondLst>
                                        </p:cTn>
                                        <p:tgtEl>
                                          <p:spTgt spid="42"/>
                                        </p:tgtEl>
                                        <p:attrNameLst>
                                          <p:attrName>style.visibility</p:attrName>
                                        </p:attrNameLst>
                                      </p:cBhvr>
                                      <p:to>
                                        <p:strVal val="visible"/>
                                      </p:to>
                                    </p:set>
                                    <p:anim calcmode="lin" valueType="num">
                                      <p:cBhvr>
                                        <p:cTn id="53" dur="400" fill="hold"/>
                                        <p:tgtEl>
                                          <p:spTgt spid="42"/>
                                        </p:tgtEl>
                                        <p:attrNameLst>
                                          <p:attrName>ppt_x</p:attrName>
                                        </p:attrNameLst>
                                      </p:cBhvr>
                                      <p:tavLst>
                                        <p:tav tm="0">
                                          <p:val>
                                            <p:strVal val="#ppt_x"/>
                                          </p:val>
                                        </p:tav>
                                        <p:tav tm="50000">
                                          <p:val>
                                            <p:strVal val="#ppt_x+.1"/>
                                          </p:val>
                                        </p:tav>
                                        <p:tav tm="100000">
                                          <p:val>
                                            <p:strVal val="#ppt_x"/>
                                          </p:val>
                                        </p:tav>
                                      </p:tavLst>
                                    </p:anim>
                                    <p:anim calcmode="lin" valueType="num">
                                      <p:cBhvr>
                                        <p:cTn id="54" dur="400" fill="hold"/>
                                        <p:tgtEl>
                                          <p:spTgt spid="42"/>
                                        </p:tgtEl>
                                        <p:attrNameLst>
                                          <p:attrName>ppt_y</p:attrName>
                                        </p:attrNameLst>
                                      </p:cBhvr>
                                      <p:tavLst>
                                        <p:tav tm="0">
                                          <p:val>
                                            <p:strVal val="#ppt_y"/>
                                          </p:val>
                                        </p:tav>
                                        <p:tav tm="100000">
                                          <p:val>
                                            <p:strVal val="#ppt_y"/>
                                          </p:val>
                                        </p:tav>
                                      </p:tavLst>
                                    </p:anim>
                                    <p:anim calcmode="lin" valueType="num">
                                      <p:cBhvr>
                                        <p:cTn id="55" dur="400" fill="hold"/>
                                        <p:tgtEl>
                                          <p:spTgt spid="42"/>
                                        </p:tgtEl>
                                        <p:attrNameLst>
                                          <p:attrName>ppt_h</p:attrName>
                                        </p:attrNameLst>
                                      </p:cBhvr>
                                      <p:tavLst>
                                        <p:tav tm="0">
                                          <p:val>
                                            <p:strVal val="#ppt_h/10"/>
                                          </p:val>
                                        </p:tav>
                                        <p:tav tm="50000">
                                          <p:val>
                                            <p:strVal val="#ppt_h+.01"/>
                                          </p:val>
                                        </p:tav>
                                        <p:tav tm="100000">
                                          <p:val>
                                            <p:strVal val="#ppt_h"/>
                                          </p:val>
                                        </p:tav>
                                      </p:tavLst>
                                    </p:anim>
                                    <p:anim calcmode="lin" valueType="num">
                                      <p:cBhvr>
                                        <p:cTn id="56" dur="400" fill="hold"/>
                                        <p:tgtEl>
                                          <p:spTgt spid="42"/>
                                        </p:tgtEl>
                                        <p:attrNameLst>
                                          <p:attrName>ppt_w</p:attrName>
                                        </p:attrNameLst>
                                      </p:cBhvr>
                                      <p:tavLst>
                                        <p:tav tm="0">
                                          <p:val>
                                            <p:strVal val="#ppt_w/10"/>
                                          </p:val>
                                        </p:tav>
                                        <p:tav tm="50000">
                                          <p:val>
                                            <p:strVal val="#ppt_w+.01"/>
                                          </p:val>
                                        </p:tav>
                                        <p:tav tm="100000">
                                          <p:val>
                                            <p:strVal val="#ppt_w"/>
                                          </p:val>
                                        </p:tav>
                                      </p:tavLst>
                                    </p:anim>
                                    <p:animEffect transition="in" filter="fade">
                                      <p:cBhvr>
                                        <p:cTn id="57" dur="400" tmFilter="0,0; .5, 1; 1, 1"/>
                                        <p:tgtEl>
                                          <p:spTgt spid="42"/>
                                        </p:tgtEl>
                                      </p:cBhvr>
                                    </p:animEffect>
                                  </p:childTnLst>
                                </p:cTn>
                              </p:par>
                            </p:childTnLst>
                          </p:cTn>
                        </p:par>
                      </p:childTnLst>
                    </p:cTn>
                  </p:par>
                  <p:par>
                    <p:cTn id="58" fill="hold">
                      <p:stCondLst>
                        <p:cond delay="indefinite"/>
                      </p:stCondLst>
                      <p:childTnLst>
                        <p:par>
                          <p:cTn id="59" fill="hold">
                            <p:stCondLst>
                              <p:cond delay="0"/>
                            </p:stCondLst>
                            <p:childTnLst>
                              <p:par>
                                <p:cTn id="60" presetID="22" presetClass="entr" presetSubtype="8" fill="hold" nodeType="clickEffect">
                                  <p:stCondLst>
                                    <p:cond delay="0"/>
                                  </p:stCondLst>
                                  <p:childTnLst>
                                    <p:set>
                                      <p:cBhvr>
                                        <p:cTn id="61" dur="1" fill="hold">
                                          <p:stCondLst>
                                            <p:cond delay="0"/>
                                          </p:stCondLst>
                                        </p:cTn>
                                        <p:tgtEl>
                                          <p:spTgt spid="3"/>
                                        </p:tgtEl>
                                        <p:attrNameLst>
                                          <p:attrName>style.visibility</p:attrName>
                                        </p:attrNameLst>
                                      </p:cBhvr>
                                      <p:to>
                                        <p:strVal val="visible"/>
                                      </p:to>
                                    </p:set>
                                    <p:animEffect transition="in" filter="wipe(left)">
                                      <p:cBhvr>
                                        <p:cTn id="62" dur="500"/>
                                        <p:tgtEl>
                                          <p:spTgt spid="3"/>
                                        </p:tgtEl>
                                      </p:cBhvr>
                                    </p:animEffect>
                                  </p:childTnLst>
                                </p:cTn>
                              </p:par>
                            </p:childTnLst>
                          </p:cTn>
                        </p:par>
                      </p:childTnLst>
                    </p:cTn>
                  </p:par>
                  <p:par>
                    <p:cTn id="63" fill="hold">
                      <p:stCondLst>
                        <p:cond delay="indefinite"/>
                      </p:stCondLst>
                      <p:childTnLst>
                        <p:par>
                          <p:cTn id="64" fill="hold">
                            <p:stCondLst>
                              <p:cond delay="0"/>
                            </p:stCondLst>
                            <p:childTnLst>
                              <p:par>
                                <p:cTn id="65" presetID="2" presetClass="entr" presetSubtype="1" fill="hold" grpId="0" nodeType="clickEffect">
                                  <p:stCondLst>
                                    <p:cond delay="0"/>
                                  </p:stCondLst>
                                  <p:childTnLst>
                                    <p:set>
                                      <p:cBhvr>
                                        <p:cTn id="66" dur="1" fill="hold">
                                          <p:stCondLst>
                                            <p:cond delay="0"/>
                                          </p:stCondLst>
                                        </p:cTn>
                                        <p:tgtEl>
                                          <p:spTgt spid="32"/>
                                        </p:tgtEl>
                                        <p:attrNameLst>
                                          <p:attrName>style.visibility</p:attrName>
                                        </p:attrNameLst>
                                      </p:cBhvr>
                                      <p:to>
                                        <p:strVal val="visible"/>
                                      </p:to>
                                    </p:set>
                                    <p:anim calcmode="lin" valueType="num">
                                      <p:cBhvr additive="base">
                                        <p:cTn id="67" dur="500" fill="hold"/>
                                        <p:tgtEl>
                                          <p:spTgt spid="32"/>
                                        </p:tgtEl>
                                        <p:attrNameLst>
                                          <p:attrName>ppt_x</p:attrName>
                                        </p:attrNameLst>
                                      </p:cBhvr>
                                      <p:tavLst>
                                        <p:tav tm="0">
                                          <p:val>
                                            <p:strVal val="#ppt_x"/>
                                          </p:val>
                                        </p:tav>
                                        <p:tav tm="100000">
                                          <p:val>
                                            <p:strVal val="#ppt_x"/>
                                          </p:val>
                                        </p:tav>
                                      </p:tavLst>
                                    </p:anim>
                                    <p:anim calcmode="lin" valueType="num">
                                      <p:cBhvr additive="base">
                                        <p:cTn id="68" dur="500" fill="hold"/>
                                        <p:tgtEl>
                                          <p:spTgt spid="32"/>
                                        </p:tgtEl>
                                        <p:attrNameLst>
                                          <p:attrName>ppt_y</p:attrName>
                                        </p:attrNameLst>
                                      </p:cBhvr>
                                      <p:tavLst>
                                        <p:tav tm="0">
                                          <p:val>
                                            <p:strVal val="0-#ppt_h/2"/>
                                          </p:val>
                                        </p:tav>
                                        <p:tav tm="100000">
                                          <p:val>
                                            <p:strVal val="#ppt_y"/>
                                          </p:val>
                                        </p:tav>
                                      </p:tavLst>
                                    </p:anim>
                                  </p:childTnLst>
                                </p:cTn>
                              </p:par>
                            </p:childTnLst>
                          </p:cTn>
                        </p:par>
                      </p:childTnLst>
                    </p:cTn>
                  </p:par>
                  <p:par>
                    <p:cTn id="69" fill="hold">
                      <p:stCondLst>
                        <p:cond delay="indefinite"/>
                      </p:stCondLst>
                      <p:childTnLst>
                        <p:par>
                          <p:cTn id="70" fill="hold">
                            <p:stCondLst>
                              <p:cond delay="0"/>
                            </p:stCondLst>
                            <p:childTnLst>
                              <p:par>
                                <p:cTn id="71" presetID="14" presetClass="entr" presetSubtype="10" fill="hold" grpId="0" nodeType="clickEffect">
                                  <p:stCondLst>
                                    <p:cond delay="0"/>
                                  </p:stCondLst>
                                  <p:childTnLst>
                                    <p:set>
                                      <p:cBhvr>
                                        <p:cTn id="72" dur="1" fill="hold">
                                          <p:stCondLst>
                                            <p:cond delay="0"/>
                                          </p:stCondLst>
                                        </p:cTn>
                                        <p:tgtEl>
                                          <p:spTgt spid="29"/>
                                        </p:tgtEl>
                                        <p:attrNameLst>
                                          <p:attrName>style.visibility</p:attrName>
                                        </p:attrNameLst>
                                      </p:cBhvr>
                                      <p:to>
                                        <p:strVal val="visible"/>
                                      </p:to>
                                    </p:set>
                                    <p:animEffect transition="in" filter="randombar(horizontal)">
                                      <p:cBhvr>
                                        <p:cTn id="73" dur="500"/>
                                        <p:tgtEl>
                                          <p:spTgt spid="29"/>
                                        </p:tgtEl>
                                      </p:cBhvr>
                                    </p:animEffect>
                                  </p:childTnLst>
                                </p:cTn>
                              </p:par>
                            </p:childTnLst>
                          </p:cTn>
                        </p:par>
                      </p:childTnLst>
                    </p:cTn>
                  </p:par>
                  <p:par>
                    <p:cTn id="74" fill="hold">
                      <p:stCondLst>
                        <p:cond delay="indefinite"/>
                      </p:stCondLst>
                      <p:childTnLst>
                        <p:par>
                          <p:cTn id="75" fill="hold">
                            <p:stCondLst>
                              <p:cond delay="0"/>
                            </p:stCondLst>
                            <p:childTnLst>
                              <p:par>
                                <p:cTn id="76" presetID="42" presetClass="entr" presetSubtype="0" fill="hold" grpId="0" nodeType="clickEffect">
                                  <p:stCondLst>
                                    <p:cond delay="0"/>
                                  </p:stCondLst>
                                  <p:childTnLst>
                                    <p:set>
                                      <p:cBhvr>
                                        <p:cTn id="77" dur="1" fill="hold">
                                          <p:stCondLst>
                                            <p:cond delay="0"/>
                                          </p:stCondLst>
                                        </p:cTn>
                                        <p:tgtEl>
                                          <p:spTgt spid="17"/>
                                        </p:tgtEl>
                                        <p:attrNameLst>
                                          <p:attrName>style.visibility</p:attrName>
                                        </p:attrNameLst>
                                      </p:cBhvr>
                                      <p:to>
                                        <p:strVal val="visible"/>
                                      </p:to>
                                    </p:set>
                                    <p:animEffect transition="in" filter="fade">
                                      <p:cBhvr>
                                        <p:cTn id="78" dur="1000"/>
                                        <p:tgtEl>
                                          <p:spTgt spid="17"/>
                                        </p:tgtEl>
                                      </p:cBhvr>
                                    </p:animEffect>
                                    <p:anim calcmode="lin" valueType="num">
                                      <p:cBhvr>
                                        <p:cTn id="79" dur="1000" fill="hold"/>
                                        <p:tgtEl>
                                          <p:spTgt spid="17"/>
                                        </p:tgtEl>
                                        <p:attrNameLst>
                                          <p:attrName>ppt_x</p:attrName>
                                        </p:attrNameLst>
                                      </p:cBhvr>
                                      <p:tavLst>
                                        <p:tav tm="0">
                                          <p:val>
                                            <p:strVal val="#ppt_x"/>
                                          </p:val>
                                        </p:tav>
                                        <p:tav tm="100000">
                                          <p:val>
                                            <p:strVal val="#ppt_x"/>
                                          </p:val>
                                        </p:tav>
                                      </p:tavLst>
                                    </p:anim>
                                    <p:anim calcmode="lin" valueType="num">
                                      <p:cBhvr>
                                        <p:cTn id="80" dur="1000" fill="hold"/>
                                        <p:tgtEl>
                                          <p:spTgt spid="17"/>
                                        </p:tgtEl>
                                        <p:attrNameLst>
                                          <p:attrName>ppt_y</p:attrName>
                                        </p:attrNameLst>
                                      </p:cBhvr>
                                      <p:tavLst>
                                        <p:tav tm="0">
                                          <p:val>
                                            <p:strVal val="#ppt_y+.1"/>
                                          </p:val>
                                        </p:tav>
                                        <p:tav tm="100000">
                                          <p:val>
                                            <p:strVal val="#ppt_y"/>
                                          </p:val>
                                        </p:tav>
                                      </p:tavLst>
                                    </p:anim>
                                  </p:childTnLst>
                                </p:cTn>
                              </p:par>
                            </p:childTnLst>
                          </p:cTn>
                        </p:par>
                        <p:par>
                          <p:cTn id="81" fill="hold">
                            <p:stCondLst>
                              <p:cond delay="1000"/>
                            </p:stCondLst>
                            <p:childTnLst>
                              <p:par>
                                <p:cTn id="82" presetID="41" presetClass="entr" presetSubtype="0" fill="hold" grpId="0" nodeType="afterEffect">
                                  <p:stCondLst>
                                    <p:cond delay="0"/>
                                  </p:stCondLst>
                                  <p:iterate type="lt">
                                    <p:tmPct val="10000"/>
                                  </p:iterate>
                                  <p:childTnLst>
                                    <p:set>
                                      <p:cBhvr>
                                        <p:cTn id="83" dur="1" fill="hold">
                                          <p:stCondLst>
                                            <p:cond delay="0"/>
                                          </p:stCondLst>
                                        </p:cTn>
                                        <p:tgtEl>
                                          <p:spTgt spid="43"/>
                                        </p:tgtEl>
                                        <p:attrNameLst>
                                          <p:attrName>style.visibility</p:attrName>
                                        </p:attrNameLst>
                                      </p:cBhvr>
                                      <p:to>
                                        <p:strVal val="visible"/>
                                      </p:to>
                                    </p:set>
                                    <p:anim calcmode="lin" valueType="num">
                                      <p:cBhvr>
                                        <p:cTn id="84" dur="400" fill="hold"/>
                                        <p:tgtEl>
                                          <p:spTgt spid="43"/>
                                        </p:tgtEl>
                                        <p:attrNameLst>
                                          <p:attrName>ppt_x</p:attrName>
                                        </p:attrNameLst>
                                      </p:cBhvr>
                                      <p:tavLst>
                                        <p:tav tm="0">
                                          <p:val>
                                            <p:strVal val="#ppt_x"/>
                                          </p:val>
                                        </p:tav>
                                        <p:tav tm="50000">
                                          <p:val>
                                            <p:strVal val="#ppt_x+.1"/>
                                          </p:val>
                                        </p:tav>
                                        <p:tav tm="100000">
                                          <p:val>
                                            <p:strVal val="#ppt_x"/>
                                          </p:val>
                                        </p:tav>
                                      </p:tavLst>
                                    </p:anim>
                                    <p:anim calcmode="lin" valueType="num">
                                      <p:cBhvr>
                                        <p:cTn id="85" dur="400" fill="hold"/>
                                        <p:tgtEl>
                                          <p:spTgt spid="43"/>
                                        </p:tgtEl>
                                        <p:attrNameLst>
                                          <p:attrName>ppt_y</p:attrName>
                                        </p:attrNameLst>
                                      </p:cBhvr>
                                      <p:tavLst>
                                        <p:tav tm="0">
                                          <p:val>
                                            <p:strVal val="#ppt_y"/>
                                          </p:val>
                                        </p:tav>
                                        <p:tav tm="100000">
                                          <p:val>
                                            <p:strVal val="#ppt_y"/>
                                          </p:val>
                                        </p:tav>
                                      </p:tavLst>
                                    </p:anim>
                                    <p:anim calcmode="lin" valueType="num">
                                      <p:cBhvr>
                                        <p:cTn id="86" dur="400" fill="hold"/>
                                        <p:tgtEl>
                                          <p:spTgt spid="43"/>
                                        </p:tgtEl>
                                        <p:attrNameLst>
                                          <p:attrName>ppt_h</p:attrName>
                                        </p:attrNameLst>
                                      </p:cBhvr>
                                      <p:tavLst>
                                        <p:tav tm="0">
                                          <p:val>
                                            <p:strVal val="#ppt_h/10"/>
                                          </p:val>
                                        </p:tav>
                                        <p:tav tm="50000">
                                          <p:val>
                                            <p:strVal val="#ppt_h+.01"/>
                                          </p:val>
                                        </p:tav>
                                        <p:tav tm="100000">
                                          <p:val>
                                            <p:strVal val="#ppt_h"/>
                                          </p:val>
                                        </p:tav>
                                      </p:tavLst>
                                    </p:anim>
                                    <p:anim calcmode="lin" valueType="num">
                                      <p:cBhvr>
                                        <p:cTn id="87" dur="400" fill="hold"/>
                                        <p:tgtEl>
                                          <p:spTgt spid="43"/>
                                        </p:tgtEl>
                                        <p:attrNameLst>
                                          <p:attrName>ppt_w</p:attrName>
                                        </p:attrNameLst>
                                      </p:cBhvr>
                                      <p:tavLst>
                                        <p:tav tm="0">
                                          <p:val>
                                            <p:strVal val="#ppt_w/10"/>
                                          </p:val>
                                        </p:tav>
                                        <p:tav tm="50000">
                                          <p:val>
                                            <p:strVal val="#ppt_w+.01"/>
                                          </p:val>
                                        </p:tav>
                                        <p:tav tm="100000">
                                          <p:val>
                                            <p:strVal val="#ppt_w"/>
                                          </p:val>
                                        </p:tav>
                                      </p:tavLst>
                                    </p:anim>
                                    <p:animEffect transition="in" filter="fade">
                                      <p:cBhvr>
                                        <p:cTn id="88" dur="400" tmFilter="0,0; .5, 1; 1, 1"/>
                                        <p:tgtEl>
                                          <p:spTgt spid="43"/>
                                        </p:tgtEl>
                                      </p:cBhvr>
                                    </p:animEffect>
                                  </p:childTnLst>
                                </p:cTn>
                              </p:par>
                            </p:childTnLst>
                          </p:cTn>
                        </p:par>
                      </p:childTnLst>
                    </p:cTn>
                  </p:par>
                  <p:par>
                    <p:cTn id="89" fill="hold">
                      <p:stCondLst>
                        <p:cond delay="indefinite"/>
                      </p:stCondLst>
                      <p:childTnLst>
                        <p:par>
                          <p:cTn id="90" fill="hold">
                            <p:stCondLst>
                              <p:cond delay="0"/>
                            </p:stCondLst>
                            <p:childTnLst>
                              <p:par>
                                <p:cTn id="91" presetID="22" presetClass="entr" presetSubtype="8" fill="hold" nodeType="clickEffect">
                                  <p:stCondLst>
                                    <p:cond delay="0"/>
                                  </p:stCondLst>
                                  <p:childTnLst>
                                    <p:set>
                                      <p:cBhvr>
                                        <p:cTn id="92" dur="1" fill="hold">
                                          <p:stCondLst>
                                            <p:cond delay="0"/>
                                          </p:stCondLst>
                                        </p:cTn>
                                        <p:tgtEl>
                                          <p:spTgt spid="4"/>
                                        </p:tgtEl>
                                        <p:attrNameLst>
                                          <p:attrName>style.visibility</p:attrName>
                                        </p:attrNameLst>
                                      </p:cBhvr>
                                      <p:to>
                                        <p:strVal val="visible"/>
                                      </p:to>
                                    </p:set>
                                    <p:animEffect transition="in" filter="wipe(left)">
                                      <p:cBhvr>
                                        <p:cTn id="93" dur="500"/>
                                        <p:tgtEl>
                                          <p:spTgt spid="4"/>
                                        </p:tgtEl>
                                      </p:cBhvr>
                                    </p:animEffect>
                                  </p:childTnLst>
                                </p:cTn>
                              </p:par>
                            </p:childTnLst>
                          </p:cTn>
                        </p:par>
                      </p:childTnLst>
                    </p:cTn>
                  </p:par>
                  <p:par>
                    <p:cTn id="94" fill="hold">
                      <p:stCondLst>
                        <p:cond delay="indefinite"/>
                      </p:stCondLst>
                      <p:childTnLst>
                        <p:par>
                          <p:cTn id="95" fill="hold">
                            <p:stCondLst>
                              <p:cond delay="0"/>
                            </p:stCondLst>
                            <p:childTnLst>
                              <p:par>
                                <p:cTn id="96" presetID="2" presetClass="entr" presetSubtype="1" fill="hold" grpId="0" nodeType="clickEffect">
                                  <p:stCondLst>
                                    <p:cond delay="0"/>
                                  </p:stCondLst>
                                  <p:childTnLst>
                                    <p:set>
                                      <p:cBhvr>
                                        <p:cTn id="97" dur="1" fill="hold">
                                          <p:stCondLst>
                                            <p:cond delay="0"/>
                                          </p:stCondLst>
                                        </p:cTn>
                                        <p:tgtEl>
                                          <p:spTgt spid="38"/>
                                        </p:tgtEl>
                                        <p:attrNameLst>
                                          <p:attrName>style.visibility</p:attrName>
                                        </p:attrNameLst>
                                      </p:cBhvr>
                                      <p:to>
                                        <p:strVal val="visible"/>
                                      </p:to>
                                    </p:set>
                                    <p:anim calcmode="lin" valueType="num">
                                      <p:cBhvr additive="base">
                                        <p:cTn id="98" dur="500" fill="hold"/>
                                        <p:tgtEl>
                                          <p:spTgt spid="38"/>
                                        </p:tgtEl>
                                        <p:attrNameLst>
                                          <p:attrName>ppt_x</p:attrName>
                                        </p:attrNameLst>
                                      </p:cBhvr>
                                      <p:tavLst>
                                        <p:tav tm="0">
                                          <p:val>
                                            <p:strVal val="#ppt_x"/>
                                          </p:val>
                                        </p:tav>
                                        <p:tav tm="100000">
                                          <p:val>
                                            <p:strVal val="#ppt_x"/>
                                          </p:val>
                                        </p:tav>
                                      </p:tavLst>
                                    </p:anim>
                                    <p:anim calcmode="lin" valueType="num">
                                      <p:cBhvr additive="base">
                                        <p:cTn id="99" dur="500" fill="hold"/>
                                        <p:tgtEl>
                                          <p:spTgt spid="38"/>
                                        </p:tgtEl>
                                        <p:attrNameLst>
                                          <p:attrName>ppt_y</p:attrName>
                                        </p:attrNameLst>
                                      </p:cBhvr>
                                      <p:tavLst>
                                        <p:tav tm="0">
                                          <p:val>
                                            <p:strVal val="0-#ppt_h/2"/>
                                          </p:val>
                                        </p:tav>
                                        <p:tav tm="100000">
                                          <p:val>
                                            <p:strVal val="#ppt_y"/>
                                          </p:val>
                                        </p:tav>
                                      </p:tavLst>
                                    </p:anim>
                                  </p:childTnLst>
                                </p:cTn>
                              </p:par>
                            </p:childTnLst>
                          </p:cTn>
                        </p:par>
                      </p:childTnLst>
                    </p:cTn>
                  </p:par>
                  <p:par>
                    <p:cTn id="100" fill="hold">
                      <p:stCondLst>
                        <p:cond delay="indefinite"/>
                      </p:stCondLst>
                      <p:childTnLst>
                        <p:par>
                          <p:cTn id="101" fill="hold">
                            <p:stCondLst>
                              <p:cond delay="0"/>
                            </p:stCondLst>
                            <p:childTnLst>
                              <p:par>
                                <p:cTn id="102" presetID="14" presetClass="entr" presetSubtype="10" fill="hold" grpId="0" nodeType="clickEffect">
                                  <p:stCondLst>
                                    <p:cond delay="0"/>
                                  </p:stCondLst>
                                  <p:childTnLst>
                                    <p:set>
                                      <p:cBhvr>
                                        <p:cTn id="103" dur="1" fill="hold">
                                          <p:stCondLst>
                                            <p:cond delay="0"/>
                                          </p:stCondLst>
                                        </p:cTn>
                                        <p:tgtEl>
                                          <p:spTgt spid="30"/>
                                        </p:tgtEl>
                                        <p:attrNameLst>
                                          <p:attrName>style.visibility</p:attrName>
                                        </p:attrNameLst>
                                      </p:cBhvr>
                                      <p:to>
                                        <p:strVal val="visible"/>
                                      </p:to>
                                    </p:set>
                                    <p:animEffect transition="in" filter="randombar(horizontal)">
                                      <p:cBhvr>
                                        <p:cTn id="104"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14" grpId="0" animBg="1"/>
      <p:bldP spid="17" grpId="0" animBg="1"/>
      <p:bldP spid="32" grpId="0" animBg="1"/>
      <p:bldP spid="35" grpId="0" animBg="1"/>
      <p:bldP spid="38" grpId="0" animBg="1"/>
      <p:bldP spid="8" grpId="0"/>
      <p:bldP spid="28" grpId="0"/>
      <p:bldP spid="29" grpId="0"/>
      <p:bldP spid="30" grpId="0"/>
      <p:bldP spid="31" grpId="0"/>
      <p:bldP spid="42" grpId="0"/>
      <p:bldP spid="43" grpId="0"/>
    </p:bldLst>
  </p:timing>
</p:sld>
</file>

<file path=ppt/slides/slide2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1" name="TextBox 54"/>
          <p:cNvSpPr txBox="1"/>
          <p:nvPr/>
        </p:nvSpPr>
        <p:spPr>
          <a:xfrm>
            <a:off x="1619885" y="174308"/>
            <a:ext cx="2673985" cy="417830"/>
          </a:xfrm>
          <a:prstGeom prst="rect">
            <a:avLst/>
          </a:prstGeom>
          <a:noFill/>
          <a:ln w="9525">
            <a:noFill/>
            <a:miter/>
          </a:ln>
        </p:spPr>
        <p:txBody>
          <a:bodyPr wrap="square">
            <a:spAutoFit/>
          </a:bodyPr>
          <a:lstStyle/>
          <a:p>
            <a:pPr lvl="0" eaLnBrk="1" hangingPunct="1"/>
            <a:r>
              <a:rPr lang="en-US" sz="2000" dirty="0">
                <a:solidFill>
                  <a:schemeClr val="bg1"/>
                </a:solidFill>
                <a:latin typeface="微软雅黑" pitchFamily="34" charset="-122"/>
                <a:ea typeface="微软雅黑" pitchFamily="34" charset="-122"/>
              </a:rPr>
              <a:t>5.3 </a:t>
            </a:r>
            <a:r>
              <a:rPr lang="zh-CN" altLang="en-US" sz="2000" dirty="0">
                <a:solidFill>
                  <a:schemeClr val="bg1"/>
                </a:solidFill>
                <a:latin typeface="微软雅黑" pitchFamily="34" charset="-122"/>
                <a:ea typeface="微软雅黑" pitchFamily="34" charset="-122"/>
              </a:rPr>
              <a:t>相关建议</a:t>
            </a:r>
          </a:p>
        </p:txBody>
      </p:sp>
      <p:sp>
        <p:nvSpPr>
          <p:cNvPr id="8195" name="Freeform 5"/>
          <p:cNvSpPr/>
          <p:nvPr/>
        </p:nvSpPr>
        <p:spPr>
          <a:xfrm>
            <a:off x="541973" y="210185"/>
            <a:ext cx="1092200" cy="373063"/>
          </a:xfrm>
          <a:custGeom>
            <a:avLst/>
            <a:gdLst/>
            <a:ahLst/>
            <a:cxnLst>
              <a:cxn ang="0">
                <a:pos x="35442" y="0"/>
              </a:cxn>
              <a:cxn ang="0">
                <a:pos x="950431" y="0"/>
              </a:cxn>
              <a:cxn ang="0">
                <a:pos x="985873" y="37004"/>
              </a:cxn>
              <a:cxn ang="0">
                <a:pos x="985873" y="94399"/>
              </a:cxn>
              <a:cxn ang="0">
                <a:pos x="1036505" y="138199"/>
              </a:cxn>
              <a:cxn ang="0">
                <a:pos x="1092200" y="186532"/>
              </a:cxn>
              <a:cxn ang="0">
                <a:pos x="1036505" y="234108"/>
              </a:cxn>
              <a:cxn ang="0">
                <a:pos x="985873" y="278664"/>
              </a:cxn>
              <a:cxn ang="0">
                <a:pos x="985873" y="335304"/>
              </a:cxn>
              <a:cxn ang="0">
                <a:pos x="950431" y="373063"/>
              </a:cxn>
              <a:cxn ang="0">
                <a:pos x="35442" y="373063"/>
              </a:cxn>
              <a:cxn ang="0">
                <a:pos x="0" y="335304"/>
              </a:cxn>
              <a:cxn ang="0">
                <a:pos x="0" y="37004"/>
              </a:cxn>
              <a:cxn ang="0">
                <a:pos x="35442" y="0"/>
              </a:cxn>
            </a:cxnLst>
            <a:rect l="0" t="0" r="0" b="0"/>
            <a:pathLst>
              <a:path w="1510" h="494">
                <a:moveTo>
                  <a:pt x="49" y="0"/>
                </a:moveTo>
                <a:lnTo>
                  <a:pt x="1314" y="0"/>
                </a:lnTo>
                <a:cubicBezTo>
                  <a:pt x="1341" y="0"/>
                  <a:pt x="1363" y="22"/>
                  <a:pt x="1363" y="49"/>
                </a:cubicBezTo>
                <a:lnTo>
                  <a:pt x="1363" y="125"/>
                </a:lnTo>
                <a:lnTo>
                  <a:pt x="1433" y="183"/>
                </a:lnTo>
                <a:lnTo>
                  <a:pt x="1510" y="247"/>
                </a:lnTo>
                <a:lnTo>
                  <a:pt x="1433" y="310"/>
                </a:lnTo>
                <a:lnTo>
                  <a:pt x="1363" y="369"/>
                </a:lnTo>
                <a:lnTo>
                  <a:pt x="1363" y="444"/>
                </a:lnTo>
                <a:cubicBezTo>
                  <a:pt x="1363" y="471"/>
                  <a:pt x="1341" y="494"/>
                  <a:pt x="1314" y="494"/>
                </a:cubicBezTo>
                <a:lnTo>
                  <a:pt x="49" y="494"/>
                </a:lnTo>
                <a:cubicBezTo>
                  <a:pt x="22" y="494"/>
                  <a:pt x="0" y="471"/>
                  <a:pt x="0" y="444"/>
                </a:cubicBezTo>
                <a:lnTo>
                  <a:pt x="0" y="49"/>
                </a:lnTo>
                <a:cubicBezTo>
                  <a:pt x="0" y="22"/>
                  <a:pt x="22" y="0"/>
                  <a:pt x="49" y="0"/>
                </a:cubicBezTo>
                <a:close/>
              </a:path>
            </a:pathLst>
          </a:custGeom>
          <a:solidFill>
            <a:schemeClr val="bg1">
              <a:alpha val="100000"/>
            </a:schemeClr>
          </a:solidFill>
          <a:ln w="9525">
            <a:noFill/>
          </a:ln>
        </p:spPr>
        <p:txBody>
          <a:bodyPr/>
          <a:lstStyle/>
          <a:p>
            <a:endParaRPr lang="zh-CN" altLang="en-US"/>
          </a:p>
        </p:txBody>
      </p:sp>
      <p:sp>
        <p:nvSpPr>
          <p:cNvPr id="8196" name="TextBox 23"/>
          <p:cNvSpPr txBox="1"/>
          <p:nvPr/>
        </p:nvSpPr>
        <p:spPr>
          <a:xfrm>
            <a:off x="594360" y="183198"/>
            <a:ext cx="903288" cy="396240"/>
          </a:xfrm>
          <a:prstGeom prst="rect">
            <a:avLst/>
          </a:prstGeom>
          <a:noFill/>
          <a:ln w="9525">
            <a:noFill/>
            <a:miter/>
          </a:ln>
        </p:spPr>
        <p:txBody>
          <a:bodyPr>
            <a:spAutoFit/>
          </a:bodyPr>
          <a:lstStyle/>
          <a:p>
            <a:pPr lvl="0" algn="ctr" eaLnBrk="1" hangingPunct="1"/>
            <a:r>
              <a:rPr lang="en-US" altLang="zh-CN" sz="2000" dirty="0">
                <a:solidFill>
                  <a:schemeClr val="accent2"/>
                </a:solidFill>
                <a:latin typeface="Arial" pitchFamily="34" charset="0"/>
                <a:ea typeface="宋体" pitchFamily="2" charset="-122"/>
              </a:rPr>
              <a:t>Part</a:t>
            </a:r>
            <a:r>
              <a:rPr lang="en-US" altLang="zh-CN" dirty="0">
                <a:solidFill>
                  <a:schemeClr val="accent2"/>
                </a:solidFill>
                <a:latin typeface="Arial" pitchFamily="34" charset="0"/>
                <a:ea typeface="宋体" pitchFamily="2" charset="-122"/>
              </a:rPr>
              <a:t> </a:t>
            </a:r>
            <a:r>
              <a:rPr lang="en-US" dirty="0">
                <a:solidFill>
                  <a:schemeClr val="accent2"/>
                </a:solidFill>
                <a:latin typeface="Arial" pitchFamily="34" charset="0"/>
                <a:ea typeface="宋体" pitchFamily="2" charset="-122"/>
              </a:rPr>
              <a:t>5</a:t>
            </a:r>
          </a:p>
        </p:txBody>
      </p:sp>
      <p:sp>
        <p:nvSpPr>
          <p:cNvPr id="2" name="矩形 1"/>
          <p:cNvSpPr/>
          <p:nvPr/>
        </p:nvSpPr>
        <p:spPr>
          <a:xfrm>
            <a:off x="0" y="51470"/>
            <a:ext cx="180000" cy="1080000"/>
          </a:xfrm>
          <a:prstGeom prst="rect">
            <a:avLst/>
          </a:prstGeom>
          <a:solidFill>
            <a:srgbClr val="91D10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dirty="0"/>
          </a:p>
        </p:txBody>
      </p:sp>
      <p:sp>
        <p:nvSpPr>
          <p:cNvPr id="3" name="矩形 2"/>
          <p:cNvSpPr/>
          <p:nvPr/>
        </p:nvSpPr>
        <p:spPr>
          <a:xfrm>
            <a:off x="0" y="1155593"/>
            <a:ext cx="180000" cy="1080000"/>
          </a:xfrm>
          <a:prstGeom prst="rect">
            <a:avLst/>
          </a:prstGeom>
          <a:solidFill>
            <a:srgbClr val="FFA01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dirty="0"/>
          </a:p>
        </p:txBody>
      </p:sp>
      <p:sp>
        <p:nvSpPr>
          <p:cNvPr id="4" name="矩形 3"/>
          <p:cNvSpPr/>
          <p:nvPr/>
        </p:nvSpPr>
        <p:spPr>
          <a:xfrm>
            <a:off x="0" y="2259716"/>
            <a:ext cx="180000" cy="1080000"/>
          </a:xfrm>
          <a:prstGeom prst="rect">
            <a:avLst/>
          </a:prstGeom>
          <a:solidFill>
            <a:srgbClr val="00C5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dirty="0"/>
          </a:p>
        </p:txBody>
      </p:sp>
      <p:sp>
        <p:nvSpPr>
          <p:cNvPr id="5" name="矩形 4"/>
          <p:cNvSpPr/>
          <p:nvPr/>
        </p:nvSpPr>
        <p:spPr>
          <a:xfrm>
            <a:off x="0" y="3363595"/>
            <a:ext cx="170180" cy="1080135"/>
          </a:xfrm>
          <a:prstGeom prst="rect">
            <a:avLst/>
          </a:prstGeom>
          <a:solidFill>
            <a:srgbClr val="FF474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dirty="0"/>
          </a:p>
        </p:txBody>
      </p:sp>
      <p:sp>
        <p:nvSpPr>
          <p:cNvPr id="22" name="矩形 21"/>
          <p:cNvSpPr/>
          <p:nvPr/>
        </p:nvSpPr>
        <p:spPr>
          <a:xfrm>
            <a:off x="0" y="4516755"/>
            <a:ext cx="452120" cy="577215"/>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dirty="0"/>
          </a:p>
        </p:txBody>
      </p:sp>
      <p:sp>
        <p:nvSpPr>
          <p:cNvPr id="51" name="矩形 50"/>
          <p:cNvSpPr/>
          <p:nvPr/>
        </p:nvSpPr>
        <p:spPr>
          <a:xfrm>
            <a:off x="1047475" y="3827905"/>
            <a:ext cx="1805830" cy="1329595"/>
          </a:xfrm>
          <a:prstGeom prst="rect">
            <a:avLst/>
          </a:prstGeom>
        </p:spPr>
        <p:txBody>
          <a:bodyPr wrap="square" lIns="68580" tIns="34290" rIns="68580" bIns="34290">
            <a:spAutoFit/>
          </a:bodyPr>
          <a:lstStyle/>
          <a:p>
            <a:pPr>
              <a:lnSpc>
                <a:spcPct val="130000"/>
              </a:lnSpc>
            </a:pPr>
            <a:r>
              <a:rPr lang="zh-CN" altLang="en-US" sz="900" dirty="0">
                <a:solidFill>
                  <a:schemeClr val="bg1"/>
                </a:solidFill>
                <a:latin typeface="微软雅黑" charset="0"/>
                <a:ea typeface="微软雅黑" charset="0"/>
              </a:rPr>
              <a:t>您的内容打在这里，或者通过复制您的文本后，在此框中选择粘贴，并选择只保留您的内容打在这里，或者通过复制您的文本后，在此框中选择粘贴，并选择只保留</a:t>
            </a:r>
          </a:p>
          <a:p>
            <a:pPr>
              <a:lnSpc>
                <a:spcPct val="130000"/>
              </a:lnSpc>
            </a:pPr>
            <a:endParaRPr lang="zh-CN" altLang="en-US" sz="900" dirty="0">
              <a:solidFill>
                <a:schemeClr val="bg1"/>
              </a:solidFill>
              <a:latin typeface="微软雅黑" charset="0"/>
              <a:ea typeface="微软雅黑" charset="0"/>
            </a:endParaRPr>
          </a:p>
        </p:txBody>
      </p:sp>
      <p:grpSp>
        <p:nvGrpSpPr>
          <p:cNvPr id="6" name="组合 5"/>
          <p:cNvGrpSpPr/>
          <p:nvPr/>
        </p:nvGrpSpPr>
        <p:grpSpPr>
          <a:xfrm>
            <a:off x="1325477" y="872510"/>
            <a:ext cx="1331769" cy="2787801"/>
            <a:chOff x="1767302" y="1847850"/>
            <a:chExt cx="1775692" cy="3717068"/>
          </a:xfrm>
        </p:grpSpPr>
        <p:sp>
          <p:nvSpPr>
            <p:cNvPr id="44" name="任意多边形 43"/>
            <p:cNvSpPr/>
            <p:nvPr/>
          </p:nvSpPr>
          <p:spPr>
            <a:xfrm flipV="1">
              <a:off x="1767302" y="1847850"/>
              <a:ext cx="1775692" cy="3717068"/>
            </a:xfrm>
            <a:custGeom>
              <a:avLst/>
              <a:gdLst>
                <a:gd name="connsiteX0" fmla="*/ 213563 w 1224136"/>
                <a:gd name="connsiteY0" fmla="*/ 2562492 h 2562492"/>
                <a:gd name="connsiteX1" fmla="*/ 1010573 w 1224136"/>
                <a:gd name="connsiteY1" fmla="*/ 2562492 h 2562492"/>
                <a:gd name="connsiteX2" fmla="*/ 1224136 w 1224136"/>
                <a:gd name="connsiteY2" fmla="*/ 2348929 h 2562492"/>
                <a:gd name="connsiteX3" fmla="*/ 1224136 w 1224136"/>
                <a:gd name="connsiteY3" fmla="*/ 399791 h 2562492"/>
                <a:gd name="connsiteX4" fmla="*/ 1010573 w 1224136"/>
                <a:gd name="connsiteY4" fmla="*/ 186228 h 2562492"/>
                <a:gd name="connsiteX5" fmla="*/ 720080 w 1224136"/>
                <a:gd name="connsiteY5" fmla="*/ 186228 h 2562492"/>
                <a:gd name="connsiteX6" fmla="*/ 612068 w 1224136"/>
                <a:gd name="connsiteY6" fmla="*/ 0 h 2562492"/>
                <a:gd name="connsiteX7" fmla="*/ 504056 w 1224136"/>
                <a:gd name="connsiteY7" fmla="*/ 186228 h 2562492"/>
                <a:gd name="connsiteX8" fmla="*/ 213563 w 1224136"/>
                <a:gd name="connsiteY8" fmla="*/ 186228 h 2562492"/>
                <a:gd name="connsiteX9" fmla="*/ 0 w 1224136"/>
                <a:gd name="connsiteY9" fmla="*/ 399791 h 2562492"/>
                <a:gd name="connsiteX10" fmla="*/ 0 w 1224136"/>
                <a:gd name="connsiteY10" fmla="*/ 2348929 h 2562492"/>
                <a:gd name="connsiteX11" fmla="*/ 213563 w 1224136"/>
                <a:gd name="connsiteY11" fmla="*/ 2562492 h 25624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224136" h="2562492">
                  <a:moveTo>
                    <a:pt x="213563" y="2562492"/>
                  </a:moveTo>
                  <a:lnTo>
                    <a:pt x="1010573" y="2562492"/>
                  </a:lnTo>
                  <a:cubicBezTo>
                    <a:pt x="1128521" y="2562492"/>
                    <a:pt x="1224136" y="2466877"/>
                    <a:pt x="1224136" y="2348929"/>
                  </a:cubicBezTo>
                  <a:lnTo>
                    <a:pt x="1224136" y="399791"/>
                  </a:lnTo>
                  <a:cubicBezTo>
                    <a:pt x="1224136" y="281843"/>
                    <a:pt x="1128521" y="186228"/>
                    <a:pt x="1010573" y="186228"/>
                  </a:cubicBezTo>
                  <a:lnTo>
                    <a:pt x="720080" y="186228"/>
                  </a:lnTo>
                  <a:lnTo>
                    <a:pt x="612068" y="0"/>
                  </a:lnTo>
                  <a:lnTo>
                    <a:pt x="504056" y="186228"/>
                  </a:lnTo>
                  <a:lnTo>
                    <a:pt x="213563" y="186228"/>
                  </a:lnTo>
                  <a:cubicBezTo>
                    <a:pt x="95615" y="186228"/>
                    <a:pt x="0" y="281843"/>
                    <a:pt x="0" y="399791"/>
                  </a:cubicBezTo>
                  <a:lnTo>
                    <a:pt x="0" y="2348929"/>
                  </a:lnTo>
                  <a:cubicBezTo>
                    <a:pt x="0" y="2466877"/>
                    <a:pt x="95615" y="2562492"/>
                    <a:pt x="213563" y="2562492"/>
                  </a:cubicBezTo>
                  <a:close/>
                </a:path>
              </a:pathLst>
            </a:custGeom>
            <a:gradFill flip="none" rotWithShape="1">
              <a:gsLst>
                <a:gs pos="45000">
                  <a:schemeClr val="bg1"/>
                </a:gs>
                <a:gs pos="100000">
                  <a:schemeClr val="bg1">
                    <a:lumMod val="85000"/>
                  </a:schemeClr>
                </a:gs>
              </a:gsLst>
              <a:lin ang="2400000" scaled="0"/>
              <a:tileRect/>
            </a:gradFill>
            <a:ln w="6350">
              <a:gradFill>
                <a:gsLst>
                  <a:gs pos="0">
                    <a:schemeClr val="bg1">
                      <a:lumMod val="85000"/>
                    </a:schemeClr>
                  </a:gs>
                  <a:gs pos="100000">
                    <a:schemeClr val="bg1"/>
                  </a:gs>
                </a:gsLst>
                <a:lin ang="1200000" scaled="0"/>
              </a:gradFill>
            </a:ln>
            <a:effectLst>
              <a:outerShdw blurRad="266700" dist="38100" dir="8100000" sx="101000" sy="101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itchFamily="34" charset="-122"/>
                <a:ea typeface="微软雅黑" pitchFamily="34" charset="-122"/>
              </a:endParaRPr>
            </a:p>
          </p:txBody>
        </p:sp>
        <p:sp>
          <p:nvSpPr>
            <p:cNvPr id="7" name="圆角矩形 6"/>
            <p:cNvSpPr/>
            <p:nvPr/>
          </p:nvSpPr>
          <p:spPr>
            <a:xfrm>
              <a:off x="1976207" y="2049064"/>
              <a:ext cx="1357882" cy="3029122"/>
            </a:xfrm>
            <a:prstGeom prst="roundRect">
              <a:avLst>
                <a:gd name="adj" fmla="val 14632"/>
              </a:avLst>
            </a:prstGeom>
            <a:solidFill>
              <a:srgbClr val="0070C0"/>
            </a:solidFill>
            <a:ln>
              <a:noFill/>
            </a:ln>
            <a:effectLst>
              <a:innerShdw blurRad="63500" dist="50800" dir="18900000">
                <a:prstClr val="black">
                  <a:alpha val="33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itchFamily="34" charset="-122"/>
                <a:ea typeface="微软雅黑" pitchFamily="34" charset="-122"/>
              </a:endParaRPr>
            </a:p>
          </p:txBody>
        </p:sp>
        <p:sp>
          <p:nvSpPr>
            <p:cNvPr id="8" name="矩形 7"/>
            <p:cNvSpPr/>
            <p:nvPr/>
          </p:nvSpPr>
          <p:spPr>
            <a:xfrm>
              <a:off x="1972392" y="2970714"/>
              <a:ext cx="1361696" cy="522262"/>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100" b="1" dirty="0">
                  <a:solidFill>
                    <a:srgbClr val="0070C0"/>
                  </a:solidFill>
                  <a:latin typeface="微软雅黑" pitchFamily="34" charset="-122"/>
                  <a:ea typeface="微软雅黑" pitchFamily="34" charset="-122"/>
                </a:rPr>
                <a:t>建议一</a:t>
              </a:r>
            </a:p>
          </p:txBody>
        </p:sp>
        <p:sp>
          <p:nvSpPr>
            <p:cNvPr id="9" name="文本框 16"/>
            <p:cNvSpPr txBox="1"/>
            <p:nvPr/>
          </p:nvSpPr>
          <p:spPr>
            <a:xfrm>
              <a:off x="2133623" y="2193678"/>
              <a:ext cx="991563" cy="738664"/>
            </a:xfrm>
            <a:prstGeom prst="rect">
              <a:avLst/>
            </a:prstGeom>
            <a:noFill/>
          </p:spPr>
          <p:txBody>
            <a:bodyPr wrap="square" rtlCol="0">
              <a:spAutoFit/>
            </a:bodyPr>
            <a:lstStyle/>
            <a:p>
              <a:pPr algn="ctr"/>
              <a:r>
                <a:rPr lang="en-US" altLang="zh-CN" sz="3000" dirty="0">
                  <a:solidFill>
                    <a:schemeClr val="bg1"/>
                  </a:solidFill>
                  <a:latin typeface="+mj-lt"/>
                  <a:ea typeface="微软雅黑" pitchFamily="34" charset="-122"/>
                </a:rPr>
                <a:t>01</a:t>
              </a:r>
              <a:endParaRPr lang="zh-CN" altLang="en-US" sz="3000" dirty="0">
                <a:solidFill>
                  <a:schemeClr val="bg1"/>
                </a:solidFill>
                <a:latin typeface="+mj-lt"/>
                <a:ea typeface="微软雅黑" pitchFamily="34" charset="-122"/>
              </a:endParaRPr>
            </a:p>
          </p:txBody>
        </p:sp>
        <p:sp>
          <p:nvSpPr>
            <p:cNvPr id="48" name="文本框 17"/>
            <p:cNvSpPr txBox="1"/>
            <p:nvPr/>
          </p:nvSpPr>
          <p:spPr>
            <a:xfrm>
              <a:off x="1972389" y="3553499"/>
              <a:ext cx="1361695" cy="1138773"/>
            </a:xfrm>
            <a:prstGeom prst="rect">
              <a:avLst/>
            </a:prstGeom>
            <a:noFill/>
          </p:spPr>
          <p:txBody>
            <a:bodyPr wrap="square" rtlCol="0">
              <a:spAutoFit/>
            </a:bodyPr>
            <a:lstStyle/>
            <a:p>
              <a:pPr>
                <a:lnSpc>
                  <a:spcPct val="150000"/>
                </a:lnSpc>
              </a:pPr>
              <a:r>
                <a:rPr lang="zh-CN" altLang="en-US" sz="1100" dirty="0">
                  <a:solidFill>
                    <a:schemeClr val="bg1"/>
                  </a:solidFill>
                  <a:latin typeface="微软雅黑" pitchFamily="34" charset="-122"/>
                  <a:ea typeface="微软雅黑" pitchFamily="34" charset="-122"/>
                </a:rPr>
                <a:t>单击此处添加文本，单击此处添加文本</a:t>
              </a:r>
            </a:p>
          </p:txBody>
        </p:sp>
      </p:grpSp>
      <p:grpSp>
        <p:nvGrpSpPr>
          <p:cNvPr id="10" name="组合 9"/>
          <p:cNvGrpSpPr/>
          <p:nvPr/>
        </p:nvGrpSpPr>
        <p:grpSpPr>
          <a:xfrm>
            <a:off x="3081982" y="872510"/>
            <a:ext cx="1331769" cy="2787801"/>
            <a:chOff x="4109309" y="1847850"/>
            <a:chExt cx="1775692" cy="3717068"/>
          </a:xfrm>
        </p:grpSpPr>
        <p:sp>
          <p:nvSpPr>
            <p:cNvPr id="11" name="任意多边形 10"/>
            <p:cNvSpPr/>
            <p:nvPr/>
          </p:nvSpPr>
          <p:spPr>
            <a:xfrm flipV="1">
              <a:off x="4109309" y="1847850"/>
              <a:ext cx="1775692" cy="3717068"/>
            </a:xfrm>
            <a:custGeom>
              <a:avLst/>
              <a:gdLst>
                <a:gd name="connsiteX0" fmla="*/ 213563 w 1224136"/>
                <a:gd name="connsiteY0" fmla="*/ 2562492 h 2562492"/>
                <a:gd name="connsiteX1" fmla="*/ 1010573 w 1224136"/>
                <a:gd name="connsiteY1" fmla="*/ 2562492 h 2562492"/>
                <a:gd name="connsiteX2" fmla="*/ 1224136 w 1224136"/>
                <a:gd name="connsiteY2" fmla="*/ 2348929 h 2562492"/>
                <a:gd name="connsiteX3" fmla="*/ 1224136 w 1224136"/>
                <a:gd name="connsiteY3" fmla="*/ 399791 h 2562492"/>
                <a:gd name="connsiteX4" fmla="*/ 1010573 w 1224136"/>
                <a:gd name="connsiteY4" fmla="*/ 186228 h 2562492"/>
                <a:gd name="connsiteX5" fmla="*/ 720080 w 1224136"/>
                <a:gd name="connsiteY5" fmla="*/ 186228 h 2562492"/>
                <a:gd name="connsiteX6" fmla="*/ 612068 w 1224136"/>
                <a:gd name="connsiteY6" fmla="*/ 0 h 2562492"/>
                <a:gd name="connsiteX7" fmla="*/ 504056 w 1224136"/>
                <a:gd name="connsiteY7" fmla="*/ 186228 h 2562492"/>
                <a:gd name="connsiteX8" fmla="*/ 213563 w 1224136"/>
                <a:gd name="connsiteY8" fmla="*/ 186228 h 2562492"/>
                <a:gd name="connsiteX9" fmla="*/ 0 w 1224136"/>
                <a:gd name="connsiteY9" fmla="*/ 399791 h 2562492"/>
                <a:gd name="connsiteX10" fmla="*/ 0 w 1224136"/>
                <a:gd name="connsiteY10" fmla="*/ 2348929 h 2562492"/>
                <a:gd name="connsiteX11" fmla="*/ 213563 w 1224136"/>
                <a:gd name="connsiteY11" fmla="*/ 2562492 h 25624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224136" h="2562492">
                  <a:moveTo>
                    <a:pt x="213563" y="2562492"/>
                  </a:moveTo>
                  <a:lnTo>
                    <a:pt x="1010573" y="2562492"/>
                  </a:lnTo>
                  <a:cubicBezTo>
                    <a:pt x="1128521" y="2562492"/>
                    <a:pt x="1224136" y="2466877"/>
                    <a:pt x="1224136" y="2348929"/>
                  </a:cubicBezTo>
                  <a:lnTo>
                    <a:pt x="1224136" y="399791"/>
                  </a:lnTo>
                  <a:cubicBezTo>
                    <a:pt x="1224136" y="281843"/>
                    <a:pt x="1128521" y="186228"/>
                    <a:pt x="1010573" y="186228"/>
                  </a:cubicBezTo>
                  <a:lnTo>
                    <a:pt x="720080" y="186228"/>
                  </a:lnTo>
                  <a:lnTo>
                    <a:pt x="612068" y="0"/>
                  </a:lnTo>
                  <a:lnTo>
                    <a:pt x="504056" y="186228"/>
                  </a:lnTo>
                  <a:lnTo>
                    <a:pt x="213563" y="186228"/>
                  </a:lnTo>
                  <a:cubicBezTo>
                    <a:pt x="95615" y="186228"/>
                    <a:pt x="0" y="281843"/>
                    <a:pt x="0" y="399791"/>
                  </a:cubicBezTo>
                  <a:lnTo>
                    <a:pt x="0" y="2348929"/>
                  </a:lnTo>
                  <a:cubicBezTo>
                    <a:pt x="0" y="2466877"/>
                    <a:pt x="95615" y="2562492"/>
                    <a:pt x="213563" y="2562492"/>
                  </a:cubicBezTo>
                  <a:close/>
                </a:path>
              </a:pathLst>
            </a:custGeom>
            <a:gradFill flip="none" rotWithShape="1">
              <a:gsLst>
                <a:gs pos="45000">
                  <a:schemeClr val="bg1"/>
                </a:gs>
                <a:gs pos="100000">
                  <a:schemeClr val="bg1">
                    <a:lumMod val="85000"/>
                  </a:schemeClr>
                </a:gs>
              </a:gsLst>
              <a:lin ang="2400000" scaled="0"/>
              <a:tileRect/>
            </a:gradFill>
            <a:ln w="6350">
              <a:gradFill>
                <a:gsLst>
                  <a:gs pos="0">
                    <a:schemeClr val="bg1">
                      <a:lumMod val="85000"/>
                    </a:schemeClr>
                  </a:gs>
                  <a:gs pos="100000">
                    <a:schemeClr val="bg1"/>
                  </a:gs>
                </a:gsLst>
                <a:lin ang="1200000" scaled="0"/>
              </a:gradFill>
            </a:ln>
            <a:effectLst>
              <a:outerShdw blurRad="266700" dist="38100" dir="8100000" sx="101000" sy="101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itchFamily="34" charset="-122"/>
                <a:ea typeface="微软雅黑" pitchFamily="34" charset="-122"/>
              </a:endParaRPr>
            </a:p>
          </p:txBody>
        </p:sp>
        <p:sp>
          <p:nvSpPr>
            <p:cNvPr id="12" name="圆角矩形 11"/>
            <p:cNvSpPr/>
            <p:nvPr/>
          </p:nvSpPr>
          <p:spPr>
            <a:xfrm>
              <a:off x="4318214" y="2049064"/>
              <a:ext cx="1357882" cy="3029122"/>
            </a:xfrm>
            <a:prstGeom prst="roundRect">
              <a:avLst>
                <a:gd name="adj" fmla="val 14632"/>
              </a:avLst>
            </a:prstGeom>
            <a:solidFill>
              <a:srgbClr val="0070C0"/>
            </a:solidFill>
            <a:ln>
              <a:noFill/>
            </a:ln>
            <a:effectLst>
              <a:innerShdw blurRad="63500" dist="50800" dir="18900000">
                <a:prstClr val="black">
                  <a:alpha val="33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itchFamily="34" charset="-122"/>
                <a:ea typeface="微软雅黑" pitchFamily="34" charset="-122"/>
              </a:endParaRPr>
            </a:p>
          </p:txBody>
        </p:sp>
        <p:sp>
          <p:nvSpPr>
            <p:cNvPr id="13" name="矩形 12"/>
            <p:cNvSpPr/>
            <p:nvPr/>
          </p:nvSpPr>
          <p:spPr>
            <a:xfrm>
              <a:off x="4314399" y="2970714"/>
              <a:ext cx="1361696" cy="522262"/>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100" b="1" dirty="0">
                  <a:solidFill>
                    <a:srgbClr val="0070C0"/>
                  </a:solidFill>
                  <a:latin typeface="微软雅黑" pitchFamily="34" charset="-122"/>
                  <a:ea typeface="微软雅黑" pitchFamily="34" charset="-122"/>
                  <a:sym typeface="+mn-ea"/>
                </a:rPr>
                <a:t>建议二</a:t>
              </a:r>
              <a:endParaRPr lang="zh-CN" altLang="en-US" sz="1100" b="1" dirty="0">
                <a:solidFill>
                  <a:srgbClr val="0070C0"/>
                </a:solidFill>
                <a:latin typeface="微软雅黑" pitchFamily="34" charset="-122"/>
                <a:ea typeface="微软雅黑" pitchFamily="34" charset="-122"/>
              </a:endParaRPr>
            </a:p>
          </p:txBody>
        </p:sp>
        <p:sp>
          <p:nvSpPr>
            <p:cNvPr id="14" name="文本框 25"/>
            <p:cNvSpPr txBox="1"/>
            <p:nvPr/>
          </p:nvSpPr>
          <p:spPr>
            <a:xfrm>
              <a:off x="4314396" y="3553499"/>
              <a:ext cx="1361695" cy="1138773"/>
            </a:xfrm>
            <a:prstGeom prst="rect">
              <a:avLst/>
            </a:prstGeom>
            <a:noFill/>
          </p:spPr>
          <p:txBody>
            <a:bodyPr wrap="square" rtlCol="0">
              <a:spAutoFit/>
            </a:bodyPr>
            <a:lstStyle/>
            <a:p>
              <a:pPr>
                <a:lnSpc>
                  <a:spcPct val="150000"/>
                </a:lnSpc>
              </a:pPr>
              <a:r>
                <a:rPr lang="zh-CN" altLang="en-US" sz="1100" dirty="0">
                  <a:solidFill>
                    <a:schemeClr val="bg1"/>
                  </a:solidFill>
                  <a:latin typeface="微软雅黑" pitchFamily="34" charset="-122"/>
                  <a:ea typeface="微软雅黑" pitchFamily="34" charset="-122"/>
                </a:rPr>
                <a:t>单击此处添加文本，单击此处添加文本</a:t>
              </a:r>
            </a:p>
          </p:txBody>
        </p:sp>
        <p:sp>
          <p:nvSpPr>
            <p:cNvPr id="15" name="文本框 16"/>
            <p:cNvSpPr txBox="1"/>
            <p:nvPr/>
          </p:nvSpPr>
          <p:spPr>
            <a:xfrm>
              <a:off x="4499461" y="2193678"/>
              <a:ext cx="991563" cy="738664"/>
            </a:xfrm>
            <a:prstGeom prst="rect">
              <a:avLst/>
            </a:prstGeom>
            <a:noFill/>
          </p:spPr>
          <p:txBody>
            <a:bodyPr wrap="square" rtlCol="0">
              <a:spAutoFit/>
            </a:bodyPr>
            <a:lstStyle/>
            <a:p>
              <a:pPr algn="ctr"/>
              <a:r>
                <a:rPr lang="en-US" altLang="zh-CN" sz="3000" dirty="0">
                  <a:solidFill>
                    <a:schemeClr val="bg1"/>
                  </a:solidFill>
                  <a:latin typeface="+mj-lt"/>
                  <a:ea typeface="微软雅黑" pitchFamily="34" charset="-122"/>
                </a:rPr>
                <a:t>02</a:t>
              </a:r>
              <a:endParaRPr lang="zh-CN" altLang="en-US" sz="3000" dirty="0">
                <a:solidFill>
                  <a:schemeClr val="bg1"/>
                </a:solidFill>
                <a:latin typeface="+mj-lt"/>
                <a:ea typeface="微软雅黑" pitchFamily="34" charset="-122"/>
              </a:endParaRPr>
            </a:p>
          </p:txBody>
        </p:sp>
      </p:grpSp>
      <p:grpSp>
        <p:nvGrpSpPr>
          <p:cNvPr id="83" name="组合 82"/>
          <p:cNvGrpSpPr/>
          <p:nvPr/>
        </p:nvGrpSpPr>
        <p:grpSpPr>
          <a:xfrm>
            <a:off x="4838488" y="872510"/>
            <a:ext cx="1331769" cy="2787801"/>
            <a:chOff x="6451317" y="1847850"/>
            <a:chExt cx="1775692" cy="3717068"/>
          </a:xfrm>
        </p:grpSpPr>
        <p:sp>
          <p:nvSpPr>
            <p:cNvPr id="84" name="任意多边形 83"/>
            <p:cNvSpPr/>
            <p:nvPr/>
          </p:nvSpPr>
          <p:spPr>
            <a:xfrm flipV="1">
              <a:off x="6451317" y="1847850"/>
              <a:ext cx="1775692" cy="3717068"/>
            </a:xfrm>
            <a:custGeom>
              <a:avLst/>
              <a:gdLst>
                <a:gd name="connsiteX0" fmla="*/ 213563 w 1224136"/>
                <a:gd name="connsiteY0" fmla="*/ 2562492 h 2562492"/>
                <a:gd name="connsiteX1" fmla="*/ 1010573 w 1224136"/>
                <a:gd name="connsiteY1" fmla="*/ 2562492 h 2562492"/>
                <a:gd name="connsiteX2" fmla="*/ 1224136 w 1224136"/>
                <a:gd name="connsiteY2" fmla="*/ 2348929 h 2562492"/>
                <a:gd name="connsiteX3" fmla="*/ 1224136 w 1224136"/>
                <a:gd name="connsiteY3" fmla="*/ 399791 h 2562492"/>
                <a:gd name="connsiteX4" fmla="*/ 1010573 w 1224136"/>
                <a:gd name="connsiteY4" fmla="*/ 186228 h 2562492"/>
                <a:gd name="connsiteX5" fmla="*/ 720080 w 1224136"/>
                <a:gd name="connsiteY5" fmla="*/ 186228 h 2562492"/>
                <a:gd name="connsiteX6" fmla="*/ 612068 w 1224136"/>
                <a:gd name="connsiteY6" fmla="*/ 0 h 2562492"/>
                <a:gd name="connsiteX7" fmla="*/ 504056 w 1224136"/>
                <a:gd name="connsiteY7" fmla="*/ 186228 h 2562492"/>
                <a:gd name="connsiteX8" fmla="*/ 213563 w 1224136"/>
                <a:gd name="connsiteY8" fmla="*/ 186228 h 2562492"/>
                <a:gd name="connsiteX9" fmla="*/ 0 w 1224136"/>
                <a:gd name="connsiteY9" fmla="*/ 399791 h 2562492"/>
                <a:gd name="connsiteX10" fmla="*/ 0 w 1224136"/>
                <a:gd name="connsiteY10" fmla="*/ 2348929 h 2562492"/>
                <a:gd name="connsiteX11" fmla="*/ 213563 w 1224136"/>
                <a:gd name="connsiteY11" fmla="*/ 2562492 h 25624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224136" h="2562492">
                  <a:moveTo>
                    <a:pt x="213563" y="2562492"/>
                  </a:moveTo>
                  <a:lnTo>
                    <a:pt x="1010573" y="2562492"/>
                  </a:lnTo>
                  <a:cubicBezTo>
                    <a:pt x="1128521" y="2562492"/>
                    <a:pt x="1224136" y="2466877"/>
                    <a:pt x="1224136" y="2348929"/>
                  </a:cubicBezTo>
                  <a:lnTo>
                    <a:pt x="1224136" y="399791"/>
                  </a:lnTo>
                  <a:cubicBezTo>
                    <a:pt x="1224136" y="281843"/>
                    <a:pt x="1128521" y="186228"/>
                    <a:pt x="1010573" y="186228"/>
                  </a:cubicBezTo>
                  <a:lnTo>
                    <a:pt x="720080" y="186228"/>
                  </a:lnTo>
                  <a:lnTo>
                    <a:pt x="612068" y="0"/>
                  </a:lnTo>
                  <a:lnTo>
                    <a:pt x="504056" y="186228"/>
                  </a:lnTo>
                  <a:lnTo>
                    <a:pt x="213563" y="186228"/>
                  </a:lnTo>
                  <a:cubicBezTo>
                    <a:pt x="95615" y="186228"/>
                    <a:pt x="0" y="281843"/>
                    <a:pt x="0" y="399791"/>
                  </a:cubicBezTo>
                  <a:lnTo>
                    <a:pt x="0" y="2348929"/>
                  </a:lnTo>
                  <a:cubicBezTo>
                    <a:pt x="0" y="2466877"/>
                    <a:pt x="95615" y="2562492"/>
                    <a:pt x="213563" y="2562492"/>
                  </a:cubicBezTo>
                  <a:close/>
                </a:path>
              </a:pathLst>
            </a:custGeom>
            <a:gradFill flip="none" rotWithShape="1">
              <a:gsLst>
                <a:gs pos="45000">
                  <a:schemeClr val="bg1"/>
                </a:gs>
                <a:gs pos="100000">
                  <a:schemeClr val="bg1">
                    <a:lumMod val="85000"/>
                  </a:schemeClr>
                </a:gs>
              </a:gsLst>
              <a:lin ang="2400000" scaled="0"/>
              <a:tileRect/>
            </a:gradFill>
            <a:ln w="6350">
              <a:gradFill>
                <a:gsLst>
                  <a:gs pos="0">
                    <a:schemeClr val="bg1">
                      <a:lumMod val="85000"/>
                    </a:schemeClr>
                  </a:gs>
                  <a:gs pos="100000">
                    <a:schemeClr val="bg1"/>
                  </a:gs>
                </a:gsLst>
                <a:lin ang="1200000" scaled="0"/>
              </a:gradFill>
            </a:ln>
            <a:effectLst>
              <a:outerShdw blurRad="266700" dist="38100" dir="8100000" sx="101000" sy="101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itchFamily="34" charset="-122"/>
                <a:ea typeface="微软雅黑" pitchFamily="34" charset="-122"/>
              </a:endParaRPr>
            </a:p>
          </p:txBody>
        </p:sp>
        <p:sp>
          <p:nvSpPr>
            <p:cNvPr id="85" name="圆角矩形 84"/>
            <p:cNvSpPr/>
            <p:nvPr/>
          </p:nvSpPr>
          <p:spPr>
            <a:xfrm>
              <a:off x="6660222" y="2049064"/>
              <a:ext cx="1357882" cy="3029122"/>
            </a:xfrm>
            <a:prstGeom prst="roundRect">
              <a:avLst>
                <a:gd name="adj" fmla="val 14632"/>
              </a:avLst>
            </a:prstGeom>
            <a:solidFill>
              <a:srgbClr val="0070C0"/>
            </a:solidFill>
            <a:ln>
              <a:noFill/>
            </a:ln>
            <a:effectLst>
              <a:innerShdw blurRad="63500" dist="50800" dir="18900000">
                <a:prstClr val="black">
                  <a:alpha val="33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itchFamily="34" charset="-122"/>
                <a:ea typeface="微软雅黑" pitchFamily="34" charset="-122"/>
              </a:endParaRPr>
            </a:p>
          </p:txBody>
        </p:sp>
        <p:sp>
          <p:nvSpPr>
            <p:cNvPr id="86" name="矩形 85"/>
            <p:cNvSpPr/>
            <p:nvPr/>
          </p:nvSpPr>
          <p:spPr>
            <a:xfrm>
              <a:off x="6656407" y="2970714"/>
              <a:ext cx="1361696" cy="522262"/>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100" b="1" dirty="0">
                  <a:solidFill>
                    <a:srgbClr val="0070C0"/>
                  </a:solidFill>
                  <a:latin typeface="微软雅黑" pitchFamily="34" charset="-122"/>
                  <a:ea typeface="微软雅黑" pitchFamily="34" charset="-122"/>
                  <a:sym typeface="+mn-ea"/>
                </a:rPr>
                <a:t>建议三</a:t>
              </a:r>
              <a:endParaRPr lang="zh-CN" altLang="en-US" sz="1100" b="1" dirty="0">
                <a:solidFill>
                  <a:srgbClr val="0070C0"/>
                </a:solidFill>
                <a:latin typeface="微软雅黑" pitchFamily="34" charset="-122"/>
                <a:ea typeface="微软雅黑" pitchFamily="34" charset="-122"/>
              </a:endParaRPr>
            </a:p>
          </p:txBody>
        </p:sp>
        <p:sp>
          <p:nvSpPr>
            <p:cNvPr id="87" name="文本框 32"/>
            <p:cNvSpPr txBox="1"/>
            <p:nvPr/>
          </p:nvSpPr>
          <p:spPr>
            <a:xfrm>
              <a:off x="6656404" y="3553499"/>
              <a:ext cx="1361695" cy="1138773"/>
            </a:xfrm>
            <a:prstGeom prst="rect">
              <a:avLst/>
            </a:prstGeom>
            <a:noFill/>
          </p:spPr>
          <p:txBody>
            <a:bodyPr wrap="square" rtlCol="0">
              <a:spAutoFit/>
            </a:bodyPr>
            <a:lstStyle/>
            <a:p>
              <a:pPr>
                <a:lnSpc>
                  <a:spcPct val="150000"/>
                </a:lnSpc>
              </a:pPr>
              <a:r>
                <a:rPr lang="zh-CN" altLang="en-US" sz="1100" dirty="0">
                  <a:solidFill>
                    <a:schemeClr val="bg1"/>
                  </a:solidFill>
                  <a:latin typeface="微软雅黑" pitchFamily="34" charset="-122"/>
                  <a:ea typeface="微软雅黑" pitchFamily="34" charset="-122"/>
                </a:rPr>
                <a:t>单击此处添加文本，单击此处添加文本</a:t>
              </a:r>
            </a:p>
          </p:txBody>
        </p:sp>
        <p:sp>
          <p:nvSpPr>
            <p:cNvPr id="88" name="文本框 16"/>
            <p:cNvSpPr txBox="1"/>
            <p:nvPr/>
          </p:nvSpPr>
          <p:spPr>
            <a:xfrm>
              <a:off x="6843381" y="2193678"/>
              <a:ext cx="991563" cy="738664"/>
            </a:xfrm>
            <a:prstGeom prst="rect">
              <a:avLst/>
            </a:prstGeom>
            <a:noFill/>
          </p:spPr>
          <p:txBody>
            <a:bodyPr wrap="square" rtlCol="0">
              <a:spAutoFit/>
            </a:bodyPr>
            <a:lstStyle/>
            <a:p>
              <a:pPr algn="ctr"/>
              <a:r>
                <a:rPr lang="en-US" altLang="zh-CN" sz="3000" dirty="0">
                  <a:solidFill>
                    <a:schemeClr val="bg1"/>
                  </a:solidFill>
                  <a:latin typeface="+mj-lt"/>
                  <a:ea typeface="微软雅黑" pitchFamily="34" charset="-122"/>
                </a:rPr>
                <a:t>03</a:t>
              </a:r>
              <a:endParaRPr lang="zh-CN" altLang="en-US" sz="3000" dirty="0">
                <a:solidFill>
                  <a:schemeClr val="bg1"/>
                </a:solidFill>
                <a:latin typeface="+mj-lt"/>
                <a:ea typeface="微软雅黑" pitchFamily="34" charset="-122"/>
              </a:endParaRPr>
            </a:p>
          </p:txBody>
        </p:sp>
      </p:grpSp>
      <p:grpSp>
        <p:nvGrpSpPr>
          <p:cNvPr id="89" name="组合 88"/>
          <p:cNvGrpSpPr/>
          <p:nvPr/>
        </p:nvGrpSpPr>
        <p:grpSpPr>
          <a:xfrm>
            <a:off x="6594993" y="872510"/>
            <a:ext cx="1331769" cy="2787801"/>
            <a:chOff x="8793324" y="1847850"/>
            <a:chExt cx="1775692" cy="3717068"/>
          </a:xfrm>
        </p:grpSpPr>
        <p:sp>
          <p:nvSpPr>
            <p:cNvPr id="90" name="任意多边形 89"/>
            <p:cNvSpPr/>
            <p:nvPr/>
          </p:nvSpPr>
          <p:spPr>
            <a:xfrm flipV="1">
              <a:off x="8793324" y="1847850"/>
              <a:ext cx="1775692" cy="3717068"/>
            </a:xfrm>
            <a:custGeom>
              <a:avLst/>
              <a:gdLst>
                <a:gd name="connsiteX0" fmla="*/ 213563 w 1224136"/>
                <a:gd name="connsiteY0" fmla="*/ 2562492 h 2562492"/>
                <a:gd name="connsiteX1" fmla="*/ 1010573 w 1224136"/>
                <a:gd name="connsiteY1" fmla="*/ 2562492 h 2562492"/>
                <a:gd name="connsiteX2" fmla="*/ 1224136 w 1224136"/>
                <a:gd name="connsiteY2" fmla="*/ 2348929 h 2562492"/>
                <a:gd name="connsiteX3" fmla="*/ 1224136 w 1224136"/>
                <a:gd name="connsiteY3" fmla="*/ 399791 h 2562492"/>
                <a:gd name="connsiteX4" fmla="*/ 1010573 w 1224136"/>
                <a:gd name="connsiteY4" fmla="*/ 186228 h 2562492"/>
                <a:gd name="connsiteX5" fmla="*/ 720080 w 1224136"/>
                <a:gd name="connsiteY5" fmla="*/ 186228 h 2562492"/>
                <a:gd name="connsiteX6" fmla="*/ 612068 w 1224136"/>
                <a:gd name="connsiteY6" fmla="*/ 0 h 2562492"/>
                <a:gd name="connsiteX7" fmla="*/ 504056 w 1224136"/>
                <a:gd name="connsiteY7" fmla="*/ 186228 h 2562492"/>
                <a:gd name="connsiteX8" fmla="*/ 213563 w 1224136"/>
                <a:gd name="connsiteY8" fmla="*/ 186228 h 2562492"/>
                <a:gd name="connsiteX9" fmla="*/ 0 w 1224136"/>
                <a:gd name="connsiteY9" fmla="*/ 399791 h 2562492"/>
                <a:gd name="connsiteX10" fmla="*/ 0 w 1224136"/>
                <a:gd name="connsiteY10" fmla="*/ 2348929 h 2562492"/>
                <a:gd name="connsiteX11" fmla="*/ 213563 w 1224136"/>
                <a:gd name="connsiteY11" fmla="*/ 2562492 h 25624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224136" h="2562492">
                  <a:moveTo>
                    <a:pt x="213563" y="2562492"/>
                  </a:moveTo>
                  <a:lnTo>
                    <a:pt x="1010573" y="2562492"/>
                  </a:lnTo>
                  <a:cubicBezTo>
                    <a:pt x="1128521" y="2562492"/>
                    <a:pt x="1224136" y="2466877"/>
                    <a:pt x="1224136" y="2348929"/>
                  </a:cubicBezTo>
                  <a:lnTo>
                    <a:pt x="1224136" y="399791"/>
                  </a:lnTo>
                  <a:cubicBezTo>
                    <a:pt x="1224136" y="281843"/>
                    <a:pt x="1128521" y="186228"/>
                    <a:pt x="1010573" y="186228"/>
                  </a:cubicBezTo>
                  <a:lnTo>
                    <a:pt x="720080" y="186228"/>
                  </a:lnTo>
                  <a:lnTo>
                    <a:pt x="612068" y="0"/>
                  </a:lnTo>
                  <a:lnTo>
                    <a:pt x="504056" y="186228"/>
                  </a:lnTo>
                  <a:lnTo>
                    <a:pt x="213563" y="186228"/>
                  </a:lnTo>
                  <a:cubicBezTo>
                    <a:pt x="95615" y="186228"/>
                    <a:pt x="0" y="281843"/>
                    <a:pt x="0" y="399791"/>
                  </a:cubicBezTo>
                  <a:lnTo>
                    <a:pt x="0" y="2348929"/>
                  </a:lnTo>
                  <a:cubicBezTo>
                    <a:pt x="0" y="2466877"/>
                    <a:pt x="95615" y="2562492"/>
                    <a:pt x="213563" y="2562492"/>
                  </a:cubicBezTo>
                  <a:close/>
                </a:path>
              </a:pathLst>
            </a:custGeom>
            <a:gradFill flip="none" rotWithShape="1">
              <a:gsLst>
                <a:gs pos="45000">
                  <a:schemeClr val="bg1"/>
                </a:gs>
                <a:gs pos="100000">
                  <a:schemeClr val="bg1">
                    <a:lumMod val="85000"/>
                  </a:schemeClr>
                </a:gs>
              </a:gsLst>
              <a:lin ang="2400000" scaled="0"/>
              <a:tileRect/>
            </a:gradFill>
            <a:ln w="6350">
              <a:gradFill>
                <a:gsLst>
                  <a:gs pos="0">
                    <a:schemeClr val="bg1">
                      <a:lumMod val="85000"/>
                    </a:schemeClr>
                  </a:gs>
                  <a:gs pos="100000">
                    <a:schemeClr val="bg1"/>
                  </a:gs>
                </a:gsLst>
                <a:lin ang="1200000" scaled="0"/>
              </a:gradFill>
            </a:ln>
            <a:effectLst>
              <a:outerShdw blurRad="266700" dist="38100" dir="8100000" sx="101000" sy="101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itchFamily="34" charset="-122"/>
                <a:ea typeface="微软雅黑" pitchFamily="34" charset="-122"/>
              </a:endParaRPr>
            </a:p>
          </p:txBody>
        </p:sp>
        <p:sp>
          <p:nvSpPr>
            <p:cNvPr id="91" name="圆角矩形 90"/>
            <p:cNvSpPr/>
            <p:nvPr/>
          </p:nvSpPr>
          <p:spPr>
            <a:xfrm>
              <a:off x="9002229" y="2049064"/>
              <a:ext cx="1357882" cy="3029122"/>
            </a:xfrm>
            <a:prstGeom prst="roundRect">
              <a:avLst>
                <a:gd name="adj" fmla="val 14632"/>
              </a:avLst>
            </a:prstGeom>
            <a:solidFill>
              <a:srgbClr val="0070C0"/>
            </a:solidFill>
            <a:ln>
              <a:noFill/>
            </a:ln>
            <a:effectLst>
              <a:innerShdw blurRad="63500" dist="50800" dir="18900000">
                <a:prstClr val="black">
                  <a:alpha val="33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itchFamily="34" charset="-122"/>
                <a:ea typeface="微软雅黑" pitchFamily="34" charset="-122"/>
              </a:endParaRPr>
            </a:p>
          </p:txBody>
        </p:sp>
        <p:sp>
          <p:nvSpPr>
            <p:cNvPr id="92" name="矩形 91"/>
            <p:cNvSpPr/>
            <p:nvPr/>
          </p:nvSpPr>
          <p:spPr>
            <a:xfrm>
              <a:off x="8998414" y="2970714"/>
              <a:ext cx="1361696" cy="522262"/>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100" b="1" dirty="0">
                  <a:solidFill>
                    <a:srgbClr val="0070C0"/>
                  </a:solidFill>
                  <a:latin typeface="微软雅黑" pitchFamily="34" charset="-122"/>
                  <a:ea typeface="微软雅黑" pitchFamily="34" charset="-122"/>
                  <a:sym typeface="+mn-ea"/>
                </a:rPr>
                <a:t>成建议四</a:t>
              </a:r>
              <a:endParaRPr lang="zh-CN" altLang="en-US" sz="1100" b="1" dirty="0">
                <a:solidFill>
                  <a:srgbClr val="0070C0"/>
                </a:solidFill>
                <a:latin typeface="微软雅黑" pitchFamily="34" charset="-122"/>
                <a:ea typeface="微软雅黑" pitchFamily="34" charset="-122"/>
              </a:endParaRPr>
            </a:p>
          </p:txBody>
        </p:sp>
        <p:sp>
          <p:nvSpPr>
            <p:cNvPr id="93" name="文本框 39"/>
            <p:cNvSpPr txBox="1"/>
            <p:nvPr/>
          </p:nvSpPr>
          <p:spPr>
            <a:xfrm>
              <a:off x="8998411" y="3553499"/>
              <a:ext cx="1361695" cy="1138773"/>
            </a:xfrm>
            <a:prstGeom prst="rect">
              <a:avLst/>
            </a:prstGeom>
            <a:noFill/>
          </p:spPr>
          <p:txBody>
            <a:bodyPr wrap="square" rtlCol="0">
              <a:spAutoFit/>
            </a:bodyPr>
            <a:lstStyle/>
            <a:p>
              <a:pPr>
                <a:lnSpc>
                  <a:spcPct val="150000"/>
                </a:lnSpc>
              </a:pPr>
              <a:r>
                <a:rPr lang="zh-CN" altLang="en-US" sz="1100" dirty="0">
                  <a:solidFill>
                    <a:schemeClr val="bg1"/>
                  </a:solidFill>
                  <a:latin typeface="微软雅黑" pitchFamily="34" charset="-122"/>
                  <a:ea typeface="微软雅黑" pitchFamily="34" charset="-122"/>
                </a:rPr>
                <a:t>单击此处添加文本，单击此处添加文本</a:t>
              </a:r>
            </a:p>
          </p:txBody>
        </p:sp>
        <p:sp>
          <p:nvSpPr>
            <p:cNvPr id="94" name="文本框 16"/>
            <p:cNvSpPr txBox="1"/>
            <p:nvPr/>
          </p:nvSpPr>
          <p:spPr>
            <a:xfrm>
              <a:off x="9185388" y="2193678"/>
              <a:ext cx="991563" cy="738664"/>
            </a:xfrm>
            <a:prstGeom prst="rect">
              <a:avLst/>
            </a:prstGeom>
            <a:noFill/>
          </p:spPr>
          <p:txBody>
            <a:bodyPr wrap="square" rtlCol="0">
              <a:spAutoFit/>
            </a:bodyPr>
            <a:lstStyle/>
            <a:p>
              <a:pPr algn="ctr"/>
              <a:r>
                <a:rPr lang="en-US" altLang="zh-CN" sz="3000" dirty="0">
                  <a:solidFill>
                    <a:schemeClr val="bg1"/>
                  </a:solidFill>
                  <a:latin typeface="+mj-lt"/>
                  <a:ea typeface="微软雅黑" pitchFamily="34" charset="-122"/>
                </a:rPr>
                <a:t>04</a:t>
              </a:r>
              <a:endParaRPr lang="zh-CN" altLang="en-US" sz="3000" dirty="0">
                <a:solidFill>
                  <a:schemeClr val="bg1"/>
                </a:solidFill>
                <a:latin typeface="+mj-lt"/>
                <a:ea typeface="微软雅黑" pitchFamily="34" charset="-122"/>
              </a:endParaRPr>
            </a:p>
          </p:txBody>
        </p:sp>
      </p:grpSp>
      <p:sp>
        <p:nvSpPr>
          <p:cNvPr id="16" name="矩形 15"/>
          <p:cNvSpPr/>
          <p:nvPr/>
        </p:nvSpPr>
        <p:spPr>
          <a:xfrm>
            <a:off x="2822935" y="3828540"/>
            <a:ext cx="1805830" cy="1329595"/>
          </a:xfrm>
          <a:prstGeom prst="rect">
            <a:avLst/>
          </a:prstGeom>
        </p:spPr>
        <p:txBody>
          <a:bodyPr wrap="square" lIns="68580" tIns="34290" rIns="68580" bIns="34290">
            <a:spAutoFit/>
          </a:bodyPr>
          <a:lstStyle/>
          <a:p>
            <a:pPr>
              <a:lnSpc>
                <a:spcPct val="130000"/>
              </a:lnSpc>
            </a:pPr>
            <a:r>
              <a:rPr lang="zh-CN" altLang="en-US" sz="900" dirty="0">
                <a:solidFill>
                  <a:schemeClr val="bg1"/>
                </a:solidFill>
                <a:latin typeface="微软雅黑" charset="0"/>
                <a:ea typeface="微软雅黑" charset="0"/>
              </a:rPr>
              <a:t>您的内容打在这里，或者通过复制您的文本后，在此框中选择粘贴，并选择只保留您的内容打在这里，或者通过复制您的文本后，在此框中选择粘贴，并选择只保留</a:t>
            </a:r>
          </a:p>
          <a:p>
            <a:pPr>
              <a:lnSpc>
                <a:spcPct val="130000"/>
              </a:lnSpc>
            </a:pPr>
            <a:endParaRPr lang="zh-CN" altLang="en-US" sz="900" dirty="0">
              <a:solidFill>
                <a:schemeClr val="bg1"/>
              </a:solidFill>
              <a:latin typeface="微软雅黑" charset="0"/>
              <a:ea typeface="微软雅黑" charset="0"/>
            </a:endParaRPr>
          </a:p>
        </p:txBody>
      </p:sp>
      <p:sp>
        <p:nvSpPr>
          <p:cNvPr id="17" name="矩形 16"/>
          <p:cNvSpPr/>
          <p:nvPr/>
        </p:nvSpPr>
        <p:spPr>
          <a:xfrm>
            <a:off x="4590775" y="3829175"/>
            <a:ext cx="1805830" cy="1329595"/>
          </a:xfrm>
          <a:prstGeom prst="rect">
            <a:avLst/>
          </a:prstGeom>
        </p:spPr>
        <p:txBody>
          <a:bodyPr wrap="square" lIns="68580" tIns="34290" rIns="68580" bIns="34290">
            <a:spAutoFit/>
          </a:bodyPr>
          <a:lstStyle/>
          <a:p>
            <a:pPr>
              <a:lnSpc>
                <a:spcPct val="130000"/>
              </a:lnSpc>
            </a:pPr>
            <a:r>
              <a:rPr lang="zh-CN" altLang="en-US" sz="900" dirty="0">
                <a:solidFill>
                  <a:schemeClr val="bg1"/>
                </a:solidFill>
                <a:latin typeface="微软雅黑" charset="0"/>
                <a:ea typeface="微软雅黑" charset="0"/>
              </a:rPr>
              <a:t>您的内容打在这里，或者通过复制您的文本后，在此框中选择粘贴，并选择只保留您的内容打在这里，或者通过复制您的文本后，在此框中选择粘贴，并选择只保留</a:t>
            </a:r>
          </a:p>
          <a:p>
            <a:pPr>
              <a:lnSpc>
                <a:spcPct val="130000"/>
              </a:lnSpc>
            </a:pPr>
            <a:endParaRPr lang="zh-CN" altLang="en-US" sz="900" dirty="0">
              <a:solidFill>
                <a:schemeClr val="bg1"/>
              </a:solidFill>
              <a:latin typeface="微软雅黑" charset="0"/>
              <a:ea typeface="微软雅黑" charset="0"/>
            </a:endParaRPr>
          </a:p>
        </p:txBody>
      </p:sp>
      <p:sp>
        <p:nvSpPr>
          <p:cNvPr id="18" name="矩形 17"/>
          <p:cNvSpPr/>
          <p:nvPr/>
        </p:nvSpPr>
        <p:spPr>
          <a:xfrm>
            <a:off x="6358615" y="3829810"/>
            <a:ext cx="1805830" cy="1329595"/>
          </a:xfrm>
          <a:prstGeom prst="rect">
            <a:avLst/>
          </a:prstGeom>
        </p:spPr>
        <p:txBody>
          <a:bodyPr wrap="square" lIns="68580" tIns="34290" rIns="68580" bIns="34290">
            <a:spAutoFit/>
          </a:bodyPr>
          <a:lstStyle/>
          <a:p>
            <a:pPr>
              <a:lnSpc>
                <a:spcPct val="130000"/>
              </a:lnSpc>
            </a:pPr>
            <a:r>
              <a:rPr lang="zh-CN" altLang="en-US" sz="900" dirty="0">
                <a:solidFill>
                  <a:schemeClr val="bg1"/>
                </a:solidFill>
                <a:latin typeface="微软雅黑" charset="0"/>
                <a:ea typeface="微软雅黑" charset="0"/>
              </a:rPr>
              <a:t>您的内容打在这里，或者通过复制您的文本后，在此框中选择粘贴，并选择只保留您的内容打在这里，或者通过复制您的文本后，在此框中选择粘贴，并选择只保留</a:t>
            </a:r>
          </a:p>
          <a:p>
            <a:pPr>
              <a:lnSpc>
                <a:spcPct val="130000"/>
              </a:lnSpc>
            </a:pPr>
            <a:endParaRPr lang="zh-CN" altLang="en-US" sz="900" dirty="0">
              <a:solidFill>
                <a:schemeClr val="bg1"/>
              </a:solidFill>
              <a:latin typeface="微软雅黑" charset="0"/>
              <a:ea typeface="微软雅黑" charset="0"/>
            </a:endParaRPr>
          </a:p>
        </p:txBody>
      </p:sp>
    </p:spTree>
  </p:cSld>
  <p:clrMapOvr>
    <a:masterClrMapping/>
  </p:clrMapOvr>
  <mc:AlternateContent xmlns:mc="http://schemas.openxmlformats.org/markup-compatibility/2006" xmlns:p14="http://schemas.microsoft.com/office/powerpoint/2010/main">
    <mc:Choice Requires="p14">
      <p:transition spd="slow" p14:dur="1600" advClick="0" advTm="6000">
        <p14:prism isInverted="1"/>
      </p:transition>
    </mc:Choice>
    <mc:Fallback xmlns="">
      <p:transition spd="slow" advClick="0" advTm="6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21"/>
                                        </p:tgtEl>
                                        <p:attrNameLst>
                                          <p:attrName>style.visibility</p:attrName>
                                        </p:attrNameLst>
                                      </p:cBhvr>
                                      <p:to>
                                        <p:strVal val="visible"/>
                                      </p:to>
                                    </p:set>
                                    <p:anim calcmode="lin" valueType="num">
                                      <p:cBhvr>
                                        <p:cTn id="7" dur="400" fill="hold"/>
                                        <p:tgtEl>
                                          <p:spTgt spid="21"/>
                                        </p:tgtEl>
                                        <p:attrNameLst>
                                          <p:attrName>ppt_x</p:attrName>
                                        </p:attrNameLst>
                                      </p:cBhvr>
                                      <p:tavLst>
                                        <p:tav tm="0">
                                          <p:val>
                                            <p:strVal val="#ppt_x"/>
                                          </p:val>
                                        </p:tav>
                                        <p:tav tm="50000">
                                          <p:val>
                                            <p:strVal val="#ppt_x+.1"/>
                                          </p:val>
                                        </p:tav>
                                        <p:tav tm="100000">
                                          <p:val>
                                            <p:strVal val="#ppt_x"/>
                                          </p:val>
                                        </p:tav>
                                      </p:tavLst>
                                    </p:anim>
                                    <p:anim calcmode="lin" valueType="num">
                                      <p:cBhvr>
                                        <p:cTn id="8" dur="400" fill="hold"/>
                                        <p:tgtEl>
                                          <p:spTgt spid="21"/>
                                        </p:tgtEl>
                                        <p:attrNameLst>
                                          <p:attrName>ppt_y</p:attrName>
                                        </p:attrNameLst>
                                      </p:cBhvr>
                                      <p:tavLst>
                                        <p:tav tm="0">
                                          <p:val>
                                            <p:strVal val="#ppt_y"/>
                                          </p:val>
                                        </p:tav>
                                        <p:tav tm="100000">
                                          <p:val>
                                            <p:strVal val="#ppt_y"/>
                                          </p:val>
                                        </p:tav>
                                      </p:tavLst>
                                    </p:anim>
                                    <p:anim calcmode="lin" valueType="num">
                                      <p:cBhvr>
                                        <p:cTn id="9" dur="400" fill="hold"/>
                                        <p:tgtEl>
                                          <p:spTgt spid="21"/>
                                        </p:tgtEl>
                                        <p:attrNameLst>
                                          <p:attrName>ppt_h</p:attrName>
                                        </p:attrNameLst>
                                      </p:cBhvr>
                                      <p:tavLst>
                                        <p:tav tm="0">
                                          <p:val>
                                            <p:strVal val="#ppt_h/10"/>
                                          </p:val>
                                        </p:tav>
                                        <p:tav tm="50000">
                                          <p:val>
                                            <p:strVal val="#ppt_h+.01"/>
                                          </p:val>
                                        </p:tav>
                                        <p:tav tm="100000">
                                          <p:val>
                                            <p:strVal val="#ppt_h"/>
                                          </p:val>
                                        </p:tav>
                                      </p:tavLst>
                                    </p:anim>
                                    <p:anim calcmode="lin" valueType="num">
                                      <p:cBhvr>
                                        <p:cTn id="10" dur="400" fill="hold"/>
                                        <p:tgtEl>
                                          <p:spTgt spid="21"/>
                                        </p:tgtEl>
                                        <p:attrNameLst>
                                          <p:attrName>ppt_w</p:attrName>
                                        </p:attrNameLst>
                                      </p:cBhvr>
                                      <p:tavLst>
                                        <p:tav tm="0">
                                          <p:val>
                                            <p:strVal val="#ppt_w/10"/>
                                          </p:val>
                                        </p:tav>
                                        <p:tav tm="50000">
                                          <p:val>
                                            <p:strVal val="#ppt_w+.01"/>
                                          </p:val>
                                        </p:tav>
                                        <p:tav tm="100000">
                                          <p:val>
                                            <p:strVal val="#ppt_w"/>
                                          </p:val>
                                        </p:tav>
                                      </p:tavLst>
                                    </p:anim>
                                    <p:animEffect transition="in" filter="fade">
                                      <p:cBhvr>
                                        <p:cTn id="11" dur="400" tmFilter="0,0; .5, 1; 1, 1"/>
                                        <p:tgtEl>
                                          <p:spTgt spid="21"/>
                                        </p:tgtEl>
                                      </p:cBhvr>
                                    </p:animEffect>
                                  </p:childTnLst>
                                </p:cTn>
                              </p:par>
                            </p:childTnLst>
                          </p:cTn>
                        </p:par>
                        <p:par>
                          <p:cTn id="12" fill="hold">
                            <p:stCondLst>
                              <p:cond delay="680"/>
                            </p:stCondLst>
                            <p:childTnLst>
                              <p:par>
                                <p:cTn id="13" presetID="42" presetClass="entr" presetSubtype="0" fill="hold" grpId="0" nodeType="afterEffect">
                                  <p:stCondLst>
                                    <p:cond delay="0"/>
                                  </p:stCondLst>
                                  <p:childTnLst>
                                    <p:set>
                                      <p:cBhvr>
                                        <p:cTn id="14" dur="1" fill="hold">
                                          <p:stCondLst>
                                            <p:cond delay="0"/>
                                          </p:stCondLst>
                                        </p:cTn>
                                        <p:tgtEl>
                                          <p:spTgt spid="51"/>
                                        </p:tgtEl>
                                        <p:attrNameLst>
                                          <p:attrName>style.visibility</p:attrName>
                                        </p:attrNameLst>
                                      </p:cBhvr>
                                      <p:to>
                                        <p:strVal val="visible"/>
                                      </p:to>
                                    </p:set>
                                    <p:animEffect transition="in" filter="fade">
                                      <p:cBhvr>
                                        <p:cTn id="15" dur="1000"/>
                                        <p:tgtEl>
                                          <p:spTgt spid="51"/>
                                        </p:tgtEl>
                                      </p:cBhvr>
                                    </p:animEffect>
                                    <p:anim calcmode="lin" valueType="num">
                                      <p:cBhvr>
                                        <p:cTn id="16" dur="1000" fill="hold"/>
                                        <p:tgtEl>
                                          <p:spTgt spid="51"/>
                                        </p:tgtEl>
                                        <p:attrNameLst>
                                          <p:attrName>ppt_x</p:attrName>
                                        </p:attrNameLst>
                                      </p:cBhvr>
                                      <p:tavLst>
                                        <p:tav tm="0">
                                          <p:val>
                                            <p:strVal val="#ppt_x"/>
                                          </p:val>
                                        </p:tav>
                                        <p:tav tm="100000">
                                          <p:val>
                                            <p:strVal val="#ppt_x"/>
                                          </p:val>
                                        </p:tav>
                                      </p:tavLst>
                                    </p:anim>
                                    <p:anim calcmode="lin" valueType="num">
                                      <p:cBhvr>
                                        <p:cTn id="17" dur="1000" fill="hold"/>
                                        <p:tgtEl>
                                          <p:spTgt spid="51"/>
                                        </p:tgtEl>
                                        <p:attrNameLst>
                                          <p:attrName>ppt_y</p:attrName>
                                        </p:attrNameLst>
                                      </p:cBhvr>
                                      <p:tavLst>
                                        <p:tav tm="0">
                                          <p:val>
                                            <p:strVal val="#ppt_y+.1"/>
                                          </p:val>
                                        </p:tav>
                                        <p:tav tm="100000">
                                          <p:val>
                                            <p:strVal val="#ppt_y"/>
                                          </p:val>
                                        </p:tav>
                                      </p:tavLst>
                                    </p:anim>
                                  </p:childTnLst>
                                </p:cTn>
                              </p:par>
                            </p:childTnLst>
                          </p:cTn>
                        </p:par>
                        <p:par>
                          <p:cTn id="18" fill="hold">
                            <p:stCondLst>
                              <p:cond delay="1680"/>
                            </p:stCondLst>
                            <p:childTnLst>
                              <p:par>
                                <p:cTn id="19" presetID="37" presetClass="entr" presetSubtype="0" fill="hold" nodeType="afterEffect">
                                  <p:stCondLst>
                                    <p:cond delay="0"/>
                                  </p:stCondLst>
                                  <p:childTnLst>
                                    <p:set>
                                      <p:cBhvr>
                                        <p:cTn id="20" dur="1" fill="hold">
                                          <p:stCondLst>
                                            <p:cond delay="0"/>
                                          </p:stCondLst>
                                        </p:cTn>
                                        <p:tgtEl>
                                          <p:spTgt spid="6"/>
                                        </p:tgtEl>
                                        <p:attrNameLst>
                                          <p:attrName>style.visibility</p:attrName>
                                        </p:attrNameLst>
                                      </p:cBhvr>
                                      <p:to>
                                        <p:strVal val="visible"/>
                                      </p:to>
                                    </p:set>
                                    <p:animEffect transition="in" filter="fade">
                                      <p:cBhvr>
                                        <p:cTn id="21" dur="1000"/>
                                        <p:tgtEl>
                                          <p:spTgt spid="6"/>
                                        </p:tgtEl>
                                      </p:cBhvr>
                                    </p:animEffect>
                                    <p:anim calcmode="lin" valueType="num">
                                      <p:cBhvr>
                                        <p:cTn id="22" dur="1000" fill="hold"/>
                                        <p:tgtEl>
                                          <p:spTgt spid="6"/>
                                        </p:tgtEl>
                                        <p:attrNameLst>
                                          <p:attrName>ppt_x</p:attrName>
                                        </p:attrNameLst>
                                      </p:cBhvr>
                                      <p:tavLst>
                                        <p:tav tm="0">
                                          <p:val>
                                            <p:strVal val="#ppt_x"/>
                                          </p:val>
                                        </p:tav>
                                        <p:tav tm="100000">
                                          <p:val>
                                            <p:strVal val="#ppt_x"/>
                                          </p:val>
                                        </p:tav>
                                      </p:tavLst>
                                    </p:anim>
                                    <p:anim calcmode="lin" valueType="num">
                                      <p:cBhvr>
                                        <p:cTn id="23" dur="900" decel="100000" fill="hold"/>
                                        <p:tgtEl>
                                          <p:spTgt spid="6"/>
                                        </p:tgtEl>
                                        <p:attrNameLst>
                                          <p:attrName>ppt_y</p:attrName>
                                        </p:attrNameLst>
                                      </p:cBhvr>
                                      <p:tavLst>
                                        <p:tav tm="0">
                                          <p:val>
                                            <p:strVal val="#ppt_y+1"/>
                                          </p:val>
                                        </p:tav>
                                        <p:tav tm="100000">
                                          <p:val>
                                            <p:strVal val="#ppt_y-.03"/>
                                          </p:val>
                                        </p:tav>
                                      </p:tavLst>
                                    </p:anim>
                                    <p:anim calcmode="lin" valueType="num">
                                      <p:cBhvr>
                                        <p:cTn id="24" dur="100" accel="100000" fill="hold">
                                          <p:stCondLst>
                                            <p:cond delay="900"/>
                                          </p:stCondLst>
                                        </p:cTn>
                                        <p:tgtEl>
                                          <p:spTgt spid="6"/>
                                        </p:tgtEl>
                                        <p:attrNameLst>
                                          <p:attrName>ppt_y</p:attrName>
                                        </p:attrNameLst>
                                      </p:cBhvr>
                                      <p:tavLst>
                                        <p:tav tm="0">
                                          <p:val>
                                            <p:strVal val="#ppt_y-.03"/>
                                          </p:val>
                                        </p:tav>
                                        <p:tav tm="100000">
                                          <p:val>
                                            <p:strVal val="#ppt_y"/>
                                          </p:val>
                                        </p:tav>
                                      </p:tavLst>
                                    </p:anim>
                                  </p:childTnLst>
                                </p:cTn>
                              </p:par>
                              <p:par>
                                <p:cTn id="25" presetID="37" presetClass="entr" presetSubtype="0" fill="hold" nodeType="withEffect">
                                  <p:stCondLst>
                                    <p:cond delay="250"/>
                                  </p:stCondLst>
                                  <p:childTnLst>
                                    <p:set>
                                      <p:cBhvr>
                                        <p:cTn id="26" dur="1" fill="hold">
                                          <p:stCondLst>
                                            <p:cond delay="0"/>
                                          </p:stCondLst>
                                        </p:cTn>
                                        <p:tgtEl>
                                          <p:spTgt spid="10"/>
                                        </p:tgtEl>
                                        <p:attrNameLst>
                                          <p:attrName>style.visibility</p:attrName>
                                        </p:attrNameLst>
                                      </p:cBhvr>
                                      <p:to>
                                        <p:strVal val="visible"/>
                                      </p:to>
                                    </p:set>
                                    <p:animEffect transition="in" filter="fade">
                                      <p:cBhvr>
                                        <p:cTn id="27" dur="1000"/>
                                        <p:tgtEl>
                                          <p:spTgt spid="10"/>
                                        </p:tgtEl>
                                      </p:cBhvr>
                                    </p:animEffect>
                                    <p:anim calcmode="lin" valueType="num">
                                      <p:cBhvr>
                                        <p:cTn id="28" dur="1000" fill="hold"/>
                                        <p:tgtEl>
                                          <p:spTgt spid="10"/>
                                        </p:tgtEl>
                                        <p:attrNameLst>
                                          <p:attrName>ppt_x</p:attrName>
                                        </p:attrNameLst>
                                      </p:cBhvr>
                                      <p:tavLst>
                                        <p:tav tm="0">
                                          <p:val>
                                            <p:strVal val="#ppt_x"/>
                                          </p:val>
                                        </p:tav>
                                        <p:tav tm="100000">
                                          <p:val>
                                            <p:strVal val="#ppt_x"/>
                                          </p:val>
                                        </p:tav>
                                      </p:tavLst>
                                    </p:anim>
                                    <p:anim calcmode="lin" valueType="num">
                                      <p:cBhvr>
                                        <p:cTn id="29" dur="900" decel="100000" fill="hold"/>
                                        <p:tgtEl>
                                          <p:spTgt spid="10"/>
                                        </p:tgtEl>
                                        <p:attrNameLst>
                                          <p:attrName>ppt_y</p:attrName>
                                        </p:attrNameLst>
                                      </p:cBhvr>
                                      <p:tavLst>
                                        <p:tav tm="0">
                                          <p:val>
                                            <p:strVal val="#ppt_y+1"/>
                                          </p:val>
                                        </p:tav>
                                        <p:tav tm="100000">
                                          <p:val>
                                            <p:strVal val="#ppt_y-.03"/>
                                          </p:val>
                                        </p:tav>
                                      </p:tavLst>
                                    </p:anim>
                                    <p:anim calcmode="lin" valueType="num">
                                      <p:cBhvr>
                                        <p:cTn id="30" dur="100" accel="100000" fill="hold">
                                          <p:stCondLst>
                                            <p:cond delay="900"/>
                                          </p:stCondLst>
                                        </p:cTn>
                                        <p:tgtEl>
                                          <p:spTgt spid="10"/>
                                        </p:tgtEl>
                                        <p:attrNameLst>
                                          <p:attrName>ppt_y</p:attrName>
                                        </p:attrNameLst>
                                      </p:cBhvr>
                                      <p:tavLst>
                                        <p:tav tm="0">
                                          <p:val>
                                            <p:strVal val="#ppt_y-.03"/>
                                          </p:val>
                                        </p:tav>
                                        <p:tav tm="100000">
                                          <p:val>
                                            <p:strVal val="#ppt_y"/>
                                          </p:val>
                                        </p:tav>
                                      </p:tavLst>
                                    </p:anim>
                                  </p:childTnLst>
                                </p:cTn>
                              </p:par>
                              <p:par>
                                <p:cTn id="31" presetID="37" presetClass="entr" presetSubtype="0" fill="hold" nodeType="withEffect">
                                  <p:stCondLst>
                                    <p:cond delay="500"/>
                                  </p:stCondLst>
                                  <p:childTnLst>
                                    <p:set>
                                      <p:cBhvr>
                                        <p:cTn id="32" dur="1" fill="hold">
                                          <p:stCondLst>
                                            <p:cond delay="0"/>
                                          </p:stCondLst>
                                        </p:cTn>
                                        <p:tgtEl>
                                          <p:spTgt spid="83"/>
                                        </p:tgtEl>
                                        <p:attrNameLst>
                                          <p:attrName>style.visibility</p:attrName>
                                        </p:attrNameLst>
                                      </p:cBhvr>
                                      <p:to>
                                        <p:strVal val="visible"/>
                                      </p:to>
                                    </p:set>
                                    <p:animEffect transition="in" filter="fade">
                                      <p:cBhvr>
                                        <p:cTn id="33" dur="1000"/>
                                        <p:tgtEl>
                                          <p:spTgt spid="83"/>
                                        </p:tgtEl>
                                      </p:cBhvr>
                                    </p:animEffect>
                                    <p:anim calcmode="lin" valueType="num">
                                      <p:cBhvr>
                                        <p:cTn id="34" dur="1000" fill="hold"/>
                                        <p:tgtEl>
                                          <p:spTgt spid="83"/>
                                        </p:tgtEl>
                                        <p:attrNameLst>
                                          <p:attrName>ppt_x</p:attrName>
                                        </p:attrNameLst>
                                      </p:cBhvr>
                                      <p:tavLst>
                                        <p:tav tm="0">
                                          <p:val>
                                            <p:strVal val="#ppt_x"/>
                                          </p:val>
                                        </p:tav>
                                        <p:tav tm="100000">
                                          <p:val>
                                            <p:strVal val="#ppt_x"/>
                                          </p:val>
                                        </p:tav>
                                      </p:tavLst>
                                    </p:anim>
                                    <p:anim calcmode="lin" valueType="num">
                                      <p:cBhvr>
                                        <p:cTn id="35" dur="900" decel="100000" fill="hold"/>
                                        <p:tgtEl>
                                          <p:spTgt spid="83"/>
                                        </p:tgtEl>
                                        <p:attrNameLst>
                                          <p:attrName>ppt_y</p:attrName>
                                        </p:attrNameLst>
                                      </p:cBhvr>
                                      <p:tavLst>
                                        <p:tav tm="0">
                                          <p:val>
                                            <p:strVal val="#ppt_y+1"/>
                                          </p:val>
                                        </p:tav>
                                        <p:tav tm="100000">
                                          <p:val>
                                            <p:strVal val="#ppt_y-.03"/>
                                          </p:val>
                                        </p:tav>
                                      </p:tavLst>
                                    </p:anim>
                                    <p:anim calcmode="lin" valueType="num">
                                      <p:cBhvr>
                                        <p:cTn id="36" dur="100" accel="100000" fill="hold">
                                          <p:stCondLst>
                                            <p:cond delay="900"/>
                                          </p:stCondLst>
                                        </p:cTn>
                                        <p:tgtEl>
                                          <p:spTgt spid="83"/>
                                        </p:tgtEl>
                                        <p:attrNameLst>
                                          <p:attrName>ppt_y</p:attrName>
                                        </p:attrNameLst>
                                      </p:cBhvr>
                                      <p:tavLst>
                                        <p:tav tm="0">
                                          <p:val>
                                            <p:strVal val="#ppt_y-.03"/>
                                          </p:val>
                                        </p:tav>
                                        <p:tav tm="100000">
                                          <p:val>
                                            <p:strVal val="#ppt_y"/>
                                          </p:val>
                                        </p:tav>
                                      </p:tavLst>
                                    </p:anim>
                                  </p:childTnLst>
                                </p:cTn>
                              </p:par>
                              <p:par>
                                <p:cTn id="37" presetID="37" presetClass="entr" presetSubtype="0" fill="hold" nodeType="withEffect">
                                  <p:stCondLst>
                                    <p:cond delay="750"/>
                                  </p:stCondLst>
                                  <p:childTnLst>
                                    <p:set>
                                      <p:cBhvr>
                                        <p:cTn id="38" dur="1" fill="hold">
                                          <p:stCondLst>
                                            <p:cond delay="0"/>
                                          </p:stCondLst>
                                        </p:cTn>
                                        <p:tgtEl>
                                          <p:spTgt spid="89"/>
                                        </p:tgtEl>
                                        <p:attrNameLst>
                                          <p:attrName>style.visibility</p:attrName>
                                        </p:attrNameLst>
                                      </p:cBhvr>
                                      <p:to>
                                        <p:strVal val="visible"/>
                                      </p:to>
                                    </p:set>
                                    <p:animEffect transition="in" filter="fade">
                                      <p:cBhvr>
                                        <p:cTn id="39" dur="1000"/>
                                        <p:tgtEl>
                                          <p:spTgt spid="89"/>
                                        </p:tgtEl>
                                      </p:cBhvr>
                                    </p:animEffect>
                                    <p:anim calcmode="lin" valueType="num">
                                      <p:cBhvr>
                                        <p:cTn id="40" dur="1000" fill="hold"/>
                                        <p:tgtEl>
                                          <p:spTgt spid="89"/>
                                        </p:tgtEl>
                                        <p:attrNameLst>
                                          <p:attrName>ppt_x</p:attrName>
                                        </p:attrNameLst>
                                      </p:cBhvr>
                                      <p:tavLst>
                                        <p:tav tm="0">
                                          <p:val>
                                            <p:strVal val="#ppt_x"/>
                                          </p:val>
                                        </p:tav>
                                        <p:tav tm="100000">
                                          <p:val>
                                            <p:strVal val="#ppt_x"/>
                                          </p:val>
                                        </p:tav>
                                      </p:tavLst>
                                    </p:anim>
                                    <p:anim calcmode="lin" valueType="num">
                                      <p:cBhvr>
                                        <p:cTn id="41" dur="900" decel="100000" fill="hold"/>
                                        <p:tgtEl>
                                          <p:spTgt spid="89"/>
                                        </p:tgtEl>
                                        <p:attrNameLst>
                                          <p:attrName>ppt_y</p:attrName>
                                        </p:attrNameLst>
                                      </p:cBhvr>
                                      <p:tavLst>
                                        <p:tav tm="0">
                                          <p:val>
                                            <p:strVal val="#ppt_y+1"/>
                                          </p:val>
                                        </p:tav>
                                        <p:tav tm="100000">
                                          <p:val>
                                            <p:strVal val="#ppt_y-.03"/>
                                          </p:val>
                                        </p:tav>
                                      </p:tavLst>
                                    </p:anim>
                                    <p:anim calcmode="lin" valueType="num">
                                      <p:cBhvr>
                                        <p:cTn id="42" dur="100" accel="100000" fill="hold">
                                          <p:stCondLst>
                                            <p:cond delay="900"/>
                                          </p:stCondLst>
                                        </p:cTn>
                                        <p:tgtEl>
                                          <p:spTgt spid="89"/>
                                        </p:tgtEl>
                                        <p:attrNameLst>
                                          <p:attrName>ppt_y</p:attrName>
                                        </p:attrNameLst>
                                      </p:cBhvr>
                                      <p:tavLst>
                                        <p:tav tm="0">
                                          <p:val>
                                            <p:strVal val="#ppt_y-.03"/>
                                          </p:val>
                                        </p:tav>
                                        <p:tav tm="100000">
                                          <p:val>
                                            <p:strVal val="#ppt_y"/>
                                          </p:val>
                                        </p:tav>
                                      </p:tavLst>
                                    </p:anim>
                                  </p:childTnLst>
                                </p:cTn>
                              </p:par>
                            </p:childTnLst>
                          </p:cTn>
                        </p:par>
                        <p:par>
                          <p:cTn id="43" fill="hold">
                            <p:stCondLst>
                              <p:cond delay="2680"/>
                            </p:stCondLst>
                            <p:childTnLst>
                              <p:par>
                                <p:cTn id="44" presetID="42" presetClass="entr" presetSubtype="0" fill="hold" grpId="0" nodeType="afterEffect">
                                  <p:stCondLst>
                                    <p:cond delay="0"/>
                                  </p:stCondLst>
                                  <p:childTnLst>
                                    <p:set>
                                      <p:cBhvr>
                                        <p:cTn id="45" dur="1" fill="hold">
                                          <p:stCondLst>
                                            <p:cond delay="0"/>
                                          </p:stCondLst>
                                        </p:cTn>
                                        <p:tgtEl>
                                          <p:spTgt spid="16"/>
                                        </p:tgtEl>
                                        <p:attrNameLst>
                                          <p:attrName>style.visibility</p:attrName>
                                        </p:attrNameLst>
                                      </p:cBhvr>
                                      <p:to>
                                        <p:strVal val="visible"/>
                                      </p:to>
                                    </p:set>
                                    <p:animEffect transition="in" filter="fade">
                                      <p:cBhvr>
                                        <p:cTn id="46" dur="1000"/>
                                        <p:tgtEl>
                                          <p:spTgt spid="16"/>
                                        </p:tgtEl>
                                      </p:cBhvr>
                                    </p:animEffect>
                                    <p:anim calcmode="lin" valueType="num">
                                      <p:cBhvr>
                                        <p:cTn id="47" dur="1000" fill="hold"/>
                                        <p:tgtEl>
                                          <p:spTgt spid="16"/>
                                        </p:tgtEl>
                                        <p:attrNameLst>
                                          <p:attrName>ppt_x</p:attrName>
                                        </p:attrNameLst>
                                      </p:cBhvr>
                                      <p:tavLst>
                                        <p:tav tm="0">
                                          <p:val>
                                            <p:strVal val="#ppt_x"/>
                                          </p:val>
                                        </p:tav>
                                        <p:tav tm="100000">
                                          <p:val>
                                            <p:strVal val="#ppt_x"/>
                                          </p:val>
                                        </p:tav>
                                      </p:tavLst>
                                    </p:anim>
                                    <p:anim calcmode="lin" valueType="num">
                                      <p:cBhvr>
                                        <p:cTn id="48" dur="1000" fill="hold"/>
                                        <p:tgtEl>
                                          <p:spTgt spid="16"/>
                                        </p:tgtEl>
                                        <p:attrNameLst>
                                          <p:attrName>ppt_y</p:attrName>
                                        </p:attrNameLst>
                                      </p:cBhvr>
                                      <p:tavLst>
                                        <p:tav tm="0">
                                          <p:val>
                                            <p:strVal val="#ppt_y+.1"/>
                                          </p:val>
                                        </p:tav>
                                        <p:tav tm="100000">
                                          <p:val>
                                            <p:strVal val="#ppt_y"/>
                                          </p:val>
                                        </p:tav>
                                      </p:tavLst>
                                    </p:anim>
                                  </p:childTnLst>
                                </p:cTn>
                              </p:par>
                            </p:childTnLst>
                          </p:cTn>
                        </p:par>
                        <p:par>
                          <p:cTn id="49" fill="hold">
                            <p:stCondLst>
                              <p:cond delay="3680"/>
                            </p:stCondLst>
                            <p:childTnLst>
                              <p:par>
                                <p:cTn id="50" presetID="42" presetClass="entr" presetSubtype="0" fill="hold" grpId="0" nodeType="afterEffect">
                                  <p:stCondLst>
                                    <p:cond delay="0"/>
                                  </p:stCondLst>
                                  <p:childTnLst>
                                    <p:set>
                                      <p:cBhvr>
                                        <p:cTn id="51" dur="1" fill="hold">
                                          <p:stCondLst>
                                            <p:cond delay="0"/>
                                          </p:stCondLst>
                                        </p:cTn>
                                        <p:tgtEl>
                                          <p:spTgt spid="17"/>
                                        </p:tgtEl>
                                        <p:attrNameLst>
                                          <p:attrName>style.visibility</p:attrName>
                                        </p:attrNameLst>
                                      </p:cBhvr>
                                      <p:to>
                                        <p:strVal val="visible"/>
                                      </p:to>
                                    </p:set>
                                    <p:animEffect transition="in" filter="fade">
                                      <p:cBhvr>
                                        <p:cTn id="52" dur="1000"/>
                                        <p:tgtEl>
                                          <p:spTgt spid="17"/>
                                        </p:tgtEl>
                                      </p:cBhvr>
                                    </p:animEffect>
                                    <p:anim calcmode="lin" valueType="num">
                                      <p:cBhvr>
                                        <p:cTn id="53" dur="1000" fill="hold"/>
                                        <p:tgtEl>
                                          <p:spTgt spid="17"/>
                                        </p:tgtEl>
                                        <p:attrNameLst>
                                          <p:attrName>ppt_x</p:attrName>
                                        </p:attrNameLst>
                                      </p:cBhvr>
                                      <p:tavLst>
                                        <p:tav tm="0">
                                          <p:val>
                                            <p:strVal val="#ppt_x"/>
                                          </p:val>
                                        </p:tav>
                                        <p:tav tm="100000">
                                          <p:val>
                                            <p:strVal val="#ppt_x"/>
                                          </p:val>
                                        </p:tav>
                                      </p:tavLst>
                                    </p:anim>
                                    <p:anim calcmode="lin" valueType="num">
                                      <p:cBhvr>
                                        <p:cTn id="54" dur="1000" fill="hold"/>
                                        <p:tgtEl>
                                          <p:spTgt spid="17"/>
                                        </p:tgtEl>
                                        <p:attrNameLst>
                                          <p:attrName>ppt_y</p:attrName>
                                        </p:attrNameLst>
                                      </p:cBhvr>
                                      <p:tavLst>
                                        <p:tav tm="0">
                                          <p:val>
                                            <p:strVal val="#ppt_y+.1"/>
                                          </p:val>
                                        </p:tav>
                                        <p:tav tm="100000">
                                          <p:val>
                                            <p:strVal val="#ppt_y"/>
                                          </p:val>
                                        </p:tav>
                                      </p:tavLst>
                                    </p:anim>
                                  </p:childTnLst>
                                </p:cTn>
                              </p:par>
                            </p:childTnLst>
                          </p:cTn>
                        </p:par>
                        <p:par>
                          <p:cTn id="55" fill="hold">
                            <p:stCondLst>
                              <p:cond delay="4680"/>
                            </p:stCondLst>
                            <p:childTnLst>
                              <p:par>
                                <p:cTn id="56" presetID="42" presetClass="entr" presetSubtype="0" fill="hold" grpId="0" nodeType="afterEffect">
                                  <p:stCondLst>
                                    <p:cond delay="0"/>
                                  </p:stCondLst>
                                  <p:childTnLst>
                                    <p:set>
                                      <p:cBhvr>
                                        <p:cTn id="57" dur="1" fill="hold">
                                          <p:stCondLst>
                                            <p:cond delay="0"/>
                                          </p:stCondLst>
                                        </p:cTn>
                                        <p:tgtEl>
                                          <p:spTgt spid="18"/>
                                        </p:tgtEl>
                                        <p:attrNameLst>
                                          <p:attrName>style.visibility</p:attrName>
                                        </p:attrNameLst>
                                      </p:cBhvr>
                                      <p:to>
                                        <p:strVal val="visible"/>
                                      </p:to>
                                    </p:set>
                                    <p:animEffect transition="in" filter="fade">
                                      <p:cBhvr>
                                        <p:cTn id="58" dur="1000"/>
                                        <p:tgtEl>
                                          <p:spTgt spid="18"/>
                                        </p:tgtEl>
                                      </p:cBhvr>
                                    </p:animEffect>
                                    <p:anim calcmode="lin" valueType="num">
                                      <p:cBhvr>
                                        <p:cTn id="59" dur="1000" fill="hold"/>
                                        <p:tgtEl>
                                          <p:spTgt spid="18"/>
                                        </p:tgtEl>
                                        <p:attrNameLst>
                                          <p:attrName>ppt_x</p:attrName>
                                        </p:attrNameLst>
                                      </p:cBhvr>
                                      <p:tavLst>
                                        <p:tav tm="0">
                                          <p:val>
                                            <p:strVal val="#ppt_x"/>
                                          </p:val>
                                        </p:tav>
                                        <p:tav tm="100000">
                                          <p:val>
                                            <p:strVal val="#ppt_x"/>
                                          </p:val>
                                        </p:tav>
                                      </p:tavLst>
                                    </p:anim>
                                    <p:anim calcmode="lin" valueType="num">
                                      <p:cBhvr>
                                        <p:cTn id="60" dur="1000" fill="hold"/>
                                        <p:tgtEl>
                                          <p:spTgt spid="1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P spid="51" grpId="0"/>
      <p:bldP spid="16" grpId="0"/>
      <p:bldP spid="17" grpId="0"/>
      <p:bldP spid="18" grpId="0"/>
    </p:bldLst>
  </p:timing>
</p:sld>
</file>

<file path=ppt/slides/slide2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1" name="TextBox 54"/>
          <p:cNvSpPr txBox="1"/>
          <p:nvPr/>
        </p:nvSpPr>
        <p:spPr>
          <a:xfrm>
            <a:off x="1619885" y="174308"/>
            <a:ext cx="2673985" cy="417830"/>
          </a:xfrm>
          <a:prstGeom prst="rect">
            <a:avLst/>
          </a:prstGeom>
          <a:noFill/>
          <a:ln w="9525">
            <a:noFill/>
            <a:miter/>
          </a:ln>
        </p:spPr>
        <p:txBody>
          <a:bodyPr wrap="square">
            <a:spAutoFit/>
          </a:bodyPr>
          <a:lstStyle/>
          <a:p>
            <a:pPr lvl="0" eaLnBrk="1" hangingPunct="1"/>
            <a:r>
              <a:rPr lang="en-US" sz="2000" dirty="0">
                <a:solidFill>
                  <a:schemeClr val="bg1"/>
                </a:solidFill>
                <a:latin typeface="微软雅黑" pitchFamily="34" charset="-122"/>
                <a:ea typeface="微软雅黑" pitchFamily="34" charset="-122"/>
              </a:rPr>
              <a:t>5.4 </a:t>
            </a:r>
            <a:r>
              <a:rPr lang="zh-CN" altLang="en-US" sz="2000" dirty="0">
                <a:solidFill>
                  <a:schemeClr val="bg1"/>
                </a:solidFill>
                <a:latin typeface="微软雅黑" pitchFamily="34" charset="-122"/>
                <a:ea typeface="微软雅黑" pitchFamily="34" charset="-122"/>
              </a:rPr>
              <a:t>研究总结</a:t>
            </a:r>
          </a:p>
        </p:txBody>
      </p:sp>
      <p:sp>
        <p:nvSpPr>
          <p:cNvPr id="8195" name="Freeform 5"/>
          <p:cNvSpPr/>
          <p:nvPr/>
        </p:nvSpPr>
        <p:spPr>
          <a:xfrm>
            <a:off x="541973" y="210185"/>
            <a:ext cx="1092200" cy="373063"/>
          </a:xfrm>
          <a:custGeom>
            <a:avLst/>
            <a:gdLst/>
            <a:ahLst/>
            <a:cxnLst>
              <a:cxn ang="0">
                <a:pos x="35442" y="0"/>
              </a:cxn>
              <a:cxn ang="0">
                <a:pos x="950431" y="0"/>
              </a:cxn>
              <a:cxn ang="0">
                <a:pos x="985873" y="37004"/>
              </a:cxn>
              <a:cxn ang="0">
                <a:pos x="985873" y="94399"/>
              </a:cxn>
              <a:cxn ang="0">
                <a:pos x="1036505" y="138199"/>
              </a:cxn>
              <a:cxn ang="0">
                <a:pos x="1092200" y="186532"/>
              </a:cxn>
              <a:cxn ang="0">
                <a:pos x="1036505" y="234108"/>
              </a:cxn>
              <a:cxn ang="0">
                <a:pos x="985873" y="278664"/>
              </a:cxn>
              <a:cxn ang="0">
                <a:pos x="985873" y="335304"/>
              </a:cxn>
              <a:cxn ang="0">
                <a:pos x="950431" y="373063"/>
              </a:cxn>
              <a:cxn ang="0">
                <a:pos x="35442" y="373063"/>
              </a:cxn>
              <a:cxn ang="0">
                <a:pos x="0" y="335304"/>
              </a:cxn>
              <a:cxn ang="0">
                <a:pos x="0" y="37004"/>
              </a:cxn>
              <a:cxn ang="0">
                <a:pos x="35442" y="0"/>
              </a:cxn>
            </a:cxnLst>
            <a:rect l="0" t="0" r="0" b="0"/>
            <a:pathLst>
              <a:path w="1510" h="494">
                <a:moveTo>
                  <a:pt x="49" y="0"/>
                </a:moveTo>
                <a:lnTo>
                  <a:pt x="1314" y="0"/>
                </a:lnTo>
                <a:cubicBezTo>
                  <a:pt x="1341" y="0"/>
                  <a:pt x="1363" y="22"/>
                  <a:pt x="1363" y="49"/>
                </a:cubicBezTo>
                <a:lnTo>
                  <a:pt x="1363" y="125"/>
                </a:lnTo>
                <a:lnTo>
                  <a:pt x="1433" y="183"/>
                </a:lnTo>
                <a:lnTo>
                  <a:pt x="1510" y="247"/>
                </a:lnTo>
                <a:lnTo>
                  <a:pt x="1433" y="310"/>
                </a:lnTo>
                <a:lnTo>
                  <a:pt x="1363" y="369"/>
                </a:lnTo>
                <a:lnTo>
                  <a:pt x="1363" y="444"/>
                </a:lnTo>
                <a:cubicBezTo>
                  <a:pt x="1363" y="471"/>
                  <a:pt x="1341" y="494"/>
                  <a:pt x="1314" y="494"/>
                </a:cubicBezTo>
                <a:lnTo>
                  <a:pt x="49" y="494"/>
                </a:lnTo>
                <a:cubicBezTo>
                  <a:pt x="22" y="494"/>
                  <a:pt x="0" y="471"/>
                  <a:pt x="0" y="444"/>
                </a:cubicBezTo>
                <a:lnTo>
                  <a:pt x="0" y="49"/>
                </a:lnTo>
                <a:cubicBezTo>
                  <a:pt x="0" y="22"/>
                  <a:pt x="22" y="0"/>
                  <a:pt x="49" y="0"/>
                </a:cubicBezTo>
                <a:close/>
              </a:path>
            </a:pathLst>
          </a:custGeom>
          <a:solidFill>
            <a:schemeClr val="bg1">
              <a:alpha val="100000"/>
            </a:schemeClr>
          </a:solidFill>
          <a:ln w="9525">
            <a:noFill/>
          </a:ln>
        </p:spPr>
        <p:txBody>
          <a:bodyPr/>
          <a:lstStyle/>
          <a:p>
            <a:endParaRPr lang="zh-CN" altLang="en-US"/>
          </a:p>
        </p:txBody>
      </p:sp>
      <p:sp>
        <p:nvSpPr>
          <p:cNvPr id="8196" name="TextBox 23"/>
          <p:cNvSpPr txBox="1"/>
          <p:nvPr/>
        </p:nvSpPr>
        <p:spPr>
          <a:xfrm>
            <a:off x="594360" y="183198"/>
            <a:ext cx="903288" cy="396240"/>
          </a:xfrm>
          <a:prstGeom prst="rect">
            <a:avLst/>
          </a:prstGeom>
          <a:noFill/>
          <a:ln w="9525">
            <a:noFill/>
            <a:miter/>
          </a:ln>
        </p:spPr>
        <p:txBody>
          <a:bodyPr>
            <a:spAutoFit/>
          </a:bodyPr>
          <a:lstStyle/>
          <a:p>
            <a:pPr lvl="0" algn="ctr" eaLnBrk="1" hangingPunct="1"/>
            <a:r>
              <a:rPr lang="en-US" altLang="zh-CN" sz="2000" dirty="0">
                <a:solidFill>
                  <a:schemeClr val="accent2"/>
                </a:solidFill>
                <a:latin typeface="Arial" pitchFamily="34" charset="0"/>
                <a:ea typeface="宋体" pitchFamily="2" charset="-122"/>
              </a:rPr>
              <a:t>Part</a:t>
            </a:r>
            <a:r>
              <a:rPr lang="en-US" altLang="zh-CN" dirty="0">
                <a:solidFill>
                  <a:schemeClr val="accent2"/>
                </a:solidFill>
                <a:latin typeface="Arial" pitchFamily="34" charset="0"/>
                <a:ea typeface="宋体" pitchFamily="2" charset="-122"/>
              </a:rPr>
              <a:t> </a:t>
            </a:r>
            <a:r>
              <a:rPr lang="en-US" dirty="0">
                <a:solidFill>
                  <a:schemeClr val="accent2"/>
                </a:solidFill>
                <a:latin typeface="Arial" pitchFamily="34" charset="0"/>
                <a:ea typeface="宋体" pitchFamily="2" charset="-122"/>
              </a:rPr>
              <a:t>5</a:t>
            </a:r>
          </a:p>
        </p:txBody>
      </p:sp>
      <p:sp>
        <p:nvSpPr>
          <p:cNvPr id="2" name="矩形 1"/>
          <p:cNvSpPr/>
          <p:nvPr/>
        </p:nvSpPr>
        <p:spPr>
          <a:xfrm>
            <a:off x="0" y="51470"/>
            <a:ext cx="180000" cy="1080000"/>
          </a:xfrm>
          <a:prstGeom prst="rect">
            <a:avLst/>
          </a:prstGeom>
          <a:solidFill>
            <a:srgbClr val="91D10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dirty="0"/>
          </a:p>
        </p:txBody>
      </p:sp>
      <p:sp>
        <p:nvSpPr>
          <p:cNvPr id="3" name="矩形 2"/>
          <p:cNvSpPr/>
          <p:nvPr/>
        </p:nvSpPr>
        <p:spPr>
          <a:xfrm>
            <a:off x="0" y="1155593"/>
            <a:ext cx="180000" cy="1080000"/>
          </a:xfrm>
          <a:prstGeom prst="rect">
            <a:avLst/>
          </a:prstGeom>
          <a:solidFill>
            <a:srgbClr val="FFA01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dirty="0"/>
          </a:p>
        </p:txBody>
      </p:sp>
      <p:sp>
        <p:nvSpPr>
          <p:cNvPr id="4" name="矩形 3"/>
          <p:cNvSpPr/>
          <p:nvPr/>
        </p:nvSpPr>
        <p:spPr>
          <a:xfrm>
            <a:off x="0" y="2259716"/>
            <a:ext cx="180000" cy="1080000"/>
          </a:xfrm>
          <a:prstGeom prst="rect">
            <a:avLst/>
          </a:prstGeom>
          <a:solidFill>
            <a:srgbClr val="00C5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dirty="0"/>
          </a:p>
        </p:txBody>
      </p:sp>
      <p:sp>
        <p:nvSpPr>
          <p:cNvPr id="5" name="矩形 4"/>
          <p:cNvSpPr/>
          <p:nvPr/>
        </p:nvSpPr>
        <p:spPr>
          <a:xfrm>
            <a:off x="0" y="3363595"/>
            <a:ext cx="170180" cy="1080135"/>
          </a:xfrm>
          <a:prstGeom prst="rect">
            <a:avLst/>
          </a:prstGeom>
          <a:solidFill>
            <a:srgbClr val="FF474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dirty="0"/>
          </a:p>
        </p:txBody>
      </p:sp>
      <p:sp>
        <p:nvSpPr>
          <p:cNvPr id="22" name="矩形 21"/>
          <p:cNvSpPr/>
          <p:nvPr/>
        </p:nvSpPr>
        <p:spPr>
          <a:xfrm>
            <a:off x="0" y="4516755"/>
            <a:ext cx="452120" cy="577215"/>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dirty="0"/>
          </a:p>
        </p:txBody>
      </p:sp>
      <p:grpSp>
        <p:nvGrpSpPr>
          <p:cNvPr id="7" name="组合 6"/>
          <p:cNvGrpSpPr/>
          <p:nvPr/>
        </p:nvGrpSpPr>
        <p:grpSpPr>
          <a:xfrm rot="10800000">
            <a:off x="2690495" y="1771015"/>
            <a:ext cx="4027170" cy="2748915"/>
            <a:chOff x="4054" y="1718"/>
            <a:chExt cx="6342" cy="4329"/>
          </a:xfrm>
        </p:grpSpPr>
        <p:sp>
          <p:nvSpPr>
            <p:cNvPr id="39" name="椭圆 54"/>
            <p:cNvSpPr/>
            <p:nvPr/>
          </p:nvSpPr>
          <p:spPr>
            <a:xfrm>
              <a:off x="4467" y="2829"/>
              <a:ext cx="5477" cy="2838"/>
            </a:xfrm>
            <a:custGeom>
              <a:avLst/>
              <a:gdLst>
                <a:gd name="connsiteX0" fmla="*/ 0 w 3439659"/>
                <a:gd name="connsiteY0" fmla="*/ 1719830 h 3439659"/>
                <a:gd name="connsiteX1" fmla="*/ 1719830 w 3439659"/>
                <a:gd name="connsiteY1" fmla="*/ 0 h 3439659"/>
                <a:gd name="connsiteX2" fmla="*/ 3439660 w 3439659"/>
                <a:gd name="connsiteY2" fmla="*/ 1719830 h 3439659"/>
                <a:gd name="connsiteX3" fmla="*/ 1719830 w 3439659"/>
                <a:gd name="connsiteY3" fmla="*/ 3439660 h 3439659"/>
                <a:gd name="connsiteX4" fmla="*/ 0 w 3439659"/>
                <a:gd name="connsiteY4" fmla="*/ 1719830 h 3439659"/>
                <a:gd name="connsiteX0-1" fmla="*/ 0 w 3487467"/>
                <a:gd name="connsiteY0-2" fmla="*/ 0 h 1719830"/>
                <a:gd name="connsiteX1-3" fmla="*/ 3439660 w 3487467"/>
                <a:gd name="connsiteY1-4" fmla="*/ 0 h 1719830"/>
                <a:gd name="connsiteX2-5" fmla="*/ 1719830 w 3487467"/>
                <a:gd name="connsiteY2-6" fmla="*/ 1719830 h 1719830"/>
                <a:gd name="connsiteX3-7" fmla="*/ 0 w 3487467"/>
                <a:gd name="connsiteY3-8" fmla="*/ 0 h 1719830"/>
                <a:gd name="connsiteX0-9" fmla="*/ 6132 w 3493599"/>
                <a:gd name="connsiteY0-10" fmla="*/ 130018 h 1849848"/>
                <a:gd name="connsiteX1-11" fmla="*/ 3445792 w 3493599"/>
                <a:gd name="connsiteY1-12" fmla="*/ 130018 h 1849848"/>
                <a:gd name="connsiteX2-13" fmla="*/ 1725962 w 3493599"/>
                <a:gd name="connsiteY2-14" fmla="*/ 1849848 h 1849848"/>
                <a:gd name="connsiteX3-15" fmla="*/ 6132 w 3493599"/>
                <a:gd name="connsiteY3-16" fmla="*/ 130018 h 1849848"/>
                <a:gd name="connsiteX0-17" fmla="*/ 6132 w 3493599"/>
                <a:gd name="connsiteY0-18" fmla="*/ 35412 h 1755242"/>
                <a:gd name="connsiteX1-19" fmla="*/ 3445792 w 3493599"/>
                <a:gd name="connsiteY1-20" fmla="*/ 35412 h 1755242"/>
                <a:gd name="connsiteX2-21" fmla="*/ 1725962 w 3493599"/>
                <a:gd name="connsiteY2-22" fmla="*/ 1755242 h 1755242"/>
                <a:gd name="connsiteX3-23" fmla="*/ 6132 w 3493599"/>
                <a:gd name="connsiteY3-24" fmla="*/ 35412 h 1755242"/>
                <a:gd name="connsiteX0-25" fmla="*/ 4377 w 3488420"/>
                <a:gd name="connsiteY0-26" fmla="*/ 11795 h 1772900"/>
                <a:gd name="connsiteX1-27" fmla="*/ 3450912 w 3488420"/>
                <a:gd name="connsiteY1-28" fmla="*/ 53046 h 1772900"/>
                <a:gd name="connsiteX2-29" fmla="*/ 1731082 w 3488420"/>
                <a:gd name="connsiteY2-30" fmla="*/ 1772876 h 1772900"/>
                <a:gd name="connsiteX3-31" fmla="*/ 4377 w 3488420"/>
                <a:gd name="connsiteY3-32" fmla="*/ 11795 h 1772900"/>
                <a:gd name="connsiteX0-33" fmla="*/ 39013 w 3522446"/>
                <a:gd name="connsiteY0-34" fmla="*/ 134148 h 1909003"/>
                <a:gd name="connsiteX1-35" fmla="*/ 3485548 w 3522446"/>
                <a:gd name="connsiteY1-36" fmla="*/ 175399 h 1909003"/>
                <a:gd name="connsiteX2-37" fmla="*/ 1738217 w 3522446"/>
                <a:gd name="connsiteY2-38" fmla="*/ 1908979 h 1909003"/>
                <a:gd name="connsiteX3-39" fmla="*/ 39013 w 3522446"/>
                <a:gd name="connsiteY3-40" fmla="*/ 134148 h 1909003"/>
                <a:gd name="connsiteX0-41" fmla="*/ 55067 w 3553265"/>
                <a:gd name="connsiteY0-42" fmla="*/ 134148 h 1909002"/>
                <a:gd name="connsiteX1-43" fmla="*/ 3501602 w 3553265"/>
                <a:gd name="connsiteY1-44" fmla="*/ 175399 h 1909002"/>
                <a:gd name="connsiteX2-45" fmla="*/ 1754271 w 3553265"/>
                <a:gd name="connsiteY2-46" fmla="*/ 1908979 h 1909002"/>
                <a:gd name="connsiteX3-47" fmla="*/ 55067 w 3553265"/>
                <a:gd name="connsiteY3-48" fmla="*/ 134148 h 1909002"/>
                <a:gd name="connsiteX0-49" fmla="*/ 39426 w 3502160"/>
                <a:gd name="connsiteY0-50" fmla="*/ 134148 h 1909003"/>
                <a:gd name="connsiteX1-51" fmla="*/ 3465335 w 3502160"/>
                <a:gd name="connsiteY1-52" fmla="*/ 175399 h 1909003"/>
                <a:gd name="connsiteX2-53" fmla="*/ 1718004 w 3502160"/>
                <a:gd name="connsiteY2-54" fmla="*/ 1908979 h 1909003"/>
                <a:gd name="connsiteX3-55" fmla="*/ 39426 w 3502160"/>
                <a:gd name="connsiteY3-56" fmla="*/ 134148 h 1909003"/>
                <a:gd name="connsiteX0-57" fmla="*/ 8999 w 3471733"/>
                <a:gd name="connsiteY0-58" fmla="*/ 21578 h 1796433"/>
                <a:gd name="connsiteX1-59" fmla="*/ 3434908 w 3471733"/>
                <a:gd name="connsiteY1-60" fmla="*/ 62829 h 1796433"/>
                <a:gd name="connsiteX2-61" fmla="*/ 1687577 w 3471733"/>
                <a:gd name="connsiteY2-62" fmla="*/ 1796409 h 1796433"/>
                <a:gd name="connsiteX3-63" fmla="*/ 8999 w 3471733"/>
                <a:gd name="connsiteY3-64" fmla="*/ 21578 h 1796433"/>
                <a:gd name="connsiteX0-65" fmla="*/ 39425 w 3502159"/>
                <a:gd name="connsiteY0-66" fmla="*/ 135675 h 1931154"/>
                <a:gd name="connsiteX1-67" fmla="*/ 3465334 w 3502159"/>
                <a:gd name="connsiteY1-68" fmla="*/ 176926 h 1931154"/>
                <a:gd name="connsiteX2-69" fmla="*/ 1718003 w 3502159"/>
                <a:gd name="connsiteY2-70" fmla="*/ 1931131 h 1931154"/>
                <a:gd name="connsiteX3-71" fmla="*/ 39425 w 3502159"/>
                <a:gd name="connsiteY3-72" fmla="*/ 135675 h 1931154"/>
                <a:gd name="connsiteX0-73" fmla="*/ 7276 w 3470010"/>
                <a:gd name="connsiteY0-74" fmla="*/ 26065 h 1821544"/>
                <a:gd name="connsiteX1-75" fmla="*/ 3433185 w 3470010"/>
                <a:gd name="connsiteY1-76" fmla="*/ 67316 h 1821544"/>
                <a:gd name="connsiteX2-77" fmla="*/ 1685854 w 3470010"/>
                <a:gd name="connsiteY2-78" fmla="*/ 1821521 h 1821544"/>
                <a:gd name="connsiteX3-79" fmla="*/ 7276 w 3470010"/>
                <a:gd name="connsiteY3-80" fmla="*/ 26065 h 1821544"/>
                <a:gd name="connsiteX0-81" fmla="*/ 12669 w 3492943"/>
                <a:gd name="connsiteY0-82" fmla="*/ 26065 h 1822469"/>
                <a:gd name="connsiteX1-83" fmla="*/ 3438578 w 3492943"/>
                <a:gd name="connsiteY1-84" fmla="*/ 67316 h 1822469"/>
                <a:gd name="connsiteX2-85" fmla="*/ 1691247 w 3492943"/>
                <a:gd name="connsiteY2-86" fmla="*/ 1821521 h 1822469"/>
                <a:gd name="connsiteX3-87" fmla="*/ 12669 w 3492943"/>
                <a:gd name="connsiteY3-88" fmla="*/ 26065 h 1822469"/>
                <a:gd name="connsiteX0-89" fmla="*/ 48756 w 3529030"/>
                <a:gd name="connsiteY0-90" fmla="*/ 3139 h 1799516"/>
                <a:gd name="connsiteX1-91" fmla="*/ 3474665 w 3529030"/>
                <a:gd name="connsiteY1-92" fmla="*/ 44390 h 1799516"/>
                <a:gd name="connsiteX2-93" fmla="*/ 1727334 w 3529030"/>
                <a:gd name="connsiteY2-94" fmla="*/ 1798595 h 1799516"/>
                <a:gd name="connsiteX3-95" fmla="*/ 48756 w 3529030"/>
                <a:gd name="connsiteY3-96" fmla="*/ 3139 h 1799516"/>
                <a:gd name="connsiteX0-97" fmla="*/ 48756 w 3529030"/>
                <a:gd name="connsiteY0-98" fmla="*/ 5796 h 1802173"/>
                <a:gd name="connsiteX1-99" fmla="*/ 3474665 w 3529030"/>
                <a:gd name="connsiteY1-100" fmla="*/ 47047 h 1802173"/>
                <a:gd name="connsiteX2-101" fmla="*/ 1727334 w 3529030"/>
                <a:gd name="connsiteY2-102" fmla="*/ 1801252 h 1802173"/>
                <a:gd name="connsiteX3-103" fmla="*/ 48756 w 3529030"/>
                <a:gd name="connsiteY3-104" fmla="*/ 5796 h 1802173"/>
                <a:gd name="connsiteX0-105" fmla="*/ 48756 w 3477652"/>
                <a:gd name="connsiteY0-106" fmla="*/ 5796 h 1802173"/>
                <a:gd name="connsiteX1-107" fmla="*/ 3474665 w 3477652"/>
                <a:gd name="connsiteY1-108" fmla="*/ 47047 h 1802173"/>
                <a:gd name="connsiteX2-109" fmla="*/ 1727334 w 3477652"/>
                <a:gd name="connsiteY2-110" fmla="*/ 1801252 h 1802173"/>
                <a:gd name="connsiteX3-111" fmla="*/ 48756 w 3477652"/>
                <a:gd name="connsiteY3-112" fmla="*/ 5796 h 1802173"/>
              </a:gdLst>
              <a:ahLst/>
              <a:cxnLst>
                <a:cxn ang="0">
                  <a:pos x="connsiteX0-105" y="connsiteY0-106"/>
                </a:cxn>
                <a:cxn ang="0">
                  <a:pos x="connsiteX1-107" y="connsiteY1-108"/>
                </a:cxn>
                <a:cxn ang="0">
                  <a:pos x="connsiteX2-109" y="connsiteY2-110"/>
                </a:cxn>
                <a:cxn ang="0">
                  <a:pos x="connsiteX3-111" y="connsiteY3-112"/>
                </a:cxn>
              </a:cxnLst>
              <a:rect l="l" t="t" r="r" b="b"/>
              <a:pathLst>
                <a:path w="3477652" h="1802173">
                  <a:moveTo>
                    <a:pt x="48756" y="5796"/>
                  </a:moveTo>
                  <a:cubicBezTo>
                    <a:pt x="305602" y="15937"/>
                    <a:pt x="3181151" y="-33335"/>
                    <a:pt x="3474665" y="47047"/>
                  </a:cubicBezTo>
                  <a:cubicBezTo>
                    <a:pt x="3527547" y="271809"/>
                    <a:pt x="2875835" y="1753126"/>
                    <a:pt x="1727334" y="1801252"/>
                  </a:cubicBezTo>
                  <a:cubicBezTo>
                    <a:pt x="578833" y="1849378"/>
                    <a:pt x="-208090" y="-4345"/>
                    <a:pt x="48756" y="5796"/>
                  </a:cubicBezTo>
                  <a:close/>
                </a:path>
              </a:pathLst>
            </a:custGeom>
            <a:noFill/>
            <a:ln w="12700">
              <a:solidFill>
                <a:schemeClr val="bg1"/>
              </a:solidFill>
              <a:prstDash val="dash"/>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grpSp>
          <p:nvGrpSpPr>
            <p:cNvPr id="6" name="组合 5"/>
            <p:cNvGrpSpPr/>
            <p:nvPr/>
          </p:nvGrpSpPr>
          <p:grpSpPr>
            <a:xfrm>
              <a:off x="4156" y="2822"/>
              <a:ext cx="5946" cy="2802"/>
              <a:chOff x="2639368" y="1792278"/>
              <a:chExt cx="3775701" cy="1779467"/>
            </a:xfrm>
          </p:grpSpPr>
          <p:cxnSp>
            <p:nvCxnSpPr>
              <p:cNvPr id="41" name="直接连接符 40"/>
              <p:cNvCxnSpPr/>
              <p:nvPr/>
            </p:nvCxnSpPr>
            <p:spPr>
              <a:xfrm flipV="1">
                <a:off x="2639368" y="1792279"/>
                <a:ext cx="1914176" cy="21230"/>
              </a:xfrm>
              <a:prstGeom prst="line">
                <a:avLst/>
              </a:prstGeom>
              <a:ln w="76200">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42" name="直接连接符 41"/>
              <p:cNvCxnSpPr/>
              <p:nvPr/>
            </p:nvCxnSpPr>
            <p:spPr>
              <a:xfrm flipV="1">
                <a:off x="3054200" y="1792280"/>
                <a:ext cx="1499343" cy="1054342"/>
              </a:xfrm>
              <a:prstGeom prst="line">
                <a:avLst/>
              </a:prstGeom>
              <a:ln w="76200">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43" name="直接连接符 42"/>
              <p:cNvCxnSpPr/>
              <p:nvPr/>
            </p:nvCxnSpPr>
            <p:spPr>
              <a:xfrm flipV="1">
                <a:off x="3927149" y="1792281"/>
                <a:ext cx="626394" cy="1779464"/>
              </a:xfrm>
              <a:prstGeom prst="line">
                <a:avLst/>
              </a:prstGeom>
              <a:ln w="76200">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44" name="直接连接符 43"/>
              <p:cNvCxnSpPr/>
              <p:nvPr/>
            </p:nvCxnSpPr>
            <p:spPr>
              <a:xfrm flipH="1" flipV="1">
                <a:off x="4553544" y="1792281"/>
                <a:ext cx="670659" cy="1717151"/>
              </a:xfrm>
              <a:prstGeom prst="line">
                <a:avLst/>
              </a:prstGeom>
              <a:ln w="76200">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45" name="直接连接符 44"/>
              <p:cNvCxnSpPr/>
              <p:nvPr/>
            </p:nvCxnSpPr>
            <p:spPr>
              <a:xfrm flipH="1" flipV="1">
                <a:off x="4553543" y="1792280"/>
                <a:ext cx="1465431" cy="1054342"/>
              </a:xfrm>
              <a:prstGeom prst="line">
                <a:avLst/>
              </a:prstGeom>
              <a:ln w="76200">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46" name="直接连接符 45"/>
              <p:cNvCxnSpPr/>
              <p:nvPr/>
            </p:nvCxnSpPr>
            <p:spPr>
              <a:xfrm>
                <a:off x="4553543" y="1792278"/>
                <a:ext cx="1861526" cy="13806"/>
              </a:xfrm>
              <a:prstGeom prst="line">
                <a:avLst/>
              </a:prstGeom>
              <a:ln w="76200">
                <a:solidFill>
                  <a:srgbClr val="0070C0"/>
                </a:solidFill>
              </a:ln>
            </p:spPr>
            <p:style>
              <a:lnRef idx="1">
                <a:schemeClr val="accent1"/>
              </a:lnRef>
              <a:fillRef idx="0">
                <a:schemeClr val="accent1"/>
              </a:fillRef>
              <a:effectRef idx="0">
                <a:schemeClr val="accent1"/>
              </a:effectRef>
              <a:fontRef idx="minor">
                <a:schemeClr val="tx1"/>
              </a:fontRef>
            </p:style>
          </p:cxnSp>
        </p:grpSp>
        <p:sp>
          <p:nvSpPr>
            <p:cNvPr id="47" name="椭圆 46"/>
            <p:cNvSpPr/>
            <p:nvPr/>
          </p:nvSpPr>
          <p:spPr>
            <a:xfrm>
              <a:off x="4496" y="3856"/>
              <a:ext cx="1040" cy="1040"/>
            </a:xfrm>
            <a:prstGeom prst="ellipse">
              <a:avLst/>
            </a:prstGeom>
            <a:solidFill>
              <a:srgbClr val="0070C0"/>
            </a:soli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48" name="椭圆 47"/>
            <p:cNvSpPr/>
            <p:nvPr/>
          </p:nvSpPr>
          <p:spPr>
            <a:xfrm>
              <a:off x="5727" y="5007"/>
              <a:ext cx="1040" cy="1040"/>
            </a:xfrm>
            <a:prstGeom prst="ellipse">
              <a:avLst/>
            </a:prstGeom>
            <a:solidFill>
              <a:srgbClr val="0070C0"/>
            </a:soli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49" name="椭圆 48"/>
            <p:cNvSpPr/>
            <p:nvPr/>
          </p:nvSpPr>
          <p:spPr>
            <a:xfrm>
              <a:off x="7699" y="4954"/>
              <a:ext cx="1040" cy="1040"/>
            </a:xfrm>
            <a:prstGeom prst="ellipse">
              <a:avLst/>
            </a:prstGeom>
            <a:solidFill>
              <a:srgbClr val="0070C0"/>
            </a:soli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50" name="椭圆 49"/>
            <p:cNvSpPr/>
            <p:nvPr/>
          </p:nvSpPr>
          <p:spPr>
            <a:xfrm>
              <a:off x="8886" y="3704"/>
              <a:ext cx="1040" cy="1040"/>
            </a:xfrm>
            <a:prstGeom prst="ellipse">
              <a:avLst/>
            </a:prstGeom>
            <a:solidFill>
              <a:srgbClr val="0070C0"/>
            </a:soli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51" name="椭圆 50"/>
            <p:cNvSpPr/>
            <p:nvPr/>
          </p:nvSpPr>
          <p:spPr>
            <a:xfrm>
              <a:off x="9356" y="2337"/>
              <a:ext cx="1040" cy="1040"/>
            </a:xfrm>
            <a:prstGeom prst="ellipse">
              <a:avLst/>
            </a:prstGeom>
            <a:solidFill>
              <a:srgbClr val="0070C0"/>
            </a:soli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52" name="椭圆 51"/>
            <p:cNvSpPr/>
            <p:nvPr/>
          </p:nvSpPr>
          <p:spPr>
            <a:xfrm>
              <a:off x="4054" y="2319"/>
              <a:ext cx="1040" cy="1040"/>
            </a:xfrm>
            <a:prstGeom prst="ellipse">
              <a:avLst/>
            </a:prstGeom>
            <a:solidFill>
              <a:srgbClr val="0070C0"/>
            </a:soli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grpSp>
          <p:nvGrpSpPr>
            <p:cNvPr id="64" name="组合 63"/>
            <p:cNvGrpSpPr/>
            <p:nvPr/>
          </p:nvGrpSpPr>
          <p:grpSpPr>
            <a:xfrm>
              <a:off x="6067" y="1718"/>
              <a:ext cx="2209" cy="2208"/>
              <a:chOff x="3851771" y="1163107"/>
              <a:chExt cx="1402358" cy="1402358"/>
            </a:xfrm>
          </p:grpSpPr>
          <p:grpSp>
            <p:nvGrpSpPr>
              <p:cNvPr id="65" name="组合 64"/>
              <p:cNvGrpSpPr/>
              <p:nvPr/>
            </p:nvGrpSpPr>
            <p:grpSpPr>
              <a:xfrm>
                <a:off x="3851771" y="1163107"/>
                <a:ext cx="1402358" cy="1402358"/>
                <a:chOff x="304800" y="673100"/>
                <a:chExt cx="4000500" cy="4000500"/>
              </a:xfrm>
              <a:effectLst>
                <a:outerShdw blurRad="444500" dist="254000" dir="8100000" algn="tr" rotWithShape="0">
                  <a:prstClr val="black">
                    <a:alpha val="50000"/>
                  </a:prstClr>
                </a:outerShdw>
              </a:effectLst>
            </p:grpSpPr>
            <p:sp>
              <p:nvSpPr>
                <p:cNvPr id="66" name="同心圆 65"/>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67" name="椭圆 66"/>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68" name="TextBox 29"/>
              <p:cNvSpPr txBox="1"/>
              <p:nvPr/>
            </p:nvSpPr>
            <p:spPr>
              <a:xfrm rot="10800000">
                <a:off x="3953268" y="1678904"/>
                <a:ext cx="1249517" cy="433705"/>
              </a:xfrm>
              <a:prstGeom prst="rect">
                <a:avLst/>
              </a:prstGeom>
              <a:noFill/>
              <a:effectLst>
                <a:innerShdw blurRad="63500" dist="50800" dir="13500000">
                  <a:prstClr val="black">
                    <a:alpha val="50000"/>
                  </a:prstClr>
                </a:innerShdw>
              </a:effectLst>
            </p:spPr>
            <p:txBody>
              <a:bodyPr wrap="none" rtlCol="0">
                <a:spAutoFit/>
              </a:bodyPr>
              <a:lstStyle/>
              <a:p>
                <a:pPr algn="ctr">
                  <a:defRPr/>
                </a:pPr>
                <a:r>
                  <a:rPr lang="zh-CN" altLang="en-US" sz="2100" b="1" dirty="0">
                    <a:solidFill>
                      <a:srgbClr val="0070C0"/>
                    </a:solidFill>
                    <a:latin typeface="微软雅黑" pitchFamily="34" charset="-122"/>
                    <a:ea typeface="微软雅黑" pitchFamily="34" charset="-122"/>
                  </a:rPr>
                  <a:t>研究总结</a:t>
                </a:r>
              </a:p>
            </p:txBody>
          </p:sp>
        </p:grpSp>
      </p:grpSp>
      <p:sp>
        <p:nvSpPr>
          <p:cNvPr id="23" name="矩形 22"/>
          <p:cNvSpPr>
            <a:spLocks noChangeArrowheads="1"/>
          </p:cNvSpPr>
          <p:nvPr/>
        </p:nvSpPr>
        <p:spPr bwMode="auto">
          <a:xfrm>
            <a:off x="755650" y="3435350"/>
            <a:ext cx="1887220" cy="72453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72124" tIns="36063" rIns="72124" bIns="36063">
            <a:spAutoFit/>
          </a:bodyPr>
          <a:lstStyle/>
          <a:p>
            <a:pPr defTabSz="456565">
              <a:lnSpc>
                <a:spcPct val="130000"/>
              </a:lnSpc>
            </a:pPr>
            <a:r>
              <a:rPr lang="zh-CN" altLang="en-US" sz="1100" dirty="0">
                <a:solidFill>
                  <a:schemeClr val="bg1"/>
                </a:solidFill>
                <a:latin typeface="微软雅黑" charset="0"/>
                <a:ea typeface="微软雅黑" charset="0"/>
              </a:rPr>
              <a:t>您的内容打在这里，或者通过复制您的文本后。您的内容打在这里</a:t>
            </a:r>
          </a:p>
        </p:txBody>
      </p:sp>
      <p:sp>
        <p:nvSpPr>
          <p:cNvPr id="9" name="矩形 8"/>
          <p:cNvSpPr>
            <a:spLocks noChangeArrowheads="1"/>
          </p:cNvSpPr>
          <p:nvPr/>
        </p:nvSpPr>
        <p:spPr bwMode="auto">
          <a:xfrm>
            <a:off x="6876415" y="3435350"/>
            <a:ext cx="1887220" cy="72453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72124" tIns="36063" rIns="72124" bIns="36063">
            <a:spAutoFit/>
          </a:bodyPr>
          <a:lstStyle/>
          <a:p>
            <a:pPr defTabSz="456565">
              <a:lnSpc>
                <a:spcPct val="130000"/>
              </a:lnSpc>
            </a:pPr>
            <a:r>
              <a:rPr lang="zh-CN" altLang="en-US" sz="1100" dirty="0">
                <a:solidFill>
                  <a:schemeClr val="bg1"/>
                </a:solidFill>
                <a:latin typeface="微软雅黑" charset="0"/>
                <a:ea typeface="微软雅黑" charset="0"/>
              </a:rPr>
              <a:t>您的内容打在这里，或者通过复制您的文本后。您的内容打在这里</a:t>
            </a:r>
          </a:p>
        </p:txBody>
      </p:sp>
      <p:sp>
        <p:nvSpPr>
          <p:cNvPr id="10" name="矩形 9"/>
          <p:cNvSpPr>
            <a:spLocks noChangeArrowheads="1"/>
          </p:cNvSpPr>
          <p:nvPr/>
        </p:nvSpPr>
        <p:spPr bwMode="auto">
          <a:xfrm>
            <a:off x="6588125" y="2355215"/>
            <a:ext cx="1887220" cy="72453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72124" tIns="36063" rIns="72124" bIns="36063">
            <a:spAutoFit/>
          </a:bodyPr>
          <a:lstStyle/>
          <a:p>
            <a:pPr defTabSz="456565">
              <a:lnSpc>
                <a:spcPct val="130000"/>
              </a:lnSpc>
            </a:pPr>
            <a:r>
              <a:rPr lang="zh-CN" altLang="en-US" sz="1100" dirty="0">
                <a:solidFill>
                  <a:schemeClr val="bg1"/>
                </a:solidFill>
                <a:latin typeface="微软雅黑" charset="0"/>
                <a:ea typeface="微软雅黑" charset="0"/>
              </a:rPr>
              <a:t>您的内容打在这里，或者通过复制您的文本后。您的内容打在这里</a:t>
            </a:r>
          </a:p>
        </p:txBody>
      </p:sp>
      <p:sp>
        <p:nvSpPr>
          <p:cNvPr id="11" name="矩形 10"/>
          <p:cNvSpPr>
            <a:spLocks noChangeArrowheads="1"/>
          </p:cNvSpPr>
          <p:nvPr/>
        </p:nvSpPr>
        <p:spPr bwMode="auto">
          <a:xfrm>
            <a:off x="1043940" y="2355215"/>
            <a:ext cx="1887220" cy="72453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72124" tIns="36063" rIns="72124" bIns="36063">
            <a:spAutoFit/>
          </a:bodyPr>
          <a:lstStyle/>
          <a:p>
            <a:pPr defTabSz="456565">
              <a:lnSpc>
                <a:spcPct val="130000"/>
              </a:lnSpc>
            </a:pPr>
            <a:r>
              <a:rPr lang="zh-CN" altLang="en-US" sz="1100" dirty="0">
                <a:solidFill>
                  <a:schemeClr val="bg1"/>
                </a:solidFill>
                <a:latin typeface="微软雅黑" charset="0"/>
                <a:ea typeface="微软雅黑" charset="0"/>
              </a:rPr>
              <a:t>您的内容打在这里，或者通过复制您的文本后。您的内容打在这里</a:t>
            </a:r>
          </a:p>
        </p:txBody>
      </p:sp>
      <p:sp>
        <p:nvSpPr>
          <p:cNvPr id="12" name="矩形 11"/>
          <p:cNvSpPr>
            <a:spLocks noChangeArrowheads="1"/>
          </p:cNvSpPr>
          <p:nvPr/>
        </p:nvSpPr>
        <p:spPr bwMode="auto">
          <a:xfrm>
            <a:off x="1835785" y="1419225"/>
            <a:ext cx="1887220" cy="72453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72124" tIns="36063" rIns="72124" bIns="36063">
            <a:spAutoFit/>
          </a:bodyPr>
          <a:lstStyle/>
          <a:p>
            <a:pPr defTabSz="456565">
              <a:lnSpc>
                <a:spcPct val="130000"/>
              </a:lnSpc>
            </a:pPr>
            <a:r>
              <a:rPr lang="zh-CN" altLang="en-US" sz="1100" dirty="0">
                <a:solidFill>
                  <a:schemeClr val="bg1"/>
                </a:solidFill>
                <a:latin typeface="微软雅黑" charset="0"/>
                <a:ea typeface="微软雅黑" charset="0"/>
              </a:rPr>
              <a:t>您的内容打在这里，或者通过复制您的文本后。您的内容打在这里</a:t>
            </a:r>
          </a:p>
        </p:txBody>
      </p:sp>
      <p:sp>
        <p:nvSpPr>
          <p:cNvPr id="13" name="矩形 12"/>
          <p:cNvSpPr>
            <a:spLocks noChangeArrowheads="1"/>
          </p:cNvSpPr>
          <p:nvPr/>
        </p:nvSpPr>
        <p:spPr bwMode="auto">
          <a:xfrm>
            <a:off x="5796280" y="1419225"/>
            <a:ext cx="1887220" cy="72453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72124" tIns="36063" rIns="72124" bIns="36063">
            <a:spAutoFit/>
          </a:bodyPr>
          <a:lstStyle/>
          <a:p>
            <a:pPr defTabSz="456565">
              <a:lnSpc>
                <a:spcPct val="130000"/>
              </a:lnSpc>
            </a:pPr>
            <a:r>
              <a:rPr lang="zh-CN" altLang="en-US" sz="1100" dirty="0">
                <a:solidFill>
                  <a:schemeClr val="bg1"/>
                </a:solidFill>
                <a:latin typeface="微软雅黑" charset="0"/>
                <a:ea typeface="微软雅黑" charset="0"/>
              </a:rPr>
              <a:t>您的内容打在这里，或者通过复制您的文本后。您的内容打在这里</a:t>
            </a:r>
          </a:p>
        </p:txBody>
      </p:sp>
    </p:spTree>
  </p:cSld>
  <p:clrMapOvr>
    <a:masterClrMapping/>
  </p:clrMapOvr>
  <mc:AlternateContent xmlns:mc="http://schemas.openxmlformats.org/markup-compatibility/2006" xmlns:p14="http://schemas.microsoft.com/office/powerpoint/2010/main">
    <mc:Choice Requires="p14">
      <p:transition spd="slow" p14:dur="1600" advClick="0" advTm="6000">
        <p14:prism isInverted="1"/>
      </p:transition>
    </mc:Choice>
    <mc:Fallback xmlns="">
      <p:transition spd="slow" advClick="0" advTm="6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21"/>
                                        </p:tgtEl>
                                        <p:attrNameLst>
                                          <p:attrName>style.visibility</p:attrName>
                                        </p:attrNameLst>
                                      </p:cBhvr>
                                      <p:to>
                                        <p:strVal val="visible"/>
                                      </p:to>
                                    </p:set>
                                    <p:anim calcmode="lin" valueType="num">
                                      <p:cBhvr>
                                        <p:cTn id="7" dur="400" fill="hold"/>
                                        <p:tgtEl>
                                          <p:spTgt spid="21"/>
                                        </p:tgtEl>
                                        <p:attrNameLst>
                                          <p:attrName>ppt_x</p:attrName>
                                        </p:attrNameLst>
                                      </p:cBhvr>
                                      <p:tavLst>
                                        <p:tav tm="0">
                                          <p:val>
                                            <p:strVal val="#ppt_x"/>
                                          </p:val>
                                        </p:tav>
                                        <p:tav tm="50000">
                                          <p:val>
                                            <p:strVal val="#ppt_x+.1"/>
                                          </p:val>
                                        </p:tav>
                                        <p:tav tm="100000">
                                          <p:val>
                                            <p:strVal val="#ppt_x"/>
                                          </p:val>
                                        </p:tav>
                                      </p:tavLst>
                                    </p:anim>
                                    <p:anim calcmode="lin" valueType="num">
                                      <p:cBhvr>
                                        <p:cTn id="8" dur="400" fill="hold"/>
                                        <p:tgtEl>
                                          <p:spTgt spid="21"/>
                                        </p:tgtEl>
                                        <p:attrNameLst>
                                          <p:attrName>ppt_y</p:attrName>
                                        </p:attrNameLst>
                                      </p:cBhvr>
                                      <p:tavLst>
                                        <p:tav tm="0">
                                          <p:val>
                                            <p:strVal val="#ppt_y"/>
                                          </p:val>
                                        </p:tav>
                                        <p:tav tm="100000">
                                          <p:val>
                                            <p:strVal val="#ppt_y"/>
                                          </p:val>
                                        </p:tav>
                                      </p:tavLst>
                                    </p:anim>
                                    <p:anim calcmode="lin" valueType="num">
                                      <p:cBhvr>
                                        <p:cTn id="9" dur="400" fill="hold"/>
                                        <p:tgtEl>
                                          <p:spTgt spid="21"/>
                                        </p:tgtEl>
                                        <p:attrNameLst>
                                          <p:attrName>ppt_h</p:attrName>
                                        </p:attrNameLst>
                                      </p:cBhvr>
                                      <p:tavLst>
                                        <p:tav tm="0">
                                          <p:val>
                                            <p:strVal val="#ppt_h/10"/>
                                          </p:val>
                                        </p:tav>
                                        <p:tav tm="50000">
                                          <p:val>
                                            <p:strVal val="#ppt_h+.01"/>
                                          </p:val>
                                        </p:tav>
                                        <p:tav tm="100000">
                                          <p:val>
                                            <p:strVal val="#ppt_h"/>
                                          </p:val>
                                        </p:tav>
                                      </p:tavLst>
                                    </p:anim>
                                    <p:anim calcmode="lin" valueType="num">
                                      <p:cBhvr>
                                        <p:cTn id="10" dur="400" fill="hold"/>
                                        <p:tgtEl>
                                          <p:spTgt spid="21"/>
                                        </p:tgtEl>
                                        <p:attrNameLst>
                                          <p:attrName>ppt_w</p:attrName>
                                        </p:attrNameLst>
                                      </p:cBhvr>
                                      <p:tavLst>
                                        <p:tav tm="0">
                                          <p:val>
                                            <p:strVal val="#ppt_w/10"/>
                                          </p:val>
                                        </p:tav>
                                        <p:tav tm="50000">
                                          <p:val>
                                            <p:strVal val="#ppt_w+.01"/>
                                          </p:val>
                                        </p:tav>
                                        <p:tav tm="100000">
                                          <p:val>
                                            <p:strVal val="#ppt_w"/>
                                          </p:val>
                                        </p:tav>
                                      </p:tavLst>
                                    </p:anim>
                                    <p:animEffect transition="in" filter="fade">
                                      <p:cBhvr>
                                        <p:cTn id="11" dur="400" tmFilter="0,0; .5, 1; 1, 1"/>
                                        <p:tgtEl>
                                          <p:spTgt spid="21"/>
                                        </p:tgtEl>
                                      </p:cBhvr>
                                    </p:animEffect>
                                  </p:childTnLst>
                                </p:cTn>
                              </p:par>
                            </p:childTnLst>
                          </p:cTn>
                        </p:par>
                      </p:childTnLst>
                    </p:cTn>
                  </p:par>
                  <p:par>
                    <p:cTn id="12" fill="hold">
                      <p:stCondLst>
                        <p:cond delay="indefinite"/>
                      </p:stCondLst>
                      <p:childTnLst>
                        <p:par>
                          <p:cTn id="13" fill="hold">
                            <p:stCondLst>
                              <p:cond delay="0"/>
                            </p:stCondLst>
                            <p:childTnLst>
                              <p:par>
                                <p:cTn id="14" presetID="21" presetClass="entr" presetSubtype="1" fill="hold" nodeType="clickEffect">
                                  <p:stCondLst>
                                    <p:cond delay="0"/>
                                  </p:stCondLst>
                                  <p:childTnLst>
                                    <p:set>
                                      <p:cBhvr>
                                        <p:cTn id="15" dur="1" fill="hold">
                                          <p:stCondLst>
                                            <p:cond delay="0"/>
                                          </p:stCondLst>
                                        </p:cTn>
                                        <p:tgtEl>
                                          <p:spTgt spid="7"/>
                                        </p:tgtEl>
                                        <p:attrNameLst>
                                          <p:attrName>style.visibility</p:attrName>
                                        </p:attrNameLst>
                                      </p:cBhvr>
                                      <p:to>
                                        <p:strVal val="visible"/>
                                      </p:to>
                                    </p:set>
                                    <p:animEffect transition="in" filter="wheel(1)">
                                      <p:cBhvr>
                                        <p:cTn id="16" dur="2000"/>
                                        <p:tgtEl>
                                          <p:spTgt spid="7"/>
                                        </p:tgtEl>
                                      </p:cBhvr>
                                    </p:animEffect>
                                  </p:childTnLst>
                                </p:cTn>
                              </p:par>
                            </p:childTnLst>
                          </p:cTn>
                        </p:par>
                      </p:childTnLst>
                    </p:cTn>
                  </p:par>
                  <p:par>
                    <p:cTn id="17" fill="hold">
                      <p:stCondLst>
                        <p:cond delay="indefinite"/>
                      </p:stCondLst>
                      <p:childTnLst>
                        <p:par>
                          <p:cTn id="18" fill="hold">
                            <p:stCondLst>
                              <p:cond delay="0"/>
                            </p:stCondLst>
                            <p:childTnLst>
                              <p:par>
                                <p:cTn id="19" presetID="22" presetClass="entr" presetSubtype="8" fill="hold" grpId="0" nodeType="clickEffect">
                                  <p:stCondLst>
                                    <p:cond delay="0"/>
                                  </p:stCondLst>
                                  <p:childTnLst>
                                    <p:set>
                                      <p:cBhvr>
                                        <p:cTn id="20" dur="1" fill="hold">
                                          <p:stCondLst>
                                            <p:cond delay="0"/>
                                          </p:stCondLst>
                                        </p:cTn>
                                        <p:tgtEl>
                                          <p:spTgt spid="23"/>
                                        </p:tgtEl>
                                        <p:attrNameLst>
                                          <p:attrName>style.visibility</p:attrName>
                                        </p:attrNameLst>
                                      </p:cBhvr>
                                      <p:to>
                                        <p:strVal val="visible"/>
                                      </p:to>
                                    </p:set>
                                    <p:animEffect transition="in" filter="wipe(left)">
                                      <p:cBhvr>
                                        <p:cTn id="21" dur="500"/>
                                        <p:tgtEl>
                                          <p:spTgt spid="23"/>
                                        </p:tgtEl>
                                      </p:cBhvr>
                                    </p:animEffect>
                                  </p:childTnLst>
                                </p:cTn>
                              </p:par>
                            </p:childTnLst>
                          </p:cTn>
                        </p:par>
                      </p:childTnLst>
                    </p:cTn>
                  </p:par>
                  <p:par>
                    <p:cTn id="22" fill="hold">
                      <p:stCondLst>
                        <p:cond delay="indefinite"/>
                      </p:stCondLst>
                      <p:childTnLst>
                        <p:par>
                          <p:cTn id="23" fill="hold">
                            <p:stCondLst>
                              <p:cond delay="0"/>
                            </p:stCondLst>
                            <p:childTnLst>
                              <p:par>
                                <p:cTn id="24" presetID="22" presetClass="entr" presetSubtype="8" fill="hold" grpId="0" nodeType="clickEffect">
                                  <p:stCondLst>
                                    <p:cond delay="0"/>
                                  </p:stCondLst>
                                  <p:childTnLst>
                                    <p:set>
                                      <p:cBhvr>
                                        <p:cTn id="25" dur="1" fill="hold">
                                          <p:stCondLst>
                                            <p:cond delay="0"/>
                                          </p:stCondLst>
                                        </p:cTn>
                                        <p:tgtEl>
                                          <p:spTgt spid="9"/>
                                        </p:tgtEl>
                                        <p:attrNameLst>
                                          <p:attrName>style.visibility</p:attrName>
                                        </p:attrNameLst>
                                      </p:cBhvr>
                                      <p:to>
                                        <p:strVal val="visible"/>
                                      </p:to>
                                    </p:set>
                                    <p:animEffect transition="in" filter="wipe(left)">
                                      <p:cBhvr>
                                        <p:cTn id="26" dur="500"/>
                                        <p:tgtEl>
                                          <p:spTgt spid="9"/>
                                        </p:tgtEl>
                                      </p:cBhvr>
                                    </p:animEffect>
                                  </p:childTnLst>
                                </p:cTn>
                              </p:par>
                            </p:childTnLst>
                          </p:cTn>
                        </p:par>
                      </p:childTnLst>
                    </p:cTn>
                  </p:par>
                  <p:par>
                    <p:cTn id="27" fill="hold">
                      <p:stCondLst>
                        <p:cond delay="indefinite"/>
                      </p:stCondLst>
                      <p:childTnLst>
                        <p:par>
                          <p:cTn id="28" fill="hold">
                            <p:stCondLst>
                              <p:cond delay="0"/>
                            </p:stCondLst>
                            <p:childTnLst>
                              <p:par>
                                <p:cTn id="29" presetID="22" presetClass="entr" presetSubtype="8" fill="hold" grpId="0" nodeType="clickEffect">
                                  <p:stCondLst>
                                    <p:cond delay="0"/>
                                  </p:stCondLst>
                                  <p:childTnLst>
                                    <p:set>
                                      <p:cBhvr>
                                        <p:cTn id="30" dur="1" fill="hold">
                                          <p:stCondLst>
                                            <p:cond delay="0"/>
                                          </p:stCondLst>
                                        </p:cTn>
                                        <p:tgtEl>
                                          <p:spTgt spid="10"/>
                                        </p:tgtEl>
                                        <p:attrNameLst>
                                          <p:attrName>style.visibility</p:attrName>
                                        </p:attrNameLst>
                                      </p:cBhvr>
                                      <p:to>
                                        <p:strVal val="visible"/>
                                      </p:to>
                                    </p:set>
                                    <p:animEffect transition="in" filter="wipe(left)">
                                      <p:cBhvr>
                                        <p:cTn id="31" dur="500"/>
                                        <p:tgtEl>
                                          <p:spTgt spid="10"/>
                                        </p:tgtEl>
                                      </p:cBhvr>
                                    </p:animEffect>
                                  </p:childTnLst>
                                </p:cTn>
                              </p:par>
                            </p:childTnLst>
                          </p:cTn>
                        </p:par>
                      </p:childTnLst>
                    </p:cTn>
                  </p:par>
                  <p:par>
                    <p:cTn id="32" fill="hold">
                      <p:stCondLst>
                        <p:cond delay="indefinite"/>
                      </p:stCondLst>
                      <p:childTnLst>
                        <p:par>
                          <p:cTn id="33" fill="hold">
                            <p:stCondLst>
                              <p:cond delay="0"/>
                            </p:stCondLst>
                            <p:childTnLst>
                              <p:par>
                                <p:cTn id="34" presetID="22" presetClass="entr" presetSubtype="8" fill="hold" grpId="0" nodeType="clickEffect">
                                  <p:stCondLst>
                                    <p:cond delay="0"/>
                                  </p:stCondLst>
                                  <p:childTnLst>
                                    <p:set>
                                      <p:cBhvr>
                                        <p:cTn id="35" dur="1" fill="hold">
                                          <p:stCondLst>
                                            <p:cond delay="0"/>
                                          </p:stCondLst>
                                        </p:cTn>
                                        <p:tgtEl>
                                          <p:spTgt spid="11"/>
                                        </p:tgtEl>
                                        <p:attrNameLst>
                                          <p:attrName>style.visibility</p:attrName>
                                        </p:attrNameLst>
                                      </p:cBhvr>
                                      <p:to>
                                        <p:strVal val="visible"/>
                                      </p:to>
                                    </p:set>
                                    <p:animEffect transition="in" filter="wipe(left)">
                                      <p:cBhvr>
                                        <p:cTn id="36" dur="500"/>
                                        <p:tgtEl>
                                          <p:spTgt spid="11"/>
                                        </p:tgtEl>
                                      </p:cBhvr>
                                    </p:animEffect>
                                  </p:childTnLst>
                                </p:cTn>
                              </p:par>
                            </p:childTnLst>
                          </p:cTn>
                        </p:par>
                      </p:childTnLst>
                    </p:cTn>
                  </p:par>
                  <p:par>
                    <p:cTn id="37" fill="hold">
                      <p:stCondLst>
                        <p:cond delay="indefinite"/>
                      </p:stCondLst>
                      <p:childTnLst>
                        <p:par>
                          <p:cTn id="38" fill="hold">
                            <p:stCondLst>
                              <p:cond delay="0"/>
                            </p:stCondLst>
                            <p:childTnLst>
                              <p:par>
                                <p:cTn id="39" presetID="22" presetClass="entr" presetSubtype="8" fill="hold" grpId="0" nodeType="clickEffect">
                                  <p:stCondLst>
                                    <p:cond delay="0"/>
                                  </p:stCondLst>
                                  <p:childTnLst>
                                    <p:set>
                                      <p:cBhvr>
                                        <p:cTn id="40" dur="1" fill="hold">
                                          <p:stCondLst>
                                            <p:cond delay="0"/>
                                          </p:stCondLst>
                                        </p:cTn>
                                        <p:tgtEl>
                                          <p:spTgt spid="12"/>
                                        </p:tgtEl>
                                        <p:attrNameLst>
                                          <p:attrName>style.visibility</p:attrName>
                                        </p:attrNameLst>
                                      </p:cBhvr>
                                      <p:to>
                                        <p:strVal val="visible"/>
                                      </p:to>
                                    </p:set>
                                    <p:animEffect transition="in" filter="wipe(left)">
                                      <p:cBhvr>
                                        <p:cTn id="41" dur="500"/>
                                        <p:tgtEl>
                                          <p:spTgt spid="12"/>
                                        </p:tgtEl>
                                      </p:cBhvr>
                                    </p:animEffect>
                                  </p:childTnLst>
                                </p:cTn>
                              </p:par>
                            </p:childTnLst>
                          </p:cTn>
                        </p:par>
                      </p:childTnLst>
                    </p:cTn>
                  </p:par>
                  <p:par>
                    <p:cTn id="42" fill="hold">
                      <p:stCondLst>
                        <p:cond delay="indefinite"/>
                      </p:stCondLst>
                      <p:childTnLst>
                        <p:par>
                          <p:cTn id="43" fill="hold">
                            <p:stCondLst>
                              <p:cond delay="0"/>
                            </p:stCondLst>
                            <p:childTnLst>
                              <p:par>
                                <p:cTn id="44" presetID="22" presetClass="entr" presetSubtype="8" fill="hold" grpId="0" nodeType="clickEffect">
                                  <p:stCondLst>
                                    <p:cond delay="0"/>
                                  </p:stCondLst>
                                  <p:childTnLst>
                                    <p:set>
                                      <p:cBhvr>
                                        <p:cTn id="45" dur="1" fill="hold">
                                          <p:stCondLst>
                                            <p:cond delay="0"/>
                                          </p:stCondLst>
                                        </p:cTn>
                                        <p:tgtEl>
                                          <p:spTgt spid="13"/>
                                        </p:tgtEl>
                                        <p:attrNameLst>
                                          <p:attrName>style.visibility</p:attrName>
                                        </p:attrNameLst>
                                      </p:cBhvr>
                                      <p:to>
                                        <p:strVal val="visible"/>
                                      </p:to>
                                    </p:set>
                                    <p:animEffect transition="in" filter="wipe(left)">
                                      <p:cBhvr>
                                        <p:cTn id="46"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P spid="23" grpId="0" bldLvl="0" animBg="1"/>
      <p:bldP spid="9" grpId="0" bldLvl="0" animBg="1"/>
      <p:bldP spid="10" grpId="0" bldLvl="0" animBg="1"/>
      <p:bldP spid="11" grpId="0" bldLvl="0" animBg="1"/>
      <p:bldP spid="12" grpId="0" bldLvl="0" animBg="1"/>
      <p:bldP spid="13" grpId="0" bldLvl="0" animBg="1"/>
    </p:bldLst>
  </p:timing>
</p:sld>
</file>

<file path=ppt/slides/slide2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1" name="TextBox 54"/>
          <p:cNvSpPr txBox="1"/>
          <p:nvPr/>
        </p:nvSpPr>
        <p:spPr>
          <a:xfrm>
            <a:off x="1619885" y="174308"/>
            <a:ext cx="2673985" cy="417830"/>
          </a:xfrm>
          <a:prstGeom prst="rect">
            <a:avLst/>
          </a:prstGeom>
          <a:noFill/>
          <a:ln w="9525">
            <a:noFill/>
            <a:miter/>
          </a:ln>
        </p:spPr>
        <p:txBody>
          <a:bodyPr wrap="square">
            <a:spAutoFit/>
          </a:bodyPr>
          <a:lstStyle/>
          <a:p>
            <a:pPr lvl="0" eaLnBrk="1" hangingPunct="1"/>
            <a:r>
              <a:rPr lang="en-US" sz="2000" dirty="0">
                <a:solidFill>
                  <a:schemeClr val="bg1"/>
                </a:solidFill>
                <a:latin typeface="微软雅黑" pitchFamily="34" charset="-122"/>
                <a:ea typeface="微软雅黑" pitchFamily="34" charset="-122"/>
              </a:rPr>
              <a:t>5.5 </a:t>
            </a:r>
            <a:r>
              <a:rPr lang="zh-CN" altLang="en-US" sz="2000" dirty="0">
                <a:solidFill>
                  <a:schemeClr val="bg1"/>
                </a:solidFill>
                <a:latin typeface="微软雅黑" pitchFamily="34" charset="-122"/>
                <a:ea typeface="微软雅黑" pitchFamily="34" charset="-122"/>
              </a:rPr>
              <a:t>亮点与不足</a:t>
            </a:r>
          </a:p>
        </p:txBody>
      </p:sp>
      <p:sp>
        <p:nvSpPr>
          <p:cNvPr id="8195" name="Freeform 5"/>
          <p:cNvSpPr/>
          <p:nvPr/>
        </p:nvSpPr>
        <p:spPr>
          <a:xfrm>
            <a:off x="541973" y="210185"/>
            <a:ext cx="1092200" cy="373063"/>
          </a:xfrm>
          <a:custGeom>
            <a:avLst/>
            <a:gdLst/>
            <a:ahLst/>
            <a:cxnLst>
              <a:cxn ang="0">
                <a:pos x="35442" y="0"/>
              </a:cxn>
              <a:cxn ang="0">
                <a:pos x="950431" y="0"/>
              </a:cxn>
              <a:cxn ang="0">
                <a:pos x="985873" y="37004"/>
              </a:cxn>
              <a:cxn ang="0">
                <a:pos x="985873" y="94399"/>
              </a:cxn>
              <a:cxn ang="0">
                <a:pos x="1036505" y="138199"/>
              </a:cxn>
              <a:cxn ang="0">
                <a:pos x="1092200" y="186532"/>
              </a:cxn>
              <a:cxn ang="0">
                <a:pos x="1036505" y="234108"/>
              </a:cxn>
              <a:cxn ang="0">
                <a:pos x="985873" y="278664"/>
              </a:cxn>
              <a:cxn ang="0">
                <a:pos x="985873" y="335304"/>
              </a:cxn>
              <a:cxn ang="0">
                <a:pos x="950431" y="373063"/>
              </a:cxn>
              <a:cxn ang="0">
                <a:pos x="35442" y="373063"/>
              </a:cxn>
              <a:cxn ang="0">
                <a:pos x="0" y="335304"/>
              </a:cxn>
              <a:cxn ang="0">
                <a:pos x="0" y="37004"/>
              </a:cxn>
              <a:cxn ang="0">
                <a:pos x="35442" y="0"/>
              </a:cxn>
            </a:cxnLst>
            <a:rect l="0" t="0" r="0" b="0"/>
            <a:pathLst>
              <a:path w="1510" h="494">
                <a:moveTo>
                  <a:pt x="49" y="0"/>
                </a:moveTo>
                <a:lnTo>
                  <a:pt x="1314" y="0"/>
                </a:lnTo>
                <a:cubicBezTo>
                  <a:pt x="1341" y="0"/>
                  <a:pt x="1363" y="22"/>
                  <a:pt x="1363" y="49"/>
                </a:cubicBezTo>
                <a:lnTo>
                  <a:pt x="1363" y="125"/>
                </a:lnTo>
                <a:lnTo>
                  <a:pt x="1433" y="183"/>
                </a:lnTo>
                <a:lnTo>
                  <a:pt x="1510" y="247"/>
                </a:lnTo>
                <a:lnTo>
                  <a:pt x="1433" y="310"/>
                </a:lnTo>
                <a:lnTo>
                  <a:pt x="1363" y="369"/>
                </a:lnTo>
                <a:lnTo>
                  <a:pt x="1363" y="444"/>
                </a:lnTo>
                <a:cubicBezTo>
                  <a:pt x="1363" y="471"/>
                  <a:pt x="1341" y="494"/>
                  <a:pt x="1314" y="494"/>
                </a:cubicBezTo>
                <a:lnTo>
                  <a:pt x="49" y="494"/>
                </a:lnTo>
                <a:cubicBezTo>
                  <a:pt x="22" y="494"/>
                  <a:pt x="0" y="471"/>
                  <a:pt x="0" y="444"/>
                </a:cubicBezTo>
                <a:lnTo>
                  <a:pt x="0" y="49"/>
                </a:lnTo>
                <a:cubicBezTo>
                  <a:pt x="0" y="22"/>
                  <a:pt x="22" y="0"/>
                  <a:pt x="49" y="0"/>
                </a:cubicBezTo>
                <a:close/>
              </a:path>
            </a:pathLst>
          </a:custGeom>
          <a:solidFill>
            <a:schemeClr val="bg1">
              <a:alpha val="100000"/>
            </a:schemeClr>
          </a:solidFill>
          <a:ln w="9525">
            <a:noFill/>
          </a:ln>
        </p:spPr>
        <p:txBody>
          <a:bodyPr/>
          <a:lstStyle/>
          <a:p>
            <a:endParaRPr lang="zh-CN" altLang="en-US"/>
          </a:p>
        </p:txBody>
      </p:sp>
      <p:sp>
        <p:nvSpPr>
          <p:cNvPr id="8196" name="TextBox 23"/>
          <p:cNvSpPr txBox="1"/>
          <p:nvPr/>
        </p:nvSpPr>
        <p:spPr>
          <a:xfrm>
            <a:off x="594360" y="183198"/>
            <a:ext cx="903288" cy="396240"/>
          </a:xfrm>
          <a:prstGeom prst="rect">
            <a:avLst/>
          </a:prstGeom>
          <a:noFill/>
          <a:ln w="9525">
            <a:noFill/>
            <a:miter/>
          </a:ln>
        </p:spPr>
        <p:txBody>
          <a:bodyPr>
            <a:spAutoFit/>
          </a:bodyPr>
          <a:lstStyle/>
          <a:p>
            <a:pPr lvl="0" algn="ctr" eaLnBrk="1" hangingPunct="1"/>
            <a:r>
              <a:rPr lang="en-US" altLang="zh-CN" sz="2000" dirty="0">
                <a:solidFill>
                  <a:schemeClr val="accent2"/>
                </a:solidFill>
                <a:latin typeface="Arial" pitchFamily="34" charset="0"/>
                <a:ea typeface="宋体" pitchFamily="2" charset="-122"/>
              </a:rPr>
              <a:t>Part</a:t>
            </a:r>
            <a:r>
              <a:rPr lang="en-US" altLang="zh-CN" dirty="0">
                <a:solidFill>
                  <a:schemeClr val="accent2"/>
                </a:solidFill>
                <a:latin typeface="Arial" pitchFamily="34" charset="0"/>
                <a:ea typeface="宋体" pitchFamily="2" charset="-122"/>
              </a:rPr>
              <a:t> </a:t>
            </a:r>
            <a:r>
              <a:rPr lang="en-US" dirty="0">
                <a:solidFill>
                  <a:schemeClr val="accent2"/>
                </a:solidFill>
                <a:latin typeface="Arial" pitchFamily="34" charset="0"/>
                <a:ea typeface="宋体" pitchFamily="2" charset="-122"/>
              </a:rPr>
              <a:t>5</a:t>
            </a:r>
          </a:p>
        </p:txBody>
      </p:sp>
      <p:sp>
        <p:nvSpPr>
          <p:cNvPr id="2" name="矩形 1"/>
          <p:cNvSpPr/>
          <p:nvPr/>
        </p:nvSpPr>
        <p:spPr>
          <a:xfrm>
            <a:off x="0" y="51470"/>
            <a:ext cx="180000" cy="1080000"/>
          </a:xfrm>
          <a:prstGeom prst="rect">
            <a:avLst/>
          </a:prstGeom>
          <a:solidFill>
            <a:srgbClr val="91D10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dirty="0"/>
          </a:p>
        </p:txBody>
      </p:sp>
      <p:sp>
        <p:nvSpPr>
          <p:cNvPr id="3" name="矩形 2"/>
          <p:cNvSpPr/>
          <p:nvPr/>
        </p:nvSpPr>
        <p:spPr>
          <a:xfrm>
            <a:off x="0" y="1155593"/>
            <a:ext cx="180000" cy="1080000"/>
          </a:xfrm>
          <a:prstGeom prst="rect">
            <a:avLst/>
          </a:prstGeom>
          <a:solidFill>
            <a:srgbClr val="FFA01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dirty="0"/>
          </a:p>
        </p:txBody>
      </p:sp>
      <p:sp>
        <p:nvSpPr>
          <p:cNvPr id="4" name="矩形 3"/>
          <p:cNvSpPr/>
          <p:nvPr/>
        </p:nvSpPr>
        <p:spPr>
          <a:xfrm>
            <a:off x="0" y="2259716"/>
            <a:ext cx="180000" cy="1080000"/>
          </a:xfrm>
          <a:prstGeom prst="rect">
            <a:avLst/>
          </a:prstGeom>
          <a:solidFill>
            <a:srgbClr val="00C5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dirty="0"/>
          </a:p>
        </p:txBody>
      </p:sp>
      <p:sp>
        <p:nvSpPr>
          <p:cNvPr id="5" name="矩形 4"/>
          <p:cNvSpPr/>
          <p:nvPr/>
        </p:nvSpPr>
        <p:spPr>
          <a:xfrm>
            <a:off x="0" y="3363595"/>
            <a:ext cx="170180" cy="1080135"/>
          </a:xfrm>
          <a:prstGeom prst="rect">
            <a:avLst/>
          </a:prstGeom>
          <a:solidFill>
            <a:srgbClr val="FF474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dirty="0"/>
          </a:p>
        </p:txBody>
      </p:sp>
      <p:sp>
        <p:nvSpPr>
          <p:cNvPr id="22" name="矩形 21"/>
          <p:cNvSpPr/>
          <p:nvPr/>
        </p:nvSpPr>
        <p:spPr>
          <a:xfrm>
            <a:off x="0" y="4516755"/>
            <a:ext cx="452120" cy="577215"/>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dirty="0"/>
          </a:p>
        </p:txBody>
      </p:sp>
      <p:grpSp>
        <p:nvGrpSpPr>
          <p:cNvPr id="6" name="组合 5"/>
          <p:cNvGrpSpPr/>
          <p:nvPr/>
        </p:nvGrpSpPr>
        <p:grpSpPr>
          <a:xfrm>
            <a:off x="942975" y="1960245"/>
            <a:ext cx="7452995" cy="1631950"/>
            <a:chOff x="1073" y="3558"/>
            <a:chExt cx="17056" cy="3735"/>
          </a:xfrm>
        </p:grpSpPr>
        <p:sp>
          <p:nvSpPr>
            <p:cNvPr id="29" name="椭圆 28"/>
            <p:cNvSpPr/>
            <p:nvPr/>
          </p:nvSpPr>
          <p:spPr>
            <a:xfrm>
              <a:off x="1923" y="4469"/>
              <a:ext cx="2062" cy="2062"/>
            </a:xfrm>
            <a:prstGeom prst="ellipse">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3200">
                <a:solidFill>
                  <a:srgbClr val="FFFFFF"/>
                </a:solidFill>
              </a:endParaRPr>
            </a:p>
          </p:txBody>
        </p:sp>
        <p:sp>
          <p:nvSpPr>
            <p:cNvPr id="30" name="椭圆 29"/>
            <p:cNvSpPr/>
            <p:nvPr/>
          </p:nvSpPr>
          <p:spPr>
            <a:xfrm flipV="1">
              <a:off x="5185" y="4381"/>
              <a:ext cx="2062" cy="2062"/>
            </a:xfrm>
            <a:prstGeom prst="ellipse">
              <a:avLst/>
            </a:prstGeom>
            <a:solidFill>
              <a:schemeClr val="accent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3200">
                <a:solidFill>
                  <a:srgbClr val="FFFFFF"/>
                </a:solidFill>
              </a:endParaRPr>
            </a:p>
          </p:txBody>
        </p:sp>
        <p:sp>
          <p:nvSpPr>
            <p:cNvPr id="31" name="椭圆 30"/>
            <p:cNvSpPr/>
            <p:nvPr/>
          </p:nvSpPr>
          <p:spPr>
            <a:xfrm>
              <a:off x="8450" y="4446"/>
              <a:ext cx="2062" cy="2062"/>
            </a:xfrm>
            <a:prstGeom prst="ellipse">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3200">
                <a:solidFill>
                  <a:srgbClr val="FFFFFF"/>
                </a:solidFill>
              </a:endParaRPr>
            </a:p>
          </p:txBody>
        </p:sp>
        <p:sp>
          <p:nvSpPr>
            <p:cNvPr id="33" name="椭圆 32"/>
            <p:cNvSpPr/>
            <p:nvPr/>
          </p:nvSpPr>
          <p:spPr>
            <a:xfrm flipV="1">
              <a:off x="11712" y="4357"/>
              <a:ext cx="2062" cy="2062"/>
            </a:xfrm>
            <a:prstGeom prst="ellipse">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3200">
                <a:solidFill>
                  <a:srgbClr val="FFFFFF"/>
                </a:solidFill>
              </a:endParaRPr>
            </a:p>
          </p:txBody>
        </p:sp>
        <p:sp>
          <p:nvSpPr>
            <p:cNvPr id="34" name="椭圆 33"/>
            <p:cNvSpPr/>
            <p:nvPr/>
          </p:nvSpPr>
          <p:spPr>
            <a:xfrm>
              <a:off x="14977" y="4409"/>
              <a:ext cx="2062" cy="2062"/>
            </a:xfrm>
            <a:prstGeom prst="ellipse">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3200">
                <a:solidFill>
                  <a:srgbClr val="FFFFFF"/>
                </a:solidFill>
              </a:endParaRPr>
            </a:p>
          </p:txBody>
        </p:sp>
        <p:sp>
          <p:nvSpPr>
            <p:cNvPr id="35" name="任意形状 64"/>
            <p:cNvSpPr/>
            <p:nvPr/>
          </p:nvSpPr>
          <p:spPr>
            <a:xfrm flipV="1">
              <a:off x="14127" y="3558"/>
              <a:ext cx="4002" cy="2313"/>
            </a:xfrm>
            <a:custGeom>
              <a:avLst/>
              <a:gdLst>
                <a:gd name="connsiteX0" fmla="*/ 1495053 w 3181348"/>
                <a:gd name="connsiteY0" fmla="*/ 1838394 h 1838394"/>
                <a:gd name="connsiteX1" fmla="*/ 2983619 w 3181348"/>
                <a:gd name="connsiteY1" fmla="*/ 495090 h 1838394"/>
                <a:gd name="connsiteX2" fmla="*/ 2990107 w 3181348"/>
                <a:gd name="connsiteY2" fmla="*/ 366615 h 1838394"/>
                <a:gd name="connsiteX3" fmla="*/ 3181348 w 3181348"/>
                <a:gd name="connsiteY3" fmla="*/ 366615 h 1838394"/>
                <a:gd name="connsiteX4" fmla="*/ 2795400 w 3181348"/>
                <a:gd name="connsiteY4" fmla="*/ 0 h 1838394"/>
                <a:gd name="connsiteX5" fmla="*/ 2409452 w 3181348"/>
                <a:gd name="connsiteY5" fmla="*/ 366615 h 1838394"/>
                <a:gd name="connsiteX6" fmla="*/ 2599424 w 3181348"/>
                <a:gd name="connsiteY6" fmla="*/ 366615 h 1838394"/>
                <a:gd name="connsiteX7" fmla="*/ 2594954 w 3181348"/>
                <a:gd name="connsiteY7" fmla="*/ 455145 h 1838394"/>
                <a:gd name="connsiteX8" fmla="*/ 1495053 w 3181348"/>
                <a:gd name="connsiteY8" fmla="*/ 1447712 h 1838394"/>
                <a:gd name="connsiteX9" fmla="*/ 395152 w 3181348"/>
                <a:gd name="connsiteY9" fmla="*/ 455145 h 1838394"/>
                <a:gd name="connsiteX10" fmla="*/ 390682 w 3181348"/>
                <a:gd name="connsiteY10" fmla="*/ 366615 h 1838394"/>
                <a:gd name="connsiteX11" fmla="*/ 0 w 3181348"/>
                <a:gd name="connsiteY11" fmla="*/ 366615 h 1838394"/>
                <a:gd name="connsiteX12" fmla="*/ 6487 w 3181348"/>
                <a:gd name="connsiteY12" fmla="*/ 495090 h 1838394"/>
                <a:gd name="connsiteX13" fmla="*/ 1495053 w 3181348"/>
                <a:gd name="connsiteY13" fmla="*/ 1838394 h 18383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181348" h="1838394">
                  <a:moveTo>
                    <a:pt x="1495053" y="1838394"/>
                  </a:moveTo>
                  <a:cubicBezTo>
                    <a:pt x="2269783" y="1838394"/>
                    <a:pt x="2906994" y="1249604"/>
                    <a:pt x="2983619" y="495090"/>
                  </a:cubicBezTo>
                  <a:lnTo>
                    <a:pt x="2990107" y="366615"/>
                  </a:lnTo>
                  <a:lnTo>
                    <a:pt x="3181348" y="366615"/>
                  </a:lnTo>
                  <a:lnTo>
                    <a:pt x="2795400" y="0"/>
                  </a:lnTo>
                  <a:lnTo>
                    <a:pt x="2409452" y="366615"/>
                  </a:lnTo>
                  <a:lnTo>
                    <a:pt x="2599424" y="366615"/>
                  </a:lnTo>
                  <a:lnTo>
                    <a:pt x="2594954" y="455145"/>
                  </a:lnTo>
                  <a:cubicBezTo>
                    <a:pt x="2538336" y="1012655"/>
                    <a:pt x="2067501" y="1447712"/>
                    <a:pt x="1495053" y="1447712"/>
                  </a:cubicBezTo>
                  <a:cubicBezTo>
                    <a:pt x="922605" y="1447712"/>
                    <a:pt x="451771" y="1012655"/>
                    <a:pt x="395152" y="455145"/>
                  </a:cubicBezTo>
                  <a:lnTo>
                    <a:pt x="390682" y="366615"/>
                  </a:lnTo>
                  <a:lnTo>
                    <a:pt x="0" y="366615"/>
                  </a:lnTo>
                  <a:lnTo>
                    <a:pt x="6487" y="495090"/>
                  </a:lnTo>
                  <a:cubicBezTo>
                    <a:pt x="83112" y="1249604"/>
                    <a:pt x="720323" y="1838394"/>
                    <a:pt x="1495053" y="1838394"/>
                  </a:cubicBezTo>
                  <a:close/>
                </a:path>
              </a:pathLst>
            </a:cu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3200">
                <a:solidFill>
                  <a:srgbClr val="FFFFFF"/>
                </a:solidFill>
              </a:endParaRPr>
            </a:p>
          </p:txBody>
        </p:sp>
        <p:sp>
          <p:nvSpPr>
            <p:cNvPr id="36" name="任意形状 65"/>
            <p:cNvSpPr/>
            <p:nvPr/>
          </p:nvSpPr>
          <p:spPr>
            <a:xfrm>
              <a:off x="10862" y="4958"/>
              <a:ext cx="4002" cy="2313"/>
            </a:xfrm>
            <a:custGeom>
              <a:avLst/>
              <a:gdLst>
                <a:gd name="connsiteX0" fmla="*/ 1495053 w 3181348"/>
                <a:gd name="connsiteY0" fmla="*/ 1838394 h 1838394"/>
                <a:gd name="connsiteX1" fmla="*/ 2983619 w 3181348"/>
                <a:gd name="connsiteY1" fmla="*/ 495090 h 1838394"/>
                <a:gd name="connsiteX2" fmla="*/ 2990107 w 3181348"/>
                <a:gd name="connsiteY2" fmla="*/ 366615 h 1838394"/>
                <a:gd name="connsiteX3" fmla="*/ 3181348 w 3181348"/>
                <a:gd name="connsiteY3" fmla="*/ 366615 h 1838394"/>
                <a:gd name="connsiteX4" fmla="*/ 2795400 w 3181348"/>
                <a:gd name="connsiteY4" fmla="*/ 0 h 1838394"/>
                <a:gd name="connsiteX5" fmla="*/ 2409452 w 3181348"/>
                <a:gd name="connsiteY5" fmla="*/ 366615 h 1838394"/>
                <a:gd name="connsiteX6" fmla="*/ 2599424 w 3181348"/>
                <a:gd name="connsiteY6" fmla="*/ 366615 h 1838394"/>
                <a:gd name="connsiteX7" fmla="*/ 2594954 w 3181348"/>
                <a:gd name="connsiteY7" fmla="*/ 455145 h 1838394"/>
                <a:gd name="connsiteX8" fmla="*/ 1495053 w 3181348"/>
                <a:gd name="connsiteY8" fmla="*/ 1447712 h 1838394"/>
                <a:gd name="connsiteX9" fmla="*/ 395152 w 3181348"/>
                <a:gd name="connsiteY9" fmla="*/ 455145 h 1838394"/>
                <a:gd name="connsiteX10" fmla="*/ 390682 w 3181348"/>
                <a:gd name="connsiteY10" fmla="*/ 366615 h 1838394"/>
                <a:gd name="connsiteX11" fmla="*/ 0 w 3181348"/>
                <a:gd name="connsiteY11" fmla="*/ 366615 h 1838394"/>
                <a:gd name="connsiteX12" fmla="*/ 6487 w 3181348"/>
                <a:gd name="connsiteY12" fmla="*/ 495090 h 1838394"/>
                <a:gd name="connsiteX13" fmla="*/ 1495053 w 3181348"/>
                <a:gd name="connsiteY13" fmla="*/ 1838394 h 18383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181348" h="1838394">
                  <a:moveTo>
                    <a:pt x="1495053" y="1838394"/>
                  </a:moveTo>
                  <a:cubicBezTo>
                    <a:pt x="2269783" y="1838394"/>
                    <a:pt x="2906994" y="1249604"/>
                    <a:pt x="2983619" y="495090"/>
                  </a:cubicBezTo>
                  <a:lnTo>
                    <a:pt x="2990107" y="366615"/>
                  </a:lnTo>
                  <a:lnTo>
                    <a:pt x="3181348" y="366615"/>
                  </a:lnTo>
                  <a:lnTo>
                    <a:pt x="2795400" y="0"/>
                  </a:lnTo>
                  <a:lnTo>
                    <a:pt x="2409452" y="366615"/>
                  </a:lnTo>
                  <a:lnTo>
                    <a:pt x="2599424" y="366615"/>
                  </a:lnTo>
                  <a:lnTo>
                    <a:pt x="2594954" y="455145"/>
                  </a:lnTo>
                  <a:cubicBezTo>
                    <a:pt x="2538336" y="1012655"/>
                    <a:pt x="2067501" y="1447712"/>
                    <a:pt x="1495053" y="1447712"/>
                  </a:cubicBezTo>
                  <a:cubicBezTo>
                    <a:pt x="922605" y="1447712"/>
                    <a:pt x="451771" y="1012655"/>
                    <a:pt x="395152" y="455145"/>
                  </a:cubicBezTo>
                  <a:lnTo>
                    <a:pt x="390682" y="366615"/>
                  </a:lnTo>
                  <a:lnTo>
                    <a:pt x="0" y="366615"/>
                  </a:lnTo>
                  <a:lnTo>
                    <a:pt x="6487" y="495090"/>
                  </a:lnTo>
                  <a:cubicBezTo>
                    <a:pt x="83112" y="1249604"/>
                    <a:pt x="720323" y="1838394"/>
                    <a:pt x="1495053" y="1838394"/>
                  </a:cubicBezTo>
                  <a:close/>
                </a:path>
              </a:pathLst>
            </a:custGeom>
            <a:solidFill>
              <a:schemeClr val="accent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3200">
                <a:solidFill>
                  <a:srgbClr val="FFFFFF"/>
                </a:solidFill>
              </a:endParaRPr>
            </a:p>
          </p:txBody>
        </p:sp>
        <p:sp>
          <p:nvSpPr>
            <p:cNvPr id="37" name="任意形状 66"/>
            <p:cNvSpPr/>
            <p:nvPr/>
          </p:nvSpPr>
          <p:spPr>
            <a:xfrm flipV="1">
              <a:off x="7600" y="3594"/>
              <a:ext cx="4002" cy="2313"/>
            </a:xfrm>
            <a:custGeom>
              <a:avLst/>
              <a:gdLst>
                <a:gd name="connsiteX0" fmla="*/ 1495053 w 3181348"/>
                <a:gd name="connsiteY0" fmla="*/ 1838394 h 1838394"/>
                <a:gd name="connsiteX1" fmla="*/ 2983619 w 3181348"/>
                <a:gd name="connsiteY1" fmla="*/ 495090 h 1838394"/>
                <a:gd name="connsiteX2" fmla="*/ 2990107 w 3181348"/>
                <a:gd name="connsiteY2" fmla="*/ 366615 h 1838394"/>
                <a:gd name="connsiteX3" fmla="*/ 3181348 w 3181348"/>
                <a:gd name="connsiteY3" fmla="*/ 366615 h 1838394"/>
                <a:gd name="connsiteX4" fmla="*/ 2795400 w 3181348"/>
                <a:gd name="connsiteY4" fmla="*/ 0 h 1838394"/>
                <a:gd name="connsiteX5" fmla="*/ 2409452 w 3181348"/>
                <a:gd name="connsiteY5" fmla="*/ 366615 h 1838394"/>
                <a:gd name="connsiteX6" fmla="*/ 2599424 w 3181348"/>
                <a:gd name="connsiteY6" fmla="*/ 366615 h 1838394"/>
                <a:gd name="connsiteX7" fmla="*/ 2594954 w 3181348"/>
                <a:gd name="connsiteY7" fmla="*/ 455145 h 1838394"/>
                <a:gd name="connsiteX8" fmla="*/ 1495053 w 3181348"/>
                <a:gd name="connsiteY8" fmla="*/ 1447712 h 1838394"/>
                <a:gd name="connsiteX9" fmla="*/ 395152 w 3181348"/>
                <a:gd name="connsiteY9" fmla="*/ 455145 h 1838394"/>
                <a:gd name="connsiteX10" fmla="*/ 390682 w 3181348"/>
                <a:gd name="connsiteY10" fmla="*/ 366615 h 1838394"/>
                <a:gd name="connsiteX11" fmla="*/ 0 w 3181348"/>
                <a:gd name="connsiteY11" fmla="*/ 366615 h 1838394"/>
                <a:gd name="connsiteX12" fmla="*/ 6487 w 3181348"/>
                <a:gd name="connsiteY12" fmla="*/ 495090 h 1838394"/>
                <a:gd name="connsiteX13" fmla="*/ 1495053 w 3181348"/>
                <a:gd name="connsiteY13" fmla="*/ 1838394 h 18383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181348" h="1838394">
                  <a:moveTo>
                    <a:pt x="1495053" y="1838394"/>
                  </a:moveTo>
                  <a:cubicBezTo>
                    <a:pt x="2269783" y="1838394"/>
                    <a:pt x="2906994" y="1249604"/>
                    <a:pt x="2983619" y="495090"/>
                  </a:cubicBezTo>
                  <a:lnTo>
                    <a:pt x="2990107" y="366615"/>
                  </a:lnTo>
                  <a:lnTo>
                    <a:pt x="3181348" y="366615"/>
                  </a:lnTo>
                  <a:lnTo>
                    <a:pt x="2795400" y="0"/>
                  </a:lnTo>
                  <a:lnTo>
                    <a:pt x="2409452" y="366615"/>
                  </a:lnTo>
                  <a:lnTo>
                    <a:pt x="2599424" y="366615"/>
                  </a:lnTo>
                  <a:lnTo>
                    <a:pt x="2594954" y="455145"/>
                  </a:lnTo>
                  <a:cubicBezTo>
                    <a:pt x="2538336" y="1012655"/>
                    <a:pt x="2067501" y="1447712"/>
                    <a:pt x="1495053" y="1447712"/>
                  </a:cubicBezTo>
                  <a:cubicBezTo>
                    <a:pt x="922605" y="1447712"/>
                    <a:pt x="451771" y="1012655"/>
                    <a:pt x="395152" y="455145"/>
                  </a:cubicBezTo>
                  <a:lnTo>
                    <a:pt x="390682" y="366615"/>
                  </a:lnTo>
                  <a:lnTo>
                    <a:pt x="0" y="366615"/>
                  </a:lnTo>
                  <a:lnTo>
                    <a:pt x="6487" y="495090"/>
                  </a:lnTo>
                  <a:cubicBezTo>
                    <a:pt x="83112" y="1249604"/>
                    <a:pt x="720323" y="1838394"/>
                    <a:pt x="1495053" y="1838394"/>
                  </a:cubicBezTo>
                  <a:close/>
                </a:path>
              </a:pathLst>
            </a:cu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3200">
                <a:solidFill>
                  <a:srgbClr val="FFFFFF"/>
                </a:solidFill>
              </a:endParaRPr>
            </a:p>
          </p:txBody>
        </p:sp>
        <p:sp>
          <p:nvSpPr>
            <p:cNvPr id="38" name="任意形状 67"/>
            <p:cNvSpPr/>
            <p:nvPr/>
          </p:nvSpPr>
          <p:spPr>
            <a:xfrm>
              <a:off x="4335" y="4981"/>
              <a:ext cx="4002" cy="2313"/>
            </a:xfrm>
            <a:custGeom>
              <a:avLst/>
              <a:gdLst>
                <a:gd name="connsiteX0" fmla="*/ 1495053 w 3181348"/>
                <a:gd name="connsiteY0" fmla="*/ 1838394 h 1838394"/>
                <a:gd name="connsiteX1" fmla="*/ 2983619 w 3181348"/>
                <a:gd name="connsiteY1" fmla="*/ 495090 h 1838394"/>
                <a:gd name="connsiteX2" fmla="*/ 2990107 w 3181348"/>
                <a:gd name="connsiteY2" fmla="*/ 366615 h 1838394"/>
                <a:gd name="connsiteX3" fmla="*/ 3181348 w 3181348"/>
                <a:gd name="connsiteY3" fmla="*/ 366615 h 1838394"/>
                <a:gd name="connsiteX4" fmla="*/ 2795400 w 3181348"/>
                <a:gd name="connsiteY4" fmla="*/ 0 h 1838394"/>
                <a:gd name="connsiteX5" fmla="*/ 2409452 w 3181348"/>
                <a:gd name="connsiteY5" fmla="*/ 366615 h 1838394"/>
                <a:gd name="connsiteX6" fmla="*/ 2599424 w 3181348"/>
                <a:gd name="connsiteY6" fmla="*/ 366615 h 1838394"/>
                <a:gd name="connsiteX7" fmla="*/ 2594954 w 3181348"/>
                <a:gd name="connsiteY7" fmla="*/ 455145 h 1838394"/>
                <a:gd name="connsiteX8" fmla="*/ 1495053 w 3181348"/>
                <a:gd name="connsiteY8" fmla="*/ 1447712 h 1838394"/>
                <a:gd name="connsiteX9" fmla="*/ 395152 w 3181348"/>
                <a:gd name="connsiteY9" fmla="*/ 455145 h 1838394"/>
                <a:gd name="connsiteX10" fmla="*/ 390682 w 3181348"/>
                <a:gd name="connsiteY10" fmla="*/ 366615 h 1838394"/>
                <a:gd name="connsiteX11" fmla="*/ 0 w 3181348"/>
                <a:gd name="connsiteY11" fmla="*/ 366615 h 1838394"/>
                <a:gd name="connsiteX12" fmla="*/ 6487 w 3181348"/>
                <a:gd name="connsiteY12" fmla="*/ 495090 h 1838394"/>
                <a:gd name="connsiteX13" fmla="*/ 1495053 w 3181348"/>
                <a:gd name="connsiteY13" fmla="*/ 1838394 h 18383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181348" h="1838394">
                  <a:moveTo>
                    <a:pt x="1495053" y="1838394"/>
                  </a:moveTo>
                  <a:cubicBezTo>
                    <a:pt x="2269783" y="1838394"/>
                    <a:pt x="2906994" y="1249604"/>
                    <a:pt x="2983619" y="495090"/>
                  </a:cubicBezTo>
                  <a:lnTo>
                    <a:pt x="2990107" y="366615"/>
                  </a:lnTo>
                  <a:lnTo>
                    <a:pt x="3181348" y="366615"/>
                  </a:lnTo>
                  <a:lnTo>
                    <a:pt x="2795400" y="0"/>
                  </a:lnTo>
                  <a:lnTo>
                    <a:pt x="2409452" y="366615"/>
                  </a:lnTo>
                  <a:lnTo>
                    <a:pt x="2599424" y="366615"/>
                  </a:lnTo>
                  <a:lnTo>
                    <a:pt x="2594954" y="455145"/>
                  </a:lnTo>
                  <a:cubicBezTo>
                    <a:pt x="2538336" y="1012655"/>
                    <a:pt x="2067501" y="1447712"/>
                    <a:pt x="1495053" y="1447712"/>
                  </a:cubicBezTo>
                  <a:cubicBezTo>
                    <a:pt x="922605" y="1447712"/>
                    <a:pt x="451771" y="1012655"/>
                    <a:pt x="395152" y="455145"/>
                  </a:cubicBezTo>
                  <a:lnTo>
                    <a:pt x="390682" y="366615"/>
                  </a:lnTo>
                  <a:lnTo>
                    <a:pt x="0" y="366615"/>
                  </a:lnTo>
                  <a:lnTo>
                    <a:pt x="6487" y="495090"/>
                  </a:lnTo>
                  <a:cubicBezTo>
                    <a:pt x="83112" y="1249604"/>
                    <a:pt x="720323" y="1838394"/>
                    <a:pt x="1495053" y="1838394"/>
                  </a:cubicBezTo>
                  <a:close/>
                </a:path>
              </a:pathLst>
            </a:custGeom>
            <a:solidFill>
              <a:schemeClr val="accent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3200">
                <a:solidFill>
                  <a:srgbClr val="FFFFFF"/>
                </a:solidFill>
              </a:endParaRPr>
            </a:p>
          </p:txBody>
        </p:sp>
        <p:sp>
          <p:nvSpPr>
            <p:cNvPr id="39" name="任意形状 68"/>
            <p:cNvSpPr/>
            <p:nvPr/>
          </p:nvSpPr>
          <p:spPr>
            <a:xfrm flipV="1">
              <a:off x="1073" y="3618"/>
              <a:ext cx="4002" cy="2313"/>
            </a:xfrm>
            <a:custGeom>
              <a:avLst/>
              <a:gdLst>
                <a:gd name="connsiteX0" fmla="*/ 1495053 w 3181348"/>
                <a:gd name="connsiteY0" fmla="*/ 1838394 h 1838394"/>
                <a:gd name="connsiteX1" fmla="*/ 2983619 w 3181348"/>
                <a:gd name="connsiteY1" fmla="*/ 495090 h 1838394"/>
                <a:gd name="connsiteX2" fmla="*/ 2990107 w 3181348"/>
                <a:gd name="connsiteY2" fmla="*/ 366615 h 1838394"/>
                <a:gd name="connsiteX3" fmla="*/ 3181348 w 3181348"/>
                <a:gd name="connsiteY3" fmla="*/ 366615 h 1838394"/>
                <a:gd name="connsiteX4" fmla="*/ 2795400 w 3181348"/>
                <a:gd name="connsiteY4" fmla="*/ 0 h 1838394"/>
                <a:gd name="connsiteX5" fmla="*/ 2409452 w 3181348"/>
                <a:gd name="connsiteY5" fmla="*/ 366615 h 1838394"/>
                <a:gd name="connsiteX6" fmla="*/ 2599424 w 3181348"/>
                <a:gd name="connsiteY6" fmla="*/ 366615 h 1838394"/>
                <a:gd name="connsiteX7" fmla="*/ 2594954 w 3181348"/>
                <a:gd name="connsiteY7" fmla="*/ 455145 h 1838394"/>
                <a:gd name="connsiteX8" fmla="*/ 1495053 w 3181348"/>
                <a:gd name="connsiteY8" fmla="*/ 1447712 h 1838394"/>
                <a:gd name="connsiteX9" fmla="*/ 395152 w 3181348"/>
                <a:gd name="connsiteY9" fmla="*/ 455145 h 1838394"/>
                <a:gd name="connsiteX10" fmla="*/ 390682 w 3181348"/>
                <a:gd name="connsiteY10" fmla="*/ 366615 h 1838394"/>
                <a:gd name="connsiteX11" fmla="*/ 0 w 3181348"/>
                <a:gd name="connsiteY11" fmla="*/ 366615 h 1838394"/>
                <a:gd name="connsiteX12" fmla="*/ 6487 w 3181348"/>
                <a:gd name="connsiteY12" fmla="*/ 495090 h 1838394"/>
                <a:gd name="connsiteX13" fmla="*/ 1495053 w 3181348"/>
                <a:gd name="connsiteY13" fmla="*/ 1838394 h 18383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181348" h="1838394">
                  <a:moveTo>
                    <a:pt x="1495053" y="1838394"/>
                  </a:moveTo>
                  <a:cubicBezTo>
                    <a:pt x="2269783" y="1838394"/>
                    <a:pt x="2906994" y="1249604"/>
                    <a:pt x="2983619" y="495090"/>
                  </a:cubicBezTo>
                  <a:lnTo>
                    <a:pt x="2990107" y="366615"/>
                  </a:lnTo>
                  <a:lnTo>
                    <a:pt x="3181348" y="366615"/>
                  </a:lnTo>
                  <a:lnTo>
                    <a:pt x="2795400" y="0"/>
                  </a:lnTo>
                  <a:lnTo>
                    <a:pt x="2409452" y="366615"/>
                  </a:lnTo>
                  <a:lnTo>
                    <a:pt x="2599424" y="366615"/>
                  </a:lnTo>
                  <a:lnTo>
                    <a:pt x="2594954" y="455145"/>
                  </a:lnTo>
                  <a:cubicBezTo>
                    <a:pt x="2538336" y="1012655"/>
                    <a:pt x="2067501" y="1447712"/>
                    <a:pt x="1495053" y="1447712"/>
                  </a:cubicBezTo>
                  <a:cubicBezTo>
                    <a:pt x="922605" y="1447712"/>
                    <a:pt x="451771" y="1012655"/>
                    <a:pt x="395152" y="455145"/>
                  </a:cubicBezTo>
                  <a:lnTo>
                    <a:pt x="390682" y="366615"/>
                  </a:lnTo>
                  <a:lnTo>
                    <a:pt x="0" y="366615"/>
                  </a:lnTo>
                  <a:lnTo>
                    <a:pt x="6487" y="495090"/>
                  </a:lnTo>
                  <a:cubicBezTo>
                    <a:pt x="83112" y="1249604"/>
                    <a:pt x="720323" y="1838394"/>
                    <a:pt x="1495053" y="1838394"/>
                  </a:cubicBezTo>
                  <a:close/>
                </a:path>
              </a:pathLst>
            </a:cu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3200">
                <a:solidFill>
                  <a:srgbClr val="FFFFFF"/>
                </a:solidFill>
              </a:endParaRPr>
            </a:p>
          </p:txBody>
        </p:sp>
        <p:grpSp>
          <p:nvGrpSpPr>
            <p:cNvPr id="40" name="组 69"/>
            <p:cNvGrpSpPr/>
            <p:nvPr/>
          </p:nvGrpSpPr>
          <p:grpSpPr>
            <a:xfrm>
              <a:off x="2644" y="5026"/>
              <a:ext cx="620" cy="995"/>
              <a:chOff x="898525" y="1076325"/>
              <a:chExt cx="504825" cy="809625"/>
            </a:xfrm>
            <a:solidFill>
              <a:schemeClr val="bg1"/>
            </a:solidFill>
            <a:effectLst/>
          </p:grpSpPr>
          <p:sp>
            <p:nvSpPr>
              <p:cNvPr id="41" name="Freeform 44"/>
              <p:cNvSpPr/>
              <p:nvPr/>
            </p:nvSpPr>
            <p:spPr bwMode="auto">
              <a:xfrm>
                <a:off x="1028700" y="1736725"/>
                <a:ext cx="247650" cy="50800"/>
              </a:xfrm>
              <a:custGeom>
                <a:avLst/>
                <a:gdLst/>
                <a:ahLst/>
                <a:cxnLst>
                  <a:cxn ang="0">
                    <a:pos x="140" y="0"/>
                  </a:cxn>
                  <a:cxn ang="0">
                    <a:pos x="16" y="0"/>
                  </a:cxn>
                  <a:cxn ang="0">
                    <a:pos x="16" y="0"/>
                  </a:cxn>
                  <a:cxn ang="0">
                    <a:pos x="10" y="0"/>
                  </a:cxn>
                  <a:cxn ang="0">
                    <a:pos x="4" y="4"/>
                  </a:cxn>
                  <a:cxn ang="0">
                    <a:pos x="2" y="10"/>
                  </a:cxn>
                  <a:cxn ang="0">
                    <a:pos x="0" y="16"/>
                  </a:cxn>
                  <a:cxn ang="0">
                    <a:pos x="0" y="16"/>
                  </a:cxn>
                  <a:cxn ang="0">
                    <a:pos x="2" y="22"/>
                  </a:cxn>
                  <a:cxn ang="0">
                    <a:pos x="4" y="28"/>
                  </a:cxn>
                  <a:cxn ang="0">
                    <a:pos x="10" y="32"/>
                  </a:cxn>
                  <a:cxn ang="0">
                    <a:pos x="16" y="32"/>
                  </a:cxn>
                  <a:cxn ang="0">
                    <a:pos x="140" y="32"/>
                  </a:cxn>
                  <a:cxn ang="0">
                    <a:pos x="140" y="32"/>
                  </a:cxn>
                  <a:cxn ang="0">
                    <a:pos x="146" y="32"/>
                  </a:cxn>
                  <a:cxn ang="0">
                    <a:pos x="152" y="28"/>
                  </a:cxn>
                  <a:cxn ang="0">
                    <a:pos x="154" y="22"/>
                  </a:cxn>
                  <a:cxn ang="0">
                    <a:pos x="156" y="16"/>
                  </a:cxn>
                  <a:cxn ang="0">
                    <a:pos x="156" y="16"/>
                  </a:cxn>
                  <a:cxn ang="0">
                    <a:pos x="154" y="10"/>
                  </a:cxn>
                  <a:cxn ang="0">
                    <a:pos x="152" y="4"/>
                  </a:cxn>
                  <a:cxn ang="0">
                    <a:pos x="146" y="0"/>
                  </a:cxn>
                  <a:cxn ang="0">
                    <a:pos x="140" y="0"/>
                  </a:cxn>
                  <a:cxn ang="0">
                    <a:pos x="140" y="0"/>
                  </a:cxn>
                </a:cxnLst>
                <a:rect l="0" t="0" r="r" b="b"/>
                <a:pathLst>
                  <a:path w="156" h="32">
                    <a:moveTo>
                      <a:pt x="140" y="0"/>
                    </a:moveTo>
                    <a:lnTo>
                      <a:pt x="16" y="0"/>
                    </a:lnTo>
                    <a:lnTo>
                      <a:pt x="16" y="0"/>
                    </a:lnTo>
                    <a:lnTo>
                      <a:pt x="10" y="0"/>
                    </a:lnTo>
                    <a:lnTo>
                      <a:pt x="4" y="4"/>
                    </a:lnTo>
                    <a:lnTo>
                      <a:pt x="2" y="10"/>
                    </a:lnTo>
                    <a:lnTo>
                      <a:pt x="0" y="16"/>
                    </a:lnTo>
                    <a:lnTo>
                      <a:pt x="0" y="16"/>
                    </a:lnTo>
                    <a:lnTo>
                      <a:pt x="2" y="22"/>
                    </a:lnTo>
                    <a:lnTo>
                      <a:pt x="4" y="28"/>
                    </a:lnTo>
                    <a:lnTo>
                      <a:pt x="10" y="32"/>
                    </a:lnTo>
                    <a:lnTo>
                      <a:pt x="16" y="32"/>
                    </a:lnTo>
                    <a:lnTo>
                      <a:pt x="140" y="32"/>
                    </a:lnTo>
                    <a:lnTo>
                      <a:pt x="140" y="32"/>
                    </a:lnTo>
                    <a:lnTo>
                      <a:pt x="146" y="32"/>
                    </a:lnTo>
                    <a:lnTo>
                      <a:pt x="152" y="28"/>
                    </a:lnTo>
                    <a:lnTo>
                      <a:pt x="154" y="22"/>
                    </a:lnTo>
                    <a:lnTo>
                      <a:pt x="156" y="16"/>
                    </a:lnTo>
                    <a:lnTo>
                      <a:pt x="156" y="16"/>
                    </a:lnTo>
                    <a:lnTo>
                      <a:pt x="154" y="10"/>
                    </a:lnTo>
                    <a:lnTo>
                      <a:pt x="152" y="4"/>
                    </a:lnTo>
                    <a:lnTo>
                      <a:pt x="146" y="0"/>
                    </a:lnTo>
                    <a:lnTo>
                      <a:pt x="140" y="0"/>
                    </a:lnTo>
                    <a:lnTo>
                      <a:pt x="140" y="0"/>
                    </a:lnTo>
                    <a:close/>
                  </a:path>
                </a:pathLst>
              </a:custGeom>
              <a:grpFill/>
              <a:ln w="9525">
                <a:noFill/>
                <a:round/>
              </a:ln>
            </p:spPr>
            <p:txBody>
              <a:bodyPr vert="horz" wrap="square" lIns="121920" tIns="60960" rIns="121920" bIns="60960" numCol="1" anchor="t" anchorCtr="0" compatLnSpc="1"/>
              <a:lstStyle/>
              <a:p>
                <a:endParaRPr lang="zh-CN" altLang="en-US" sz="3200" u="sng">
                  <a:solidFill>
                    <a:srgbClr val="000000"/>
                  </a:solidFill>
                </a:endParaRPr>
              </a:p>
            </p:txBody>
          </p:sp>
          <p:sp>
            <p:nvSpPr>
              <p:cNvPr id="42" name="Freeform 45"/>
              <p:cNvSpPr/>
              <p:nvPr/>
            </p:nvSpPr>
            <p:spPr bwMode="auto">
              <a:xfrm>
                <a:off x="1028700" y="1831975"/>
                <a:ext cx="247650" cy="53975"/>
              </a:xfrm>
              <a:custGeom>
                <a:avLst/>
                <a:gdLst/>
                <a:ahLst/>
                <a:cxnLst>
                  <a:cxn ang="0">
                    <a:pos x="140" y="0"/>
                  </a:cxn>
                  <a:cxn ang="0">
                    <a:pos x="16" y="0"/>
                  </a:cxn>
                  <a:cxn ang="0">
                    <a:pos x="16" y="0"/>
                  </a:cxn>
                  <a:cxn ang="0">
                    <a:pos x="10" y="2"/>
                  </a:cxn>
                  <a:cxn ang="0">
                    <a:pos x="4" y="4"/>
                  </a:cxn>
                  <a:cxn ang="0">
                    <a:pos x="2" y="10"/>
                  </a:cxn>
                  <a:cxn ang="0">
                    <a:pos x="0" y="16"/>
                  </a:cxn>
                  <a:cxn ang="0">
                    <a:pos x="0" y="16"/>
                  </a:cxn>
                  <a:cxn ang="0">
                    <a:pos x="2" y="24"/>
                  </a:cxn>
                  <a:cxn ang="0">
                    <a:pos x="4" y="28"/>
                  </a:cxn>
                  <a:cxn ang="0">
                    <a:pos x="10" y="32"/>
                  </a:cxn>
                  <a:cxn ang="0">
                    <a:pos x="16" y="34"/>
                  </a:cxn>
                  <a:cxn ang="0">
                    <a:pos x="140" y="34"/>
                  </a:cxn>
                  <a:cxn ang="0">
                    <a:pos x="140" y="34"/>
                  </a:cxn>
                  <a:cxn ang="0">
                    <a:pos x="146" y="32"/>
                  </a:cxn>
                  <a:cxn ang="0">
                    <a:pos x="152" y="28"/>
                  </a:cxn>
                  <a:cxn ang="0">
                    <a:pos x="154" y="24"/>
                  </a:cxn>
                  <a:cxn ang="0">
                    <a:pos x="156" y="16"/>
                  </a:cxn>
                  <a:cxn ang="0">
                    <a:pos x="156" y="16"/>
                  </a:cxn>
                  <a:cxn ang="0">
                    <a:pos x="154" y="10"/>
                  </a:cxn>
                  <a:cxn ang="0">
                    <a:pos x="152" y="4"/>
                  </a:cxn>
                  <a:cxn ang="0">
                    <a:pos x="146" y="2"/>
                  </a:cxn>
                  <a:cxn ang="0">
                    <a:pos x="140" y="0"/>
                  </a:cxn>
                  <a:cxn ang="0">
                    <a:pos x="140" y="0"/>
                  </a:cxn>
                </a:cxnLst>
                <a:rect l="0" t="0" r="r" b="b"/>
                <a:pathLst>
                  <a:path w="156" h="34">
                    <a:moveTo>
                      <a:pt x="140" y="0"/>
                    </a:moveTo>
                    <a:lnTo>
                      <a:pt x="16" y="0"/>
                    </a:lnTo>
                    <a:lnTo>
                      <a:pt x="16" y="0"/>
                    </a:lnTo>
                    <a:lnTo>
                      <a:pt x="10" y="2"/>
                    </a:lnTo>
                    <a:lnTo>
                      <a:pt x="4" y="4"/>
                    </a:lnTo>
                    <a:lnTo>
                      <a:pt x="2" y="10"/>
                    </a:lnTo>
                    <a:lnTo>
                      <a:pt x="0" y="16"/>
                    </a:lnTo>
                    <a:lnTo>
                      <a:pt x="0" y="16"/>
                    </a:lnTo>
                    <a:lnTo>
                      <a:pt x="2" y="24"/>
                    </a:lnTo>
                    <a:lnTo>
                      <a:pt x="4" y="28"/>
                    </a:lnTo>
                    <a:lnTo>
                      <a:pt x="10" y="32"/>
                    </a:lnTo>
                    <a:lnTo>
                      <a:pt x="16" y="34"/>
                    </a:lnTo>
                    <a:lnTo>
                      <a:pt x="140" y="34"/>
                    </a:lnTo>
                    <a:lnTo>
                      <a:pt x="140" y="34"/>
                    </a:lnTo>
                    <a:lnTo>
                      <a:pt x="146" y="32"/>
                    </a:lnTo>
                    <a:lnTo>
                      <a:pt x="152" y="28"/>
                    </a:lnTo>
                    <a:lnTo>
                      <a:pt x="154" y="24"/>
                    </a:lnTo>
                    <a:lnTo>
                      <a:pt x="156" y="16"/>
                    </a:lnTo>
                    <a:lnTo>
                      <a:pt x="156" y="16"/>
                    </a:lnTo>
                    <a:lnTo>
                      <a:pt x="154" y="10"/>
                    </a:lnTo>
                    <a:lnTo>
                      <a:pt x="152" y="4"/>
                    </a:lnTo>
                    <a:lnTo>
                      <a:pt x="146" y="2"/>
                    </a:lnTo>
                    <a:lnTo>
                      <a:pt x="140" y="0"/>
                    </a:lnTo>
                    <a:lnTo>
                      <a:pt x="140" y="0"/>
                    </a:lnTo>
                    <a:close/>
                  </a:path>
                </a:pathLst>
              </a:custGeom>
              <a:grpFill/>
              <a:ln w="9525">
                <a:noFill/>
                <a:round/>
              </a:ln>
            </p:spPr>
            <p:txBody>
              <a:bodyPr vert="horz" wrap="square" lIns="121920" tIns="60960" rIns="121920" bIns="60960" numCol="1" anchor="t" anchorCtr="0" compatLnSpc="1"/>
              <a:lstStyle/>
              <a:p>
                <a:endParaRPr lang="zh-CN" altLang="en-US" sz="3200" u="sng">
                  <a:solidFill>
                    <a:srgbClr val="000000"/>
                  </a:solidFill>
                </a:endParaRPr>
              </a:p>
            </p:txBody>
          </p:sp>
          <p:sp>
            <p:nvSpPr>
              <p:cNvPr id="43" name="Freeform 46"/>
              <p:cNvSpPr>
                <a:spLocks noEditPoints="1"/>
              </p:cNvSpPr>
              <p:nvPr/>
            </p:nvSpPr>
            <p:spPr bwMode="auto">
              <a:xfrm>
                <a:off x="898525" y="1076325"/>
                <a:ext cx="504825" cy="615950"/>
              </a:xfrm>
              <a:custGeom>
                <a:avLst/>
                <a:gdLst/>
                <a:ahLst/>
                <a:cxnLst>
                  <a:cxn ang="0">
                    <a:pos x="160" y="0"/>
                  </a:cxn>
                  <a:cxn ang="0">
                    <a:pos x="152" y="0"/>
                  </a:cxn>
                  <a:cxn ang="0">
                    <a:pos x="106" y="10"/>
                  </a:cxn>
                  <a:cxn ang="0">
                    <a:pos x="66" y="30"/>
                  </a:cxn>
                  <a:cxn ang="0">
                    <a:pos x="34" y="60"/>
                  </a:cxn>
                  <a:cxn ang="0">
                    <a:pos x="12" y="98"/>
                  </a:cxn>
                  <a:cxn ang="0">
                    <a:pos x="2" y="144"/>
                  </a:cxn>
                  <a:cxn ang="0">
                    <a:pos x="2" y="176"/>
                  </a:cxn>
                  <a:cxn ang="0">
                    <a:pos x="18" y="226"/>
                  </a:cxn>
                  <a:cxn ang="0">
                    <a:pos x="60" y="282"/>
                  </a:cxn>
                  <a:cxn ang="0">
                    <a:pos x="74" y="300"/>
                  </a:cxn>
                  <a:cxn ang="0">
                    <a:pos x="80" y="322"/>
                  </a:cxn>
                  <a:cxn ang="0">
                    <a:pos x="82" y="354"/>
                  </a:cxn>
                  <a:cxn ang="0">
                    <a:pos x="88" y="372"/>
                  </a:cxn>
                  <a:cxn ang="0">
                    <a:pos x="102" y="384"/>
                  </a:cxn>
                  <a:cxn ang="0">
                    <a:pos x="158" y="388"/>
                  </a:cxn>
                  <a:cxn ang="0">
                    <a:pos x="202" y="388"/>
                  </a:cxn>
                  <a:cxn ang="0">
                    <a:pos x="222" y="382"/>
                  </a:cxn>
                  <a:cxn ang="0">
                    <a:pos x="234" y="366"/>
                  </a:cxn>
                  <a:cxn ang="0">
                    <a:pos x="236" y="340"/>
                  </a:cxn>
                  <a:cxn ang="0">
                    <a:pos x="242" y="306"/>
                  </a:cxn>
                  <a:cxn ang="0">
                    <a:pos x="250" y="292"/>
                  </a:cxn>
                  <a:cxn ang="0">
                    <a:pos x="282" y="256"/>
                  </a:cxn>
                  <a:cxn ang="0">
                    <a:pos x="308" y="210"/>
                  </a:cxn>
                  <a:cxn ang="0">
                    <a:pos x="318" y="158"/>
                  </a:cxn>
                  <a:cxn ang="0">
                    <a:pos x="314" y="128"/>
                  </a:cxn>
                  <a:cxn ang="0">
                    <a:pos x="300" y="86"/>
                  </a:cxn>
                  <a:cxn ang="0">
                    <a:pos x="274" y="50"/>
                  </a:cxn>
                  <a:cxn ang="0">
                    <a:pos x="240" y="22"/>
                  </a:cxn>
                  <a:cxn ang="0">
                    <a:pos x="198" y="6"/>
                  </a:cxn>
                  <a:cxn ang="0">
                    <a:pos x="168" y="0"/>
                  </a:cxn>
                  <a:cxn ang="0">
                    <a:pos x="258" y="164"/>
                  </a:cxn>
                  <a:cxn ang="0">
                    <a:pos x="246" y="146"/>
                  </a:cxn>
                  <a:cxn ang="0">
                    <a:pos x="240" y="120"/>
                  </a:cxn>
                  <a:cxn ang="0">
                    <a:pos x="216" y="88"/>
                  </a:cxn>
                  <a:cxn ang="0">
                    <a:pos x="178" y="74"/>
                  </a:cxn>
                  <a:cxn ang="0">
                    <a:pos x="164" y="68"/>
                  </a:cxn>
                  <a:cxn ang="0">
                    <a:pos x="158" y="52"/>
                  </a:cxn>
                  <a:cxn ang="0">
                    <a:pos x="172" y="34"/>
                  </a:cxn>
                  <a:cxn ang="0">
                    <a:pos x="202" y="36"/>
                  </a:cxn>
                  <a:cxn ang="0">
                    <a:pos x="256" y="68"/>
                  </a:cxn>
                  <a:cxn ang="0">
                    <a:pos x="284" y="124"/>
                  </a:cxn>
                  <a:cxn ang="0">
                    <a:pos x="284" y="154"/>
                  </a:cxn>
                  <a:cxn ang="0">
                    <a:pos x="266" y="166"/>
                  </a:cxn>
                </a:cxnLst>
                <a:rect l="0" t="0" r="r" b="b"/>
                <a:pathLst>
                  <a:path w="318" h="388">
                    <a:moveTo>
                      <a:pt x="168" y="0"/>
                    </a:moveTo>
                    <a:lnTo>
                      <a:pt x="168" y="0"/>
                    </a:lnTo>
                    <a:lnTo>
                      <a:pt x="160" y="0"/>
                    </a:lnTo>
                    <a:lnTo>
                      <a:pt x="160" y="0"/>
                    </a:lnTo>
                    <a:lnTo>
                      <a:pt x="152" y="0"/>
                    </a:lnTo>
                    <a:lnTo>
                      <a:pt x="152" y="0"/>
                    </a:lnTo>
                    <a:lnTo>
                      <a:pt x="136" y="2"/>
                    </a:lnTo>
                    <a:lnTo>
                      <a:pt x="120" y="4"/>
                    </a:lnTo>
                    <a:lnTo>
                      <a:pt x="106" y="10"/>
                    </a:lnTo>
                    <a:lnTo>
                      <a:pt x="92" y="16"/>
                    </a:lnTo>
                    <a:lnTo>
                      <a:pt x="80" y="22"/>
                    </a:lnTo>
                    <a:lnTo>
                      <a:pt x="66" y="30"/>
                    </a:lnTo>
                    <a:lnTo>
                      <a:pt x="56" y="40"/>
                    </a:lnTo>
                    <a:lnTo>
                      <a:pt x="44" y="50"/>
                    </a:lnTo>
                    <a:lnTo>
                      <a:pt x="34" y="60"/>
                    </a:lnTo>
                    <a:lnTo>
                      <a:pt x="26" y="72"/>
                    </a:lnTo>
                    <a:lnTo>
                      <a:pt x="18" y="86"/>
                    </a:lnTo>
                    <a:lnTo>
                      <a:pt x="12" y="98"/>
                    </a:lnTo>
                    <a:lnTo>
                      <a:pt x="8" y="114"/>
                    </a:lnTo>
                    <a:lnTo>
                      <a:pt x="4" y="128"/>
                    </a:lnTo>
                    <a:lnTo>
                      <a:pt x="2" y="144"/>
                    </a:lnTo>
                    <a:lnTo>
                      <a:pt x="0" y="158"/>
                    </a:lnTo>
                    <a:lnTo>
                      <a:pt x="0" y="158"/>
                    </a:lnTo>
                    <a:lnTo>
                      <a:pt x="2" y="176"/>
                    </a:lnTo>
                    <a:lnTo>
                      <a:pt x="6" y="192"/>
                    </a:lnTo>
                    <a:lnTo>
                      <a:pt x="10" y="210"/>
                    </a:lnTo>
                    <a:lnTo>
                      <a:pt x="18" y="226"/>
                    </a:lnTo>
                    <a:lnTo>
                      <a:pt x="26" y="240"/>
                    </a:lnTo>
                    <a:lnTo>
                      <a:pt x="36" y="256"/>
                    </a:lnTo>
                    <a:lnTo>
                      <a:pt x="60" y="282"/>
                    </a:lnTo>
                    <a:lnTo>
                      <a:pt x="60" y="282"/>
                    </a:lnTo>
                    <a:lnTo>
                      <a:pt x="68" y="292"/>
                    </a:lnTo>
                    <a:lnTo>
                      <a:pt x="74" y="300"/>
                    </a:lnTo>
                    <a:lnTo>
                      <a:pt x="78" y="306"/>
                    </a:lnTo>
                    <a:lnTo>
                      <a:pt x="78" y="306"/>
                    </a:lnTo>
                    <a:lnTo>
                      <a:pt x="80" y="322"/>
                    </a:lnTo>
                    <a:lnTo>
                      <a:pt x="82" y="340"/>
                    </a:lnTo>
                    <a:lnTo>
                      <a:pt x="82" y="354"/>
                    </a:lnTo>
                    <a:lnTo>
                      <a:pt x="82" y="354"/>
                    </a:lnTo>
                    <a:lnTo>
                      <a:pt x="82" y="360"/>
                    </a:lnTo>
                    <a:lnTo>
                      <a:pt x="84" y="366"/>
                    </a:lnTo>
                    <a:lnTo>
                      <a:pt x="88" y="372"/>
                    </a:lnTo>
                    <a:lnTo>
                      <a:pt x="92" y="378"/>
                    </a:lnTo>
                    <a:lnTo>
                      <a:pt x="96" y="382"/>
                    </a:lnTo>
                    <a:lnTo>
                      <a:pt x="102" y="384"/>
                    </a:lnTo>
                    <a:lnTo>
                      <a:pt x="110" y="386"/>
                    </a:lnTo>
                    <a:lnTo>
                      <a:pt x="116" y="388"/>
                    </a:lnTo>
                    <a:lnTo>
                      <a:pt x="158" y="388"/>
                    </a:lnTo>
                    <a:lnTo>
                      <a:pt x="160" y="388"/>
                    </a:lnTo>
                    <a:lnTo>
                      <a:pt x="202" y="388"/>
                    </a:lnTo>
                    <a:lnTo>
                      <a:pt x="202" y="388"/>
                    </a:lnTo>
                    <a:lnTo>
                      <a:pt x="210" y="386"/>
                    </a:lnTo>
                    <a:lnTo>
                      <a:pt x="216" y="384"/>
                    </a:lnTo>
                    <a:lnTo>
                      <a:pt x="222" y="382"/>
                    </a:lnTo>
                    <a:lnTo>
                      <a:pt x="226" y="378"/>
                    </a:lnTo>
                    <a:lnTo>
                      <a:pt x="230" y="372"/>
                    </a:lnTo>
                    <a:lnTo>
                      <a:pt x="234" y="366"/>
                    </a:lnTo>
                    <a:lnTo>
                      <a:pt x="236" y="360"/>
                    </a:lnTo>
                    <a:lnTo>
                      <a:pt x="236" y="354"/>
                    </a:lnTo>
                    <a:lnTo>
                      <a:pt x="236" y="340"/>
                    </a:lnTo>
                    <a:lnTo>
                      <a:pt x="236" y="340"/>
                    </a:lnTo>
                    <a:lnTo>
                      <a:pt x="238" y="322"/>
                    </a:lnTo>
                    <a:lnTo>
                      <a:pt x="242" y="306"/>
                    </a:lnTo>
                    <a:lnTo>
                      <a:pt x="242" y="306"/>
                    </a:lnTo>
                    <a:lnTo>
                      <a:pt x="244" y="300"/>
                    </a:lnTo>
                    <a:lnTo>
                      <a:pt x="250" y="292"/>
                    </a:lnTo>
                    <a:lnTo>
                      <a:pt x="260" y="282"/>
                    </a:lnTo>
                    <a:lnTo>
                      <a:pt x="260" y="282"/>
                    </a:lnTo>
                    <a:lnTo>
                      <a:pt x="282" y="256"/>
                    </a:lnTo>
                    <a:lnTo>
                      <a:pt x="292" y="240"/>
                    </a:lnTo>
                    <a:lnTo>
                      <a:pt x="300" y="226"/>
                    </a:lnTo>
                    <a:lnTo>
                      <a:pt x="308" y="210"/>
                    </a:lnTo>
                    <a:lnTo>
                      <a:pt x="312" y="192"/>
                    </a:lnTo>
                    <a:lnTo>
                      <a:pt x="316" y="176"/>
                    </a:lnTo>
                    <a:lnTo>
                      <a:pt x="318" y="158"/>
                    </a:lnTo>
                    <a:lnTo>
                      <a:pt x="318" y="158"/>
                    </a:lnTo>
                    <a:lnTo>
                      <a:pt x="316" y="144"/>
                    </a:lnTo>
                    <a:lnTo>
                      <a:pt x="314" y="128"/>
                    </a:lnTo>
                    <a:lnTo>
                      <a:pt x="312" y="114"/>
                    </a:lnTo>
                    <a:lnTo>
                      <a:pt x="306" y="100"/>
                    </a:lnTo>
                    <a:lnTo>
                      <a:pt x="300" y="86"/>
                    </a:lnTo>
                    <a:lnTo>
                      <a:pt x="292" y="72"/>
                    </a:lnTo>
                    <a:lnTo>
                      <a:pt x="284" y="60"/>
                    </a:lnTo>
                    <a:lnTo>
                      <a:pt x="274" y="50"/>
                    </a:lnTo>
                    <a:lnTo>
                      <a:pt x="264" y="40"/>
                    </a:lnTo>
                    <a:lnTo>
                      <a:pt x="252" y="30"/>
                    </a:lnTo>
                    <a:lnTo>
                      <a:pt x="240" y="22"/>
                    </a:lnTo>
                    <a:lnTo>
                      <a:pt x="226" y="16"/>
                    </a:lnTo>
                    <a:lnTo>
                      <a:pt x="212" y="10"/>
                    </a:lnTo>
                    <a:lnTo>
                      <a:pt x="198" y="6"/>
                    </a:lnTo>
                    <a:lnTo>
                      <a:pt x="184" y="2"/>
                    </a:lnTo>
                    <a:lnTo>
                      <a:pt x="168" y="0"/>
                    </a:lnTo>
                    <a:lnTo>
                      <a:pt x="168" y="0"/>
                    </a:lnTo>
                    <a:close/>
                    <a:moveTo>
                      <a:pt x="266" y="166"/>
                    </a:moveTo>
                    <a:lnTo>
                      <a:pt x="266" y="166"/>
                    </a:lnTo>
                    <a:lnTo>
                      <a:pt x="258" y="164"/>
                    </a:lnTo>
                    <a:lnTo>
                      <a:pt x="252" y="160"/>
                    </a:lnTo>
                    <a:lnTo>
                      <a:pt x="248" y="154"/>
                    </a:lnTo>
                    <a:lnTo>
                      <a:pt x="246" y="146"/>
                    </a:lnTo>
                    <a:lnTo>
                      <a:pt x="246" y="146"/>
                    </a:lnTo>
                    <a:lnTo>
                      <a:pt x="244" y="132"/>
                    </a:lnTo>
                    <a:lnTo>
                      <a:pt x="240" y="120"/>
                    </a:lnTo>
                    <a:lnTo>
                      <a:pt x="234" y="108"/>
                    </a:lnTo>
                    <a:lnTo>
                      <a:pt x="226" y="96"/>
                    </a:lnTo>
                    <a:lnTo>
                      <a:pt x="216" y="88"/>
                    </a:lnTo>
                    <a:lnTo>
                      <a:pt x="204" y="80"/>
                    </a:lnTo>
                    <a:lnTo>
                      <a:pt x="192" y="76"/>
                    </a:lnTo>
                    <a:lnTo>
                      <a:pt x="178" y="74"/>
                    </a:lnTo>
                    <a:lnTo>
                      <a:pt x="178" y="74"/>
                    </a:lnTo>
                    <a:lnTo>
                      <a:pt x="170" y="72"/>
                    </a:lnTo>
                    <a:lnTo>
                      <a:pt x="164" y="68"/>
                    </a:lnTo>
                    <a:lnTo>
                      <a:pt x="160" y="60"/>
                    </a:lnTo>
                    <a:lnTo>
                      <a:pt x="158" y="52"/>
                    </a:lnTo>
                    <a:lnTo>
                      <a:pt x="158" y="52"/>
                    </a:lnTo>
                    <a:lnTo>
                      <a:pt x="160" y="44"/>
                    </a:lnTo>
                    <a:lnTo>
                      <a:pt x="166" y="38"/>
                    </a:lnTo>
                    <a:lnTo>
                      <a:pt x="172" y="34"/>
                    </a:lnTo>
                    <a:lnTo>
                      <a:pt x="180" y="34"/>
                    </a:lnTo>
                    <a:lnTo>
                      <a:pt x="180" y="34"/>
                    </a:lnTo>
                    <a:lnTo>
                      <a:pt x="202" y="36"/>
                    </a:lnTo>
                    <a:lnTo>
                      <a:pt x="222" y="44"/>
                    </a:lnTo>
                    <a:lnTo>
                      <a:pt x="240" y="54"/>
                    </a:lnTo>
                    <a:lnTo>
                      <a:pt x="256" y="68"/>
                    </a:lnTo>
                    <a:lnTo>
                      <a:pt x="268" y="86"/>
                    </a:lnTo>
                    <a:lnTo>
                      <a:pt x="278" y="104"/>
                    </a:lnTo>
                    <a:lnTo>
                      <a:pt x="284" y="124"/>
                    </a:lnTo>
                    <a:lnTo>
                      <a:pt x="286" y="146"/>
                    </a:lnTo>
                    <a:lnTo>
                      <a:pt x="286" y="146"/>
                    </a:lnTo>
                    <a:lnTo>
                      <a:pt x="284" y="154"/>
                    </a:lnTo>
                    <a:lnTo>
                      <a:pt x="280" y="160"/>
                    </a:lnTo>
                    <a:lnTo>
                      <a:pt x="274" y="164"/>
                    </a:lnTo>
                    <a:lnTo>
                      <a:pt x="266" y="166"/>
                    </a:lnTo>
                    <a:lnTo>
                      <a:pt x="266" y="166"/>
                    </a:lnTo>
                    <a:close/>
                  </a:path>
                </a:pathLst>
              </a:custGeom>
              <a:grpFill/>
              <a:ln w="9525">
                <a:noFill/>
                <a:round/>
              </a:ln>
            </p:spPr>
            <p:txBody>
              <a:bodyPr vert="horz" wrap="square" lIns="121920" tIns="60960" rIns="121920" bIns="60960" numCol="1" anchor="t" anchorCtr="0" compatLnSpc="1"/>
              <a:lstStyle/>
              <a:p>
                <a:endParaRPr lang="zh-CN" altLang="en-US" sz="3200" u="sng">
                  <a:solidFill>
                    <a:srgbClr val="000000"/>
                  </a:solidFill>
                </a:endParaRPr>
              </a:p>
            </p:txBody>
          </p:sp>
        </p:grpSp>
        <p:grpSp>
          <p:nvGrpSpPr>
            <p:cNvPr id="44" name="组 73"/>
            <p:cNvGrpSpPr/>
            <p:nvPr/>
          </p:nvGrpSpPr>
          <p:grpSpPr>
            <a:xfrm>
              <a:off x="5703" y="4981"/>
              <a:ext cx="1045" cy="1039"/>
              <a:chOff x="8328025" y="3667125"/>
              <a:chExt cx="609600" cy="606425"/>
            </a:xfrm>
            <a:solidFill>
              <a:schemeClr val="bg1"/>
            </a:solidFill>
            <a:effectLst/>
          </p:grpSpPr>
          <p:sp>
            <p:nvSpPr>
              <p:cNvPr id="45" name="Freeform 213"/>
              <p:cNvSpPr>
                <a:spLocks noEditPoints="1"/>
              </p:cNvSpPr>
              <p:nvPr/>
            </p:nvSpPr>
            <p:spPr bwMode="auto">
              <a:xfrm>
                <a:off x="8328025" y="3667125"/>
                <a:ext cx="609600" cy="606425"/>
              </a:xfrm>
              <a:custGeom>
                <a:avLst/>
                <a:gdLst/>
                <a:ahLst/>
                <a:cxnLst>
                  <a:cxn ang="0">
                    <a:pos x="64" y="0"/>
                  </a:cxn>
                  <a:cxn ang="0">
                    <a:pos x="52" y="0"/>
                  </a:cxn>
                  <a:cxn ang="0">
                    <a:pos x="28" y="10"/>
                  </a:cxn>
                  <a:cxn ang="0">
                    <a:pos x="10" y="28"/>
                  </a:cxn>
                  <a:cxn ang="0">
                    <a:pos x="2" y="50"/>
                  </a:cxn>
                  <a:cxn ang="0">
                    <a:pos x="0" y="232"/>
                  </a:cxn>
                  <a:cxn ang="0">
                    <a:pos x="2" y="244"/>
                  </a:cxn>
                  <a:cxn ang="0">
                    <a:pos x="10" y="266"/>
                  </a:cxn>
                  <a:cxn ang="0">
                    <a:pos x="28" y="284"/>
                  </a:cxn>
                  <a:cxn ang="0">
                    <a:pos x="52" y="294"/>
                  </a:cxn>
                  <a:cxn ang="0">
                    <a:pos x="124" y="296"/>
                  </a:cxn>
                  <a:cxn ang="0">
                    <a:pos x="230" y="296"/>
                  </a:cxn>
                  <a:cxn ang="0">
                    <a:pos x="320" y="296"/>
                  </a:cxn>
                  <a:cxn ang="0">
                    <a:pos x="344" y="290"/>
                  </a:cxn>
                  <a:cxn ang="0">
                    <a:pos x="364" y="276"/>
                  </a:cxn>
                  <a:cxn ang="0">
                    <a:pos x="378" y="256"/>
                  </a:cxn>
                  <a:cxn ang="0">
                    <a:pos x="384" y="232"/>
                  </a:cxn>
                  <a:cxn ang="0">
                    <a:pos x="384" y="64"/>
                  </a:cxn>
                  <a:cxn ang="0">
                    <a:pos x="378" y="38"/>
                  </a:cxn>
                  <a:cxn ang="0">
                    <a:pos x="364" y="18"/>
                  </a:cxn>
                  <a:cxn ang="0">
                    <a:pos x="344" y="4"/>
                  </a:cxn>
                  <a:cxn ang="0">
                    <a:pos x="320" y="0"/>
                  </a:cxn>
                  <a:cxn ang="0">
                    <a:pos x="344" y="232"/>
                  </a:cxn>
                  <a:cxn ang="0">
                    <a:pos x="342" y="240"/>
                  </a:cxn>
                  <a:cxn ang="0">
                    <a:pos x="328" y="254"/>
                  </a:cxn>
                  <a:cxn ang="0">
                    <a:pos x="230" y="256"/>
                  </a:cxn>
                  <a:cxn ang="0">
                    <a:pos x="204" y="264"/>
                  </a:cxn>
                  <a:cxn ang="0">
                    <a:pos x="164" y="296"/>
                  </a:cxn>
                  <a:cxn ang="0">
                    <a:pos x="124" y="256"/>
                  </a:cxn>
                  <a:cxn ang="0">
                    <a:pos x="64" y="256"/>
                  </a:cxn>
                  <a:cxn ang="0">
                    <a:pos x="48" y="248"/>
                  </a:cxn>
                  <a:cxn ang="0">
                    <a:pos x="40" y="232"/>
                  </a:cxn>
                  <a:cxn ang="0">
                    <a:pos x="40" y="64"/>
                  </a:cxn>
                  <a:cxn ang="0">
                    <a:pos x="48" y="46"/>
                  </a:cxn>
                  <a:cxn ang="0">
                    <a:pos x="64" y="40"/>
                  </a:cxn>
                  <a:cxn ang="0">
                    <a:pos x="320" y="40"/>
                  </a:cxn>
                  <a:cxn ang="0">
                    <a:pos x="336" y="46"/>
                  </a:cxn>
                  <a:cxn ang="0">
                    <a:pos x="344" y="64"/>
                  </a:cxn>
                  <a:cxn ang="0">
                    <a:pos x="344" y="232"/>
                  </a:cxn>
                </a:cxnLst>
                <a:rect l="0" t="0" r="r" b="b"/>
                <a:pathLst>
                  <a:path w="384" h="382">
                    <a:moveTo>
                      <a:pt x="320" y="0"/>
                    </a:moveTo>
                    <a:lnTo>
                      <a:pt x="64" y="0"/>
                    </a:lnTo>
                    <a:lnTo>
                      <a:pt x="64" y="0"/>
                    </a:lnTo>
                    <a:lnTo>
                      <a:pt x="52" y="0"/>
                    </a:lnTo>
                    <a:lnTo>
                      <a:pt x="40" y="4"/>
                    </a:lnTo>
                    <a:lnTo>
                      <a:pt x="28" y="10"/>
                    </a:lnTo>
                    <a:lnTo>
                      <a:pt x="18" y="18"/>
                    </a:lnTo>
                    <a:lnTo>
                      <a:pt x="10" y="28"/>
                    </a:lnTo>
                    <a:lnTo>
                      <a:pt x="6" y="38"/>
                    </a:lnTo>
                    <a:lnTo>
                      <a:pt x="2" y="50"/>
                    </a:lnTo>
                    <a:lnTo>
                      <a:pt x="0" y="64"/>
                    </a:lnTo>
                    <a:lnTo>
                      <a:pt x="0" y="232"/>
                    </a:lnTo>
                    <a:lnTo>
                      <a:pt x="0" y="232"/>
                    </a:lnTo>
                    <a:lnTo>
                      <a:pt x="2" y="244"/>
                    </a:lnTo>
                    <a:lnTo>
                      <a:pt x="6" y="256"/>
                    </a:lnTo>
                    <a:lnTo>
                      <a:pt x="10" y="266"/>
                    </a:lnTo>
                    <a:lnTo>
                      <a:pt x="18" y="276"/>
                    </a:lnTo>
                    <a:lnTo>
                      <a:pt x="28" y="284"/>
                    </a:lnTo>
                    <a:lnTo>
                      <a:pt x="40" y="290"/>
                    </a:lnTo>
                    <a:lnTo>
                      <a:pt x="52" y="294"/>
                    </a:lnTo>
                    <a:lnTo>
                      <a:pt x="64" y="296"/>
                    </a:lnTo>
                    <a:lnTo>
                      <a:pt x="124" y="296"/>
                    </a:lnTo>
                    <a:lnTo>
                      <a:pt x="124" y="382"/>
                    </a:lnTo>
                    <a:lnTo>
                      <a:pt x="230" y="296"/>
                    </a:lnTo>
                    <a:lnTo>
                      <a:pt x="320" y="296"/>
                    </a:lnTo>
                    <a:lnTo>
                      <a:pt x="320" y="296"/>
                    </a:lnTo>
                    <a:lnTo>
                      <a:pt x="332" y="294"/>
                    </a:lnTo>
                    <a:lnTo>
                      <a:pt x="344" y="290"/>
                    </a:lnTo>
                    <a:lnTo>
                      <a:pt x="356" y="284"/>
                    </a:lnTo>
                    <a:lnTo>
                      <a:pt x="364" y="276"/>
                    </a:lnTo>
                    <a:lnTo>
                      <a:pt x="372" y="266"/>
                    </a:lnTo>
                    <a:lnTo>
                      <a:pt x="378" y="256"/>
                    </a:lnTo>
                    <a:lnTo>
                      <a:pt x="382" y="244"/>
                    </a:lnTo>
                    <a:lnTo>
                      <a:pt x="384" y="232"/>
                    </a:lnTo>
                    <a:lnTo>
                      <a:pt x="384" y="64"/>
                    </a:lnTo>
                    <a:lnTo>
                      <a:pt x="384" y="64"/>
                    </a:lnTo>
                    <a:lnTo>
                      <a:pt x="382" y="50"/>
                    </a:lnTo>
                    <a:lnTo>
                      <a:pt x="378" y="38"/>
                    </a:lnTo>
                    <a:lnTo>
                      <a:pt x="372" y="28"/>
                    </a:lnTo>
                    <a:lnTo>
                      <a:pt x="364" y="18"/>
                    </a:lnTo>
                    <a:lnTo>
                      <a:pt x="356" y="10"/>
                    </a:lnTo>
                    <a:lnTo>
                      <a:pt x="344" y="4"/>
                    </a:lnTo>
                    <a:lnTo>
                      <a:pt x="332" y="0"/>
                    </a:lnTo>
                    <a:lnTo>
                      <a:pt x="320" y="0"/>
                    </a:lnTo>
                    <a:lnTo>
                      <a:pt x="320" y="0"/>
                    </a:lnTo>
                    <a:close/>
                    <a:moveTo>
                      <a:pt x="344" y="232"/>
                    </a:moveTo>
                    <a:lnTo>
                      <a:pt x="344" y="232"/>
                    </a:lnTo>
                    <a:lnTo>
                      <a:pt x="342" y="240"/>
                    </a:lnTo>
                    <a:lnTo>
                      <a:pt x="336" y="248"/>
                    </a:lnTo>
                    <a:lnTo>
                      <a:pt x="328" y="254"/>
                    </a:lnTo>
                    <a:lnTo>
                      <a:pt x="320" y="256"/>
                    </a:lnTo>
                    <a:lnTo>
                      <a:pt x="230" y="256"/>
                    </a:lnTo>
                    <a:lnTo>
                      <a:pt x="216" y="256"/>
                    </a:lnTo>
                    <a:lnTo>
                      <a:pt x="204" y="264"/>
                    </a:lnTo>
                    <a:lnTo>
                      <a:pt x="164" y="298"/>
                    </a:lnTo>
                    <a:lnTo>
                      <a:pt x="164" y="296"/>
                    </a:lnTo>
                    <a:lnTo>
                      <a:pt x="164" y="256"/>
                    </a:lnTo>
                    <a:lnTo>
                      <a:pt x="124" y="256"/>
                    </a:lnTo>
                    <a:lnTo>
                      <a:pt x="64" y="256"/>
                    </a:lnTo>
                    <a:lnTo>
                      <a:pt x="64" y="256"/>
                    </a:lnTo>
                    <a:lnTo>
                      <a:pt x="54" y="254"/>
                    </a:lnTo>
                    <a:lnTo>
                      <a:pt x="48" y="248"/>
                    </a:lnTo>
                    <a:lnTo>
                      <a:pt x="42" y="240"/>
                    </a:lnTo>
                    <a:lnTo>
                      <a:pt x="40" y="232"/>
                    </a:lnTo>
                    <a:lnTo>
                      <a:pt x="40" y="64"/>
                    </a:lnTo>
                    <a:lnTo>
                      <a:pt x="40" y="64"/>
                    </a:lnTo>
                    <a:lnTo>
                      <a:pt x="42" y="54"/>
                    </a:lnTo>
                    <a:lnTo>
                      <a:pt x="48" y="46"/>
                    </a:lnTo>
                    <a:lnTo>
                      <a:pt x="54" y="42"/>
                    </a:lnTo>
                    <a:lnTo>
                      <a:pt x="64" y="40"/>
                    </a:lnTo>
                    <a:lnTo>
                      <a:pt x="320" y="40"/>
                    </a:lnTo>
                    <a:lnTo>
                      <a:pt x="320" y="40"/>
                    </a:lnTo>
                    <a:lnTo>
                      <a:pt x="328" y="42"/>
                    </a:lnTo>
                    <a:lnTo>
                      <a:pt x="336" y="46"/>
                    </a:lnTo>
                    <a:lnTo>
                      <a:pt x="342" y="54"/>
                    </a:lnTo>
                    <a:lnTo>
                      <a:pt x="344" y="64"/>
                    </a:lnTo>
                    <a:lnTo>
                      <a:pt x="344" y="232"/>
                    </a:lnTo>
                    <a:lnTo>
                      <a:pt x="344" y="232"/>
                    </a:lnTo>
                    <a:close/>
                  </a:path>
                </a:pathLst>
              </a:custGeom>
              <a:grpFill/>
              <a:ln w="9525">
                <a:noFill/>
                <a:round/>
              </a:ln>
            </p:spPr>
            <p:txBody>
              <a:bodyPr vert="horz" wrap="square" lIns="121920" tIns="60960" rIns="121920" bIns="60960" numCol="1" anchor="t" anchorCtr="0" compatLnSpc="1"/>
              <a:lstStyle/>
              <a:p>
                <a:endParaRPr lang="zh-CN" altLang="en-US" sz="3200">
                  <a:solidFill>
                    <a:srgbClr val="000000"/>
                  </a:solidFill>
                </a:endParaRPr>
              </a:p>
            </p:txBody>
          </p:sp>
          <p:sp>
            <p:nvSpPr>
              <p:cNvPr id="46" name="Freeform 214"/>
              <p:cNvSpPr/>
              <p:nvPr/>
            </p:nvSpPr>
            <p:spPr bwMode="auto">
              <a:xfrm>
                <a:off x="8464550" y="3863975"/>
                <a:ext cx="73025" cy="73025"/>
              </a:xfrm>
              <a:custGeom>
                <a:avLst/>
                <a:gdLst/>
                <a:ahLst/>
                <a:cxnLst>
                  <a:cxn ang="0">
                    <a:pos x="24" y="0"/>
                  </a:cxn>
                  <a:cxn ang="0">
                    <a:pos x="24" y="0"/>
                  </a:cxn>
                  <a:cxn ang="0">
                    <a:pos x="32" y="2"/>
                  </a:cxn>
                  <a:cxn ang="0">
                    <a:pos x="40" y="6"/>
                  </a:cxn>
                  <a:cxn ang="0">
                    <a:pos x="46" y="14"/>
                  </a:cxn>
                  <a:cxn ang="0">
                    <a:pos x="46" y="24"/>
                  </a:cxn>
                  <a:cxn ang="0">
                    <a:pos x="46" y="24"/>
                  </a:cxn>
                  <a:cxn ang="0">
                    <a:pos x="46" y="32"/>
                  </a:cxn>
                  <a:cxn ang="0">
                    <a:pos x="40" y="40"/>
                  </a:cxn>
                  <a:cxn ang="0">
                    <a:pos x="32" y="44"/>
                  </a:cxn>
                  <a:cxn ang="0">
                    <a:pos x="24" y="46"/>
                  </a:cxn>
                  <a:cxn ang="0">
                    <a:pos x="24" y="46"/>
                  </a:cxn>
                  <a:cxn ang="0">
                    <a:pos x="14" y="44"/>
                  </a:cxn>
                  <a:cxn ang="0">
                    <a:pos x="8" y="40"/>
                  </a:cxn>
                  <a:cxn ang="0">
                    <a:pos x="2" y="32"/>
                  </a:cxn>
                  <a:cxn ang="0">
                    <a:pos x="0" y="24"/>
                  </a:cxn>
                  <a:cxn ang="0">
                    <a:pos x="0" y="24"/>
                  </a:cxn>
                  <a:cxn ang="0">
                    <a:pos x="2" y="14"/>
                  </a:cxn>
                  <a:cxn ang="0">
                    <a:pos x="8" y="6"/>
                  </a:cxn>
                  <a:cxn ang="0">
                    <a:pos x="14" y="2"/>
                  </a:cxn>
                  <a:cxn ang="0">
                    <a:pos x="24" y="0"/>
                  </a:cxn>
                  <a:cxn ang="0">
                    <a:pos x="24" y="0"/>
                  </a:cxn>
                </a:cxnLst>
                <a:rect l="0" t="0" r="r" b="b"/>
                <a:pathLst>
                  <a:path w="46" h="46">
                    <a:moveTo>
                      <a:pt x="24" y="0"/>
                    </a:moveTo>
                    <a:lnTo>
                      <a:pt x="24" y="0"/>
                    </a:lnTo>
                    <a:lnTo>
                      <a:pt x="32" y="2"/>
                    </a:lnTo>
                    <a:lnTo>
                      <a:pt x="40" y="6"/>
                    </a:lnTo>
                    <a:lnTo>
                      <a:pt x="46" y="14"/>
                    </a:lnTo>
                    <a:lnTo>
                      <a:pt x="46" y="24"/>
                    </a:lnTo>
                    <a:lnTo>
                      <a:pt x="46" y="24"/>
                    </a:lnTo>
                    <a:lnTo>
                      <a:pt x="46" y="32"/>
                    </a:lnTo>
                    <a:lnTo>
                      <a:pt x="40" y="40"/>
                    </a:lnTo>
                    <a:lnTo>
                      <a:pt x="32" y="44"/>
                    </a:lnTo>
                    <a:lnTo>
                      <a:pt x="24" y="46"/>
                    </a:lnTo>
                    <a:lnTo>
                      <a:pt x="24" y="46"/>
                    </a:lnTo>
                    <a:lnTo>
                      <a:pt x="14" y="44"/>
                    </a:lnTo>
                    <a:lnTo>
                      <a:pt x="8" y="40"/>
                    </a:lnTo>
                    <a:lnTo>
                      <a:pt x="2" y="32"/>
                    </a:lnTo>
                    <a:lnTo>
                      <a:pt x="0" y="24"/>
                    </a:lnTo>
                    <a:lnTo>
                      <a:pt x="0" y="24"/>
                    </a:lnTo>
                    <a:lnTo>
                      <a:pt x="2" y="14"/>
                    </a:lnTo>
                    <a:lnTo>
                      <a:pt x="8" y="6"/>
                    </a:lnTo>
                    <a:lnTo>
                      <a:pt x="14" y="2"/>
                    </a:lnTo>
                    <a:lnTo>
                      <a:pt x="24" y="0"/>
                    </a:lnTo>
                    <a:lnTo>
                      <a:pt x="24" y="0"/>
                    </a:lnTo>
                    <a:close/>
                  </a:path>
                </a:pathLst>
              </a:custGeom>
              <a:grpFill/>
              <a:ln w="9525">
                <a:noFill/>
                <a:round/>
              </a:ln>
            </p:spPr>
            <p:txBody>
              <a:bodyPr vert="horz" wrap="square" lIns="121920" tIns="60960" rIns="121920" bIns="60960" numCol="1" anchor="t" anchorCtr="0" compatLnSpc="1"/>
              <a:lstStyle/>
              <a:p>
                <a:endParaRPr lang="zh-CN" altLang="en-US" sz="3200">
                  <a:solidFill>
                    <a:srgbClr val="000000"/>
                  </a:solidFill>
                </a:endParaRPr>
              </a:p>
            </p:txBody>
          </p:sp>
          <p:sp>
            <p:nvSpPr>
              <p:cNvPr id="47" name="Freeform 215"/>
              <p:cNvSpPr/>
              <p:nvPr/>
            </p:nvSpPr>
            <p:spPr bwMode="auto">
              <a:xfrm>
                <a:off x="8594725" y="3863975"/>
                <a:ext cx="73025" cy="73025"/>
              </a:xfrm>
              <a:custGeom>
                <a:avLst/>
                <a:gdLst/>
                <a:ahLst/>
                <a:cxnLst>
                  <a:cxn ang="0">
                    <a:pos x="24" y="0"/>
                  </a:cxn>
                  <a:cxn ang="0">
                    <a:pos x="24" y="0"/>
                  </a:cxn>
                  <a:cxn ang="0">
                    <a:pos x="32" y="2"/>
                  </a:cxn>
                  <a:cxn ang="0">
                    <a:pos x="40" y="6"/>
                  </a:cxn>
                  <a:cxn ang="0">
                    <a:pos x="46" y="14"/>
                  </a:cxn>
                  <a:cxn ang="0">
                    <a:pos x="46" y="24"/>
                  </a:cxn>
                  <a:cxn ang="0">
                    <a:pos x="46" y="24"/>
                  </a:cxn>
                  <a:cxn ang="0">
                    <a:pos x="46" y="32"/>
                  </a:cxn>
                  <a:cxn ang="0">
                    <a:pos x="40" y="40"/>
                  </a:cxn>
                  <a:cxn ang="0">
                    <a:pos x="32" y="44"/>
                  </a:cxn>
                  <a:cxn ang="0">
                    <a:pos x="24" y="46"/>
                  </a:cxn>
                  <a:cxn ang="0">
                    <a:pos x="24" y="46"/>
                  </a:cxn>
                  <a:cxn ang="0">
                    <a:pos x="14" y="44"/>
                  </a:cxn>
                  <a:cxn ang="0">
                    <a:pos x="8" y="40"/>
                  </a:cxn>
                  <a:cxn ang="0">
                    <a:pos x="2" y="32"/>
                  </a:cxn>
                  <a:cxn ang="0">
                    <a:pos x="0" y="24"/>
                  </a:cxn>
                  <a:cxn ang="0">
                    <a:pos x="0" y="24"/>
                  </a:cxn>
                  <a:cxn ang="0">
                    <a:pos x="2" y="14"/>
                  </a:cxn>
                  <a:cxn ang="0">
                    <a:pos x="8" y="6"/>
                  </a:cxn>
                  <a:cxn ang="0">
                    <a:pos x="14" y="2"/>
                  </a:cxn>
                  <a:cxn ang="0">
                    <a:pos x="24" y="0"/>
                  </a:cxn>
                  <a:cxn ang="0">
                    <a:pos x="24" y="0"/>
                  </a:cxn>
                </a:cxnLst>
                <a:rect l="0" t="0" r="r" b="b"/>
                <a:pathLst>
                  <a:path w="46" h="46">
                    <a:moveTo>
                      <a:pt x="24" y="0"/>
                    </a:moveTo>
                    <a:lnTo>
                      <a:pt x="24" y="0"/>
                    </a:lnTo>
                    <a:lnTo>
                      <a:pt x="32" y="2"/>
                    </a:lnTo>
                    <a:lnTo>
                      <a:pt x="40" y="6"/>
                    </a:lnTo>
                    <a:lnTo>
                      <a:pt x="46" y="14"/>
                    </a:lnTo>
                    <a:lnTo>
                      <a:pt x="46" y="24"/>
                    </a:lnTo>
                    <a:lnTo>
                      <a:pt x="46" y="24"/>
                    </a:lnTo>
                    <a:lnTo>
                      <a:pt x="46" y="32"/>
                    </a:lnTo>
                    <a:lnTo>
                      <a:pt x="40" y="40"/>
                    </a:lnTo>
                    <a:lnTo>
                      <a:pt x="32" y="44"/>
                    </a:lnTo>
                    <a:lnTo>
                      <a:pt x="24" y="46"/>
                    </a:lnTo>
                    <a:lnTo>
                      <a:pt x="24" y="46"/>
                    </a:lnTo>
                    <a:lnTo>
                      <a:pt x="14" y="44"/>
                    </a:lnTo>
                    <a:lnTo>
                      <a:pt x="8" y="40"/>
                    </a:lnTo>
                    <a:lnTo>
                      <a:pt x="2" y="32"/>
                    </a:lnTo>
                    <a:lnTo>
                      <a:pt x="0" y="24"/>
                    </a:lnTo>
                    <a:lnTo>
                      <a:pt x="0" y="24"/>
                    </a:lnTo>
                    <a:lnTo>
                      <a:pt x="2" y="14"/>
                    </a:lnTo>
                    <a:lnTo>
                      <a:pt x="8" y="6"/>
                    </a:lnTo>
                    <a:lnTo>
                      <a:pt x="14" y="2"/>
                    </a:lnTo>
                    <a:lnTo>
                      <a:pt x="24" y="0"/>
                    </a:lnTo>
                    <a:lnTo>
                      <a:pt x="24" y="0"/>
                    </a:lnTo>
                    <a:close/>
                  </a:path>
                </a:pathLst>
              </a:custGeom>
              <a:grpFill/>
              <a:ln w="9525">
                <a:noFill/>
                <a:round/>
              </a:ln>
            </p:spPr>
            <p:txBody>
              <a:bodyPr vert="horz" wrap="square" lIns="121920" tIns="60960" rIns="121920" bIns="60960" numCol="1" anchor="t" anchorCtr="0" compatLnSpc="1"/>
              <a:lstStyle/>
              <a:p>
                <a:endParaRPr lang="zh-CN" altLang="en-US" sz="3200">
                  <a:solidFill>
                    <a:srgbClr val="000000"/>
                  </a:solidFill>
                </a:endParaRPr>
              </a:p>
            </p:txBody>
          </p:sp>
          <p:sp>
            <p:nvSpPr>
              <p:cNvPr id="48" name="Freeform 216"/>
              <p:cNvSpPr/>
              <p:nvPr/>
            </p:nvSpPr>
            <p:spPr bwMode="auto">
              <a:xfrm>
                <a:off x="8724900" y="3863975"/>
                <a:ext cx="76200" cy="73025"/>
              </a:xfrm>
              <a:custGeom>
                <a:avLst/>
                <a:gdLst/>
                <a:ahLst/>
                <a:cxnLst>
                  <a:cxn ang="0">
                    <a:pos x="24" y="0"/>
                  </a:cxn>
                  <a:cxn ang="0">
                    <a:pos x="24" y="0"/>
                  </a:cxn>
                  <a:cxn ang="0">
                    <a:pos x="32" y="2"/>
                  </a:cxn>
                  <a:cxn ang="0">
                    <a:pos x="40" y="6"/>
                  </a:cxn>
                  <a:cxn ang="0">
                    <a:pos x="46" y="14"/>
                  </a:cxn>
                  <a:cxn ang="0">
                    <a:pos x="48" y="24"/>
                  </a:cxn>
                  <a:cxn ang="0">
                    <a:pos x="48" y="24"/>
                  </a:cxn>
                  <a:cxn ang="0">
                    <a:pos x="46" y="32"/>
                  </a:cxn>
                  <a:cxn ang="0">
                    <a:pos x="40" y="40"/>
                  </a:cxn>
                  <a:cxn ang="0">
                    <a:pos x="32" y="44"/>
                  </a:cxn>
                  <a:cxn ang="0">
                    <a:pos x="24" y="46"/>
                  </a:cxn>
                  <a:cxn ang="0">
                    <a:pos x="24" y="46"/>
                  </a:cxn>
                  <a:cxn ang="0">
                    <a:pos x="14" y="44"/>
                  </a:cxn>
                  <a:cxn ang="0">
                    <a:pos x="8" y="40"/>
                  </a:cxn>
                  <a:cxn ang="0">
                    <a:pos x="2" y="32"/>
                  </a:cxn>
                  <a:cxn ang="0">
                    <a:pos x="0" y="24"/>
                  </a:cxn>
                  <a:cxn ang="0">
                    <a:pos x="0" y="24"/>
                  </a:cxn>
                  <a:cxn ang="0">
                    <a:pos x="2" y="14"/>
                  </a:cxn>
                  <a:cxn ang="0">
                    <a:pos x="8" y="6"/>
                  </a:cxn>
                  <a:cxn ang="0">
                    <a:pos x="14" y="2"/>
                  </a:cxn>
                  <a:cxn ang="0">
                    <a:pos x="24" y="0"/>
                  </a:cxn>
                  <a:cxn ang="0">
                    <a:pos x="24" y="0"/>
                  </a:cxn>
                </a:cxnLst>
                <a:rect l="0" t="0" r="r" b="b"/>
                <a:pathLst>
                  <a:path w="48" h="46">
                    <a:moveTo>
                      <a:pt x="24" y="0"/>
                    </a:moveTo>
                    <a:lnTo>
                      <a:pt x="24" y="0"/>
                    </a:lnTo>
                    <a:lnTo>
                      <a:pt x="32" y="2"/>
                    </a:lnTo>
                    <a:lnTo>
                      <a:pt x="40" y="6"/>
                    </a:lnTo>
                    <a:lnTo>
                      <a:pt x="46" y="14"/>
                    </a:lnTo>
                    <a:lnTo>
                      <a:pt x="48" y="24"/>
                    </a:lnTo>
                    <a:lnTo>
                      <a:pt x="48" y="24"/>
                    </a:lnTo>
                    <a:lnTo>
                      <a:pt x="46" y="32"/>
                    </a:lnTo>
                    <a:lnTo>
                      <a:pt x="40" y="40"/>
                    </a:lnTo>
                    <a:lnTo>
                      <a:pt x="32" y="44"/>
                    </a:lnTo>
                    <a:lnTo>
                      <a:pt x="24" y="46"/>
                    </a:lnTo>
                    <a:lnTo>
                      <a:pt x="24" y="46"/>
                    </a:lnTo>
                    <a:lnTo>
                      <a:pt x="14" y="44"/>
                    </a:lnTo>
                    <a:lnTo>
                      <a:pt x="8" y="40"/>
                    </a:lnTo>
                    <a:lnTo>
                      <a:pt x="2" y="32"/>
                    </a:lnTo>
                    <a:lnTo>
                      <a:pt x="0" y="24"/>
                    </a:lnTo>
                    <a:lnTo>
                      <a:pt x="0" y="24"/>
                    </a:lnTo>
                    <a:lnTo>
                      <a:pt x="2" y="14"/>
                    </a:lnTo>
                    <a:lnTo>
                      <a:pt x="8" y="6"/>
                    </a:lnTo>
                    <a:lnTo>
                      <a:pt x="14" y="2"/>
                    </a:lnTo>
                    <a:lnTo>
                      <a:pt x="24" y="0"/>
                    </a:lnTo>
                    <a:lnTo>
                      <a:pt x="24" y="0"/>
                    </a:lnTo>
                    <a:close/>
                  </a:path>
                </a:pathLst>
              </a:custGeom>
              <a:grpFill/>
              <a:ln w="9525">
                <a:noFill/>
                <a:round/>
              </a:ln>
            </p:spPr>
            <p:txBody>
              <a:bodyPr vert="horz" wrap="square" lIns="121920" tIns="60960" rIns="121920" bIns="60960" numCol="1" anchor="t" anchorCtr="0" compatLnSpc="1"/>
              <a:lstStyle/>
              <a:p>
                <a:endParaRPr lang="zh-CN" altLang="en-US" sz="3200">
                  <a:solidFill>
                    <a:srgbClr val="000000"/>
                  </a:solidFill>
                </a:endParaRPr>
              </a:p>
            </p:txBody>
          </p:sp>
        </p:grpSp>
        <p:grpSp>
          <p:nvGrpSpPr>
            <p:cNvPr id="49" name="组 78"/>
            <p:cNvGrpSpPr/>
            <p:nvPr/>
          </p:nvGrpSpPr>
          <p:grpSpPr>
            <a:xfrm>
              <a:off x="9156" y="4981"/>
              <a:ext cx="649" cy="917"/>
              <a:chOff x="7912100" y="117475"/>
              <a:chExt cx="492125" cy="695325"/>
            </a:xfrm>
            <a:solidFill>
              <a:schemeClr val="bg1"/>
            </a:solidFill>
            <a:effectLst/>
          </p:grpSpPr>
          <p:sp>
            <p:nvSpPr>
              <p:cNvPr id="50" name="Freeform 75"/>
              <p:cNvSpPr/>
              <p:nvPr/>
            </p:nvSpPr>
            <p:spPr bwMode="auto">
              <a:xfrm>
                <a:off x="8248650" y="117475"/>
                <a:ext cx="155575" cy="180975"/>
              </a:xfrm>
              <a:custGeom>
                <a:avLst/>
                <a:gdLst/>
                <a:ahLst/>
                <a:cxnLst>
                  <a:cxn ang="0">
                    <a:pos x="16" y="114"/>
                  </a:cxn>
                  <a:cxn ang="0">
                    <a:pos x="98" y="114"/>
                  </a:cxn>
                  <a:cxn ang="0">
                    <a:pos x="0" y="0"/>
                  </a:cxn>
                  <a:cxn ang="0">
                    <a:pos x="0" y="98"/>
                  </a:cxn>
                  <a:cxn ang="0">
                    <a:pos x="0" y="98"/>
                  </a:cxn>
                  <a:cxn ang="0">
                    <a:pos x="0" y="104"/>
                  </a:cxn>
                  <a:cxn ang="0">
                    <a:pos x="4" y="110"/>
                  </a:cxn>
                  <a:cxn ang="0">
                    <a:pos x="10" y="112"/>
                  </a:cxn>
                  <a:cxn ang="0">
                    <a:pos x="16" y="114"/>
                  </a:cxn>
                  <a:cxn ang="0">
                    <a:pos x="16" y="114"/>
                  </a:cxn>
                </a:cxnLst>
                <a:rect l="0" t="0" r="r" b="b"/>
                <a:pathLst>
                  <a:path w="98" h="114">
                    <a:moveTo>
                      <a:pt x="16" y="114"/>
                    </a:moveTo>
                    <a:lnTo>
                      <a:pt x="98" y="114"/>
                    </a:lnTo>
                    <a:lnTo>
                      <a:pt x="0" y="0"/>
                    </a:lnTo>
                    <a:lnTo>
                      <a:pt x="0" y="98"/>
                    </a:lnTo>
                    <a:lnTo>
                      <a:pt x="0" y="98"/>
                    </a:lnTo>
                    <a:lnTo>
                      <a:pt x="0" y="104"/>
                    </a:lnTo>
                    <a:lnTo>
                      <a:pt x="4" y="110"/>
                    </a:lnTo>
                    <a:lnTo>
                      <a:pt x="10" y="112"/>
                    </a:lnTo>
                    <a:lnTo>
                      <a:pt x="16" y="114"/>
                    </a:lnTo>
                    <a:lnTo>
                      <a:pt x="16" y="114"/>
                    </a:lnTo>
                    <a:close/>
                  </a:path>
                </a:pathLst>
              </a:custGeom>
              <a:grpFill/>
              <a:ln w="9525">
                <a:noFill/>
                <a:round/>
              </a:ln>
            </p:spPr>
            <p:txBody>
              <a:bodyPr vert="horz" wrap="square" lIns="121920" tIns="60960" rIns="121920" bIns="60960" numCol="1" anchor="t" anchorCtr="0" compatLnSpc="1"/>
              <a:lstStyle/>
              <a:p>
                <a:endParaRPr lang="zh-CN" altLang="en-US" sz="3200">
                  <a:solidFill>
                    <a:srgbClr val="000000"/>
                  </a:solidFill>
                </a:endParaRPr>
              </a:p>
            </p:txBody>
          </p:sp>
          <p:sp>
            <p:nvSpPr>
              <p:cNvPr id="51" name="Freeform 76"/>
              <p:cNvSpPr>
                <a:spLocks noEditPoints="1"/>
              </p:cNvSpPr>
              <p:nvPr/>
            </p:nvSpPr>
            <p:spPr bwMode="auto">
              <a:xfrm>
                <a:off x="7912100" y="117475"/>
                <a:ext cx="492125" cy="695325"/>
              </a:xfrm>
              <a:custGeom>
                <a:avLst/>
                <a:gdLst/>
                <a:ahLst/>
                <a:cxnLst>
                  <a:cxn ang="0">
                    <a:pos x="196" y="0"/>
                  </a:cxn>
                  <a:cxn ang="0">
                    <a:pos x="34" y="0"/>
                  </a:cxn>
                  <a:cxn ang="0">
                    <a:pos x="20" y="4"/>
                  </a:cxn>
                  <a:cxn ang="0">
                    <a:pos x="10" y="10"/>
                  </a:cxn>
                  <a:cxn ang="0">
                    <a:pos x="4" y="20"/>
                  </a:cxn>
                  <a:cxn ang="0">
                    <a:pos x="0" y="34"/>
                  </a:cxn>
                  <a:cxn ang="0">
                    <a:pos x="0" y="406"/>
                  </a:cxn>
                  <a:cxn ang="0">
                    <a:pos x="4" y="418"/>
                  </a:cxn>
                  <a:cxn ang="0">
                    <a:pos x="10" y="428"/>
                  </a:cxn>
                  <a:cxn ang="0">
                    <a:pos x="20" y="436"/>
                  </a:cxn>
                  <a:cxn ang="0">
                    <a:pos x="34" y="438"/>
                  </a:cxn>
                  <a:cxn ang="0">
                    <a:pos x="276" y="438"/>
                  </a:cxn>
                  <a:cxn ang="0">
                    <a:pos x="290" y="436"/>
                  </a:cxn>
                  <a:cxn ang="0">
                    <a:pos x="300" y="430"/>
                  </a:cxn>
                  <a:cxn ang="0">
                    <a:pos x="306" y="418"/>
                  </a:cxn>
                  <a:cxn ang="0">
                    <a:pos x="310" y="406"/>
                  </a:cxn>
                  <a:cxn ang="0">
                    <a:pos x="228" y="130"/>
                  </a:cxn>
                  <a:cxn ang="0">
                    <a:pos x="222" y="130"/>
                  </a:cxn>
                  <a:cxn ang="0">
                    <a:pos x="210" y="124"/>
                  </a:cxn>
                  <a:cxn ang="0">
                    <a:pos x="202" y="116"/>
                  </a:cxn>
                  <a:cxn ang="0">
                    <a:pos x="196" y="104"/>
                  </a:cxn>
                  <a:cxn ang="0">
                    <a:pos x="196" y="98"/>
                  </a:cxn>
                  <a:cxn ang="0">
                    <a:pos x="164" y="66"/>
                  </a:cxn>
                  <a:cxn ang="0">
                    <a:pos x="50" y="82"/>
                  </a:cxn>
                  <a:cxn ang="0">
                    <a:pos x="50" y="114"/>
                  </a:cxn>
                  <a:cxn ang="0">
                    <a:pos x="130" y="130"/>
                  </a:cxn>
                  <a:cxn ang="0">
                    <a:pos x="50" y="114"/>
                  </a:cxn>
                  <a:cxn ang="0">
                    <a:pos x="212" y="212"/>
                  </a:cxn>
                  <a:cxn ang="0">
                    <a:pos x="50" y="228"/>
                  </a:cxn>
                  <a:cxn ang="0">
                    <a:pos x="50" y="308"/>
                  </a:cxn>
                  <a:cxn ang="0">
                    <a:pos x="196" y="324"/>
                  </a:cxn>
                  <a:cxn ang="0">
                    <a:pos x="50" y="308"/>
                  </a:cxn>
                  <a:cxn ang="0">
                    <a:pos x="50" y="374"/>
                  </a:cxn>
                  <a:cxn ang="0">
                    <a:pos x="260" y="358"/>
                  </a:cxn>
                  <a:cxn ang="0">
                    <a:pos x="260" y="276"/>
                  </a:cxn>
                  <a:cxn ang="0">
                    <a:pos x="50" y="260"/>
                  </a:cxn>
                  <a:cxn ang="0">
                    <a:pos x="260" y="276"/>
                  </a:cxn>
                  <a:cxn ang="0">
                    <a:pos x="50" y="178"/>
                  </a:cxn>
                  <a:cxn ang="0">
                    <a:pos x="260" y="162"/>
                  </a:cxn>
                </a:cxnLst>
                <a:rect l="0" t="0" r="r" b="b"/>
                <a:pathLst>
                  <a:path w="310" h="438">
                    <a:moveTo>
                      <a:pt x="196" y="98"/>
                    </a:moveTo>
                    <a:lnTo>
                      <a:pt x="196" y="0"/>
                    </a:lnTo>
                    <a:lnTo>
                      <a:pt x="34" y="0"/>
                    </a:lnTo>
                    <a:lnTo>
                      <a:pt x="34" y="0"/>
                    </a:lnTo>
                    <a:lnTo>
                      <a:pt x="26" y="2"/>
                    </a:lnTo>
                    <a:lnTo>
                      <a:pt x="20" y="4"/>
                    </a:lnTo>
                    <a:lnTo>
                      <a:pt x="16" y="6"/>
                    </a:lnTo>
                    <a:lnTo>
                      <a:pt x="10" y="10"/>
                    </a:lnTo>
                    <a:lnTo>
                      <a:pt x="6" y="14"/>
                    </a:lnTo>
                    <a:lnTo>
                      <a:pt x="4" y="20"/>
                    </a:lnTo>
                    <a:lnTo>
                      <a:pt x="2" y="26"/>
                    </a:lnTo>
                    <a:lnTo>
                      <a:pt x="0" y="34"/>
                    </a:lnTo>
                    <a:lnTo>
                      <a:pt x="0" y="406"/>
                    </a:lnTo>
                    <a:lnTo>
                      <a:pt x="0" y="406"/>
                    </a:lnTo>
                    <a:lnTo>
                      <a:pt x="2" y="412"/>
                    </a:lnTo>
                    <a:lnTo>
                      <a:pt x="4" y="418"/>
                    </a:lnTo>
                    <a:lnTo>
                      <a:pt x="6" y="424"/>
                    </a:lnTo>
                    <a:lnTo>
                      <a:pt x="10" y="428"/>
                    </a:lnTo>
                    <a:lnTo>
                      <a:pt x="16" y="432"/>
                    </a:lnTo>
                    <a:lnTo>
                      <a:pt x="20" y="436"/>
                    </a:lnTo>
                    <a:lnTo>
                      <a:pt x="26" y="438"/>
                    </a:lnTo>
                    <a:lnTo>
                      <a:pt x="34" y="438"/>
                    </a:lnTo>
                    <a:lnTo>
                      <a:pt x="276" y="438"/>
                    </a:lnTo>
                    <a:lnTo>
                      <a:pt x="276" y="438"/>
                    </a:lnTo>
                    <a:lnTo>
                      <a:pt x="284" y="438"/>
                    </a:lnTo>
                    <a:lnTo>
                      <a:pt x="290" y="436"/>
                    </a:lnTo>
                    <a:lnTo>
                      <a:pt x="294" y="432"/>
                    </a:lnTo>
                    <a:lnTo>
                      <a:pt x="300" y="430"/>
                    </a:lnTo>
                    <a:lnTo>
                      <a:pt x="304" y="424"/>
                    </a:lnTo>
                    <a:lnTo>
                      <a:pt x="306" y="418"/>
                    </a:lnTo>
                    <a:lnTo>
                      <a:pt x="308" y="412"/>
                    </a:lnTo>
                    <a:lnTo>
                      <a:pt x="310" y="406"/>
                    </a:lnTo>
                    <a:lnTo>
                      <a:pt x="310" y="130"/>
                    </a:lnTo>
                    <a:lnTo>
                      <a:pt x="228" y="130"/>
                    </a:lnTo>
                    <a:lnTo>
                      <a:pt x="228" y="130"/>
                    </a:lnTo>
                    <a:lnTo>
                      <a:pt x="222" y="130"/>
                    </a:lnTo>
                    <a:lnTo>
                      <a:pt x="216" y="128"/>
                    </a:lnTo>
                    <a:lnTo>
                      <a:pt x="210" y="124"/>
                    </a:lnTo>
                    <a:lnTo>
                      <a:pt x="206" y="120"/>
                    </a:lnTo>
                    <a:lnTo>
                      <a:pt x="202" y="116"/>
                    </a:lnTo>
                    <a:lnTo>
                      <a:pt x="198" y="110"/>
                    </a:lnTo>
                    <a:lnTo>
                      <a:pt x="196" y="104"/>
                    </a:lnTo>
                    <a:lnTo>
                      <a:pt x="196" y="98"/>
                    </a:lnTo>
                    <a:lnTo>
                      <a:pt x="196" y="98"/>
                    </a:lnTo>
                    <a:close/>
                    <a:moveTo>
                      <a:pt x="50" y="66"/>
                    </a:moveTo>
                    <a:lnTo>
                      <a:pt x="164" y="66"/>
                    </a:lnTo>
                    <a:lnTo>
                      <a:pt x="164" y="82"/>
                    </a:lnTo>
                    <a:lnTo>
                      <a:pt x="50" y="82"/>
                    </a:lnTo>
                    <a:lnTo>
                      <a:pt x="50" y="66"/>
                    </a:lnTo>
                    <a:close/>
                    <a:moveTo>
                      <a:pt x="50" y="114"/>
                    </a:moveTo>
                    <a:lnTo>
                      <a:pt x="130" y="114"/>
                    </a:lnTo>
                    <a:lnTo>
                      <a:pt x="130" y="130"/>
                    </a:lnTo>
                    <a:lnTo>
                      <a:pt x="50" y="130"/>
                    </a:lnTo>
                    <a:lnTo>
                      <a:pt x="50" y="114"/>
                    </a:lnTo>
                    <a:close/>
                    <a:moveTo>
                      <a:pt x="50" y="212"/>
                    </a:moveTo>
                    <a:lnTo>
                      <a:pt x="212" y="212"/>
                    </a:lnTo>
                    <a:lnTo>
                      <a:pt x="212" y="228"/>
                    </a:lnTo>
                    <a:lnTo>
                      <a:pt x="50" y="228"/>
                    </a:lnTo>
                    <a:lnTo>
                      <a:pt x="50" y="212"/>
                    </a:lnTo>
                    <a:close/>
                    <a:moveTo>
                      <a:pt x="50" y="308"/>
                    </a:moveTo>
                    <a:lnTo>
                      <a:pt x="196" y="308"/>
                    </a:lnTo>
                    <a:lnTo>
                      <a:pt x="196" y="324"/>
                    </a:lnTo>
                    <a:lnTo>
                      <a:pt x="50" y="324"/>
                    </a:lnTo>
                    <a:lnTo>
                      <a:pt x="50" y="308"/>
                    </a:lnTo>
                    <a:close/>
                    <a:moveTo>
                      <a:pt x="260" y="374"/>
                    </a:moveTo>
                    <a:lnTo>
                      <a:pt x="50" y="374"/>
                    </a:lnTo>
                    <a:lnTo>
                      <a:pt x="50" y="358"/>
                    </a:lnTo>
                    <a:lnTo>
                      <a:pt x="260" y="358"/>
                    </a:lnTo>
                    <a:lnTo>
                      <a:pt x="260" y="374"/>
                    </a:lnTo>
                    <a:close/>
                    <a:moveTo>
                      <a:pt x="260" y="276"/>
                    </a:moveTo>
                    <a:lnTo>
                      <a:pt x="50" y="276"/>
                    </a:lnTo>
                    <a:lnTo>
                      <a:pt x="50" y="260"/>
                    </a:lnTo>
                    <a:lnTo>
                      <a:pt x="260" y="260"/>
                    </a:lnTo>
                    <a:lnTo>
                      <a:pt x="260" y="276"/>
                    </a:lnTo>
                    <a:close/>
                    <a:moveTo>
                      <a:pt x="260" y="178"/>
                    </a:moveTo>
                    <a:lnTo>
                      <a:pt x="50" y="178"/>
                    </a:lnTo>
                    <a:lnTo>
                      <a:pt x="50" y="162"/>
                    </a:lnTo>
                    <a:lnTo>
                      <a:pt x="260" y="162"/>
                    </a:lnTo>
                    <a:lnTo>
                      <a:pt x="260" y="178"/>
                    </a:lnTo>
                    <a:close/>
                  </a:path>
                </a:pathLst>
              </a:custGeom>
              <a:grpFill/>
              <a:ln w="9525">
                <a:noFill/>
                <a:round/>
              </a:ln>
            </p:spPr>
            <p:txBody>
              <a:bodyPr vert="horz" wrap="square" lIns="121920" tIns="60960" rIns="121920" bIns="60960" numCol="1" anchor="t" anchorCtr="0" compatLnSpc="1"/>
              <a:lstStyle/>
              <a:p>
                <a:endParaRPr lang="zh-CN" altLang="en-US" sz="3200">
                  <a:solidFill>
                    <a:srgbClr val="000000"/>
                  </a:solidFill>
                </a:endParaRPr>
              </a:p>
            </p:txBody>
          </p:sp>
        </p:grpSp>
        <p:grpSp>
          <p:nvGrpSpPr>
            <p:cNvPr id="52" name="组 81"/>
            <p:cNvGrpSpPr/>
            <p:nvPr/>
          </p:nvGrpSpPr>
          <p:grpSpPr>
            <a:xfrm>
              <a:off x="12298" y="4933"/>
              <a:ext cx="889" cy="901"/>
              <a:chOff x="7639243" y="2325084"/>
              <a:chExt cx="726802" cy="736201"/>
            </a:xfrm>
            <a:effectLst/>
          </p:grpSpPr>
          <p:sp>
            <p:nvSpPr>
              <p:cNvPr id="53" name="Freeform 9"/>
              <p:cNvSpPr>
                <a:spLocks noEditPoints="1"/>
              </p:cNvSpPr>
              <p:nvPr/>
            </p:nvSpPr>
            <p:spPr bwMode="auto">
              <a:xfrm>
                <a:off x="7639243" y="2621131"/>
                <a:ext cx="440154" cy="440154"/>
              </a:xfrm>
              <a:custGeom>
                <a:avLst/>
                <a:gdLst>
                  <a:gd name="T0" fmla="*/ 508 w 562"/>
                  <a:gd name="T1" fmla="*/ 110 h 562"/>
                  <a:gd name="T2" fmla="*/ 398 w 562"/>
                  <a:gd name="T3" fmla="*/ 108 h 562"/>
                  <a:gd name="T4" fmla="*/ 380 w 562"/>
                  <a:gd name="T5" fmla="*/ 98 h 562"/>
                  <a:gd name="T6" fmla="*/ 340 w 562"/>
                  <a:gd name="T7" fmla="*/ 82 h 562"/>
                  <a:gd name="T8" fmla="*/ 320 w 562"/>
                  <a:gd name="T9" fmla="*/ 0 h 562"/>
                  <a:gd name="T10" fmla="*/ 242 w 562"/>
                  <a:gd name="T11" fmla="*/ 76 h 562"/>
                  <a:gd name="T12" fmla="*/ 220 w 562"/>
                  <a:gd name="T13" fmla="*/ 82 h 562"/>
                  <a:gd name="T14" fmla="*/ 182 w 562"/>
                  <a:gd name="T15" fmla="*/ 98 h 562"/>
                  <a:gd name="T16" fmla="*/ 110 w 562"/>
                  <a:gd name="T17" fmla="*/ 54 h 562"/>
                  <a:gd name="T18" fmla="*/ 108 w 562"/>
                  <a:gd name="T19" fmla="*/ 164 h 562"/>
                  <a:gd name="T20" fmla="*/ 98 w 562"/>
                  <a:gd name="T21" fmla="*/ 182 h 562"/>
                  <a:gd name="T22" fmla="*/ 82 w 562"/>
                  <a:gd name="T23" fmla="*/ 220 h 562"/>
                  <a:gd name="T24" fmla="*/ 0 w 562"/>
                  <a:gd name="T25" fmla="*/ 242 h 562"/>
                  <a:gd name="T26" fmla="*/ 78 w 562"/>
                  <a:gd name="T27" fmla="*/ 320 h 562"/>
                  <a:gd name="T28" fmla="*/ 82 w 562"/>
                  <a:gd name="T29" fmla="*/ 340 h 562"/>
                  <a:gd name="T30" fmla="*/ 98 w 562"/>
                  <a:gd name="T31" fmla="*/ 378 h 562"/>
                  <a:gd name="T32" fmla="*/ 54 w 562"/>
                  <a:gd name="T33" fmla="*/ 452 h 562"/>
                  <a:gd name="T34" fmla="*/ 164 w 562"/>
                  <a:gd name="T35" fmla="*/ 452 h 562"/>
                  <a:gd name="T36" fmla="*/ 182 w 562"/>
                  <a:gd name="T37" fmla="*/ 464 h 562"/>
                  <a:gd name="T38" fmla="*/ 220 w 562"/>
                  <a:gd name="T39" fmla="*/ 480 h 562"/>
                  <a:gd name="T40" fmla="*/ 242 w 562"/>
                  <a:gd name="T41" fmla="*/ 562 h 562"/>
                  <a:gd name="T42" fmla="*/ 320 w 562"/>
                  <a:gd name="T43" fmla="*/ 484 h 562"/>
                  <a:gd name="T44" fmla="*/ 340 w 562"/>
                  <a:gd name="T45" fmla="*/ 478 h 562"/>
                  <a:gd name="T46" fmla="*/ 380 w 562"/>
                  <a:gd name="T47" fmla="*/ 464 h 562"/>
                  <a:gd name="T48" fmla="*/ 452 w 562"/>
                  <a:gd name="T49" fmla="*/ 506 h 562"/>
                  <a:gd name="T50" fmla="*/ 452 w 562"/>
                  <a:gd name="T51" fmla="*/ 396 h 562"/>
                  <a:gd name="T52" fmla="*/ 464 w 562"/>
                  <a:gd name="T53" fmla="*/ 378 h 562"/>
                  <a:gd name="T54" fmla="*/ 480 w 562"/>
                  <a:gd name="T55" fmla="*/ 340 h 562"/>
                  <a:gd name="T56" fmla="*/ 562 w 562"/>
                  <a:gd name="T57" fmla="*/ 320 h 562"/>
                  <a:gd name="T58" fmla="*/ 484 w 562"/>
                  <a:gd name="T59" fmla="*/ 240 h 562"/>
                  <a:gd name="T60" fmla="*/ 480 w 562"/>
                  <a:gd name="T61" fmla="*/ 220 h 562"/>
                  <a:gd name="T62" fmla="*/ 464 w 562"/>
                  <a:gd name="T63" fmla="*/ 182 h 562"/>
                  <a:gd name="T64" fmla="*/ 452 w 562"/>
                  <a:gd name="T65" fmla="*/ 164 h 562"/>
                  <a:gd name="T66" fmla="*/ 280 w 562"/>
                  <a:gd name="T67" fmla="*/ 366 h 562"/>
                  <a:gd name="T68" fmla="*/ 248 w 562"/>
                  <a:gd name="T69" fmla="*/ 360 h 562"/>
                  <a:gd name="T70" fmla="*/ 220 w 562"/>
                  <a:gd name="T71" fmla="*/ 342 h 562"/>
                  <a:gd name="T72" fmla="*/ 202 w 562"/>
                  <a:gd name="T73" fmla="*/ 314 h 562"/>
                  <a:gd name="T74" fmla="*/ 194 w 562"/>
                  <a:gd name="T75" fmla="*/ 280 h 562"/>
                  <a:gd name="T76" fmla="*/ 196 w 562"/>
                  <a:gd name="T77" fmla="*/ 262 h 562"/>
                  <a:gd name="T78" fmla="*/ 210 w 562"/>
                  <a:gd name="T79" fmla="*/ 232 h 562"/>
                  <a:gd name="T80" fmla="*/ 232 w 562"/>
                  <a:gd name="T81" fmla="*/ 210 h 562"/>
                  <a:gd name="T82" fmla="*/ 264 w 562"/>
                  <a:gd name="T83" fmla="*/ 196 h 562"/>
                  <a:gd name="T84" fmla="*/ 280 w 562"/>
                  <a:gd name="T85" fmla="*/ 194 h 562"/>
                  <a:gd name="T86" fmla="*/ 314 w 562"/>
                  <a:gd name="T87" fmla="*/ 202 h 562"/>
                  <a:gd name="T88" fmla="*/ 342 w 562"/>
                  <a:gd name="T89" fmla="*/ 220 h 562"/>
                  <a:gd name="T90" fmla="*/ 360 w 562"/>
                  <a:gd name="T91" fmla="*/ 246 h 562"/>
                  <a:gd name="T92" fmla="*/ 366 w 562"/>
                  <a:gd name="T93" fmla="*/ 280 h 562"/>
                  <a:gd name="T94" fmla="*/ 366 w 562"/>
                  <a:gd name="T95" fmla="*/ 298 h 562"/>
                  <a:gd name="T96" fmla="*/ 352 w 562"/>
                  <a:gd name="T97" fmla="*/ 328 h 562"/>
                  <a:gd name="T98" fmla="*/ 328 w 562"/>
                  <a:gd name="T99" fmla="*/ 352 h 562"/>
                  <a:gd name="T100" fmla="*/ 298 w 562"/>
                  <a:gd name="T101" fmla="*/ 364 h 562"/>
                  <a:gd name="T102" fmla="*/ 280 w 562"/>
                  <a:gd name="T103" fmla="*/ 366 h 5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562" h="562">
                    <a:moveTo>
                      <a:pt x="452" y="164"/>
                    </a:moveTo>
                    <a:lnTo>
                      <a:pt x="508" y="110"/>
                    </a:lnTo>
                    <a:lnTo>
                      <a:pt x="452" y="54"/>
                    </a:lnTo>
                    <a:lnTo>
                      <a:pt x="398" y="108"/>
                    </a:lnTo>
                    <a:lnTo>
                      <a:pt x="398" y="108"/>
                    </a:lnTo>
                    <a:lnTo>
                      <a:pt x="380" y="98"/>
                    </a:lnTo>
                    <a:lnTo>
                      <a:pt x="360" y="88"/>
                    </a:lnTo>
                    <a:lnTo>
                      <a:pt x="340" y="82"/>
                    </a:lnTo>
                    <a:lnTo>
                      <a:pt x="320" y="76"/>
                    </a:lnTo>
                    <a:lnTo>
                      <a:pt x="320" y="0"/>
                    </a:lnTo>
                    <a:lnTo>
                      <a:pt x="242" y="0"/>
                    </a:lnTo>
                    <a:lnTo>
                      <a:pt x="242" y="76"/>
                    </a:lnTo>
                    <a:lnTo>
                      <a:pt x="242" y="76"/>
                    </a:lnTo>
                    <a:lnTo>
                      <a:pt x="220" y="82"/>
                    </a:lnTo>
                    <a:lnTo>
                      <a:pt x="202" y="88"/>
                    </a:lnTo>
                    <a:lnTo>
                      <a:pt x="182" y="98"/>
                    </a:lnTo>
                    <a:lnTo>
                      <a:pt x="164" y="108"/>
                    </a:lnTo>
                    <a:lnTo>
                      <a:pt x="110" y="54"/>
                    </a:lnTo>
                    <a:lnTo>
                      <a:pt x="54" y="110"/>
                    </a:lnTo>
                    <a:lnTo>
                      <a:pt x="108" y="164"/>
                    </a:lnTo>
                    <a:lnTo>
                      <a:pt x="108" y="164"/>
                    </a:lnTo>
                    <a:lnTo>
                      <a:pt x="98" y="182"/>
                    </a:lnTo>
                    <a:lnTo>
                      <a:pt x="90" y="200"/>
                    </a:lnTo>
                    <a:lnTo>
                      <a:pt x="82" y="220"/>
                    </a:lnTo>
                    <a:lnTo>
                      <a:pt x="78" y="242"/>
                    </a:lnTo>
                    <a:lnTo>
                      <a:pt x="0" y="242"/>
                    </a:lnTo>
                    <a:lnTo>
                      <a:pt x="0" y="320"/>
                    </a:lnTo>
                    <a:lnTo>
                      <a:pt x="78" y="320"/>
                    </a:lnTo>
                    <a:lnTo>
                      <a:pt x="78" y="320"/>
                    </a:lnTo>
                    <a:lnTo>
                      <a:pt x="82" y="340"/>
                    </a:lnTo>
                    <a:lnTo>
                      <a:pt x="90" y="360"/>
                    </a:lnTo>
                    <a:lnTo>
                      <a:pt x="98" y="378"/>
                    </a:lnTo>
                    <a:lnTo>
                      <a:pt x="108" y="396"/>
                    </a:lnTo>
                    <a:lnTo>
                      <a:pt x="54" y="452"/>
                    </a:lnTo>
                    <a:lnTo>
                      <a:pt x="110" y="506"/>
                    </a:lnTo>
                    <a:lnTo>
                      <a:pt x="164" y="452"/>
                    </a:lnTo>
                    <a:lnTo>
                      <a:pt x="164" y="452"/>
                    </a:lnTo>
                    <a:lnTo>
                      <a:pt x="182" y="464"/>
                    </a:lnTo>
                    <a:lnTo>
                      <a:pt x="202" y="472"/>
                    </a:lnTo>
                    <a:lnTo>
                      <a:pt x="220" y="480"/>
                    </a:lnTo>
                    <a:lnTo>
                      <a:pt x="242" y="484"/>
                    </a:lnTo>
                    <a:lnTo>
                      <a:pt x="242" y="562"/>
                    </a:lnTo>
                    <a:lnTo>
                      <a:pt x="320" y="562"/>
                    </a:lnTo>
                    <a:lnTo>
                      <a:pt x="320" y="484"/>
                    </a:lnTo>
                    <a:lnTo>
                      <a:pt x="320" y="484"/>
                    </a:lnTo>
                    <a:lnTo>
                      <a:pt x="340" y="478"/>
                    </a:lnTo>
                    <a:lnTo>
                      <a:pt x="360" y="472"/>
                    </a:lnTo>
                    <a:lnTo>
                      <a:pt x="380" y="464"/>
                    </a:lnTo>
                    <a:lnTo>
                      <a:pt x="398" y="452"/>
                    </a:lnTo>
                    <a:lnTo>
                      <a:pt x="452" y="506"/>
                    </a:lnTo>
                    <a:lnTo>
                      <a:pt x="508" y="452"/>
                    </a:lnTo>
                    <a:lnTo>
                      <a:pt x="452" y="396"/>
                    </a:lnTo>
                    <a:lnTo>
                      <a:pt x="452" y="396"/>
                    </a:lnTo>
                    <a:lnTo>
                      <a:pt x="464" y="378"/>
                    </a:lnTo>
                    <a:lnTo>
                      <a:pt x="472" y="360"/>
                    </a:lnTo>
                    <a:lnTo>
                      <a:pt x="480" y="340"/>
                    </a:lnTo>
                    <a:lnTo>
                      <a:pt x="484" y="320"/>
                    </a:lnTo>
                    <a:lnTo>
                      <a:pt x="562" y="320"/>
                    </a:lnTo>
                    <a:lnTo>
                      <a:pt x="562" y="240"/>
                    </a:lnTo>
                    <a:lnTo>
                      <a:pt x="484" y="240"/>
                    </a:lnTo>
                    <a:lnTo>
                      <a:pt x="484" y="240"/>
                    </a:lnTo>
                    <a:lnTo>
                      <a:pt x="480" y="220"/>
                    </a:lnTo>
                    <a:lnTo>
                      <a:pt x="472" y="200"/>
                    </a:lnTo>
                    <a:lnTo>
                      <a:pt x="464" y="182"/>
                    </a:lnTo>
                    <a:lnTo>
                      <a:pt x="452" y="164"/>
                    </a:lnTo>
                    <a:lnTo>
                      <a:pt x="452" y="164"/>
                    </a:lnTo>
                    <a:close/>
                    <a:moveTo>
                      <a:pt x="280" y="366"/>
                    </a:moveTo>
                    <a:lnTo>
                      <a:pt x="280" y="366"/>
                    </a:lnTo>
                    <a:lnTo>
                      <a:pt x="264" y="364"/>
                    </a:lnTo>
                    <a:lnTo>
                      <a:pt x="248" y="360"/>
                    </a:lnTo>
                    <a:lnTo>
                      <a:pt x="232" y="352"/>
                    </a:lnTo>
                    <a:lnTo>
                      <a:pt x="220" y="342"/>
                    </a:lnTo>
                    <a:lnTo>
                      <a:pt x="210" y="328"/>
                    </a:lnTo>
                    <a:lnTo>
                      <a:pt x="202" y="314"/>
                    </a:lnTo>
                    <a:lnTo>
                      <a:pt x="196" y="298"/>
                    </a:lnTo>
                    <a:lnTo>
                      <a:pt x="194" y="280"/>
                    </a:lnTo>
                    <a:lnTo>
                      <a:pt x="194" y="280"/>
                    </a:lnTo>
                    <a:lnTo>
                      <a:pt x="196" y="262"/>
                    </a:lnTo>
                    <a:lnTo>
                      <a:pt x="202" y="246"/>
                    </a:lnTo>
                    <a:lnTo>
                      <a:pt x="210" y="232"/>
                    </a:lnTo>
                    <a:lnTo>
                      <a:pt x="220" y="220"/>
                    </a:lnTo>
                    <a:lnTo>
                      <a:pt x="232" y="210"/>
                    </a:lnTo>
                    <a:lnTo>
                      <a:pt x="248" y="202"/>
                    </a:lnTo>
                    <a:lnTo>
                      <a:pt x="264" y="196"/>
                    </a:lnTo>
                    <a:lnTo>
                      <a:pt x="280" y="194"/>
                    </a:lnTo>
                    <a:lnTo>
                      <a:pt x="280" y="194"/>
                    </a:lnTo>
                    <a:lnTo>
                      <a:pt x="298" y="196"/>
                    </a:lnTo>
                    <a:lnTo>
                      <a:pt x="314" y="202"/>
                    </a:lnTo>
                    <a:lnTo>
                      <a:pt x="328" y="210"/>
                    </a:lnTo>
                    <a:lnTo>
                      <a:pt x="342" y="220"/>
                    </a:lnTo>
                    <a:lnTo>
                      <a:pt x="352" y="232"/>
                    </a:lnTo>
                    <a:lnTo>
                      <a:pt x="360" y="246"/>
                    </a:lnTo>
                    <a:lnTo>
                      <a:pt x="366" y="262"/>
                    </a:lnTo>
                    <a:lnTo>
                      <a:pt x="366" y="280"/>
                    </a:lnTo>
                    <a:lnTo>
                      <a:pt x="366" y="280"/>
                    </a:lnTo>
                    <a:lnTo>
                      <a:pt x="366" y="298"/>
                    </a:lnTo>
                    <a:lnTo>
                      <a:pt x="360" y="314"/>
                    </a:lnTo>
                    <a:lnTo>
                      <a:pt x="352" y="328"/>
                    </a:lnTo>
                    <a:lnTo>
                      <a:pt x="342" y="342"/>
                    </a:lnTo>
                    <a:lnTo>
                      <a:pt x="328" y="352"/>
                    </a:lnTo>
                    <a:lnTo>
                      <a:pt x="314" y="360"/>
                    </a:lnTo>
                    <a:lnTo>
                      <a:pt x="298" y="364"/>
                    </a:lnTo>
                    <a:lnTo>
                      <a:pt x="280" y="366"/>
                    </a:lnTo>
                    <a:lnTo>
                      <a:pt x="280" y="366"/>
                    </a:lnTo>
                    <a:close/>
                  </a:path>
                </a:pathLst>
              </a:custGeom>
              <a:solidFill>
                <a:schemeClr val="bg1"/>
              </a:solidFill>
              <a:ln>
                <a:noFill/>
              </a:ln>
            </p:spPr>
            <p:txBody>
              <a:bodyPr vert="horz" wrap="square" lIns="121920" tIns="60960" rIns="121920" bIns="60960" numCol="1" anchor="t" anchorCtr="0" compatLnSpc="1"/>
              <a:lstStyle/>
              <a:p>
                <a:endParaRPr lang="zh-CN" altLang="en-US" sz="3200">
                  <a:solidFill>
                    <a:srgbClr val="000000"/>
                  </a:solidFill>
                </a:endParaRPr>
              </a:p>
            </p:txBody>
          </p:sp>
          <p:sp>
            <p:nvSpPr>
              <p:cNvPr id="54" name="Freeform 10"/>
              <p:cNvSpPr>
                <a:spLocks noEditPoints="1"/>
              </p:cNvSpPr>
              <p:nvPr/>
            </p:nvSpPr>
            <p:spPr bwMode="auto">
              <a:xfrm>
                <a:off x="7799014" y="2325084"/>
                <a:ext cx="567031" cy="570164"/>
              </a:xfrm>
              <a:custGeom>
                <a:avLst/>
                <a:gdLst>
                  <a:gd name="T0" fmla="*/ 704 w 724"/>
                  <a:gd name="T1" fmla="*/ 616 h 728"/>
                  <a:gd name="T2" fmla="*/ 706 w 724"/>
                  <a:gd name="T3" fmla="*/ 616 h 728"/>
                  <a:gd name="T4" fmla="*/ 322 w 724"/>
                  <a:gd name="T5" fmla="*/ 232 h 728"/>
                  <a:gd name="T6" fmla="*/ 322 w 724"/>
                  <a:gd name="T7" fmla="*/ 50 h 728"/>
                  <a:gd name="T8" fmla="*/ 136 w 724"/>
                  <a:gd name="T9" fmla="*/ 0 h 728"/>
                  <a:gd name="T10" fmla="*/ 116 w 724"/>
                  <a:gd name="T11" fmla="*/ 20 h 728"/>
                  <a:gd name="T12" fmla="*/ 214 w 724"/>
                  <a:gd name="T13" fmla="*/ 118 h 728"/>
                  <a:gd name="T14" fmla="*/ 118 w 724"/>
                  <a:gd name="T15" fmla="*/ 214 h 728"/>
                  <a:gd name="T16" fmla="*/ 20 w 724"/>
                  <a:gd name="T17" fmla="*/ 116 h 728"/>
                  <a:gd name="T18" fmla="*/ 0 w 724"/>
                  <a:gd name="T19" fmla="*/ 136 h 728"/>
                  <a:gd name="T20" fmla="*/ 50 w 724"/>
                  <a:gd name="T21" fmla="*/ 322 h 728"/>
                  <a:gd name="T22" fmla="*/ 226 w 724"/>
                  <a:gd name="T23" fmla="*/ 322 h 728"/>
                  <a:gd name="T24" fmla="*/ 226 w 724"/>
                  <a:gd name="T25" fmla="*/ 322 h 728"/>
                  <a:gd name="T26" fmla="*/ 610 w 724"/>
                  <a:gd name="T27" fmla="*/ 710 h 728"/>
                  <a:gd name="T28" fmla="*/ 612 w 724"/>
                  <a:gd name="T29" fmla="*/ 710 h 728"/>
                  <a:gd name="T30" fmla="*/ 612 w 724"/>
                  <a:gd name="T31" fmla="*/ 710 h 728"/>
                  <a:gd name="T32" fmla="*/ 622 w 724"/>
                  <a:gd name="T33" fmla="*/ 718 h 728"/>
                  <a:gd name="T34" fmla="*/ 634 w 724"/>
                  <a:gd name="T35" fmla="*/ 724 h 728"/>
                  <a:gd name="T36" fmla="*/ 646 w 724"/>
                  <a:gd name="T37" fmla="*/ 728 h 728"/>
                  <a:gd name="T38" fmla="*/ 658 w 724"/>
                  <a:gd name="T39" fmla="*/ 728 h 728"/>
                  <a:gd name="T40" fmla="*/ 670 w 724"/>
                  <a:gd name="T41" fmla="*/ 728 h 728"/>
                  <a:gd name="T42" fmla="*/ 682 w 724"/>
                  <a:gd name="T43" fmla="*/ 724 h 728"/>
                  <a:gd name="T44" fmla="*/ 694 w 724"/>
                  <a:gd name="T45" fmla="*/ 718 h 728"/>
                  <a:gd name="T46" fmla="*/ 704 w 724"/>
                  <a:gd name="T47" fmla="*/ 710 h 728"/>
                  <a:gd name="T48" fmla="*/ 704 w 724"/>
                  <a:gd name="T49" fmla="*/ 710 h 728"/>
                  <a:gd name="T50" fmla="*/ 712 w 724"/>
                  <a:gd name="T51" fmla="*/ 700 h 728"/>
                  <a:gd name="T52" fmla="*/ 718 w 724"/>
                  <a:gd name="T53" fmla="*/ 688 h 728"/>
                  <a:gd name="T54" fmla="*/ 722 w 724"/>
                  <a:gd name="T55" fmla="*/ 676 h 728"/>
                  <a:gd name="T56" fmla="*/ 724 w 724"/>
                  <a:gd name="T57" fmla="*/ 664 h 728"/>
                  <a:gd name="T58" fmla="*/ 722 w 724"/>
                  <a:gd name="T59" fmla="*/ 652 h 728"/>
                  <a:gd name="T60" fmla="*/ 718 w 724"/>
                  <a:gd name="T61" fmla="*/ 638 h 728"/>
                  <a:gd name="T62" fmla="*/ 712 w 724"/>
                  <a:gd name="T63" fmla="*/ 628 h 728"/>
                  <a:gd name="T64" fmla="*/ 704 w 724"/>
                  <a:gd name="T65" fmla="*/ 616 h 728"/>
                  <a:gd name="T66" fmla="*/ 704 w 724"/>
                  <a:gd name="T67" fmla="*/ 616 h 728"/>
                  <a:gd name="T68" fmla="*/ 680 w 724"/>
                  <a:gd name="T69" fmla="*/ 686 h 728"/>
                  <a:gd name="T70" fmla="*/ 680 w 724"/>
                  <a:gd name="T71" fmla="*/ 686 h 728"/>
                  <a:gd name="T72" fmla="*/ 670 w 724"/>
                  <a:gd name="T73" fmla="*/ 692 h 728"/>
                  <a:gd name="T74" fmla="*/ 658 w 724"/>
                  <a:gd name="T75" fmla="*/ 694 h 728"/>
                  <a:gd name="T76" fmla="*/ 648 w 724"/>
                  <a:gd name="T77" fmla="*/ 692 h 728"/>
                  <a:gd name="T78" fmla="*/ 642 w 724"/>
                  <a:gd name="T79" fmla="*/ 690 h 728"/>
                  <a:gd name="T80" fmla="*/ 638 w 724"/>
                  <a:gd name="T81" fmla="*/ 686 h 728"/>
                  <a:gd name="T82" fmla="*/ 638 w 724"/>
                  <a:gd name="T83" fmla="*/ 686 h 728"/>
                  <a:gd name="T84" fmla="*/ 632 w 724"/>
                  <a:gd name="T85" fmla="*/ 676 h 728"/>
                  <a:gd name="T86" fmla="*/ 630 w 724"/>
                  <a:gd name="T87" fmla="*/ 664 h 728"/>
                  <a:gd name="T88" fmla="*/ 632 w 724"/>
                  <a:gd name="T89" fmla="*/ 654 h 728"/>
                  <a:gd name="T90" fmla="*/ 638 w 724"/>
                  <a:gd name="T91" fmla="*/ 644 h 728"/>
                  <a:gd name="T92" fmla="*/ 638 w 724"/>
                  <a:gd name="T93" fmla="*/ 644 h 728"/>
                  <a:gd name="T94" fmla="*/ 648 w 724"/>
                  <a:gd name="T95" fmla="*/ 638 h 728"/>
                  <a:gd name="T96" fmla="*/ 658 w 724"/>
                  <a:gd name="T97" fmla="*/ 636 h 728"/>
                  <a:gd name="T98" fmla="*/ 670 w 724"/>
                  <a:gd name="T99" fmla="*/ 638 h 728"/>
                  <a:gd name="T100" fmla="*/ 680 w 724"/>
                  <a:gd name="T101" fmla="*/ 644 h 728"/>
                  <a:gd name="T102" fmla="*/ 680 w 724"/>
                  <a:gd name="T103" fmla="*/ 644 h 728"/>
                  <a:gd name="T104" fmla="*/ 686 w 724"/>
                  <a:gd name="T105" fmla="*/ 654 h 728"/>
                  <a:gd name="T106" fmla="*/ 688 w 724"/>
                  <a:gd name="T107" fmla="*/ 664 h 728"/>
                  <a:gd name="T108" fmla="*/ 686 w 724"/>
                  <a:gd name="T109" fmla="*/ 676 h 728"/>
                  <a:gd name="T110" fmla="*/ 684 w 724"/>
                  <a:gd name="T111" fmla="*/ 680 h 728"/>
                  <a:gd name="T112" fmla="*/ 680 w 724"/>
                  <a:gd name="T113" fmla="*/ 686 h 728"/>
                  <a:gd name="T114" fmla="*/ 680 w 724"/>
                  <a:gd name="T115" fmla="*/ 686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724" h="728">
                    <a:moveTo>
                      <a:pt x="704" y="616"/>
                    </a:moveTo>
                    <a:lnTo>
                      <a:pt x="706" y="616"/>
                    </a:lnTo>
                    <a:lnTo>
                      <a:pt x="322" y="232"/>
                    </a:lnTo>
                    <a:lnTo>
                      <a:pt x="322" y="50"/>
                    </a:lnTo>
                    <a:lnTo>
                      <a:pt x="136" y="0"/>
                    </a:lnTo>
                    <a:lnTo>
                      <a:pt x="116" y="20"/>
                    </a:lnTo>
                    <a:lnTo>
                      <a:pt x="214" y="118"/>
                    </a:lnTo>
                    <a:lnTo>
                      <a:pt x="118" y="214"/>
                    </a:lnTo>
                    <a:lnTo>
                      <a:pt x="20" y="116"/>
                    </a:lnTo>
                    <a:lnTo>
                      <a:pt x="0" y="136"/>
                    </a:lnTo>
                    <a:lnTo>
                      <a:pt x="50" y="322"/>
                    </a:lnTo>
                    <a:lnTo>
                      <a:pt x="226" y="322"/>
                    </a:lnTo>
                    <a:lnTo>
                      <a:pt x="226" y="322"/>
                    </a:lnTo>
                    <a:lnTo>
                      <a:pt x="610" y="710"/>
                    </a:lnTo>
                    <a:lnTo>
                      <a:pt x="612" y="710"/>
                    </a:lnTo>
                    <a:lnTo>
                      <a:pt x="612" y="710"/>
                    </a:lnTo>
                    <a:lnTo>
                      <a:pt x="622" y="718"/>
                    </a:lnTo>
                    <a:lnTo>
                      <a:pt x="634" y="724"/>
                    </a:lnTo>
                    <a:lnTo>
                      <a:pt x="646" y="728"/>
                    </a:lnTo>
                    <a:lnTo>
                      <a:pt x="658" y="728"/>
                    </a:lnTo>
                    <a:lnTo>
                      <a:pt x="670" y="728"/>
                    </a:lnTo>
                    <a:lnTo>
                      <a:pt x="682" y="724"/>
                    </a:lnTo>
                    <a:lnTo>
                      <a:pt x="694" y="718"/>
                    </a:lnTo>
                    <a:lnTo>
                      <a:pt x="704" y="710"/>
                    </a:lnTo>
                    <a:lnTo>
                      <a:pt x="704" y="710"/>
                    </a:lnTo>
                    <a:lnTo>
                      <a:pt x="712" y="700"/>
                    </a:lnTo>
                    <a:lnTo>
                      <a:pt x="718" y="688"/>
                    </a:lnTo>
                    <a:lnTo>
                      <a:pt x="722" y="676"/>
                    </a:lnTo>
                    <a:lnTo>
                      <a:pt x="724" y="664"/>
                    </a:lnTo>
                    <a:lnTo>
                      <a:pt x="722" y="652"/>
                    </a:lnTo>
                    <a:lnTo>
                      <a:pt x="718" y="638"/>
                    </a:lnTo>
                    <a:lnTo>
                      <a:pt x="712" y="628"/>
                    </a:lnTo>
                    <a:lnTo>
                      <a:pt x="704" y="616"/>
                    </a:lnTo>
                    <a:lnTo>
                      <a:pt x="704" y="616"/>
                    </a:lnTo>
                    <a:close/>
                    <a:moveTo>
                      <a:pt x="680" y="686"/>
                    </a:moveTo>
                    <a:lnTo>
                      <a:pt x="680" y="686"/>
                    </a:lnTo>
                    <a:lnTo>
                      <a:pt x="670" y="692"/>
                    </a:lnTo>
                    <a:lnTo>
                      <a:pt x="658" y="694"/>
                    </a:lnTo>
                    <a:lnTo>
                      <a:pt x="648" y="692"/>
                    </a:lnTo>
                    <a:lnTo>
                      <a:pt x="642" y="690"/>
                    </a:lnTo>
                    <a:lnTo>
                      <a:pt x="638" y="686"/>
                    </a:lnTo>
                    <a:lnTo>
                      <a:pt x="638" y="686"/>
                    </a:lnTo>
                    <a:lnTo>
                      <a:pt x="632" y="676"/>
                    </a:lnTo>
                    <a:lnTo>
                      <a:pt x="630" y="664"/>
                    </a:lnTo>
                    <a:lnTo>
                      <a:pt x="632" y="654"/>
                    </a:lnTo>
                    <a:lnTo>
                      <a:pt x="638" y="644"/>
                    </a:lnTo>
                    <a:lnTo>
                      <a:pt x="638" y="644"/>
                    </a:lnTo>
                    <a:lnTo>
                      <a:pt x="648" y="638"/>
                    </a:lnTo>
                    <a:lnTo>
                      <a:pt x="658" y="636"/>
                    </a:lnTo>
                    <a:lnTo>
                      <a:pt x="670" y="638"/>
                    </a:lnTo>
                    <a:lnTo>
                      <a:pt x="680" y="644"/>
                    </a:lnTo>
                    <a:lnTo>
                      <a:pt x="680" y="644"/>
                    </a:lnTo>
                    <a:lnTo>
                      <a:pt x="686" y="654"/>
                    </a:lnTo>
                    <a:lnTo>
                      <a:pt x="688" y="664"/>
                    </a:lnTo>
                    <a:lnTo>
                      <a:pt x="686" y="676"/>
                    </a:lnTo>
                    <a:lnTo>
                      <a:pt x="684" y="680"/>
                    </a:lnTo>
                    <a:lnTo>
                      <a:pt x="680" y="686"/>
                    </a:lnTo>
                    <a:lnTo>
                      <a:pt x="680" y="686"/>
                    </a:lnTo>
                    <a:close/>
                  </a:path>
                </a:pathLst>
              </a:custGeom>
              <a:solidFill>
                <a:schemeClr val="bg1"/>
              </a:solidFill>
              <a:ln>
                <a:noFill/>
              </a:ln>
            </p:spPr>
            <p:txBody>
              <a:bodyPr vert="horz" wrap="square" lIns="121920" tIns="60960" rIns="121920" bIns="60960" numCol="1" anchor="t" anchorCtr="0" compatLnSpc="1"/>
              <a:lstStyle/>
              <a:p>
                <a:endParaRPr lang="zh-CN" altLang="en-US" sz="3200">
                  <a:solidFill>
                    <a:srgbClr val="000000"/>
                  </a:solidFill>
                </a:endParaRPr>
              </a:p>
            </p:txBody>
          </p:sp>
        </p:grpSp>
        <p:grpSp>
          <p:nvGrpSpPr>
            <p:cNvPr id="55" name="组 84"/>
            <p:cNvGrpSpPr/>
            <p:nvPr/>
          </p:nvGrpSpPr>
          <p:grpSpPr>
            <a:xfrm>
              <a:off x="15527" y="5026"/>
              <a:ext cx="962" cy="910"/>
              <a:chOff x="4321175" y="111125"/>
              <a:chExt cx="704850" cy="666750"/>
            </a:xfrm>
            <a:solidFill>
              <a:schemeClr val="bg1"/>
            </a:solidFill>
            <a:effectLst/>
          </p:grpSpPr>
          <p:sp>
            <p:nvSpPr>
              <p:cNvPr id="56" name="Freeform 34"/>
              <p:cNvSpPr>
                <a:spLocks noEditPoints="1"/>
              </p:cNvSpPr>
              <p:nvPr/>
            </p:nvSpPr>
            <p:spPr bwMode="auto">
              <a:xfrm>
                <a:off x="4321175" y="111125"/>
                <a:ext cx="704850" cy="666750"/>
              </a:xfrm>
              <a:custGeom>
                <a:avLst/>
                <a:gdLst/>
                <a:ahLst/>
                <a:cxnLst>
                  <a:cxn ang="0">
                    <a:pos x="444" y="0"/>
                  </a:cxn>
                  <a:cxn ang="0">
                    <a:pos x="0" y="0"/>
                  </a:cxn>
                  <a:cxn ang="0">
                    <a:pos x="0" y="54"/>
                  </a:cxn>
                  <a:cxn ang="0">
                    <a:pos x="36" y="54"/>
                  </a:cxn>
                  <a:cxn ang="0">
                    <a:pos x="36" y="330"/>
                  </a:cxn>
                  <a:cxn ang="0">
                    <a:pos x="194" y="330"/>
                  </a:cxn>
                  <a:cxn ang="0">
                    <a:pos x="194" y="368"/>
                  </a:cxn>
                  <a:cxn ang="0">
                    <a:pos x="194" y="368"/>
                  </a:cxn>
                  <a:cxn ang="0">
                    <a:pos x="172" y="374"/>
                  </a:cxn>
                  <a:cxn ang="0">
                    <a:pos x="154" y="382"/>
                  </a:cxn>
                  <a:cxn ang="0">
                    <a:pos x="148" y="386"/>
                  </a:cxn>
                  <a:cxn ang="0">
                    <a:pos x="144" y="392"/>
                  </a:cxn>
                  <a:cxn ang="0">
                    <a:pos x="140" y="398"/>
                  </a:cxn>
                  <a:cxn ang="0">
                    <a:pos x="140" y="404"/>
                  </a:cxn>
                  <a:cxn ang="0">
                    <a:pos x="140" y="404"/>
                  </a:cxn>
                  <a:cxn ang="0">
                    <a:pos x="142" y="408"/>
                  </a:cxn>
                  <a:cxn ang="0">
                    <a:pos x="146" y="410"/>
                  </a:cxn>
                  <a:cxn ang="0">
                    <a:pos x="166" y="416"/>
                  </a:cxn>
                  <a:cxn ang="0">
                    <a:pos x="192" y="418"/>
                  </a:cxn>
                  <a:cxn ang="0">
                    <a:pos x="222" y="420"/>
                  </a:cxn>
                  <a:cxn ang="0">
                    <a:pos x="252" y="418"/>
                  </a:cxn>
                  <a:cxn ang="0">
                    <a:pos x="278" y="416"/>
                  </a:cxn>
                  <a:cxn ang="0">
                    <a:pos x="298" y="410"/>
                  </a:cxn>
                  <a:cxn ang="0">
                    <a:pos x="302" y="408"/>
                  </a:cxn>
                  <a:cxn ang="0">
                    <a:pos x="304" y="404"/>
                  </a:cxn>
                  <a:cxn ang="0">
                    <a:pos x="304" y="404"/>
                  </a:cxn>
                  <a:cxn ang="0">
                    <a:pos x="304" y="398"/>
                  </a:cxn>
                  <a:cxn ang="0">
                    <a:pos x="300" y="392"/>
                  </a:cxn>
                  <a:cxn ang="0">
                    <a:pos x="296" y="386"/>
                  </a:cxn>
                  <a:cxn ang="0">
                    <a:pos x="290" y="382"/>
                  </a:cxn>
                  <a:cxn ang="0">
                    <a:pos x="272" y="374"/>
                  </a:cxn>
                  <a:cxn ang="0">
                    <a:pos x="250" y="368"/>
                  </a:cxn>
                  <a:cxn ang="0">
                    <a:pos x="250" y="330"/>
                  </a:cxn>
                  <a:cxn ang="0">
                    <a:pos x="408" y="330"/>
                  </a:cxn>
                  <a:cxn ang="0">
                    <a:pos x="408" y="54"/>
                  </a:cxn>
                  <a:cxn ang="0">
                    <a:pos x="444" y="54"/>
                  </a:cxn>
                  <a:cxn ang="0">
                    <a:pos x="444" y="0"/>
                  </a:cxn>
                  <a:cxn ang="0">
                    <a:pos x="444" y="0"/>
                  </a:cxn>
                  <a:cxn ang="0">
                    <a:pos x="378" y="300"/>
                  </a:cxn>
                  <a:cxn ang="0">
                    <a:pos x="66" y="300"/>
                  </a:cxn>
                  <a:cxn ang="0">
                    <a:pos x="66" y="56"/>
                  </a:cxn>
                  <a:cxn ang="0">
                    <a:pos x="378" y="56"/>
                  </a:cxn>
                  <a:cxn ang="0">
                    <a:pos x="378" y="300"/>
                  </a:cxn>
                  <a:cxn ang="0">
                    <a:pos x="378" y="300"/>
                  </a:cxn>
                </a:cxnLst>
                <a:rect l="0" t="0" r="r" b="b"/>
                <a:pathLst>
                  <a:path w="444" h="420">
                    <a:moveTo>
                      <a:pt x="444" y="0"/>
                    </a:moveTo>
                    <a:lnTo>
                      <a:pt x="0" y="0"/>
                    </a:lnTo>
                    <a:lnTo>
                      <a:pt x="0" y="54"/>
                    </a:lnTo>
                    <a:lnTo>
                      <a:pt x="36" y="54"/>
                    </a:lnTo>
                    <a:lnTo>
                      <a:pt x="36" y="330"/>
                    </a:lnTo>
                    <a:lnTo>
                      <a:pt x="194" y="330"/>
                    </a:lnTo>
                    <a:lnTo>
                      <a:pt x="194" y="368"/>
                    </a:lnTo>
                    <a:lnTo>
                      <a:pt x="194" y="368"/>
                    </a:lnTo>
                    <a:lnTo>
                      <a:pt x="172" y="374"/>
                    </a:lnTo>
                    <a:lnTo>
                      <a:pt x="154" y="382"/>
                    </a:lnTo>
                    <a:lnTo>
                      <a:pt x="148" y="386"/>
                    </a:lnTo>
                    <a:lnTo>
                      <a:pt x="144" y="392"/>
                    </a:lnTo>
                    <a:lnTo>
                      <a:pt x="140" y="398"/>
                    </a:lnTo>
                    <a:lnTo>
                      <a:pt x="140" y="404"/>
                    </a:lnTo>
                    <a:lnTo>
                      <a:pt x="140" y="404"/>
                    </a:lnTo>
                    <a:lnTo>
                      <a:pt x="142" y="408"/>
                    </a:lnTo>
                    <a:lnTo>
                      <a:pt x="146" y="410"/>
                    </a:lnTo>
                    <a:lnTo>
                      <a:pt x="166" y="416"/>
                    </a:lnTo>
                    <a:lnTo>
                      <a:pt x="192" y="418"/>
                    </a:lnTo>
                    <a:lnTo>
                      <a:pt x="222" y="420"/>
                    </a:lnTo>
                    <a:lnTo>
                      <a:pt x="252" y="418"/>
                    </a:lnTo>
                    <a:lnTo>
                      <a:pt x="278" y="416"/>
                    </a:lnTo>
                    <a:lnTo>
                      <a:pt x="298" y="410"/>
                    </a:lnTo>
                    <a:lnTo>
                      <a:pt x="302" y="408"/>
                    </a:lnTo>
                    <a:lnTo>
                      <a:pt x="304" y="404"/>
                    </a:lnTo>
                    <a:lnTo>
                      <a:pt x="304" y="404"/>
                    </a:lnTo>
                    <a:lnTo>
                      <a:pt x="304" y="398"/>
                    </a:lnTo>
                    <a:lnTo>
                      <a:pt x="300" y="392"/>
                    </a:lnTo>
                    <a:lnTo>
                      <a:pt x="296" y="386"/>
                    </a:lnTo>
                    <a:lnTo>
                      <a:pt x="290" y="382"/>
                    </a:lnTo>
                    <a:lnTo>
                      <a:pt x="272" y="374"/>
                    </a:lnTo>
                    <a:lnTo>
                      <a:pt x="250" y="368"/>
                    </a:lnTo>
                    <a:lnTo>
                      <a:pt x="250" y="330"/>
                    </a:lnTo>
                    <a:lnTo>
                      <a:pt x="408" y="330"/>
                    </a:lnTo>
                    <a:lnTo>
                      <a:pt x="408" y="54"/>
                    </a:lnTo>
                    <a:lnTo>
                      <a:pt x="444" y="54"/>
                    </a:lnTo>
                    <a:lnTo>
                      <a:pt x="444" y="0"/>
                    </a:lnTo>
                    <a:lnTo>
                      <a:pt x="444" y="0"/>
                    </a:lnTo>
                    <a:close/>
                    <a:moveTo>
                      <a:pt x="378" y="300"/>
                    </a:moveTo>
                    <a:lnTo>
                      <a:pt x="66" y="300"/>
                    </a:lnTo>
                    <a:lnTo>
                      <a:pt x="66" y="56"/>
                    </a:lnTo>
                    <a:lnTo>
                      <a:pt x="378" y="56"/>
                    </a:lnTo>
                    <a:lnTo>
                      <a:pt x="378" y="300"/>
                    </a:lnTo>
                    <a:lnTo>
                      <a:pt x="378" y="300"/>
                    </a:lnTo>
                    <a:close/>
                  </a:path>
                </a:pathLst>
              </a:custGeom>
              <a:grpFill/>
              <a:ln w="9525">
                <a:noFill/>
                <a:round/>
              </a:ln>
            </p:spPr>
            <p:txBody>
              <a:bodyPr vert="horz" wrap="square" lIns="121920" tIns="60960" rIns="121920" bIns="60960" numCol="1" anchor="t" anchorCtr="0" compatLnSpc="1"/>
              <a:lstStyle/>
              <a:p>
                <a:endParaRPr lang="zh-CN" altLang="en-US" sz="3200">
                  <a:solidFill>
                    <a:srgbClr val="000000"/>
                  </a:solidFill>
                </a:endParaRPr>
              </a:p>
            </p:txBody>
          </p:sp>
          <p:sp>
            <p:nvSpPr>
              <p:cNvPr id="57" name="Rectangle 35"/>
              <p:cNvSpPr>
                <a:spLocks noChangeArrowheads="1"/>
              </p:cNvSpPr>
              <p:nvPr/>
            </p:nvSpPr>
            <p:spPr bwMode="auto">
              <a:xfrm>
                <a:off x="4476750" y="276225"/>
                <a:ext cx="139700" cy="142875"/>
              </a:xfrm>
              <a:prstGeom prst="rect">
                <a:avLst/>
              </a:prstGeom>
              <a:grpFill/>
              <a:ln w="9525">
                <a:noFill/>
                <a:miter lim="800000"/>
              </a:ln>
            </p:spPr>
            <p:txBody>
              <a:bodyPr vert="horz" wrap="square" lIns="121920" tIns="60960" rIns="121920" bIns="60960" numCol="1" anchor="t" anchorCtr="0" compatLnSpc="1"/>
              <a:lstStyle/>
              <a:p>
                <a:endParaRPr lang="zh-CN" altLang="en-US" sz="3200">
                  <a:solidFill>
                    <a:srgbClr val="000000"/>
                  </a:solidFill>
                </a:endParaRPr>
              </a:p>
            </p:txBody>
          </p:sp>
          <p:sp>
            <p:nvSpPr>
              <p:cNvPr id="58" name="Rectangle 36"/>
              <p:cNvSpPr>
                <a:spLocks noChangeArrowheads="1"/>
              </p:cNvSpPr>
              <p:nvPr/>
            </p:nvSpPr>
            <p:spPr bwMode="auto">
              <a:xfrm>
                <a:off x="4667250" y="276225"/>
                <a:ext cx="203200" cy="50800"/>
              </a:xfrm>
              <a:prstGeom prst="rect">
                <a:avLst/>
              </a:prstGeom>
              <a:grpFill/>
              <a:ln w="9525">
                <a:noFill/>
                <a:miter lim="800000"/>
              </a:ln>
            </p:spPr>
            <p:txBody>
              <a:bodyPr vert="horz" wrap="square" lIns="121920" tIns="60960" rIns="121920" bIns="60960" numCol="1" anchor="t" anchorCtr="0" compatLnSpc="1"/>
              <a:lstStyle/>
              <a:p>
                <a:endParaRPr lang="zh-CN" altLang="en-US" sz="3200">
                  <a:solidFill>
                    <a:srgbClr val="000000"/>
                  </a:solidFill>
                </a:endParaRPr>
              </a:p>
            </p:txBody>
          </p:sp>
          <p:sp>
            <p:nvSpPr>
              <p:cNvPr id="59" name="Rectangle 37"/>
              <p:cNvSpPr>
                <a:spLocks noChangeArrowheads="1"/>
              </p:cNvSpPr>
              <p:nvPr/>
            </p:nvSpPr>
            <p:spPr bwMode="auto">
              <a:xfrm>
                <a:off x="4667250" y="368300"/>
                <a:ext cx="203200" cy="50800"/>
              </a:xfrm>
              <a:prstGeom prst="rect">
                <a:avLst/>
              </a:prstGeom>
              <a:grpFill/>
              <a:ln w="9525">
                <a:noFill/>
                <a:miter lim="800000"/>
              </a:ln>
            </p:spPr>
            <p:txBody>
              <a:bodyPr vert="horz" wrap="square" lIns="121920" tIns="60960" rIns="121920" bIns="60960" numCol="1" anchor="t" anchorCtr="0" compatLnSpc="1"/>
              <a:lstStyle/>
              <a:p>
                <a:endParaRPr lang="zh-CN" altLang="en-US" sz="3200">
                  <a:solidFill>
                    <a:srgbClr val="000000"/>
                  </a:solidFill>
                </a:endParaRPr>
              </a:p>
            </p:txBody>
          </p:sp>
          <p:sp>
            <p:nvSpPr>
              <p:cNvPr id="60" name="Rectangle 38"/>
              <p:cNvSpPr>
                <a:spLocks noChangeArrowheads="1"/>
              </p:cNvSpPr>
              <p:nvPr/>
            </p:nvSpPr>
            <p:spPr bwMode="auto">
              <a:xfrm>
                <a:off x="4476750" y="460375"/>
                <a:ext cx="393700" cy="50800"/>
              </a:xfrm>
              <a:prstGeom prst="rect">
                <a:avLst/>
              </a:prstGeom>
              <a:grpFill/>
              <a:ln w="9525">
                <a:noFill/>
                <a:miter lim="800000"/>
              </a:ln>
            </p:spPr>
            <p:txBody>
              <a:bodyPr vert="horz" wrap="square" lIns="121920" tIns="60960" rIns="121920" bIns="60960" numCol="1" anchor="t" anchorCtr="0" compatLnSpc="1"/>
              <a:lstStyle/>
              <a:p>
                <a:endParaRPr lang="zh-CN" altLang="en-US" sz="3200">
                  <a:solidFill>
                    <a:srgbClr val="000000"/>
                  </a:solidFill>
                </a:endParaRPr>
              </a:p>
            </p:txBody>
          </p:sp>
        </p:grpSp>
      </p:grpSp>
      <p:sp>
        <p:nvSpPr>
          <p:cNvPr id="7" name="矩形 6"/>
          <p:cNvSpPr/>
          <p:nvPr/>
        </p:nvSpPr>
        <p:spPr>
          <a:xfrm>
            <a:off x="683895" y="843280"/>
            <a:ext cx="2002155" cy="1135380"/>
          </a:xfrm>
          <a:prstGeom prst="rect">
            <a:avLst/>
          </a:prstGeom>
        </p:spPr>
        <p:txBody>
          <a:bodyPr wrap="square" lIns="68580" tIns="34290" rIns="68580" bIns="34290">
            <a:spAutoFit/>
          </a:bodyPr>
          <a:lstStyle/>
          <a:p>
            <a:pPr>
              <a:lnSpc>
                <a:spcPct val="130000"/>
              </a:lnSpc>
            </a:pPr>
            <a:r>
              <a:rPr lang="zh-CN" altLang="en-US" sz="900" dirty="0">
                <a:solidFill>
                  <a:schemeClr val="bg1"/>
                </a:solidFill>
                <a:latin typeface="微软雅黑" charset="0"/>
                <a:ea typeface="微软雅黑" charset="0"/>
              </a:rPr>
              <a:t>您的内容打在这里，或者通过复制您的文本后，在此框中选择粘贴，并选择只保留您的内容打在这里，或者通过复制您的文本后，在此框中选择粘贴，并选择只保留</a:t>
            </a:r>
          </a:p>
          <a:p>
            <a:pPr>
              <a:lnSpc>
                <a:spcPct val="130000"/>
              </a:lnSpc>
            </a:pPr>
            <a:endParaRPr lang="zh-CN" altLang="en-US" sz="900" dirty="0">
              <a:solidFill>
                <a:schemeClr val="bg1"/>
              </a:solidFill>
              <a:latin typeface="微软雅黑" charset="0"/>
              <a:ea typeface="微软雅黑" charset="0"/>
            </a:endParaRPr>
          </a:p>
        </p:txBody>
      </p:sp>
      <p:sp>
        <p:nvSpPr>
          <p:cNvPr id="8" name="矩形 7"/>
          <p:cNvSpPr/>
          <p:nvPr/>
        </p:nvSpPr>
        <p:spPr>
          <a:xfrm>
            <a:off x="3563620" y="843280"/>
            <a:ext cx="2002155" cy="1135380"/>
          </a:xfrm>
          <a:prstGeom prst="rect">
            <a:avLst/>
          </a:prstGeom>
        </p:spPr>
        <p:txBody>
          <a:bodyPr wrap="square" lIns="68580" tIns="34290" rIns="68580" bIns="34290">
            <a:spAutoFit/>
          </a:bodyPr>
          <a:lstStyle/>
          <a:p>
            <a:pPr>
              <a:lnSpc>
                <a:spcPct val="130000"/>
              </a:lnSpc>
            </a:pPr>
            <a:r>
              <a:rPr lang="zh-CN" altLang="en-US" sz="900" dirty="0">
                <a:solidFill>
                  <a:schemeClr val="bg1"/>
                </a:solidFill>
                <a:latin typeface="微软雅黑" charset="0"/>
                <a:ea typeface="微软雅黑" charset="0"/>
              </a:rPr>
              <a:t>您的内容打在这里，或者通过复制您的文本后，在此框中选择粘贴，并选择只保留您的内容打在这里，或者通过复制您的文本后，在此框中选择粘贴，并选择只保留</a:t>
            </a:r>
          </a:p>
          <a:p>
            <a:pPr>
              <a:lnSpc>
                <a:spcPct val="130000"/>
              </a:lnSpc>
            </a:pPr>
            <a:endParaRPr lang="zh-CN" altLang="en-US" sz="900" dirty="0">
              <a:solidFill>
                <a:schemeClr val="bg1"/>
              </a:solidFill>
              <a:latin typeface="微软雅黑" charset="0"/>
              <a:ea typeface="微软雅黑" charset="0"/>
            </a:endParaRPr>
          </a:p>
        </p:txBody>
      </p:sp>
      <p:sp>
        <p:nvSpPr>
          <p:cNvPr id="9" name="矩形 8"/>
          <p:cNvSpPr/>
          <p:nvPr/>
        </p:nvSpPr>
        <p:spPr>
          <a:xfrm>
            <a:off x="6443980" y="843280"/>
            <a:ext cx="2002155" cy="1135380"/>
          </a:xfrm>
          <a:prstGeom prst="rect">
            <a:avLst/>
          </a:prstGeom>
        </p:spPr>
        <p:txBody>
          <a:bodyPr wrap="square" lIns="68580" tIns="34290" rIns="68580" bIns="34290">
            <a:spAutoFit/>
          </a:bodyPr>
          <a:lstStyle/>
          <a:p>
            <a:pPr>
              <a:lnSpc>
                <a:spcPct val="130000"/>
              </a:lnSpc>
            </a:pPr>
            <a:r>
              <a:rPr lang="zh-CN" altLang="en-US" sz="900" dirty="0">
                <a:solidFill>
                  <a:schemeClr val="bg1"/>
                </a:solidFill>
                <a:latin typeface="微软雅黑" charset="0"/>
                <a:ea typeface="微软雅黑" charset="0"/>
              </a:rPr>
              <a:t>您的内容打在这里，或者通过复制您的文本后，在此框中选择粘贴，并选择只保留您的内容打在这里，或者通过复制您的文本后，在此框中选择粘贴，并选择只保留</a:t>
            </a:r>
          </a:p>
          <a:p>
            <a:pPr>
              <a:lnSpc>
                <a:spcPct val="130000"/>
              </a:lnSpc>
            </a:pPr>
            <a:endParaRPr lang="zh-CN" altLang="en-US" sz="900" dirty="0">
              <a:solidFill>
                <a:schemeClr val="bg1"/>
              </a:solidFill>
              <a:latin typeface="微软雅黑" charset="0"/>
              <a:ea typeface="微软雅黑" charset="0"/>
            </a:endParaRPr>
          </a:p>
        </p:txBody>
      </p:sp>
      <p:sp>
        <p:nvSpPr>
          <p:cNvPr id="10" name="矩形 9"/>
          <p:cNvSpPr/>
          <p:nvPr/>
        </p:nvSpPr>
        <p:spPr>
          <a:xfrm>
            <a:off x="5147945" y="3723640"/>
            <a:ext cx="2002155" cy="1135380"/>
          </a:xfrm>
          <a:prstGeom prst="rect">
            <a:avLst/>
          </a:prstGeom>
        </p:spPr>
        <p:txBody>
          <a:bodyPr wrap="square" lIns="68580" tIns="34290" rIns="68580" bIns="34290">
            <a:spAutoFit/>
          </a:bodyPr>
          <a:lstStyle/>
          <a:p>
            <a:pPr>
              <a:lnSpc>
                <a:spcPct val="130000"/>
              </a:lnSpc>
            </a:pPr>
            <a:r>
              <a:rPr lang="zh-CN" altLang="en-US" sz="900" dirty="0">
                <a:solidFill>
                  <a:schemeClr val="bg1"/>
                </a:solidFill>
                <a:latin typeface="微软雅黑" charset="0"/>
                <a:ea typeface="微软雅黑" charset="0"/>
              </a:rPr>
              <a:t>您的内容打在这里，或者通过复制您的文本后，在此框中选择粘贴，并选择只保留您的内容打在这里，或者通过复制您的文本后，在此框中选择粘贴，并选择只保留</a:t>
            </a:r>
          </a:p>
          <a:p>
            <a:pPr>
              <a:lnSpc>
                <a:spcPct val="130000"/>
              </a:lnSpc>
            </a:pPr>
            <a:endParaRPr lang="zh-CN" altLang="en-US" sz="900" dirty="0">
              <a:solidFill>
                <a:schemeClr val="bg1"/>
              </a:solidFill>
              <a:latin typeface="微软雅黑" charset="0"/>
              <a:ea typeface="微软雅黑" charset="0"/>
            </a:endParaRPr>
          </a:p>
        </p:txBody>
      </p:sp>
      <p:sp>
        <p:nvSpPr>
          <p:cNvPr id="11" name="矩形 10"/>
          <p:cNvSpPr/>
          <p:nvPr/>
        </p:nvSpPr>
        <p:spPr>
          <a:xfrm>
            <a:off x="2051685" y="3796030"/>
            <a:ext cx="2002155" cy="1135380"/>
          </a:xfrm>
          <a:prstGeom prst="rect">
            <a:avLst/>
          </a:prstGeom>
        </p:spPr>
        <p:txBody>
          <a:bodyPr wrap="square" lIns="68580" tIns="34290" rIns="68580" bIns="34290">
            <a:spAutoFit/>
          </a:bodyPr>
          <a:lstStyle/>
          <a:p>
            <a:pPr>
              <a:lnSpc>
                <a:spcPct val="130000"/>
              </a:lnSpc>
            </a:pPr>
            <a:r>
              <a:rPr lang="zh-CN" altLang="en-US" sz="900" dirty="0">
                <a:solidFill>
                  <a:schemeClr val="bg1"/>
                </a:solidFill>
                <a:latin typeface="微软雅黑" charset="0"/>
                <a:ea typeface="微软雅黑" charset="0"/>
              </a:rPr>
              <a:t>您的内容打在这里，或者通过复制您的文本后，在此框中选择粘贴，并选择只保留您的内容打在这里，或者通过复制您的文本后，在此框中选择粘贴，并选择只保留</a:t>
            </a:r>
          </a:p>
          <a:p>
            <a:pPr>
              <a:lnSpc>
                <a:spcPct val="130000"/>
              </a:lnSpc>
            </a:pPr>
            <a:endParaRPr lang="zh-CN" altLang="en-US" sz="900" dirty="0">
              <a:solidFill>
                <a:schemeClr val="bg1"/>
              </a:solidFill>
              <a:latin typeface="微软雅黑" charset="0"/>
              <a:ea typeface="微软雅黑" charset="0"/>
            </a:endParaRPr>
          </a:p>
        </p:txBody>
      </p:sp>
    </p:spTree>
  </p:cSld>
  <p:clrMapOvr>
    <a:masterClrMapping/>
  </p:clrMapOvr>
  <mc:AlternateContent xmlns:mc="http://schemas.openxmlformats.org/markup-compatibility/2006" xmlns:p14="http://schemas.microsoft.com/office/powerpoint/2010/main">
    <mc:Choice Requires="p14">
      <p:transition spd="slow" p14:dur="1600" advClick="0" advTm="6000">
        <p14:prism isInverted="1"/>
      </p:transition>
    </mc:Choice>
    <mc:Fallback xmlns="">
      <p:transition spd="slow" advClick="0" advTm="6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21"/>
                                        </p:tgtEl>
                                        <p:attrNameLst>
                                          <p:attrName>style.visibility</p:attrName>
                                        </p:attrNameLst>
                                      </p:cBhvr>
                                      <p:to>
                                        <p:strVal val="visible"/>
                                      </p:to>
                                    </p:set>
                                    <p:anim calcmode="lin" valueType="num">
                                      <p:cBhvr>
                                        <p:cTn id="7" dur="400" fill="hold"/>
                                        <p:tgtEl>
                                          <p:spTgt spid="21"/>
                                        </p:tgtEl>
                                        <p:attrNameLst>
                                          <p:attrName>ppt_x</p:attrName>
                                        </p:attrNameLst>
                                      </p:cBhvr>
                                      <p:tavLst>
                                        <p:tav tm="0">
                                          <p:val>
                                            <p:strVal val="#ppt_x"/>
                                          </p:val>
                                        </p:tav>
                                        <p:tav tm="50000">
                                          <p:val>
                                            <p:strVal val="#ppt_x+.1"/>
                                          </p:val>
                                        </p:tav>
                                        <p:tav tm="100000">
                                          <p:val>
                                            <p:strVal val="#ppt_x"/>
                                          </p:val>
                                        </p:tav>
                                      </p:tavLst>
                                    </p:anim>
                                    <p:anim calcmode="lin" valueType="num">
                                      <p:cBhvr>
                                        <p:cTn id="8" dur="400" fill="hold"/>
                                        <p:tgtEl>
                                          <p:spTgt spid="21"/>
                                        </p:tgtEl>
                                        <p:attrNameLst>
                                          <p:attrName>ppt_y</p:attrName>
                                        </p:attrNameLst>
                                      </p:cBhvr>
                                      <p:tavLst>
                                        <p:tav tm="0">
                                          <p:val>
                                            <p:strVal val="#ppt_y"/>
                                          </p:val>
                                        </p:tav>
                                        <p:tav tm="100000">
                                          <p:val>
                                            <p:strVal val="#ppt_y"/>
                                          </p:val>
                                        </p:tav>
                                      </p:tavLst>
                                    </p:anim>
                                    <p:anim calcmode="lin" valueType="num">
                                      <p:cBhvr>
                                        <p:cTn id="9" dur="400" fill="hold"/>
                                        <p:tgtEl>
                                          <p:spTgt spid="21"/>
                                        </p:tgtEl>
                                        <p:attrNameLst>
                                          <p:attrName>ppt_h</p:attrName>
                                        </p:attrNameLst>
                                      </p:cBhvr>
                                      <p:tavLst>
                                        <p:tav tm="0">
                                          <p:val>
                                            <p:strVal val="#ppt_h/10"/>
                                          </p:val>
                                        </p:tav>
                                        <p:tav tm="50000">
                                          <p:val>
                                            <p:strVal val="#ppt_h+.01"/>
                                          </p:val>
                                        </p:tav>
                                        <p:tav tm="100000">
                                          <p:val>
                                            <p:strVal val="#ppt_h"/>
                                          </p:val>
                                        </p:tav>
                                      </p:tavLst>
                                    </p:anim>
                                    <p:anim calcmode="lin" valueType="num">
                                      <p:cBhvr>
                                        <p:cTn id="10" dur="400" fill="hold"/>
                                        <p:tgtEl>
                                          <p:spTgt spid="21"/>
                                        </p:tgtEl>
                                        <p:attrNameLst>
                                          <p:attrName>ppt_w</p:attrName>
                                        </p:attrNameLst>
                                      </p:cBhvr>
                                      <p:tavLst>
                                        <p:tav tm="0">
                                          <p:val>
                                            <p:strVal val="#ppt_w/10"/>
                                          </p:val>
                                        </p:tav>
                                        <p:tav tm="50000">
                                          <p:val>
                                            <p:strVal val="#ppt_w+.01"/>
                                          </p:val>
                                        </p:tav>
                                        <p:tav tm="100000">
                                          <p:val>
                                            <p:strVal val="#ppt_w"/>
                                          </p:val>
                                        </p:tav>
                                      </p:tavLst>
                                    </p:anim>
                                    <p:animEffect transition="in" filter="fade">
                                      <p:cBhvr>
                                        <p:cTn id="11" dur="400" tmFilter="0,0; .5, 1; 1, 1"/>
                                        <p:tgtEl>
                                          <p:spTgt spid="21"/>
                                        </p:tgtEl>
                                      </p:cBhvr>
                                    </p:animEffect>
                                  </p:childTnLst>
                                </p:cTn>
                              </p:par>
                            </p:childTnLst>
                          </p:cTn>
                        </p:par>
                      </p:childTnLst>
                    </p:cTn>
                  </p:par>
                  <p:par>
                    <p:cTn id="12" fill="hold">
                      <p:stCondLst>
                        <p:cond delay="indefinite"/>
                      </p:stCondLst>
                      <p:childTnLst>
                        <p:par>
                          <p:cTn id="13" fill="hold">
                            <p:stCondLst>
                              <p:cond delay="0"/>
                            </p:stCondLst>
                            <p:childTnLst>
                              <p:par>
                                <p:cTn id="14" presetID="22" presetClass="entr" presetSubtype="8" fill="hold" nodeType="clickEffect">
                                  <p:stCondLst>
                                    <p:cond delay="0"/>
                                  </p:stCondLst>
                                  <p:childTnLst>
                                    <p:set>
                                      <p:cBhvr>
                                        <p:cTn id="15" dur="1" fill="hold">
                                          <p:stCondLst>
                                            <p:cond delay="0"/>
                                          </p:stCondLst>
                                        </p:cTn>
                                        <p:tgtEl>
                                          <p:spTgt spid="6"/>
                                        </p:tgtEl>
                                        <p:attrNameLst>
                                          <p:attrName>style.visibility</p:attrName>
                                        </p:attrNameLst>
                                      </p:cBhvr>
                                      <p:to>
                                        <p:strVal val="visible"/>
                                      </p:to>
                                    </p:set>
                                    <p:animEffect transition="in" filter="wipe(left)">
                                      <p:cBhvr>
                                        <p:cTn id="16" dur="500"/>
                                        <p:tgtEl>
                                          <p:spTgt spid="6"/>
                                        </p:tgtEl>
                                      </p:cBhvr>
                                    </p:animEffect>
                                  </p:childTnLst>
                                </p:cTn>
                              </p:par>
                            </p:childTnLst>
                          </p:cTn>
                        </p:par>
                        <p:par>
                          <p:cTn id="17" fill="hold">
                            <p:stCondLst>
                              <p:cond delay="500"/>
                            </p:stCondLst>
                            <p:childTnLst>
                              <p:par>
                                <p:cTn id="18" presetID="42" presetClass="entr" presetSubtype="0" fill="hold" grpId="0" nodeType="afterEffect">
                                  <p:stCondLst>
                                    <p:cond delay="0"/>
                                  </p:stCondLst>
                                  <p:childTnLst>
                                    <p:set>
                                      <p:cBhvr>
                                        <p:cTn id="19" dur="1" fill="hold">
                                          <p:stCondLst>
                                            <p:cond delay="0"/>
                                          </p:stCondLst>
                                        </p:cTn>
                                        <p:tgtEl>
                                          <p:spTgt spid="7"/>
                                        </p:tgtEl>
                                        <p:attrNameLst>
                                          <p:attrName>style.visibility</p:attrName>
                                        </p:attrNameLst>
                                      </p:cBhvr>
                                      <p:to>
                                        <p:strVal val="visible"/>
                                      </p:to>
                                    </p:set>
                                    <p:animEffect transition="in" filter="fade">
                                      <p:cBhvr>
                                        <p:cTn id="20" dur="1000"/>
                                        <p:tgtEl>
                                          <p:spTgt spid="7"/>
                                        </p:tgtEl>
                                      </p:cBhvr>
                                    </p:animEffect>
                                    <p:anim calcmode="lin" valueType="num">
                                      <p:cBhvr>
                                        <p:cTn id="21" dur="1000" fill="hold"/>
                                        <p:tgtEl>
                                          <p:spTgt spid="7"/>
                                        </p:tgtEl>
                                        <p:attrNameLst>
                                          <p:attrName>ppt_x</p:attrName>
                                        </p:attrNameLst>
                                      </p:cBhvr>
                                      <p:tavLst>
                                        <p:tav tm="0">
                                          <p:val>
                                            <p:strVal val="#ppt_x"/>
                                          </p:val>
                                        </p:tav>
                                        <p:tav tm="100000">
                                          <p:val>
                                            <p:strVal val="#ppt_x"/>
                                          </p:val>
                                        </p:tav>
                                      </p:tavLst>
                                    </p:anim>
                                    <p:anim calcmode="lin" valueType="num">
                                      <p:cBhvr>
                                        <p:cTn id="22" dur="1000" fill="hold"/>
                                        <p:tgtEl>
                                          <p:spTgt spid="7"/>
                                        </p:tgtEl>
                                        <p:attrNameLst>
                                          <p:attrName>ppt_y</p:attrName>
                                        </p:attrNameLst>
                                      </p:cBhvr>
                                      <p:tavLst>
                                        <p:tav tm="0">
                                          <p:val>
                                            <p:strVal val="#ppt_y+.1"/>
                                          </p:val>
                                        </p:tav>
                                        <p:tav tm="100000">
                                          <p:val>
                                            <p:strVal val="#ppt_y"/>
                                          </p:val>
                                        </p:tav>
                                      </p:tavLst>
                                    </p:anim>
                                  </p:childTnLst>
                                </p:cTn>
                              </p:par>
                            </p:childTnLst>
                          </p:cTn>
                        </p:par>
                        <p:par>
                          <p:cTn id="23" fill="hold">
                            <p:stCondLst>
                              <p:cond delay="1500"/>
                            </p:stCondLst>
                            <p:childTnLst>
                              <p:par>
                                <p:cTn id="24" presetID="42" presetClass="entr" presetSubtype="0" fill="hold" grpId="0" nodeType="afterEffect">
                                  <p:stCondLst>
                                    <p:cond delay="0"/>
                                  </p:stCondLst>
                                  <p:childTnLst>
                                    <p:set>
                                      <p:cBhvr>
                                        <p:cTn id="25" dur="1" fill="hold">
                                          <p:stCondLst>
                                            <p:cond delay="0"/>
                                          </p:stCondLst>
                                        </p:cTn>
                                        <p:tgtEl>
                                          <p:spTgt spid="8"/>
                                        </p:tgtEl>
                                        <p:attrNameLst>
                                          <p:attrName>style.visibility</p:attrName>
                                        </p:attrNameLst>
                                      </p:cBhvr>
                                      <p:to>
                                        <p:strVal val="visible"/>
                                      </p:to>
                                    </p:set>
                                    <p:animEffect transition="in" filter="fade">
                                      <p:cBhvr>
                                        <p:cTn id="26" dur="1000"/>
                                        <p:tgtEl>
                                          <p:spTgt spid="8"/>
                                        </p:tgtEl>
                                      </p:cBhvr>
                                    </p:animEffect>
                                    <p:anim calcmode="lin" valueType="num">
                                      <p:cBhvr>
                                        <p:cTn id="27" dur="1000" fill="hold"/>
                                        <p:tgtEl>
                                          <p:spTgt spid="8"/>
                                        </p:tgtEl>
                                        <p:attrNameLst>
                                          <p:attrName>ppt_x</p:attrName>
                                        </p:attrNameLst>
                                      </p:cBhvr>
                                      <p:tavLst>
                                        <p:tav tm="0">
                                          <p:val>
                                            <p:strVal val="#ppt_x"/>
                                          </p:val>
                                        </p:tav>
                                        <p:tav tm="100000">
                                          <p:val>
                                            <p:strVal val="#ppt_x"/>
                                          </p:val>
                                        </p:tav>
                                      </p:tavLst>
                                    </p:anim>
                                    <p:anim calcmode="lin" valueType="num">
                                      <p:cBhvr>
                                        <p:cTn id="28" dur="1000" fill="hold"/>
                                        <p:tgtEl>
                                          <p:spTgt spid="8"/>
                                        </p:tgtEl>
                                        <p:attrNameLst>
                                          <p:attrName>ppt_y</p:attrName>
                                        </p:attrNameLst>
                                      </p:cBhvr>
                                      <p:tavLst>
                                        <p:tav tm="0">
                                          <p:val>
                                            <p:strVal val="#ppt_y+.1"/>
                                          </p:val>
                                        </p:tav>
                                        <p:tav tm="100000">
                                          <p:val>
                                            <p:strVal val="#ppt_y"/>
                                          </p:val>
                                        </p:tav>
                                      </p:tavLst>
                                    </p:anim>
                                  </p:childTnLst>
                                </p:cTn>
                              </p:par>
                            </p:childTnLst>
                          </p:cTn>
                        </p:par>
                        <p:par>
                          <p:cTn id="29" fill="hold">
                            <p:stCondLst>
                              <p:cond delay="2500"/>
                            </p:stCondLst>
                            <p:childTnLst>
                              <p:par>
                                <p:cTn id="30" presetID="42" presetClass="entr" presetSubtype="0" fill="hold" grpId="0" nodeType="afterEffect">
                                  <p:stCondLst>
                                    <p:cond delay="0"/>
                                  </p:stCondLst>
                                  <p:childTnLst>
                                    <p:set>
                                      <p:cBhvr>
                                        <p:cTn id="31" dur="1" fill="hold">
                                          <p:stCondLst>
                                            <p:cond delay="0"/>
                                          </p:stCondLst>
                                        </p:cTn>
                                        <p:tgtEl>
                                          <p:spTgt spid="9"/>
                                        </p:tgtEl>
                                        <p:attrNameLst>
                                          <p:attrName>style.visibility</p:attrName>
                                        </p:attrNameLst>
                                      </p:cBhvr>
                                      <p:to>
                                        <p:strVal val="visible"/>
                                      </p:to>
                                    </p:set>
                                    <p:animEffect transition="in" filter="fade">
                                      <p:cBhvr>
                                        <p:cTn id="32" dur="1000"/>
                                        <p:tgtEl>
                                          <p:spTgt spid="9"/>
                                        </p:tgtEl>
                                      </p:cBhvr>
                                    </p:animEffect>
                                    <p:anim calcmode="lin" valueType="num">
                                      <p:cBhvr>
                                        <p:cTn id="33" dur="1000" fill="hold"/>
                                        <p:tgtEl>
                                          <p:spTgt spid="9"/>
                                        </p:tgtEl>
                                        <p:attrNameLst>
                                          <p:attrName>ppt_x</p:attrName>
                                        </p:attrNameLst>
                                      </p:cBhvr>
                                      <p:tavLst>
                                        <p:tav tm="0">
                                          <p:val>
                                            <p:strVal val="#ppt_x"/>
                                          </p:val>
                                        </p:tav>
                                        <p:tav tm="100000">
                                          <p:val>
                                            <p:strVal val="#ppt_x"/>
                                          </p:val>
                                        </p:tav>
                                      </p:tavLst>
                                    </p:anim>
                                    <p:anim calcmode="lin" valueType="num">
                                      <p:cBhvr>
                                        <p:cTn id="34" dur="1000" fill="hold"/>
                                        <p:tgtEl>
                                          <p:spTgt spid="9"/>
                                        </p:tgtEl>
                                        <p:attrNameLst>
                                          <p:attrName>ppt_y</p:attrName>
                                        </p:attrNameLst>
                                      </p:cBhvr>
                                      <p:tavLst>
                                        <p:tav tm="0">
                                          <p:val>
                                            <p:strVal val="#ppt_y+.1"/>
                                          </p:val>
                                        </p:tav>
                                        <p:tav tm="100000">
                                          <p:val>
                                            <p:strVal val="#ppt_y"/>
                                          </p:val>
                                        </p:tav>
                                      </p:tavLst>
                                    </p:anim>
                                  </p:childTnLst>
                                </p:cTn>
                              </p:par>
                            </p:childTnLst>
                          </p:cTn>
                        </p:par>
                        <p:par>
                          <p:cTn id="35" fill="hold">
                            <p:stCondLst>
                              <p:cond delay="3500"/>
                            </p:stCondLst>
                            <p:childTnLst>
                              <p:par>
                                <p:cTn id="36" presetID="42" presetClass="entr" presetSubtype="0" fill="hold" grpId="0" nodeType="afterEffect">
                                  <p:stCondLst>
                                    <p:cond delay="0"/>
                                  </p:stCondLst>
                                  <p:childTnLst>
                                    <p:set>
                                      <p:cBhvr>
                                        <p:cTn id="37" dur="1" fill="hold">
                                          <p:stCondLst>
                                            <p:cond delay="0"/>
                                          </p:stCondLst>
                                        </p:cTn>
                                        <p:tgtEl>
                                          <p:spTgt spid="10"/>
                                        </p:tgtEl>
                                        <p:attrNameLst>
                                          <p:attrName>style.visibility</p:attrName>
                                        </p:attrNameLst>
                                      </p:cBhvr>
                                      <p:to>
                                        <p:strVal val="visible"/>
                                      </p:to>
                                    </p:set>
                                    <p:animEffect transition="in" filter="fade">
                                      <p:cBhvr>
                                        <p:cTn id="38" dur="1000"/>
                                        <p:tgtEl>
                                          <p:spTgt spid="10"/>
                                        </p:tgtEl>
                                      </p:cBhvr>
                                    </p:animEffect>
                                    <p:anim calcmode="lin" valueType="num">
                                      <p:cBhvr>
                                        <p:cTn id="39" dur="1000" fill="hold"/>
                                        <p:tgtEl>
                                          <p:spTgt spid="10"/>
                                        </p:tgtEl>
                                        <p:attrNameLst>
                                          <p:attrName>ppt_x</p:attrName>
                                        </p:attrNameLst>
                                      </p:cBhvr>
                                      <p:tavLst>
                                        <p:tav tm="0">
                                          <p:val>
                                            <p:strVal val="#ppt_x"/>
                                          </p:val>
                                        </p:tav>
                                        <p:tav tm="100000">
                                          <p:val>
                                            <p:strVal val="#ppt_x"/>
                                          </p:val>
                                        </p:tav>
                                      </p:tavLst>
                                    </p:anim>
                                    <p:anim calcmode="lin" valueType="num">
                                      <p:cBhvr>
                                        <p:cTn id="40" dur="1000" fill="hold"/>
                                        <p:tgtEl>
                                          <p:spTgt spid="10"/>
                                        </p:tgtEl>
                                        <p:attrNameLst>
                                          <p:attrName>ppt_y</p:attrName>
                                        </p:attrNameLst>
                                      </p:cBhvr>
                                      <p:tavLst>
                                        <p:tav tm="0">
                                          <p:val>
                                            <p:strVal val="#ppt_y+.1"/>
                                          </p:val>
                                        </p:tav>
                                        <p:tav tm="100000">
                                          <p:val>
                                            <p:strVal val="#ppt_y"/>
                                          </p:val>
                                        </p:tav>
                                      </p:tavLst>
                                    </p:anim>
                                  </p:childTnLst>
                                </p:cTn>
                              </p:par>
                            </p:childTnLst>
                          </p:cTn>
                        </p:par>
                        <p:par>
                          <p:cTn id="41" fill="hold">
                            <p:stCondLst>
                              <p:cond delay="4500"/>
                            </p:stCondLst>
                            <p:childTnLst>
                              <p:par>
                                <p:cTn id="42" presetID="42" presetClass="entr" presetSubtype="0" fill="hold" grpId="0" nodeType="afterEffect">
                                  <p:stCondLst>
                                    <p:cond delay="0"/>
                                  </p:stCondLst>
                                  <p:childTnLst>
                                    <p:set>
                                      <p:cBhvr>
                                        <p:cTn id="43" dur="1" fill="hold">
                                          <p:stCondLst>
                                            <p:cond delay="0"/>
                                          </p:stCondLst>
                                        </p:cTn>
                                        <p:tgtEl>
                                          <p:spTgt spid="11"/>
                                        </p:tgtEl>
                                        <p:attrNameLst>
                                          <p:attrName>style.visibility</p:attrName>
                                        </p:attrNameLst>
                                      </p:cBhvr>
                                      <p:to>
                                        <p:strVal val="visible"/>
                                      </p:to>
                                    </p:set>
                                    <p:animEffect transition="in" filter="fade">
                                      <p:cBhvr>
                                        <p:cTn id="44" dur="1000"/>
                                        <p:tgtEl>
                                          <p:spTgt spid="11"/>
                                        </p:tgtEl>
                                      </p:cBhvr>
                                    </p:animEffect>
                                    <p:anim calcmode="lin" valueType="num">
                                      <p:cBhvr>
                                        <p:cTn id="45" dur="1000" fill="hold"/>
                                        <p:tgtEl>
                                          <p:spTgt spid="11"/>
                                        </p:tgtEl>
                                        <p:attrNameLst>
                                          <p:attrName>ppt_x</p:attrName>
                                        </p:attrNameLst>
                                      </p:cBhvr>
                                      <p:tavLst>
                                        <p:tav tm="0">
                                          <p:val>
                                            <p:strVal val="#ppt_x"/>
                                          </p:val>
                                        </p:tav>
                                        <p:tav tm="100000">
                                          <p:val>
                                            <p:strVal val="#ppt_x"/>
                                          </p:val>
                                        </p:tav>
                                      </p:tavLst>
                                    </p:anim>
                                    <p:anim calcmode="lin" valueType="num">
                                      <p:cBhvr>
                                        <p:cTn id="46"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P spid="7" grpId="0"/>
      <p:bldP spid="8" grpId="0"/>
      <p:bldP spid="9" grpId="0"/>
      <p:bldP spid="10" grpId="0"/>
      <p:bldP spid="11" grpId="0"/>
    </p:bldLst>
  </p:timing>
</p:sld>
</file>

<file path=ppt/slides/slide2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2" name="矩形 11"/>
          <p:cNvSpPr/>
          <p:nvPr/>
        </p:nvSpPr>
        <p:spPr>
          <a:xfrm>
            <a:off x="0" y="1851422"/>
            <a:ext cx="1979712" cy="936104"/>
          </a:xfrm>
          <a:prstGeom prst="rect">
            <a:avLst/>
          </a:prstGeom>
          <a:solidFill>
            <a:srgbClr val="91D10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1" name="组合 10"/>
          <p:cNvGrpSpPr/>
          <p:nvPr/>
        </p:nvGrpSpPr>
        <p:grpSpPr>
          <a:xfrm flipV="1">
            <a:off x="53340" y="3042285"/>
            <a:ext cx="9054465" cy="76200"/>
            <a:chOff x="0" y="4300"/>
            <a:chExt cx="14399" cy="1474"/>
          </a:xfrm>
        </p:grpSpPr>
        <p:sp>
          <p:nvSpPr>
            <p:cNvPr id="16" name="矩形 15"/>
            <p:cNvSpPr/>
            <p:nvPr/>
          </p:nvSpPr>
          <p:spPr>
            <a:xfrm>
              <a:off x="9631" y="4300"/>
              <a:ext cx="3118" cy="1474"/>
            </a:xfrm>
            <a:prstGeom prst="rect">
              <a:avLst/>
            </a:prstGeom>
            <a:solidFill>
              <a:srgbClr val="FF474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矩形 16"/>
            <p:cNvSpPr/>
            <p:nvPr/>
          </p:nvSpPr>
          <p:spPr>
            <a:xfrm>
              <a:off x="0" y="4300"/>
              <a:ext cx="3118" cy="1474"/>
            </a:xfrm>
            <a:prstGeom prst="rect">
              <a:avLst/>
            </a:prstGeom>
            <a:solidFill>
              <a:srgbClr val="FF474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矩形 17"/>
            <p:cNvSpPr/>
            <p:nvPr/>
          </p:nvSpPr>
          <p:spPr>
            <a:xfrm>
              <a:off x="3210" y="4300"/>
              <a:ext cx="3118" cy="1474"/>
            </a:xfrm>
            <a:prstGeom prst="rect">
              <a:avLst/>
            </a:prstGeom>
            <a:solidFill>
              <a:srgbClr val="00C5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矩形 18"/>
            <p:cNvSpPr/>
            <p:nvPr/>
          </p:nvSpPr>
          <p:spPr>
            <a:xfrm>
              <a:off x="6421" y="4300"/>
              <a:ext cx="3118" cy="1474"/>
            </a:xfrm>
            <a:prstGeom prst="rect">
              <a:avLst/>
            </a:prstGeom>
            <a:solidFill>
              <a:srgbClr val="FFA01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矩形 20"/>
            <p:cNvSpPr/>
            <p:nvPr/>
          </p:nvSpPr>
          <p:spPr>
            <a:xfrm>
              <a:off x="12841" y="4300"/>
              <a:ext cx="1559" cy="1474"/>
            </a:xfrm>
            <a:prstGeom prst="rect">
              <a:avLst/>
            </a:prstGeom>
            <a:solidFill>
              <a:srgbClr val="FFA01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4" name="组合 13"/>
          <p:cNvGrpSpPr/>
          <p:nvPr/>
        </p:nvGrpSpPr>
        <p:grpSpPr>
          <a:xfrm>
            <a:off x="5288280" y="4371975"/>
            <a:ext cx="3679190" cy="442595"/>
            <a:chOff x="3231" y="3143"/>
            <a:chExt cx="5794" cy="697"/>
          </a:xfrm>
        </p:grpSpPr>
        <p:sp>
          <p:nvSpPr>
            <p:cNvPr id="13" name="矩形 12"/>
            <p:cNvSpPr/>
            <p:nvPr/>
          </p:nvSpPr>
          <p:spPr>
            <a:xfrm>
              <a:off x="4144" y="3143"/>
              <a:ext cx="3969" cy="652"/>
            </a:xfrm>
            <a:prstGeom prst="rect">
              <a:avLst/>
            </a:prstGeom>
            <a:solidFill>
              <a:srgbClr val="9A3E7F"/>
            </a:solidFill>
            <a:ln>
              <a:noFill/>
            </a:ln>
            <a:effectLst>
              <a:outerShdw blurRad="50800" dist="50800" dir="5400000" algn="ctr" rotWithShape="0">
                <a:schemeClr val="tx1">
                  <a:alpha val="18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5" name="组合 14"/>
            <p:cNvGrpSpPr/>
            <p:nvPr/>
          </p:nvGrpSpPr>
          <p:grpSpPr>
            <a:xfrm>
              <a:off x="3231" y="3318"/>
              <a:ext cx="5795" cy="522"/>
              <a:chOff x="3231" y="3318"/>
              <a:chExt cx="5795" cy="522"/>
            </a:xfrm>
          </p:grpSpPr>
          <p:grpSp>
            <p:nvGrpSpPr>
              <p:cNvPr id="20" name="组合 19"/>
              <p:cNvGrpSpPr/>
              <p:nvPr/>
            </p:nvGrpSpPr>
            <p:grpSpPr>
              <a:xfrm>
                <a:off x="7654" y="3318"/>
                <a:ext cx="1373" cy="510"/>
                <a:chOff x="7880" y="4164"/>
                <a:chExt cx="2494" cy="927"/>
              </a:xfrm>
              <a:solidFill>
                <a:srgbClr val="983E80"/>
              </a:solidFill>
            </p:grpSpPr>
            <p:sp>
              <p:nvSpPr>
                <p:cNvPr id="22" name="直角三角形 21"/>
                <p:cNvSpPr/>
                <p:nvPr/>
              </p:nvSpPr>
              <p:spPr>
                <a:xfrm flipV="1">
                  <a:off x="7880" y="4164"/>
                  <a:ext cx="2494" cy="774"/>
                </a:xfrm>
                <a:prstGeom prst="r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直角三角形 22"/>
                <p:cNvSpPr/>
                <p:nvPr/>
              </p:nvSpPr>
              <p:spPr>
                <a:xfrm>
                  <a:off x="7880" y="4237"/>
                  <a:ext cx="2494" cy="854"/>
                </a:xfrm>
                <a:prstGeom prst="r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4" name="组合 23"/>
              <p:cNvGrpSpPr/>
              <p:nvPr/>
            </p:nvGrpSpPr>
            <p:grpSpPr>
              <a:xfrm flipH="1">
                <a:off x="3231" y="3330"/>
                <a:ext cx="1373" cy="510"/>
                <a:chOff x="7880" y="4164"/>
                <a:chExt cx="2494" cy="927"/>
              </a:xfrm>
              <a:solidFill>
                <a:srgbClr val="983E80"/>
              </a:solidFill>
            </p:grpSpPr>
            <p:sp>
              <p:nvSpPr>
                <p:cNvPr id="25" name="直角三角形 24"/>
                <p:cNvSpPr/>
                <p:nvPr/>
              </p:nvSpPr>
              <p:spPr>
                <a:xfrm flipV="1">
                  <a:off x="7880" y="4164"/>
                  <a:ext cx="2494" cy="774"/>
                </a:xfrm>
                <a:prstGeom prst="r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直角三角形 25"/>
                <p:cNvSpPr/>
                <p:nvPr/>
              </p:nvSpPr>
              <p:spPr>
                <a:xfrm>
                  <a:off x="7880" y="4237"/>
                  <a:ext cx="2494" cy="854"/>
                </a:xfrm>
                <a:prstGeom prst="r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grpSp>
      <p:sp>
        <p:nvSpPr>
          <p:cNvPr id="27" name="TextBox 39"/>
          <p:cNvSpPr txBox="1"/>
          <p:nvPr/>
        </p:nvSpPr>
        <p:spPr>
          <a:xfrm>
            <a:off x="2122805" y="1851660"/>
            <a:ext cx="6876415" cy="874395"/>
          </a:xfrm>
          <a:prstGeom prst="rect">
            <a:avLst/>
          </a:prstGeom>
          <a:noFill/>
        </p:spPr>
        <p:txBody>
          <a:bodyPr wrap="square" rtlCol="0">
            <a:spAutoFit/>
          </a:bodyPr>
          <a:lstStyle/>
          <a:p>
            <a:pPr algn="ctr"/>
            <a:r>
              <a:rPr lang="zh-CN" altLang="en-US" sz="4800" b="1" spc="160" dirty="0">
                <a:solidFill>
                  <a:schemeClr val="bg1"/>
                </a:solidFill>
                <a:effectLst>
                  <a:outerShdw blurRad="50800" dist="38100" dir="2700000" algn="tl" rotWithShape="0">
                    <a:prstClr val="black">
                      <a:alpha val="40000"/>
                    </a:prstClr>
                  </a:outerShdw>
                </a:effectLst>
                <a:latin typeface="微软雅黑" charset="0"/>
                <a:ea typeface="微软雅黑" charset="0"/>
              </a:rPr>
              <a:t>谢谢聆听 敬请指正</a:t>
            </a:r>
          </a:p>
        </p:txBody>
      </p:sp>
      <p:sp>
        <p:nvSpPr>
          <p:cNvPr id="28" name="TextBox 5"/>
          <p:cNvSpPr txBox="1"/>
          <p:nvPr/>
        </p:nvSpPr>
        <p:spPr>
          <a:xfrm>
            <a:off x="5580380" y="4443730"/>
            <a:ext cx="3183255" cy="287020"/>
          </a:xfrm>
          <a:prstGeom prst="rect">
            <a:avLst/>
          </a:prstGeom>
          <a:noFill/>
        </p:spPr>
        <p:txBody>
          <a:bodyPr wrap="square" rtlCol="0">
            <a:spAutoFit/>
          </a:bodyPr>
          <a:lstStyle/>
          <a:p>
            <a:pPr algn="ctr"/>
            <a:r>
              <a:rPr lang="zh-CN" altLang="en-US" sz="1200" dirty="0" smtClean="0">
                <a:solidFill>
                  <a:schemeClr val="bg1"/>
                </a:solidFill>
                <a:latin typeface="微软雅黑" pitchFamily="34" charset="-122"/>
                <a:ea typeface="微软雅黑" pitchFamily="34" charset="-122"/>
              </a:rPr>
              <a:t>答辩人：</a:t>
            </a:r>
            <a:r>
              <a:rPr lang="en-US" altLang="zh-CN" sz="1200" dirty="0" smtClean="0">
                <a:solidFill>
                  <a:schemeClr val="bg1"/>
                </a:solidFill>
                <a:latin typeface="微软雅黑" pitchFamily="34" charset="-122"/>
                <a:ea typeface="微软雅黑" pitchFamily="34" charset="-122"/>
              </a:rPr>
              <a:t>xxxxxx</a:t>
            </a:r>
            <a:r>
              <a:rPr lang="zh-CN" altLang="en-US" sz="1200" dirty="0" smtClean="0">
                <a:solidFill>
                  <a:schemeClr val="bg1"/>
                </a:solidFill>
                <a:latin typeface="微软雅黑" pitchFamily="34" charset="-122"/>
                <a:ea typeface="微软雅黑" pitchFamily="34" charset="-122"/>
              </a:rPr>
              <a:t>    导师：</a:t>
            </a:r>
            <a:r>
              <a:rPr lang="en-US" altLang="zh-CN" sz="1200" dirty="0" smtClean="0">
                <a:solidFill>
                  <a:schemeClr val="bg1"/>
                </a:solidFill>
                <a:latin typeface="微软雅黑" pitchFamily="34" charset="-122"/>
                <a:ea typeface="微软雅黑" pitchFamily="34" charset="-122"/>
              </a:rPr>
              <a:t>xxxxxx</a:t>
            </a:r>
          </a:p>
        </p:txBody>
      </p:sp>
    </p:spTree>
  </p:cSld>
  <p:clrMapOvr>
    <a:masterClrMapping/>
  </p:clrMapOvr>
  <mc:AlternateContent xmlns:mc="http://schemas.openxmlformats.org/markup-compatibility/2006" xmlns:p14="http://schemas.microsoft.com/office/powerpoint/2010/main">
    <mc:Choice Requires="p14">
      <p:transition spd="slow" p14:dur="1600" advClick="0" advTm="6000">
        <p14:prism isInverted="1"/>
      </p:transition>
    </mc:Choice>
    <mc:Fallback xmlns="">
      <p:transition spd="slow" advClick="0" advTm="6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randombar(horizontal)">
                                      <p:cBhvr>
                                        <p:cTn id="7" dur="500"/>
                                        <p:tgtEl>
                                          <p:spTgt spid="12"/>
                                        </p:tgtEl>
                                      </p:cBhvr>
                                    </p:animEffect>
                                  </p:childTnLst>
                                </p:cTn>
                              </p:par>
                            </p:childTnLst>
                          </p:cTn>
                        </p:par>
                      </p:childTnLst>
                    </p:cTn>
                  </p:par>
                  <p:par>
                    <p:cTn id="8" fill="hold">
                      <p:stCondLst>
                        <p:cond delay="indefinite"/>
                      </p:stCondLst>
                      <p:childTnLst>
                        <p:par>
                          <p:cTn id="9" fill="hold">
                            <p:stCondLst>
                              <p:cond delay="0"/>
                            </p:stCondLst>
                            <p:childTnLst>
                              <p:par>
                                <p:cTn id="10" presetID="41" presetClass="entr" presetSubtype="0" fill="hold" grpId="0" nodeType="clickEffect">
                                  <p:stCondLst>
                                    <p:cond delay="0"/>
                                  </p:stCondLst>
                                  <p:iterate type="lt">
                                    <p:tmPct val="10000"/>
                                  </p:iterate>
                                  <p:childTnLst>
                                    <p:set>
                                      <p:cBhvr>
                                        <p:cTn id="11" dur="1" fill="hold">
                                          <p:stCondLst>
                                            <p:cond delay="0"/>
                                          </p:stCondLst>
                                        </p:cTn>
                                        <p:tgtEl>
                                          <p:spTgt spid="27"/>
                                        </p:tgtEl>
                                        <p:attrNameLst>
                                          <p:attrName>style.visibility</p:attrName>
                                        </p:attrNameLst>
                                      </p:cBhvr>
                                      <p:to>
                                        <p:strVal val="visible"/>
                                      </p:to>
                                    </p:set>
                                    <p:anim calcmode="lin" valueType="num">
                                      <p:cBhvr>
                                        <p:cTn id="12" dur="500" fill="hold"/>
                                        <p:tgtEl>
                                          <p:spTgt spid="27"/>
                                        </p:tgtEl>
                                        <p:attrNameLst>
                                          <p:attrName>ppt_x</p:attrName>
                                        </p:attrNameLst>
                                      </p:cBhvr>
                                      <p:tavLst>
                                        <p:tav tm="0">
                                          <p:val>
                                            <p:strVal val="#ppt_x"/>
                                          </p:val>
                                        </p:tav>
                                        <p:tav tm="50000">
                                          <p:val>
                                            <p:strVal val="#ppt_x+.1"/>
                                          </p:val>
                                        </p:tav>
                                        <p:tav tm="100000">
                                          <p:val>
                                            <p:strVal val="#ppt_x"/>
                                          </p:val>
                                        </p:tav>
                                      </p:tavLst>
                                    </p:anim>
                                    <p:anim calcmode="lin" valueType="num">
                                      <p:cBhvr>
                                        <p:cTn id="13" dur="500" fill="hold"/>
                                        <p:tgtEl>
                                          <p:spTgt spid="27"/>
                                        </p:tgtEl>
                                        <p:attrNameLst>
                                          <p:attrName>ppt_y</p:attrName>
                                        </p:attrNameLst>
                                      </p:cBhvr>
                                      <p:tavLst>
                                        <p:tav tm="0">
                                          <p:val>
                                            <p:strVal val="#ppt_y"/>
                                          </p:val>
                                        </p:tav>
                                        <p:tav tm="100000">
                                          <p:val>
                                            <p:strVal val="#ppt_y"/>
                                          </p:val>
                                        </p:tav>
                                      </p:tavLst>
                                    </p:anim>
                                    <p:anim calcmode="lin" valueType="num">
                                      <p:cBhvr>
                                        <p:cTn id="14" dur="500" fill="hold"/>
                                        <p:tgtEl>
                                          <p:spTgt spid="27"/>
                                        </p:tgtEl>
                                        <p:attrNameLst>
                                          <p:attrName>ppt_h</p:attrName>
                                        </p:attrNameLst>
                                      </p:cBhvr>
                                      <p:tavLst>
                                        <p:tav tm="0">
                                          <p:val>
                                            <p:strVal val="#ppt_h/10"/>
                                          </p:val>
                                        </p:tav>
                                        <p:tav tm="50000">
                                          <p:val>
                                            <p:strVal val="#ppt_h+.01"/>
                                          </p:val>
                                        </p:tav>
                                        <p:tav tm="100000">
                                          <p:val>
                                            <p:strVal val="#ppt_h"/>
                                          </p:val>
                                        </p:tav>
                                      </p:tavLst>
                                    </p:anim>
                                    <p:anim calcmode="lin" valueType="num">
                                      <p:cBhvr>
                                        <p:cTn id="15" dur="500" fill="hold"/>
                                        <p:tgtEl>
                                          <p:spTgt spid="27"/>
                                        </p:tgtEl>
                                        <p:attrNameLst>
                                          <p:attrName>ppt_w</p:attrName>
                                        </p:attrNameLst>
                                      </p:cBhvr>
                                      <p:tavLst>
                                        <p:tav tm="0">
                                          <p:val>
                                            <p:strVal val="#ppt_w/10"/>
                                          </p:val>
                                        </p:tav>
                                        <p:tav tm="50000">
                                          <p:val>
                                            <p:strVal val="#ppt_w+.01"/>
                                          </p:val>
                                        </p:tav>
                                        <p:tav tm="100000">
                                          <p:val>
                                            <p:strVal val="#ppt_w"/>
                                          </p:val>
                                        </p:tav>
                                      </p:tavLst>
                                    </p:anim>
                                    <p:animEffect transition="in" filter="fade">
                                      <p:cBhvr>
                                        <p:cTn id="16" dur="500" tmFilter="0,0; .5, 1; 1, 1"/>
                                        <p:tgtEl>
                                          <p:spTgt spid="27"/>
                                        </p:tgtEl>
                                      </p:cBhvr>
                                    </p:animEffect>
                                  </p:childTnLst>
                                </p:cTn>
                              </p:par>
                            </p:childTnLst>
                          </p:cTn>
                        </p:par>
                      </p:childTnLst>
                    </p:cTn>
                  </p:par>
                  <p:par>
                    <p:cTn id="17" fill="hold">
                      <p:stCondLst>
                        <p:cond delay="indefinite"/>
                      </p:stCondLst>
                      <p:childTnLst>
                        <p:par>
                          <p:cTn id="18" fill="hold">
                            <p:stCondLst>
                              <p:cond delay="0"/>
                            </p:stCondLst>
                            <p:childTnLst>
                              <p:par>
                                <p:cTn id="19" presetID="22" presetClass="entr" presetSubtype="8" fill="hold" nodeType="clickEffect">
                                  <p:stCondLst>
                                    <p:cond delay="0"/>
                                  </p:stCondLst>
                                  <p:childTnLst>
                                    <p:set>
                                      <p:cBhvr>
                                        <p:cTn id="20" dur="1" fill="hold">
                                          <p:stCondLst>
                                            <p:cond delay="0"/>
                                          </p:stCondLst>
                                        </p:cTn>
                                        <p:tgtEl>
                                          <p:spTgt spid="11"/>
                                        </p:tgtEl>
                                        <p:attrNameLst>
                                          <p:attrName>style.visibility</p:attrName>
                                        </p:attrNameLst>
                                      </p:cBhvr>
                                      <p:to>
                                        <p:strVal val="visible"/>
                                      </p:to>
                                    </p:set>
                                    <p:animEffect transition="in" filter="wipe(left)">
                                      <p:cBhvr>
                                        <p:cTn id="21" dur="500"/>
                                        <p:tgtEl>
                                          <p:spTgt spid="11"/>
                                        </p:tgtEl>
                                      </p:cBhvr>
                                    </p:animEffect>
                                  </p:childTnLst>
                                </p:cTn>
                              </p:par>
                            </p:childTnLst>
                          </p:cTn>
                        </p:par>
                      </p:childTnLst>
                    </p:cTn>
                  </p:par>
                  <p:par>
                    <p:cTn id="22" fill="hold">
                      <p:stCondLst>
                        <p:cond delay="indefinite"/>
                      </p:stCondLst>
                      <p:childTnLst>
                        <p:par>
                          <p:cTn id="23" fill="hold">
                            <p:stCondLst>
                              <p:cond delay="0"/>
                            </p:stCondLst>
                            <p:childTnLst>
                              <p:par>
                                <p:cTn id="24" presetID="53" presetClass="entr" presetSubtype="16" fill="hold" nodeType="clickEffect">
                                  <p:stCondLst>
                                    <p:cond delay="0"/>
                                  </p:stCondLst>
                                  <p:childTnLst>
                                    <p:set>
                                      <p:cBhvr>
                                        <p:cTn id="25" dur="1" fill="hold">
                                          <p:stCondLst>
                                            <p:cond delay="0"/>
                                          </p:stCondLst>
                                        </p:cTn>
                                        <p:tgtEl>
                                          <p:spTgt spid="14"/>
                                        </p:tgtEl>
                                        <p:attrNameLst>
                                          <p:attrName>style.visibility</p:attrName>
                                        </p:attrNameLst>
                                      </p:cBhvr>
                                      <p:to>
                                        <p:strVal val="visible"/>
                                      </p:to>
                                    </p:set>
                                    <p:anim calcmode="lin" valueType="num">
                                      <p:cBhvr>
                                        <p:cTn id="26" dur="500" fill="hold"/>
                                        <p:tgtEl>
                                          <p:spTgt spid="14"/>
                                        </p:tgtEl>
                                        <p:attrNameLst>
                                          <p:attrName>ppt_w</p:attrName>
                                        </p:attrNameLst>
                                      </p:cBhvr>
                                      <p:tavLst>
                                        <p:tav tm="0">
                                          <p:val>
                                            <p:fltVal val="0"/>
                                          </p:val>
                                        </p:tav>
                                        <p:tav tm="100000">
                                          <p:val>
                                            <p:strVal val="#ppt_w"/>
                                          </p:val>
                                        </p:tav>
                                      </p:tavLst>
                                    </p:anim>
                                    <p:anim calcmode="lin" valueType="num">
                                      <p:cBhvr>
                                        <p:cTn id="27" dur="500" fill="hold"/>
                                        <p:tgtEl>
                                          <p:spTgt spid="14"/>
                                        </p:tgtEl>
                                        <p:attrNameLst>
                                          <p:attrName>ppt_h</p:attrName>
                                        </p:attrNameLst>
                                      </p:cBhvr>
                                      <p:tavLst>
                                        <p:tav tm="0">
                                          <p:val>
                                            <p:fltVal val="0"/>
                                          </p:val>
                                        </p:tav>
                                        <p:tav tm="100000">
                                          <p:val>
                                            <p:strVal val="#ppt_h"/>
                                          </p:val>
                                        </p:tav>
                                      </p:tavLst>
                                    </p:anim>
                                    <p:animEffect transition="in" filter="fade">
                                      <p:cBhvr>
                                        <p:cTn id="28" dur="500"/>
                                        <p:tgtEl>
                                          <p:spTgt spid="14"/>
                                        </p:tgtEl>
                                      </p:cBhvr>
                                    </p:animEffect>
                                  </p:childTnLst>
                                </p:cTn>
                              </p:par>
                            </p:childTnLst>
                          </p:cTn>
                        </p:par>
                      </p:childTnLst>
                    </p:cTn>
                  </p:par>
                  <p:par>
                    <p:cTn id="29" fill="hold">
                      <p:stCondLst>
                        <p:cond delay="indefinite"/>
                      </p:stCondLst>
                      <p:childTnLst>
                        <p:par>
                          <p:cTn id="30" fill="hold">
                            <p:stCondLst>
                              <p:cond delay="0"/>
                            </p:stCondLst>
                            <p:childTnLst>
                              <p:par>
                                <p:cTn id="31" presetID="14" presetClass="entr" presetSubtype="10" fill="hold" grpId="0" nodeType="clickEffect">
                                  <p:stCondLst>
                                    <p:cond delay="0"/>
                                  </p:stCondLst>
                                  <p:childTnLst>
                                    <p:set>
                                      <p:cBhvr>
                                        <p:cTn id="32" dur="1" fill="hold">
                                          <p:stCondLst>
                                            <p:cond delay="0"/>
                                          </p:stCondLst>
                                        </p:cTn>
                                        <p:tgtEl>
                                          <p:spTgt spid="28"/>
                                        </p:tgtEl>
                                        <p:attrNameLst>
                                          <p:attrName>style.visibility</p:attrName>
                                        </p:attrNameLst>
                                      </p:cBhvr>
                                      <p:to>
                                        <p:strVal val="visible"/>
                                      </p:to>
                                    </p:set>
                                    <p:animEffect transition="in" filter="randombar(horizontal)">
                                      <p:cBhvr>
                                        <p:cTn id="33"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27" grpId="0"/>
      <p:bldP spid="28" grpId="0"/>
    </p:bldLst>
  </p:timing>
</p:sld>
</file>

<file path=ppt/theme/theme1.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TotalTime>
  <Words>2899</Words>
  <Application>Microsoft Office PowerPoint</Application>
  <PresentationFormat>全屏显示(16:9)</PresentationFormat>
  <Paragraphs>298</Paragraphs>
  <Slides>28</Slides>
  <Notes>28</Notes>
  <HiddenSlides>0</HiddenSlides>
  <MMClips>0</MMClips>
  <ScaleCrop>false</ScaleCrop>
  <HeadingPairs>
    <vt:vector size="6" baseType="variant">
      <vt:variant>
        <vt:lpstr>已用的字体</vt:lpstr>
      </vt:variant>
      <vt:variant>
        <vt:i4>8</vt:i4>
      </vt:variant>
      <vt:variant>
        <vt:lpstr>主题</vt:lpstr>
      </vt:variant>
      <vt:variant>
        <vt:i4>1</vt:i4>
      </vt:variant>
      <vt:variant>
        <vt:lpstr>幻灯片标题</vt:lpstr>
      </vt:variant>
      <vt:variant>
        <vt:i4>28</vt:i4>
      </vt:variant>
    </vt:vector>
  </HeadingPairs>
  <TitlesOfParts>
    <vt:vector size="37" baseType="lpstr">
      <vt:lpstr>宋体</vt:lpstr>
      <vt:lpstr>微软雅黑</vt:lpstr>
      <vt:lpstr>8Pin Matrix</vt:lpstr>
      <vt:lpstr>Calibri</vt:lpstr>
      <vt:lpstr>方正兰亭黑_GBK</vt:lpstr>
      <vt:lpstr>Arial</vt:lpstr>
      <vt:lpstr>Impact</vt:lpstr>
      <vt:lpstr>华文黑体</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http://www.ypppt.com/</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subject/>
  <dc:creator>优品PPT</dc:creator>
  <cp:keywords>http:/www.ypppt.com</cp:keywords>
  <dc:description>http://www.ypppt.com/</dc:description>
  <cp:lastModifiedBy>faith123</cp:lastModifiedBy>
  <cp:revision>17</cp:revision>
  <dcterms:created xsi:type="dcterms:W3CDTF">2014-12-19T01:23:00Z</dcterms:created>
  <dcterms:modified xsi:type="dcterms:W3CDTF">2019-03-25T05:33:47Z</dcterms:modified>
  <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2052-10.1.0.5603</vt:lpwstr>
  </property>
</Properties>
</file>