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295" r:id="rId3"/>
    <p:sldId id="3296" r:id="rId5"/>
    <p:sldId id="3297" r:id="rId6"/>
    <p:sldId id="3261" r:id="rId7"/>
    <p:sldId id="3248" r:id="rId8"/>
    <p:sldId id="3242" r:id="rId9"/>
    <p:sldId id="3262" r:id="rId10"/>
    <p:sldId id="3298" r:id="rId11"/>
    <p:sldId id="3264" r:id="rId12"/>
    <p:sldId id="3244" r:id="rId13"/>
    <p:sldId id="3243" r:id="rId14"/>
    <p:sldId id="3241" r:id="rId15"/>
    <p:sldId id="3299" r:id="rId16"/>
    <p:sldId id="3263" r:id="rId17"/>
    <p:sldId id="3260" r:id="rId18"/>
    <p:sldId id="3247" r:id="rId19"/>
    <p:sldId id="3240" r:id="rId20"/>
    <p:sldId id="3300" r:id="rId21"/>
    <p:sldId id="3246" r:id="rId22"/>
    <p:sldId id="3239" r:id="rId23"/>
    <p:sldId id="3245" r:id="rId24"/>
    <p:sldId id="3301"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526"/>
    <a:srgbClr val="900000"/>
    <a:srgbClr val="0FC7D3"/>
    <a:srgbClr val="EC206C"/>
    <a:srgbClr val="BC148E"/>
    <a:srgbClr val="0A1A3B"/>
    <a:srgbClr val="CE000D"/>
    <a:srgbClr val="FE67BE"/>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32" autoAdjust="0"/>
    <p:restoredTop sz="92986" autoAdjust="0"/>
  </p:normalViewPr>
  <p:slideViewPr>
    <p:cSldViewPr>
      <p:cViewPr varScale="1">
        <p:scale>
          <a:sx n="110" d="100"/>
          <a:sy n="110" d="100"/>
        </p:scale>
        <p:origin x="660"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6_空白">
    <p:bg>
      <p:bgRef idx="1001">
        <a:schemeClr val="bg1"/>
      </p:bgRef>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notesSlide" Target="../notesSlides/notesSlide2.xml"/><Relationship Id="rId12" Type="http://schemas.openxmlformats.org/officeDocument/2006/relationships/slideLayout" Target="../slideLayouts/slideLayout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29374" y="0"/>
            <a:ext cx="6429375"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
          <p:cNvSpPr txBox="1">
            <a:spLocks noChangeArrowheads="1"/>
          </p:cNvSpPr>
          <p:nvPr/>
        </p:nvSpPr>
        <p:spPr bwMode="auto">
          <a:xfrm>
            <a:off x="562618" y="3710037"/>
            <a:ext cx="4282582"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900" noProof="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da-DK" altLang="id-ID" sz="9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490610" y="2347796"/>
            <a:ext cx="4642621" cy="16927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zh-CN" altLang="en-US" sz="8000" kern="2000" dirty="0" smtClean="0">
                <a:solidFill>
                  <a:schemeClr val="accent1"/>
                </a:solidFill>
                <a:latin typeface="方正正准黑简体" panose="02000000000000000000" pitchFamily="2" charset="-122"/>
                <a:ea typeface="方正正准黑简体" panose="02000000000000000000" pitchFamily="2" charset="-122"/>
                <a:cs typeface="+mn-ea"/>
                <a:sym typeface="Arial" panose="020B0604020202020204" pitchFamily="34" charset="0"/>
              </a:rPr>
              <a:t>团队建设</a:t>
            </a:r>
            <a:endParaRPr lang="zh-CN" altLang="en-US" sz="8000" kern="2000" dirty="0">
              <a:solidFill>
                <a:schemeClr val="accent1"/>
              </a:solidFill>
              <a:latin typeface="方正正准黑简体" panose="02000000000000000000" pitchFamily="2" charset="-122"/>
              <a:ea typeface="方正正准黑简体" panose="02000000000000000000" pitchFamily="2" charset="-122"/>
              <a:cs typeface="+mn-ea"/>
              <a:sym typeface="Arial" panose="020B0604020202020204" pitchFamily="34" charset="0"/>
            </a:endParaRPr>
          </a:p>
        </p:txBody>
      </p:sp>
      <p:sp>
        <p:nvSpPr>
          <p:cNvPr id="10" name="TextBox 18"/>
          <p:cNvSpPr txBox="1"/>
          <p:nvPr/>
        </p:nvSpPr>
        <p:spPr>
          <a:xfrm>
            <a:off x="562617" y="4658466"/>
            <a:ext cx="2139540" cy="513080"/>
          </a:xfrm>
          <a:prstGeom prst="rect">
            <a:avLst/>
          </a:prstGeom>
          <a:noFill/>
        </p:spPr>
        <p:txBody>
          <a:bodyPr wrap="square">
            <a:spAutoFit/>
          </a:bodyPr>
          <a:lstStyle/>
          <a:p>
            <a:pPr fontAlgn="auto">
              <a:lnSpc>
                <a:spcPct val="130000"/>
              </a:lnSpc>
              <a:spcBef>
                <a:spcPts val="0"/>
              </a:spcBef>
              <a:spcAft>
                <a:spcPts val="0"/>
              </a:spcAft>
              <a:defRPr/>
            </a:pPr>
            <a:r>
              <a:rPr lang="zh-CN" altLang="en-US" sz="211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汇报人</a:t>
            </a:r>
            <a:r>
              <a:rPr lang="zh-CN" altLang="en-US" sz="211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11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3" name="Weezer - You Might Think">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92017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accel="40000" fill="hold" grpId="0" nodeType="afterEffect" p14:presetBounceEnd="40000">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14:bounceEnd="40000">
                                          <p:cBhvr additive="base">
                                            <p:cTn id="10" dur="1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3"/>
                    </p:tgtEl>
                  </p:cMediaNode>
                </p:audio>
              </p:childTnLst>
            </p:cTn>
          </p:par>
        </p:tnLst>
        <p:bldLst>
          <p:bldP spid="2" grpId="0" animBg="1"/>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2" accel="4000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1+#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3"/>
                    </p:tgtEl>
                  </p:cMediaNode>
                </p:audio>
              </p:childTnLst>
            </p:cTn>
          </p:par>
        </p:tnLst>
        <p:bldLst>
          <p:bldP spid="2" grpId="0" animBg="1"/>
          <p:bldP spid="8" grpId="0"/>
          <p:bldP spid="9" grpId="0"/>
          <p:bldP spid="1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353" y="198"/>
            <a:ext cx="8071119" cy="4596697"/>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5"/>
          </a:solidFill>
          <a:ln>
            <a:noFill/>
          </a:ln>
        </p:spPr>
        <p:txBody>
          <a:bodyPr vert="horz" wrap="square" lIns="128573" tIns="64286" rIns="128573" bIns="64286" numCol="1" anchor="t" anchorCtr="0" compatLnSpc="1"/>
          <a:lstStyle/>
          <a:p>
            <a:endParaRPr lang="zh-CN" altLang="en-US" sz="2000"/>
          </a:p>
        </p:txBody>
      </p:sp>
      <p:sp>
        <p:nvSpPr>
          <p:cNvPr id="10" name="任意多边形 9"/>
          <p:cNvSpPr/>
          <p:nvPr/>
        </p:nvSpPr>
        <p:spPr bwMode="auto">
          <a:xfrm>
            <a:off x="353" y="199"/>
            <a:ext cx="6303232" cy="7232253"/>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1" cstate="print">
              <a:extLst>
                <a:ext uri="{28A0092B-C50C-407E-A947-70E740481C1C}">
                  <a14:useLocalDpi xmlns:a14="http://schemas.microsoft.com/office/drawing/2010/main" val="0"/>
                </a:ext>
              </a:extLst>
            </a:blip>
            <a:srcRect/>
            <a:stretch>
              <a:fillRect r="820"/>
            </a:stretch>
          </a:blipFill>
          <a:ln>
            <a:noFill/>
          </a:ln>
        </p:spPr>
        <p:txBody>
          <a:bodyPr vert="horz" wrap="square" lIns="128573" tIns="64286" rIns="128573" bIns="64286" numCol="1" anchor="t" anchorCtr="0" compatLnSpc="1">
            <a:noAutofit/>
          </a:bodyPr>
          <a:lstStyle/>
          <a:p>
            <a:endParaRPr lang="zh-CN" altLang="en-US" sz="2000"/>
          </a:p>
        </p:txBody>
      </p:sp>
      <p:sp>
        <p:nvSpPr>
          <p:cNvPr id="11" name="MH_Number_1"/>
          <p:cNvSpPr/>
          <p:nvPr>
            <p:custDataLst>
              <p:tags r:id="rId2"/>
            </p:custDataLst>
          </p:nvPr>
        </p:nvSpPr>
        <p:spPr>
          <a:xfrm>
            <a:off x="6573384" y="2279564"/>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3"/>
            </p:custDataLst>
          </p:nvPr>
        </p:nvSpPr>
        <p:spPr>
          <a:xfrm>
            <a:off x="7190863" y="2352243"/>
            <a:ext cx="2622887"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MH_Number_2"/>
          <p:cNvSpPr/>
          <p:nvPr>
            <p:custDataLst>
              <p:tags r:id="rId4"/>
            </p:custDataLst>
          </p:nvPr>
        </p:nvSpPr>
        <p:spPr>
          <a:xfrm>
            <a:off x="6573384" y="3172903"/>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5"/>
            </p:custDataLst>
          </p:nvPr>
        </p:nvSpPr>
        <p:spPr>
          <a:xfrm>
            <a:off x="7190863" y="3245583"/>
            <a:ext cx="2622887"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MH_Number_3"/>
          <p:cNvSpPr/>
          <p:nvPr>
            <p:custDataLst>
              <p:tags r:id="rId6"/>
            </p:custDataLst>
          </p:nvPr>
        </p:nvSpPr>
        <p:spPr>
          <a:xfrm>
            <a:off x="6573384" y="4066243"/>
            <a:ext cx="379646" cy="379646"/>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7"/>
            </p:custDataLst>
          </p:nvPr>
        </p:nvSpPr>
        <p:spPr>
          <a:xfrm>
            <a:off x="7190863" y="4138923"/>
            <a:ext cx="2622887"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MH_Number_4"/>
          <p:cNvSpPr/>
          <p:nvPr>
            <p:custDataLst>
              <p:tags r:id="rId8"/>
            </p:custDataLst>
          </p:nvPr>
        </p:nvSpPr>
        <p:spPr>
          <a:xfrm>
            <a:off x="6573384" y="4959582"/>
            <a:ext cx="379646" cy="379646"/>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1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9"/>
            </p:custDataLst>
          </p:nvPr>
        </p:nvSpPr>
        <p:spPr>
          <a:xfrm>
            <a:off x="7190863" y="5032262"/>
            <a:ext cx="2622887"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9" name="MH_Others_1"/>
          <p:cNvSpPr txBox="1"/>
          <p:nvPr>
            <p:custDataLst>
              <p:tags r:id="rId10"/>
            </p:custDataLst>
          </p:nvPr>
        </p:nvSpPr>
        <p:spPr>
          <a:xfrm>
            <a:off x="3044999" y="87933"/>
            <a:ext cx="2626510" cy="1107996"/>
          </a:xfrm>
          <a:prstGeom prst="rect">
            <a:avLst/>
          </a:prstGeom>
          <a:noFill/>
        </p:spPr>
        <p:txBody>
          <a:bodyPr vert="horz" wrap="square" lIns="0" tIns="0" rIns="0" bIns="0" rtlCol="0" anchor="ctr" anchorCtr="0">
            <a:spAutoFit/>
          </a:bodyPr>
          <a:lstStyle/>
          <a:p>
            <a:pPr algn="ctr"/>
            <a:r>
              <a:rPr lang="zh-CN" altLang="en-US" sz="7200" b="1" dirty="0">
                <a:solidFill>
                  <a:schemeClr val="accent3"/>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7200"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s_2"/>
          <p:cNvSpPr txBox="1"/>
          <p:nvPr>
            <p:custDataLst>
              <p:tags r:id="rId11"/>
            </p:custDataLst>
          </p:nvPr>
        </p:nvSpPr>
        <p:spPr>
          <a:xfrm>
            <a:off x="3193310" y="1265642"/>
            <a:ext cx="2329889" cy="492571"/>
          </a:xfrm>
          <a:prstGeom prst="rect">
            <a:avLst/>
          </a:prstGeom>
          <a:noFill/>
        </p:spPr>
        <p:txBody>
          <a:bodyPr vert="horz" wrap="square" lIns="0" tIns="0" rIns="0" bIns="0">
            <a:spAutoFit/>
          </a:bodyPr>
          <a:lstStyle/>
          <a:p>
            <a:pPr algn="ctr">
              <a:defRPr/>
            </a:pPr>
            <a:r>
              <a:rPr lang="en-US" altLang="zh-CN"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19"/>
                                        </p:tgtEl>
                                        <p:attrNameLst>
                                          <p:attrName>style.visibility</p:attrName>
                                        </p:attrNameLst>
                                      </p:cBhvr>
                                      <p:to>
                                        <p:strVal val="visible"/>
                                      </p:to>
                                    </p:set>
                                    <p:anim by="(-#ppt_w*2)" calcmode="lin" valueType="num">
                                      <p:cBhvr rctx="PPT">
                                        <p:cTn id="17" dur="500" autoRev="1" fill="hold">
                                          <p:stCondLst>
                                            <p:cond delay="0"/>
                                          </p:stCondLst>
                                        </p:cTn>
                                        <p:tgtEl>
                                          <p:spTgt spid="19"/>
                                        </p:tgtEl>
                                        <p:attrNameLst>
                                          <p:attrName>ppt_w</p:attrName>
                                        </p:attrNameLst>
                                      </p:cBhvr>
                                    </p:anim>
                                    <p:anim by="(#ppt_w*0.50)" calcmode="lin" valueType="num">
                                      <p:cBhvr>
                                        <p:cTn id="18" dur="500" decel="50000" autoRev="1" fill="hold">
                                          <p:stCondLst>
                                            <p:cond delay="0"/>
                                          </p:stCondLst>
                                        </p:cTn>
                                        <p:tgtEl>
                                          <p:spTgt spid="19"/>
                                        </p:tgtEl>
                                        <p:attrNameLst>
                                          <p:attrName>ppt_x</p:attrName>
                                        </p:attrNameLst>
                                      </p:cBhvr>
                                    </p:anim>
                                    <p:anim from="(-#ppt_h/2)" to="(#ppt_y)" calcmode="lin" valueType="num">
                                      <p:cBhvr>
                                        <p:cTn id="19" dur="1000" fill="hold">
                                          <p:stCondLst>
                                            <p:cond delay="0"/>
                                          </p:stCondLst>
                                        </p:cTn>
                                        <p:tgtEl>
                                          <p:spTgt spid="19"/>
                                        </p:tgtEl>
                                        <p:attrNameLst>
                                          <p:attrName>ppt_y</p:attrName>
                                        </p:attrNameLst>
                                      </p:cBhvr>
                                    </p:anim>
                                    <p:animRot by="21600000">
                                      <p:cBhvr>
                                        <p:cTn id="20" dur="1000" fill="hold">
                                          <p:stCondLst>
                                            <p:cond delay="0"/>
                                          </p:stCondLst>
                                        </p:cTn>
                                        <p:tgtEl>
                                          <p:spTgt spid="19"/>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by="(-#ppt_w*2)" calcmode="lin" valueType="num">
                                      <p:cBhvr rctx="PPT">
                                        <p:cTn id="23" dur="500" autoRev="1" fill="hold">
                                          <p:stCondLst>
                                            <p:cond delay="0"/>
                                          </p:stCondLst>
                                        </p:cTn>
                                        <p:tgtEl>
                                          <p:spTgt spid="20"/>
                                        </p:tgtEl>
                                        <p:attrNameLst>
                                          <p:attrName>ppt_w</p:attrName>
                                        </p:attrNameLst>
                                      </p:cBhvr>
                                    </p:anim>
                                    <p:anim by="(#ppt_w*0.50)" calcmode="lin" valueType="num">
                                      <p:cBhvr>
                                        <p:cTn id="24" dur="500" decel="50000" autoRev="1" fill="hold">
                                          <p:stCondLst>
                                            <p:cond delay="0"/>
                                          </p:stCondLst>
                                        </p:cTn>
                                        <p:tgtEl>
                                          <p:spTgt spid="20"/>
                                        </p:tgtEl>
                                        <p:attrNameLst>
                                          <p:attrName>ppt_x</p:attrName>
                                        </p:attrNameLst>
                                      </p:cBhvr>
                                    </p:anim>
                                    <p:anim from="(-#ppt_h/2)" to="(#ppt_y)" calcmode="lin" valueType="num">
                                      <p:cBhvr>
                                        <p:cTn id="25" dur="1000" fill="hold">
                                          <p:stCondLst>
                                            <p:cond delay="0"/>
                                          </p:stCondLst>
                                        </p:cTn>
                                        <p:tgtEl>
                                          <p:spTgt spid="20"/>
                                        </p:tgtEl>
                                        <p:attrNameLst>
                                          <p:attrName>ppt_y</p:attrName>
                                        </p:attrNameLst>
                                      </p:cBhvr>
                                    </p:anim>
                                    <p:animRot by="21600000">
                                      <p:cBhvr>
                                        <p:cTn id="26" dur="1000" fill="hold">
                                          <p:stCondLst>
                                            <p:cond delay="0"/>
                                          </p:stCondLst>
                                        </p:cTn>
                                        <p:tgtEl>
                                          <p:spTgt spid="20"/>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down)">
                                      <p:cBhvr>
                                        <p:cTn id="56" dur="500"/>
                                        <p:tgtEl>
                                          <p:spTgt spid="14"/>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7"/>
            <a:ext cx="12857163" cy="368787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17198" y="2090592"/>
            <a:ext cx="2624354" cy="2624354"/>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13800" b="1" dirty="0">
                <a:solidFill>
                  <a:schemeClr val="accent3"/>
                </a:solidFill>
                <a:latin typeface="Agency FB" panose="020B0503020202020204" pitchFamily="34" charset="0"/>
                <a:ea typeface="微软雅黑" panose="020B0503020204020204" pitchFamily="34" charset="-122"/>
              </a:rPr>
              <a:t>01</a:t>
            </a:r>
            <a:endParaRPr lang="zh-CN" altLang="en-US" sz="13800" b="1" dirty="0">
              <a:solidFill>
                <a:schemeClr val="accent3"/>
              </a:solidFill>
              <a:latin typeface="Agency FB" panose="020B0503020202020204" pitchFamily="34" charset="0"/>
              <a:ea typeface="微软雅黑" panose="020B0503020204020204" pitchFamily="34" charset="-122"/>
            </a:endParaRPr>
          </a:p>
        </p:txBody>
      </p:sp>
      <p:sp>
        <p:nvSpPr>
          <p:cNvPr id="54" name="矩形 53"/>
          <p:cNvSpPr/>
          <p:nvPr/>
        </p:nvSpPr>
        <p:spPr>
          <a:xfrm>
            <a:off x="4900941" y="4905476"/>
            <a:ext cx="3057247" cy="752385"/>
          </a:xfrm>
          <a:prstGeom prst="rect">
            <a:avLst/>
          </a:prstGeom>
        </p:spPr>
        <p:txBody>
          <a:bodyPr wrap="none">
            <a:spAutoFit/>
          </a:bodyPr>
          <a:lstStyle/>
          <a:p>
            <a:pPr>
              <a:lnSpc>
                <a:spcPct val="150000"/>
              </a:lnSpc>
            </a:pPr>
            <a:r>
              <a:rPr lang="zh-CN" altLang="en-US" sz="3200" dirty="0">
                <a:solidFill>
                  <a:schemeClr val="accent3"/>
                </a:solidFill>
                <a:ea typeface="微软雅黑" panose="020B0503020204020204" pitchFamily="34" charset="-122"/>
              </a:rPr>
              <a:t>请替换文字内容</a:t>
            </a:r>
            <a:endParaRPr lang="en-US" altLang="zh-CN" sz="3200" dirty="0">
              <a:solidFill>
                <a:schemeClr val="accent3"/>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14:bounceEnd="42000">
                                          <p:cBhvr additive="base">
                                            <p:cTn id="13" dur="500" fill="hold"/>
                                            <p:tgtEl>
                                              <p:spTgt spid="54"/>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0"/>
            <a:ext cx="12858044" cy="361632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32" name="组合 7"/>
          <p:cNvGrpSpPr/>
          <p:nvPr/>
        </p:nvGrpSpPr>
        <p:grpSpPr bwMode="auto">
          <a:xfrm>
            <a:off x="8085858" y="4277902"/>
            <a:ext cx="3960092" cy="1703629"/>
            <a:chOff x="2989865" y="607026"/>
            <a:chExt cx="2814868" cy="1211710"/>
          </a:xfrm>
        </p:grpSpPr>
        <p:sp>
          <p:nvSpPr>
            <p:cNvPr id="33"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35"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43" name="组合 7"/>
          <p:cNvGrpSpPr/>
          <p:nvPr/>
        </p:nvGrpSpPr>
        <p:grpSpPr bwMode="auto">
          <a:xfrm>
            <a:off x="1195531" y="4277902"/>
            <a:ext cx="3960092" cy="1703629"/>
            <a:chOff x="2989865" y="607026"/>
            <a:chExt cx="2814868" cy="1211710"/>
          </a:xfrm>
        </p:grpSpPr>
        <p:sp>
          <p:nvSpPr>
            <p:cNvPr id="4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46"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9"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48"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accent2"/>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2125293" y="2703298"/>
            <a:ext cx="1574327" cy="101390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3193097"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4457201" y="1880205"/>
            <a:ext cx="1574327" cy="1836994"/>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5643175" y="2473415"/>
            <a:ext cx="1574327" cy="124378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6829380" y="2200984"/>
            <a:ext cx="1574327" cy="151621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8024068" y="2628467"/>
            <a:ext cx="1574327" cy="1088731"/>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9069420" y="2896245"/>
            <a:ext cx="1574327" cy="820953"/>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2590177"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3657981"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4880486"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059705"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294503"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488014"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9529292" y="3343640"/>
            <a:ext cx="543739" cy="327077"/>
          </a:xfrm>
          <a:prstGeom prst="rect">
            <a:avLst/>
          </a:prstGeom>
          <a:noFill/>
        </p:spPr>
        <p:txBody>
          <a:bodyPr wrap="none" rtlCol="0">
            <a:spAutoFit/>
          </a:bodyPr>
          <a:lstStyle/>
          <a:p>
            <a:pPr algn="ctr">
              <a:lnSpc>
                <a:spcPct val="1200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1"/>
          <p:cNvSpPr txBox="1"/>
          <p:nvPr/>
        </p:nvSpPr>
        <p:spPr>
          <a:xfrm>
            <a:off x="2461049"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3621692"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478233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942976"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103618"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8264260"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7"/>
          <p:cNvSpPr txBox="1"/>
          <p:nvPr/>
        </p:nvSpPr>
        <p:spPr>
          <a:xfrm>
            <a:off x="9424904" y="3916257"/>
            <a:ext cx="902811" cy="328551"/>
          </a:xfrm>
          <a:prstGeom prst="rect">
            <a:avLst/>
          </a:prstGeom>
          <a:noFill/>
        </p:spPr>
        <p:txBody>
          <a:bodyPr wrap="none" rtlCol="0">
            <a:spAutoFit/>
          </a:bodyPr>
          <a:lstStyle/>
          <a:p>
            <a:pPr algn="just">
              <a:lnSpc>
                <a:spcPct val="120000"/>
              </a:lnSpc>
              <a:spcBef>
                <a:spcPts val="0"/>
              </a:spcBef>
              <a:spcAft>
                <a:spcPts val="0"/>
              </a:spcAft>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Shape 2411"/>
          <p:cNvSpPr/>
          <p:nvPr/>
        </p:nvSpPr>
        <p:spPr>
          <a:xfrm>
            <a:off x="2093640" y="4702389"/>
            <a:ext cx="1605980" cy="269543"/>
          </a:xfrm>
          <a:prstGeom prst="rect">
            <a:avLst/>
          </a:prstGeom>
          <a:ln w="12700">
            <a:miter lim="400000"/>
          </a:ln>
        </p:spPr>
        <p:txBody>
          <a:bodyPr wrap="square" lIns="26788" tIns="26788" rIns="26788" bIns="26788" anchor="ctr">
            <a:spAutoFit/>
          </a:bodyPr>
          <a:lstStyle>
            <a:lvl1pPr algn="l">
              <a:defRPr sz="3000">
                <a:solidFill>
                  <a:srgbClr val="53585F"/>
                </a:solidFill>
                <a:latin typeface="Helvetica"/>
                <a:ea typeface="Helvetica"/>
                <a:cs typeface="Helvetica"/>
                <a:sym typeface="Helvetica"/>
              </a:defRPr>
            </a:lvl1pPr>
          </a:lstStyle>
          <a:p>
            <a:pPr lvl="0">
              <a:spcBef>
                <a:spcPts val="0"/>
              </a:spcBef>
              <a:spcAft>
                <a:spcPts val="0"/>
              </a:spcAft>
              <a:defRPr sz="1800">
                <a:solidFill>
                  <a:srgbClr val="000000"/>
                </a:solidFill>
              </a:defRPr>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2414"/>
          <p:cNvSpPr/>
          <p:nvPr/>
        </p:nvSpPr>
        <p:spPr>
          <a:xfrm>
            <a:off x="2105141" y="5199878"/>
            <a:ext cx="3319086" cy="780067"/>
          </a:xfrm>
          <a:prstGeom prst="rect">
            <a:avLst/>
          </a:prstGeom>
          <a:ln w="12700">
            <a:miter lim="400000"/>
          </a:ln>
        </p:spPr>
        <p:txBody>
          <a:bodyPr wrap="square" lIns="26788" tIns="26788" rIns="26788" bIns="26788"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gn="just">
              <a:spcBef>
                <a:spcPts val="0"/>
              </a:spcBef>
              <a:spcAft>
                <a:spcPts val="0"/>
              </a:spcAft>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942976" y="4702389"/>
            <a:ext cx="4700771" cy="179425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2" grpId="0" animBg="1"/>
      <p:bldP spid="14" grpId="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330425" y="2594899"/>
            <a:ext cx="4189787" cy="4161791"/>
            <a:chOff x="1134282" y="1929437"/>
            <a:chExt cx="4961718" cy="4928563"/>
          </a:xfrm>
        </p:grpSpPr>
        <p:sp>
          <p:nvSpPr>
            <p:cNvPr id="6" name="Freeform 5"/>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1"/>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7128993" y="4383384"/>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2" name="Group 81"/>
          <p:cNvGrpSpPr/>
          <p:nvPr/>
        </p:nvGrpSpPr>
        <p:grpSpPr>
          <a:xfrm>
            <a:off x="7112327" y="4372560"/>
            <a:ext cx="1869713" cy="347491"/>
            <a:chOff x="7183923" y="3575245"/>
            <a:chExt cx="2041562" cy="379430"/>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Content Placeholder 2"/>
            <p:cNvSpPr txBox="1"/>
            <p:nvPr/>
          </p:nvSpPr>
          <p:spPr>
            <a:xfrm>
              <a:off x="7183923" y="3575245"/>
              <a:ext cx="716892"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5" name="Rectangle 84"/>
          <p:cNvSpPr/>
          <p:nvPr/>
        </p:nvSpPr>
        <p:spPr>
          <a:xfrm>
            <a:off x="7128993" y="5738725"/>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6" name="Group 85"/>
          <p:cNvGrpSpPr/>
          <p:nvPr/>
        </p:nvGrpSpPr>
        <p:grpSpPr>
          <a:xfrm>
            <a:off x="7112327" y="5729125"/>
            <a:ext cx="1542704" cy="347491"/>
            <a:chOff x="7183923" y="5056502"/>
            <a:chExt cx="1684497" cy="379431"/>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Content Placeholder 2"/>
            <p:cNvSpPr txBox="1"/>
            <p:nvPr/>
          </p:nvSpPr>
          <p:spPr>
            <a:xfrm>
              <a:off x="7183923" y="5056502"/>
              <a:ext cx="716892" cy="379431"/>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9" name="Rectangle 88"/>
          <p:cNvSpPr/>
          <p:nvPr/>
        </p:nvSpPr>
        <p:spPr>
          <a:xfrm>
            <a:off x="7128993" y="5284273"/>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0" name="Group 89"/>
          <p:cNvGrpSpPr/>
          <p:nvPr/>
        </p:nvGrpSpPr>
        <p:grpSpPr>
          <a:xfrm>
            <a:off x="7112327" y="5273445"/>
            <a:ext cx="2778071" cy="347491"/>
            <a:chOff x="7183923" y="4558935"/>
            <a:chExt cx="3033408" cy="379430"/>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ontent Placeholder 2"/>
            <p:cNvSpPr txBox="1"/>
            <p:nvPr/>
          </p:nvSpPr>
          <p:spPr>
            <a:xfrm>
              <a:off x="7183923" y="4558935"/>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3" name="Rectangle 92"/>
          <p:cNvSpPr/>
          <p:nvPr/>
        </p:nvSpPr>
        <p:spPr>
          <a:xfrm>
            <a:off x="7128993" y="4830267"/>
            <a:ext cx="3706097" cy="3002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4" name="Group 93"/>
          <p:cNvGrpSpPr/>
          <p:nvPr/>
        </p:nvGrpSpPr>
        <p:grpSpPr>
          <a:xfrm>
            <a:off x="7112327" y="4819439"/>
            <a:ext cx="2196723" cy="347491"/>
            <a:chOff x="7183923" y="4063200"/>
            <a:chExt cx="2398628" cy="379430"/>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Content Placeholder 2"/>
            <p:cNvSpPr txBox="1"/>
            <p:nvPr/>
          </p:nvSpPr>
          <p:spPr>
            <a:xfrm>
              <a:off x="7183923" y="4063200"/>
              <a:ext cx="716891" cy="379430"/>
            </a:xfrm>
            <a:prstGeom prst="rect">
              <a:avLst/>
            </a:prstGeom>
            <a:noFill/>
          </p:spPr>
          <p:txBody>
            <a:bodyPr vert="horz" wrap="square" lIns="111657" tIns="55828" rIns="111657" bIns="5582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96"/>
          <p:cNvGrpSpPr/>
          <p:nvPr/>
        </p:nvGrpSpPr>
        <p:grpSpPr>
          <a:xfrm>
            <a:off x="6671219" y="4815521"/>
            <a:ext cx="303711" cy="304230"/>
            <a:chOff x="7275629" y="3973834"/>
            <a:chExt cx="464344" cy="465138"/>
          </a:xfrm>
          <a:solidFill>
            <a:schemeClr val="tx2">
              <a:lumMod val="60000"/>
              <a:lumOff val="40000"/>
            </a:schemeClr>
          </a:solidFill>
        </p:grpSpPr>
        <p:sp>
          <p:nvSpPr>
            <p:cNvPr id="9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4" name="Group 103"/>
          <p:cNvGrpSpPr/>
          <p:nvPr/>
        </p:nvGrpSpPr>
        <p:grpSpPr>
          <a:xfrm>
            <a:off x="6697641" y="5746669"/>
            <a:ext cx="258082" cy="294879"/>
            <a:chOff x="9162373" y="3045147"/>
            <a:chExt cx="406400" cy="464344"/>
          </a:xfrm>
          <a:solidFill>
            <a:schemeClr val="tx2">
              <a:lumMod val="60000"/>
              <a:lumOff val="40000"/>
            </a:schemeClr>
          </a:solidFill>
        </p:grpSpPr>
        <p:sp>
          <p:nvSpPr>
            <p:cNvPr id="105"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08"/>
          <p:cNvGrpSpPr/>
          <p:nvPr/>
        </p:nvGrpSpPr>
        <p:grpSpPr>
          <a:xfrm>
            <a:off x="6726195" y="4378634"/>
            <a:ext cx="208703" cy="304230"/>
            <a:chOff x="3582988" y="3510757"/>
            <a:chExt cx="319088" cy="465138"/>
          </a:xfrm>
          <a:solidFill>
            <a:schemeClr val="tx2">
              <a:lumMod val="60000"/>
              <a:lumOff val="40000"/>
            </a:schemeClr>
          </a:solidFill>
        </p:grpSpPr>
        <p:sp>
          <p:nvSpPr>
            <p:cNvPr id="11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11"/>
          <p:cNvGrpSpPr/>
          <p:nvPr/>
        </p:nvGrpSpPr>
        <p:grpSpPr>
          <a:xfrm>
            <a:off x="6709529" y="5281094"/>
            <a:ext cx="227912" cy="304230"/>
            <a:chOff x="2639219" y="3510757"/>
            <a:chExt cx="348456" cy="465138"/>
          </a:xfrm>
          <a:solidFill>
            <a:schemeClr val="tx2">
              <a:lumMod val="60000"/>
              <a:lumOff val="40000"/>
            </a:schemeClr>
          </a:solidFill>
        </p:grpSpPr>
        <p:sp>
          <p:nvSpPr>
            <p:cNvPr id="113"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9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TextBox 115"/>
          <p:cNvSpPr txBox="1"/>
          <p:nvPr/>
        </p:nvSpPr>
        <p:spPr>
          <a:xfrm>
            <a:off x="6675599" y="2849811"/>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ectangle 117"/>
          <p:cNvSpPr/>
          <p:nvPr/>
        </p:nvSpPr>
        <p:spPr>
          <a:xfrm>
            <a:off x="6675598" y="3072711"/>
            <a:ext cx="4159493" cy="281872"/>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left)">
                                      <p:cBhvr>
                                        <p:cTn id="17" dur="500"/>
                                        <p:tgtEl>
                                          <p:spTgt spid="118"/>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wipe(left)">
                                      <p:cBhvr>
                                        <p:cTn id="27" dur="500"/>
                                        <p:tgtEl>
                                          <p:spTgt spid="81"/>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fltVal val="0"/>
                                          </p:val>
                                        </p:tav>
                                        <p:tav tm="100000">
                                          <p:val>
                                            <p:strVal val="#ppt_w"/>
                                          </p:val>
                                        </p:tav>
                                      </p:tavLst>
                                    </p:anim>
                                    <p:anim calcmode="lin" valueType="num">
                                      <p:cBhvr>
                                        <p:cTn id="32" dur="500" fill="hold"/>
                                        <p:tgtEl>
                                          <p:spTgt spid="97"/>
                                        </p:tgtEl>
                                        <p:attrNameLst>
                                          <p:attrName>ppt_h</p:attrName>
                                        </p:attrNameLst>
                                      </p:cBhvr>
                                      <p:tavLst>
                                        <p:tav tm="0">
                                          <p:val>
                                            <p:fltVal val="0"/>
                                          </p:val>
                                        </p:tav>
                                        <p:tav tm="100000">
                                          <p:val>
                                            <p:strVal val="#ppt_h"/>
                                          </p:val>
                                        </p:tav>
                                      </p:tavLst>
                                    </p:anim>
                                    <p:animEffect transition="in" filter="fade">
                                      <p:cBhvr>
                                        <p:cTn id="33" dur="500"/>
                                        <p:tgtEl>
                                          <p:spTgt spid="97"/>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wipe(left)">
                                      <p:cBhvr>
                                        <p:cTn id="37" dur="500"/>
                                        <p:tgtEl>
                                          <p:spTgt spid="93"/>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Effect transition="in" filter="fade">
                                      <p:cBhvr>
                                        <p:cTn id="43" dur="500"/>
                                        <p:tgtEl>
                                          <p:spTgt spid="1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left)">
                                      <p:cBhvr>
                                        <p:cTn id="47" dur="500"/>
                                        <p:tgtEl>
                                          <p:spTgt spid="89"/>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500"/>
                                        <p:tgtEl>
                                          <p:spTgt spid="85"/>
                                        </p:tgtEl>
                                      </p:cBhvr>
                                    </p:animEffect>
                                  </p:childTnLst>
                                </p:cTn>
                              </p:par>
                            </p:childTnLst>
                          </p:cTn>
                        </p:par>
                        <p:par>
                          <p:cTn id="58" fill="hold">
                            <p:stCondLst>
                              <p:cond delay="6000"/>
                            </p:stCondLst>
                            <p:childTnLst>
                              <p:par>
                                <p:cTn id="59" presetID="22" presetClass="entr" presetSubtype="8"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94"/>
                                        </p:tgtEl>
                                        <p:attrNameLst>
                                          <p:attrName>style.visibility</p:attrName>
                                        </p:attrNameLst>
                                      </p:cBhvr>
                                      <p:to>
                                        <p:strVal val="visible"/>
                                      </p:to>
                                    </p:set>
                                    <p:animEffect transition="in" filter="wipe(left)">
                                      <p:cBhvr>
                                        <p:cTn id="65" dur="500"/>
                                        <p:tgtEl>
                                          <p:spTgt spid="94"/>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wipe(left)">
                                      <p:cBhvr>
                                        <p:cTn id="69" dur="500"/>
                                        <p:tgtEl>
                                          <p:spTgt spid="90"/>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6" grpId="0"/>
      <p:bldP spid="1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82044" y="0"/>
            <a:ext cx="6576354"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7"/>
          <p:cNvGrpSpPr/>
          <p:nvPr/>
        </p:nvGrpSpPr>
        <p:grpSpPr bwMode="auto">
          <a:xfrm>
            <a:off x="726496" y="4021733"/>
            <a:ext cx="3704971" cy="1725558"/>
            <a:chOff x="2989865" y="607026"/>
            <a:chExt cx="2633526" cy="1227307"/>
          </a:xfrm>
        </p:grpSpPr>
        <p:sp>
          <p:nvSpPr>
            <p:cNvPr id="21"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3"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5" name="组合 7"/>
          <p:cNvGrpSpPr/>
          <p:nvPr/>
        </p:nvGrpSpPr>
        <p:grpSpPr bwMode="auto">
          <a:xfrm>
            <a:off x="726496" y="1888133"/>
            <a:ext cx="3704971" cy="1725558"/>
            <a:chOff x="2989865" y="607026"/>
            <a:chExt cx="2633526" cy="1227307"/>
          </a:xfrm>
        </p:grpSpPr>
        <p:sp>
          <p:nvSpPr>
            <p:cNvPr id="26" name="文本框 66"/>
            <p:cNvSpPr txBox="1">
              <a:spLocks noChangeArrowheads="1"/>
            </p:cNvSpPr>
            <p:nvPr/>
          </p:nvSpPr>
          <p:spPr bwMode="auto">
            <a:xfrm>
              <a:off x="2989865" y="1374629"/>
              <a:ext cx="2633526"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8"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3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 presetClass="entr" presetSubtype="2" fill="hold" nodeType="withEffect">
                                  <p:stCondLst>
                                    <p:cond delay="10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1000" fill="hold"/>
                                        <p:tgtEl>
                                          <p:spTgt spid="20"/>
                                        </p:tgtEl>
                                        <p:attrNameLst>
                                          <p:attrName>ppt_x</p:attrName>
                                        </p:attrNameLst>
                                      </p:cBhvr>
                                      <p:tavLst>
                                        <p:tav tm="0">
                                          <p:val>
                                            <p:strVal val="1+#ppt_w/2"/>
                                          </p:val>
                                        </p:tav>
                                        <p:tav tm="100000">
                                          <p:val>
                                            <p:strVal val="#ppt_x"/>
                                          </p:val>
                                        </p:tav>
                                      </p:tavLst>
                                    </p:anim>
                                    <p:anim calcmode="lin" valueType="num">
                                      <p:cBhvr additive="base">
                                        <p:cTn id="1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7"/>
            <a:ext cx="12857163" cy="368787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17198" y="2090592"/>
            <a:ext cx="2624354" cy="2624354"/>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13800" b="1" dirty="0" smtClean="0">
                <a:solidFill>
                  <a:schemeClr val="accent3"/>
                </a:solidFill>
                <a:latin typeface="Agency FB" panose="020B0503020202020204" pitchFamily="34" charset="0"/>
                <a:ea typeface="微软雅黑" panose="020B0503020204020204" pitchFamily="34" charset="-122"/>
              </a:rPr>
              <a:t>02</a:t>
            </a:r>
            <a:endParaRPr lang="zh-CN" altLang="en-US" sz="13800" b="1" dirty="0">
              <a:solidFill>
                <a:schemeClr val="accent3"/>
              </a:solidFill>
              <a:latin typeface="Agency FB" panose="020B0503020202020204" pitchFamily="34" charset="0"/>
              <a:ea typeface="微软雅黑" panose="020B0503020204020204" pitchFamily="34" charset="-122"/>
            </a:endParaRPr>
          </a:p>
        </p:txBody>
      </p:sp>
      <p:sp>
        <p:nvSpPr>
          <p:cNvPr id="54" name="矩形 53"/>
          <p:cNvSpPr/>
          <p:nvPr/>
        </p:nvSpPr>
        <p:spPr>
          <a:xfrm>
            <a:off x="4900941" y="4905476"/>
            <a:ext cx="3057247" cy="752385"/>
          </a:xfrm>
          <a:prstGeom prst="rect">
            <a:avLst/>
          </a:prstGeom>
        </p:spPr>
        <p:txBody>
          <a:bodyPr wrap="none">
            <a:spAutoFit/>
          </a:bodyPr>
          <a:lstStyle/>
          <a:p>
            <a:pPr>
              <a:lnSpc>
                <a:spcPct val="150000"/>
              </a:lnSpc>
            </a:pPr>
            <a:r>
              <a:rPr lang="zh-CN" altLang="en-US" sz="3200" dirty="0">
                <a:solidFill>
                  <a:schemeClr val="accent3"/>
                </a:solidFill>
                <a:ea typeface="微软雅黑" panose="020B0503020204020204" pitchFamily="34" charset="-122"/>
              </a:rPr>
              <a:t>请替换文字内容</a:t>
            </a:r>
            <a:endParaRPr lang="en-US" altLang="zh-CN" sz="3200" dirty="0">
              <a:solidFill>
                <a:schemeClr val="accent3"/>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14:bounceEnd="42000">
                                          <p:cBhvr additive="base">
                                            <p:cTn id="13" dur="500" fill="hold"/>
                                            <p:tgtEl>
                                              <p:spTgt spid="54"/>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p:nvPr/>
        </p:nvGrpSpPr>
        <p:grpSpPr bwMode="auto">
          <a:xfrm>
            <a:off x="353" y="1665296"/>
            <a:ext cx="2571609" cy="5058390"/>
            <a:chOff x="-1" y="0"/>
            <a:chExt cx="1829063" cy="3596384"/>
          </a:xfrm>
        </p:grpSpPr>
        <p:sp>
          <p:nvSpPr>
            <p:cNvPr id="19458" name="AutoShape 2" descr="pic12.jpg"/>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59" name="AutoShape 3"/>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60" name="AutoShape 4"/>
            <p:cNvSpPr/>
            <p:nvPr/>
          </p:nvSpPr>
          <p:spPr bwMode="auto">
            <a:xfrm>
              <a:off x="188939" y="2493345"/>
              <a:ext cx="1436893"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1" name="AutoShape 5"/>
            <p:cNvSpPr/>
            <p:nvPr/>
          </p:nvSpPr>
          <p:spPr bwMode="auto">
            <a:xfrm>
              <a:off x="187351" y="2212427"/>
              <a:ext cx="1260656"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462" name="Group 6"/>
          <p:cNvGrpSpPr/>
          <p:nvPr/>
        </p:nvGrpSpPr>
        <p:grpSpPr bwMode="auto">
          <a:xfrm>
            <a:off x="5141340" y="1665296"/>
            <a:ext cx="2573840" cy="5058390"/>
            <a:chOff x="0" y="-1"/>
            <a:chExt cx="1830362" cy="3596385"/>
          </a:xfrm>
        </p:grpSpPr>
        <p:pic>
          <p:nvPicPr>
            <p:cNvPr id="19463" name="Picture 7" descr="pic1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1828775" cy="1798193"/>
            </a:xfrm>
            <a:prstGeom prst="rect">
              <a:avLst/>
            </a:prstGeom>
            <a:noFill/>
            <a:ln>
              <a:noFill/>
            </a:ln>
            <a:effectLst/>
          </p:spPr>
        </p:pic>
        <p:sp>
          <p:nvSpPr>
            <p:cNvPr id="2" name="AutoShape 8"/>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grpSp>
      <p:sp>
        <p:nvSpPr>
          <p:cNvPr id="19465" name="AutoShape 9"/>
          <p:cNvSpPr/>
          <p:nvPr/>
        </p:nvSpPr>
        <p:spPr bwMode="auto">
          <a:xfrm>
            <a:off x="5344478" y="5170006"/>
            <a:ext cx="2021001" cy="915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6" name="AutoShape 10"/>
          <p:cNvSpPr/>
          <p:nvPr/>
        </p:nvSpPr>
        <p:spPr bwMode="auto">
          <a:xfrm>
            <a:off x="5342247" y="4774890"/>
            <a:ext cx="1620649" cy="4330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panose="020B0606030504020204" charset="0"/>
                <a:cs typeface="Open Sans" panose="020B0606030504020204" charset="0"/>
                <a:sym typeface="Open Sans" panose="020B0606030504020204" charset="0"/>
              </a:rPr>
              <a:t>Portfolio 4</a:t>
            </a:r>
            <a:endParaRPr lang="es-ES" sz="2670">
              <a:cs typeface="Calibri" panose="020F0502020204030204" pitchFamily="34" charset="0"/>
            </a:endParaRPr>
          </a:p>
        </p:txBody>
      </p:sp>
      <p:grpSp>
        <p:nvGrpSpPr>
          <p:cNvPr id="19467" name="Group 11"/>
          <p:cNvGrpSpPr/>
          <p:nvPr/>
        </p:nvGrpSpPr>
        <p:grpSpPr bwMode="auto">
          <a:xfrm>
            <a:off x="7712948" y="1665296"/>
            <a:ext cx="2571609" cy="5058390"/>
            <a:chOff x="-1" y="0"/>
            <a:chExt cx="1829063" cy="3596384"/>
          </a:xfrm>
        </p:grpSpPr>
        <p:sp>
          <p:nvSpPr>
            <p:cNvPr id="19468" name="AutoShape 12"/>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pic>
          <p:nvPicPr>
            <p:cNvPr id="19469" name="Picture 13" descr="pic9.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798192"/>
              <a:ext cx="1829063" cy="1798192"/>
            </a:xfrm>
            <a:prstGeom prst="rect">
              <a:avLst/>
            </a:prstGeom>
            <a:noFill/>
            <a:ln>
              <a:noFill/>
            </a:ln>
            <a:effectLst/>
          </p:spPr>
        </p:pic>
        <p:sp>
          <p:nvSpPr>
            <p:cNvPr id="19470" name="AutoShape 14"/>
            <p:cNvSpPr/>
            <p:nvPr/>
          </p:nvSpPr>
          <p:spPr bwMode="auto">
            <a:xfrm>
              <a:off x="204816" y="674521"/>
              <a:ext cx="1443033" cy="6507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1" name="AutoShape 15"/>
            <p:cNvSpPr/>
            <p:nvPr/>
          </p:nvSpPr>
          <p:spPr bwMode="auto">
            <a:xfrm>
              <a:off x="203228"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panose="020B0606030504020204" charset="0"/>
                  <a:cs typeface="Open Sans" panose="020B0606030504020204" charset="0"/>
                  <a:sym typeface="Open Sans" panose="020B0606030504020204" charset="0"/>
                </a:rPr>
                <a:t>Portfolio 2</a:t>
              </a:r>
              <a:endParaRPr lang="es-ES" sz="2670">
                <a:cs typeface="Calibri" panose="020F0502020204030204" pitchFamily="34" charset="0"/>
              </a:endParaRPr>
            </a:p>
          </p:txBody>
        </p:sp>
      </p:grpSp>
      <p:grpSp>
        <p:nvGrpSpPr>
          <p:cNvPr id="19472" name="Group 16"/>
          <p:cNvGrpSpPr/>
          <p:nvPr/>
        </p:nvGrpSpPr>
        <p:grpSpPr bwMode="auto">
          <a:xfrm>
            <a:off x="10284557" y="1665296"/>
            <a:ext cx="2571609" cy="5058390"/>
            <a:chOff x="-1" y="0"/>
            <a:chExt cx="1829063" cy="3596384"/>
          </a:xfrm>
        </p:grpSpPr>
        <p:pic>
          <p:nvPicPr>
            <p:cNvPr id="19473" name="Picture 17" descr="pic7.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0"/>
              <a:ext cx="1829063" cy="1798192"/>
            </a:xfrm>
            <a:prstGeom prst="rect">
              <a:avLst/>
            </a:prstGeom>
            <a:noFill/>
            <a:ln>
              <a:noFill/>
            </a:ln>
            <a:effectLst/>
          </p:spPr>
        </p:pic>
        <p:sp>
          <p:nvSpPr>
            <p:cNvPr id="19474" name="AutoShape 18"/>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sp>
          <p:nvSpPr>
            <p:cNvPr id="19475" name="AutoShape 19"/>
            <p:cNvSpPr/>
            <p:nvPr/>
          </p:nvSpPr>
          <p:spPr bwMode="auto">
            <a:xfrm>
              <a:off x="179412" y="2493345"/>
              <a:ext cx="1431928" cy="6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6" name="AutoShape 20"/>
            <p:cNvSpPr/>
            <p:nvPr/>
          </p:nvSpPr>
          <p:spPr bwMode="auto">
            <a:xfrm>
              <a:off x="177825" y="2212427"/>
              <a:ext cx="1471824" cy="3063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panose="020B0606030504020204" charset="0"/>
                  <a:cs typeface="Open Sans" panose="020B0606030504020204" charset="0"/>
                  <a:sym typeface="Open Sans" panose="020B0606030504020204" charset="0"/>
                </a:rPr>
                <a:t>Portfolio 5</a:t>
              </a:r>
              <a:endParaRPr lang="es-ES" sz="2670">
                <a:cs typeface="Calibri" panose="020F0502020204030204" pitchFamily="34" charset="0"/>
              </a:endParaRPr>
            </a:p>
          </p:txBody>
        </p:sp>
      </p:grpSp>
      <p:grpSp>
        <p:nvGrpSpPr>
          <p:cNvPr id="19477" name="Group 21"/>
          <p:cNvGrpSpPr/>
          <p:nvPr/>
        </p:nvGrpSpPr>
        <p:grpSpPr bwMode="auto">
          <a:xfrm>
            <a:off x="2565266" y="1665295"/>
            <a:ext cx="2573840" cy="5056159"/>
            <a:chOff x="-1" y="0"/>
            <a:chExt cx="1829063" cy="3596384"/>
          </a:xfrm>
        </p:grpSpPr>
        <p:sp>
          <p:nvSpPr>
            <p:cNvPr id="19478" name="AutoShape 22"/>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p:spPr>
          <p:txBody>
            <a:bodyPr lIns="0" tIns="0" rIns="0" bIns="0" anchor="ctr"/>
            <a:lstStyle/>
            <a:p>
              <a:pPr algn="ctr">
                <a:defRPr/>
              </a:pPr>
              <a:endParaRPr lang="es-ES" sz="2670">
                <a:solidFill>
                  <a:srgbClr val="FFFFFF"/>
                </a:solidFill>
                <a:cs typeface="Calibri" panose="020F0502020204030204" pitchFamily="34" charset="0"/>
              </a:endParaRPr>
            </a:p>
          </p:txBody>
        </p:sp>
        <p:pic>
          <p:nvPicPr>
            <p:cNvPr id="19479" name="Picture 23" descr="pic13.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797398"/>
              <a:ext cx="1829063" cy="1798986"/>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p:spPr>
        </p:pic>
        <p:sp>
          <p:nvSpPr>
            <p:cNvPr id="19480" name="AutoShape 24"/>
            <p:cNvSpPr/>
            <p:nvPr/>
          </p:nvSpPr>
          <p:spPr bwMode="auto">
            <a:xfrm>
              <a:off x="204638" y="674819"/>
              <a:ext cx="1421373" cy="6494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64289" tIns="64289" rIns="64289" bIns="64289"/>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1" name="AutoShape 25"/>
            <p:cNvSpPr/>
            <p:nvPr/>
          </p:nvSpPr>
          <p:spPr bwMode="auto">
            <a:xfrm>
              <a:off x="203052" y="393776"/>
              <a:ext cx="1616492" cy="3064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defRPr/>
              </a:pPr>
              <a:r>
                <a:rPr lang="es-ES" sz="1685" b="1">
                  <a:solidFill>
                    <a:srgbClr val="FFFFFF"/>
                  </a:solidFill>
                  <a:latin typeface="Open Sans" panose="020B0606030504020204" charset="0"/>
                  <a:cs typeface="Open Sans" panose="020B0606030504020204" charset="0"/>
                  <a:sym typeface="Open Sans" panose="020B0606030504020204" charset="0"/>
                </a:rPr>
                <a:t>Portfolio 1</a:t>
              </a:r>
              <a:endParaRPr lang="es-ES" sz="2670">
                <a:cs typeface="Calibri" panose="020F0502020204030204" pitchFamily="34" charset="0"/>
              </a:endParaRPr>
            </a:p>
          </p:txBody>
        </p:sp>
      </p:grpSp>
      <p:sp>
        <p:nvSpPr>
          <p:cNvPr id="29"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9947694"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p:nvPr/>
        </p:nvSpPr>
        <p:spPr bwMode="auto">
          <a:xfrm>
            <a:off x="4888790" y="4034984"/>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4"/>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4888790" y="3580350"/>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3"/>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5"/>
          <p:cNvSpPr/>
          <p:nvPr/>
        </p:nvSpPr>
        <p:spPr bwMode="auto">
          <a:xfrm>
            <a:off x="4888790" y="3130426"/>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2"/>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5"/>
          <p:cNvSpPr/>
          <p:nvPr/>
        </p:nvSpPr>
        <p:spPr bwMode="auto">
          <a:xfrm>
            <a:off x="4888790" y="2598057"/>
            <a:ext cx="3081172" cy="1886088"/>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chemeClr val="accent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960774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960774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8648785" y="3318666"/>
            <a:ext cx="797230" cy="7704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13"/>
          <p:cNvSpPr/>
          <p:nvPr/>
        </p:nvSpPr>
        <p:spPr>
          <a:xfrm>
            <a:off x="8648785" y="4453801"/>
            <a:ext cx="797230" cy="7704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1532831" y="3367278"/>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p:nvPr/>
        </p:nvSpPr>
        <p:spPr>
          <a:xfrm>
            <a:off x="1532831" y="4502414"/>
            <a:ext cx="1770872" cy="429605"/>
          </a:xfrm>
          <a:prstGeom prst="rect">
            <a:avLst/>
          </a:prstGeom>
        </p:spPr>
        <p:txBody>
          <a:bodyPr wrap="square" lIns="0" tIns="0" rIns="0" bIns="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ounded Rectangle 16"/>
          <p:cNvSpPr/>
          <p:nvPr/>
        </p:nvSpPr>
        <p:spPr>
          <a:xfrm>
            <a:off x="3437821" y="3318666"/>
            <a:ext cx="797230" cy="77048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a:off x="3437821" y="4453801"/>
            <a:ext cx="797230" cy="77048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8"/>
          <p:cNvGrpSpPr/>
          <p:nvPr/>
        </p:nvGrpSpPr>
        <p:grpSpPr>
          <a:xfrm>
            <a:off x="8773670" y="3433635"/>
            <a:ext cx="547455" cy="543707"/>
            <a:chOff x="1979613" y="3067051"/>
            <a:chExt cx="231775" cy="230188"/>
          </a:xfrm>
          <a:solidFill>
            <a:schemeClr val="bg1"/>
          </a:solidFill>
        </p:grpSpPr>
        <p:sp>
          <p:nvSpPr>
            <p:cNvPr id="2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8810511" y="4651787"/>
            <a:ext cx="451276" cy="434685"/>
            <a:chOff x="4616450" y="1549401"/>
            <a:chExt cx="215900" cy="207963"/>
          </a:xfrm>
          <a:solidFill>
            <a:schemeClr val="bg1"/>
          </a:solidFill>
        </p:grpSpPr>
        <p:sp>
          <p:nvSpPr>
            <p:cNvPr id="24"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Freeform 59"/>
          <p:cNvSpPr>
            <a:spLocks noEditPoints="1"/>
          </p:cNvSpPr>
          <p:nvPr/>
        </p:nvSpPr>
        <p:spPr bwMode="auto">
          <a:xfrm>
            <a:off x="3629618" y="4560369"/>
            <a:ext cx="392299" cy="526104"/>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26"/>
          <p:cNvGrpSpPr/>
          <p:nvPr/>
        </p:nvGrpSpPr>
        <p:grpSpPr>
          <a:xfrm>
            <a:off x="3650953" y="3490624"/>
            <a:ext cx="370965" cy="429731"/>
            <a:chOff x="3581400" y="3905251"/>
            <a:chExt cx="160338" cy="185738"/>
          </a:xfrm>
          <a:solidFill>
            <a:schemeClr val="bg1"/>
          </a:solidFill>
        </p:grpSpPr>
        <p:sp>
          <p:nvSpPr>
            <p:cNvPr id="28"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lstStyle/>
            <a:p>
              <a:pPr algn="just">
                <a:lnSpc>
                  <a:spcPct val="120000"/>
                </a:lnSpc>
              </a:pPr>
              <a:endParaRPr lang="en-US" sz="69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250" fill="hold"/>
                                        <p:tgtEl>
                                          <p:spTgt spid="17"/>
                                        </p:tgtEl>
                                        <p:attrNameLst>
                                          <p:attrName>ppt_x</p:attrName>
                                        </p:attrNameLst>
                                      </p:cBhvr>
                                      <p:tavLst>
                                        <p:tav tm="0">
                                          <p:val>
                                            <p:strVal val="#ppt_x"/>
                                          </p:val>
                                        </p:tav>
                                        <p:tav tm="100000">
                                          <p:val>
                                            <p:strVal val="#ppt_x"/>
                                          </p:val>
                                        </p:tav>
                                      </p:tavLst>
                                    </p:anim>
                                    <p:anim calcmode="lin" valueType="num">
                                      <p:cBhvr additive="base">
                                        <p:cTn id="28" dur="250" fill="hold"/>
                                        <p:tgtEl>
                                          <p:spTgt spid="1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250" fill="hold"/>
                                        <p:tgtEl>
                                          <p:spTgt spid="27"/>
                                        </p:tgtEl>
                                        <p:attrNameLst>
                                          <p:attrName>ppt_x</p:attrName>
                                        </p:attrNameLst>
                                      </p:cBhvr>
                                      <p:tavLst>
                                        <p:tav tm="0">
                                          <p:val>
                                            <p:strVal val="#ppt_x"/>
                                          </p:val>
                                        </p:tav>
                                        <p:tav tm="100000">
                                          <p:val>
                                            <p:strVal val="#ppt_x"/>
                                          </p:val>
                                        </p:tav>
                                      </p:tavLst>
                                    </p:anim>
                                    <p:anim calcmode="lin" valueType="num">
                                      <p:cBhvr additive="base">
                                        <p:cTn id="33" dur="25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250" fill="hold"/>
                                        <p:tgtEl>
                                          <p:spTgt spid="18"/>
                                        </p:tgtEl>
                                        <p:attrNameLst>
                                          <p:attrName>ppt_x</p:attrName>
                                        </p:attrNameLst>
                                      </p:cBhvr>
                                      <p:tavLst>
                                        <p:tav tm="0">
                                          <p:val>
                                            <p:strVal val="#ppt_x"/>
                                          </p:val>
                                        </p:tav>
                                        <p:tav tm="100000">
                                          <p:val>
                                            <p:strVal val="#ppt_x"/>
                                          </p:val>
                                        </p:tav>
                                      </p:tavLst>
                                    </p:anim>
                                    <p:anim calcmode="lin" valueType="num">
                                      <p:cBhvr additive="base">
                                        <p:cTn id="43" dur="250" fill="hold"/>
                                        <p:tgtEl>
                                          <p:spTgt spid="1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250" fill="hold"/>
                                        <p:tgtEl>
                                          <p:spTgt spid="26"/>
                                        </p:tgtEl>
                                        <p:attrNameLst>
                                          <p:attrName>ppt_x</p:attrName>
                                        </p:attrNameLst>
                                      </p:cBhvr>
                                      <p:tavLst>
                                        <p:tav tm="0">
                                          <p:val>
                                            <p:strVal val="#ppt_x"/>
                                          </p:val>
                                        </p:tav>
                                        <p:tav tm="100000">
                                          <p:val>
                                            <p:strVal val="#ppt_x"/>
                                          </p:val>
                                        </p:tav>
                                      </p:tavLst>
                                    </p:anim>
                                    <p:anim calcmode="lin" valueType="num">
                                      <p:cBhvr additive="base">
                                        <p:cTn id="48" dur="25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50" fill="hold"/>
                                        <p:tgtEl>
                                          <p:spTgt spid="16"/>
                                        </p:tgtEl>
                                        <p:attrNameLst>
                                          <p:attrName>ppt_x</p:attrName>
                                        </p:attrNameLst>
                                      </p:cBhvr>
                                      <p:tavLst>
                                        <p:tav tm="0">
                                          <p:val>
                                            <p:strVal val="#ppt_x"/>
                                          </p:val>
                                        </p:tav>
                                        <p:tav tm="100000">
                                          <p:val>
                                            <p:strVal val="#ppt_x"/>
                                          </p:val>
                                        </p:tav>
                                      </p:tavLst>
                                    </p:anim>
                                    <p:anim calcmode="lin" valueType="num">
                                      <p:cBhvr additive="base">
                                        <p:cTn id="53" dur="2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250" fill="hold"/>
                                        <p:tgtEl>
                                          <p:spTgt spid="13"/>
                                        </p:tgtEl>
                                        <p:attrNameLst>
                                          <p:attrName>ppt_x</p:attrName>
                                        </p:attrNameLst>
                                      </p:cBhvr>
                                      <p:tavLst>
                                        <p:tav tm="0">
                                          <p:val>
                                            <p:strVal val="#ppt_x"/>
                                          </p:val>
                                        </p:tav>
                                        <p:tav tm="100000">
                                          <p:val>
                                            <p:strVal val="#ppt_x"/>
                                          </p:val>
                                        </p:tav>
                                      </p:tavLst>
                                    </p:anim>
                                    <p:anim calcmode="lin" valueType="num">
                                      <p:cBhvr additive="base">
                                        <p:cTn id="58" dur="25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250" fill="hold"/>
                                        <p:tgtEl>
                                          <p:spTgt spid="11"/>
                                        </p:tgtEl>
                                        <p:attrNameLst>
                                          <p:attrName>ppt_x</p:attrName>
                                        </p:attrNameLst>
                                      </p:cBhvr>
                                      <p:tavLst>
                                        <p:tav tm="0">
                                          <p:val>
                                            <p:strVal val="#ppt_x"/>
                                          </p:val>
                                        </p:tav>
                                        <p:tav tm="100000">
                                          <p:val>
                                            <p:strVal val="#ppt_x"/>
                                          </p:val>
                                        </p:tav>
                                      </p:tavLst>
                                    </p:anim>
                                    <p:anim calcmode="lin" valueType="num">
                                      <p:cBhvr additive="base">
                                        <p:cTn id="68" dur="250" fill="hold"/>
                                        <p:tgtEl>
                                          <p:spTgt spid="11"/>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250" fill="hold"/>
                                        <p:tgtEl>
                                          <p:spTgt spid="23"/>
                                        </p:tgtEl>
                                        <p:attrNameLst>
                                          <p:attrName>ppt_x</p:attrName>
                                        </p:attrNameLst>
                                      </p:cBhvr>
                                      <p:tavLst>
                                        <p:tav tm="0">
                                          <p:val>
                                            <p:strVal val="#ppt_x"/>
                                          </p:val>
                                        </p:tav>
                                        <p:tav tm="100000">
                                          <p:val>
                                            <p:strVal val="#ppt_x"/>
                                          </p:val>
                                        </p:tav>
                                      </p:tavLst>
                                    </p:anim>
                                    <p:anim calcmode="lin" valueType="num">
                                      <p:cBhvr additive="base">
                                        <p:cTn id="78" dur="250" fill="hold"/>
                                        <p:tgtEl>
                                          <p:spTgt spid="2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P spid="9" grpId="0" animBg="1"/>
      <p:bldP spid="8" grpId="0" animBg="1"/>
      <p:bldP spid="11" grpId="0"/>
      <p:bldP spid="12" grpId="0"/>
      <p:bldP spid="13" grpId="0" animBg="1"/>
      <p:bldP spid="14" grpId="0" animBg="1"/>
      <p:bldP spid="15" grpId="0"/>
      <p:bldP spid="16" grpId="0"/>
      <p:bldP spid="17" grpId="0" animBg="1"/>
      <p:bldP spid="18"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68728"/>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Rectangle 22"/>
          <p:cNvSpPr/>
          <p:nvPr/>
        </p:nvSpPr>
        <p:spPr>
          <a:xfrm>
            <a:off x="2814293" y="237994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ectangle 26"/>
          <p:cNvSpPr/>
          <p:nvPr/>
        </p:nvSpPr>
        <p:spPr>
          <a:xfrm>
            <a:off x="2814293" y="333907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30"/>
          <p:cNvSpPr/>
          <p:nvPr/>
        </p:nvSpPr>
        <p:spPr>
          <a:xfrm>
            <a:off x="2814293" y="432157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Rectangle 34"/>
          <p:cNvSpPr/>
          <p:nvPr/>
        </p:nvSpPr>
        <p:spPr>
          <a:xfrm>
            <a:off x="2814293" y="5261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7"/>
            <a:ext cx="12857163" cy="368787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17198" y="2090592"/>
            <a:ext cx="2624354" cy="2624354"/>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13800" b="1" dirty="0" smtClean="0">
                <a:solidFill>
                  <a:schemeClr val="accent3"/>
                </a:solidFill>
                <a:latin typeface="Agency FB" panose="020B0503020202020204" pitchFamily="34" charset="0"/>
                <a:ea typeface="微软雅黑" panose="020B0503020204020204" pitchFamily="34" charset="-122"/>
              </a:rPr>
              <a:t>03</a:t>
            </a:r>
            <a:endParaRPr lang="zh-CN" altLang="en-US" sz="13800" b="1" dirty="0">
              <a:solidFill>
                <a:schemeClr val="accent3"/>
              </a:solidFill>
              <a:latin typeface="Agency FB" panose="020B0503020202020204" pitchFamily="34" charset="0"/>
              <a:ea typeface="微软雅黑" panose="020B0503020204020204" pitchFamily="34" charset="-122"/>
            </a:endParaRPr>
          </a:p>
        </p:txBody>
      </p:sp>
      <p:sp>
        <p:nvSpPr>
          <p:cNvPr id="54" name="矩形 53"/>
          <p:cNvSpPr/>
          <p:nvPr/>
        </p:nvSpPr>
        <p:spPr>
          <a:xfrm>
            <a:off x="4900941" y="4905476"/>
            <a:ext cx="3057247" cy="752385"/>
          </a:xfrm>
          <a:prstGeom prst="rect">
            <a:avLst/>
          </a:prstGeom>
        </p:spPr>
        <p:txBody>
          <a:bodyPr wrap="none">
            <a:spAutoFit/>
          </a:bodyPr>
          <a:lstStyle/>
          <a:p>
            <a:pPr>
              <a:lnSpc>
                <a:spcPct val="150000"/>
              </a:lnSpc>
            </a:pPr>
            <a:r>
              <a:rPr lang="zh-CN" altLang="en-US" sz="3200" dirty="0">
                <a:solidFill>
                  <a:schemeClr val="accent3"/>
                </a:solidFill>
                <a:ea typeface="微软雅黑" panose="020B0503020204020204" pitchFamily="34" charset="-122"/>
              </a:rPr>
              <a:t>请替换文字内容</a:t>
            </a:r>
            <a:endParaRPr lang="en-US" altLang="zh-CN" sz="3200" dirty="0">
              <a:solidFill>
                <a:schemeClr val="accent3"/>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14:bounceEnd="42000">
                                          <p:cBhvr additive="base">
                                            <p:cTn id="13" dur="500" fill="hold"/>
                                            <p:tgtEl>
                                              <p:spTgt spid="54"/>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01</a:t>
              </a:r>
              <a:endParaRPr lang="zh-CN" altLang="en-US" sz="1830">
                <a:solidFill>
                  <a:schemeClr val="bg1"/>
                </a:solidFill>
              </a:endParaRPr>
            </a:p>
          </p:txBody>
        </p:sp>
      </p:grpSp>
      <p:grpSp>
        <p:nvGrpSpPr>
          <p:cNvPr id="27" name="组合 30"/>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dirty="0">
                  <a:solidFill>
                    <a:schemeClr val="bg1"/>
                  </a:solidFill>
                  <a:latin typeface="Helvetica" panose="020B0604020202020204" pitchFamily="34" charset="0"/>
                </a:rPr>
                <a:t>02</a:t>
              </a:r>
              <a:endParaRPr lang="zh-CN" altLang="en-US" sz="1830" dirty="0">
                <a:solidFill>
                  <a:schemeClr val="bg1"/>
                </a:solidFill>
              </a:endParaRPr>
            </a:p>
          </p:txBody>
        </p:sp>
      </p:grpSp>
      <p:grpSp>
        <p:nvGrpSpPr>
          <p:cNvPr id="28" name="组合 31"/>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70" b="1">
                  <a:solidFill>
                    <a:schemeClr val="bg1"/>
                  </a:solidFill>
                  <a:latin typeface="Helvetica" panose="020B0604020202020204" pitchFamily="34" charset="0"/>
                </a:rPr>
                <a:t>03</a:t>
              </a:r>
              <a:endParaRPr lang="zh-CN" altLang="en-US" sz="1830">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2"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十字形 47"/>
          <p:cNvSpPr/>
          <p:nvPr/>
        </p:nvSpPr>
        <p:spPr>
          <a:xfrm>
            <a:off x="9719785" y="1399653"/>
            <a:ext cx="388420" cy="388420"/>
          </a:xfrm>
          <a:prstGeom prst="plus">
            <a:avLst>
              <a:gd name="adj" fmla="val 413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9" name="十字形 48"/>
          <p:cNvSpPr/>
          <p:nvPr/>
        </p:nvSpPr>
        <p:spPr>
          <a:xfrm>
            <a:off x="9719785" y="4006979"/>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6" name="组合 6"/>
          <p:cNvGrpSpPr/>
          <p:nvPr/>
        </p:nvGrpSpPr>
        <p:grpSpPr bwMode="auto">
          <a:xfrm>
            <a:off x="1725921" y="-17858"/>
            <a:ext cx="5533869" cy="7250508"/>
            <a:chOff x="694895" y="-12700"/>
            <a:chExt cx="4833397" cy="5156200"/>
          </a:xfrm>
        </p:grpSpPr>
        <p:sp>
          <p:nvSpPr>
            <p:cNvPr id="50" name="任意多边形 49"/>
            <p:cNvSpPr/>
            <p:nvPr/>
          </p:nvSpPr>
          <p:spPr>
            <a:xfrm>
              <a:off x="1049747"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4" name="任意多边形 3"/>
            <p:cNvSpPr/>
            <p:nvPr/>
          </p:nvSpPr>
          <p:spPr>
            <a:xfrm>
              <a:off x="694895" y="-12700"/>
              <a:ext cx="4478545" cy="5156200"/>
            </a:xfrm>
            <a:custGeom>
              <a:avLst/>
              <a:gdLst>
                <a:gd name="connsiteX0" fmla="*/ 0 w 3810000"/>
                <a:gd name="connsiteY0" fmla="*/ 0 h 5181600"/>
                <a:gd name="connsiteX1" fmla="*/ 1079500 w 3810000"/>
                <a:gd name="connsiteY1" fmla="*/ 5181600 h 5181600"/>
                <a:gd name="connsiteX2" fmla="*/ 3810000 w 3810000"/>
                <a:gd name="connsiteY2" fmla="*/ 5181600 h 5181600"/>
                <a:gd name="connsiteX3" fmla="*/ 2514600 w 3810000"/>
                <a:gd name="connsiteY3" fmla="*/ 12700 h 5181600"/>
                <a:gd name="connsiteX4" fmla="*/ 0 w 3810000"/>
                <a:gd name="connsiteY4" fmla="*/ 0 h 518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0000" h="5181600">
                  <a:moveTo>
                    <a:pt x="0" y="0"/>
                  </a:moveTo>
                  <a:lnTo>
                    <a:pt x="1079500" y="5181600"/>
                  </a:lnTo>
                  <a:lnTo>
                    <a:pt x="3810000" y="5181600"/>
                  </a:lnTo>
                  <a:lnTo>
                    <a:pt x="2514600" y="12700"/>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3" name="组合 7"/>
          <p:cNvGrpSpPr/>
          <p:nvPr/>
        </p:nvGrpSpPr>
        <p:grpSpPr bwMode="auto">
          <a:xfrm>
            <a:off x="7949571" y="1417512"/>
            <a:ext cx="3960092" cy="1710504"/>
            <a:chOff x="2989865" y="602136"/>
            <a:chExt cx="2814868" cy="1216600"/>
          </a:xfrm>
        </p:grpSpPr>
        <p:sp>
          <p:nvSpPr>
            <p:cNvPr id="24"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mn-lt"/>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6" name="文本框 13"/>
            <p:cNvSpPr txBox="1">
              <a:spLocks noChangeArrowheads="1"/>
            </p:cNvSpPr>
            <p:nvPr/>
          </p:nvSpPr>
          <p:spPr bwMode="auto">
            <a:xfrm>
              <a:off x="2992420" y="60213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27" name="文本框 66"/>
            <p:cNvSpPr txBox="1">
              <a:spLocks noChangeArrowheads="1"/>
            </p:cNvSpPr>
            <p:nvPr/>
          </p:nvSpPr>
          <p:spPr bwMode="auto">
            <a:xfrm>
              <a:off x="3000354" y="880114"/>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n-lt"/>
                </a:rPr>
                <a:t>PLEASE ADD YOUR TITLE HERE</a:t>
              </a:r>
              <a:endParaRPr lang="zh-CN" altLang="en-US" sz="1545" dirty="0">
                <a:solidFill>
                  <a:schemeClr val="bg1">
                    <a:lumMod val="65000"/>
                  </a:schemeClr>
                </a:solidFill>
                <a:latin typeface="+mn-lt"/>
              </a:endParaRPr>
            </a:p>
          </p:txBody>
        </p:sp>
        <p:sp>
          <p:nvSpPr>
            <p:cNvPr id="28" name="任意多边形 27"/>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grpSp>
        <p:nvGrpSpPr>
          <p:cNvPr id="29" name="组合 7"/>
          <p:cNvGrpSpPr/>
          <p:nvPr/>
        </p:nvGrpSpPr>
        <p:grpSpPr bwMode="auto">
          <a:xfrm>
            <a:off x="7949571" y="4070408"/>
            <a:ext cx="3960092" cy="1703629"/>
            <a:chOff x="2989865" y="607026"/>
            <a:chExt cx="2814868" cy="1211710"/>
          </a:xfrm>
        </p:grpSpPr>
        <p:sp>
          <p:nvSpPr>
            <p:cNvPr id="30" name="文本框 66"/>
            <p:cNvSpPr txBox="1">
              <a:spLocks noChangeArrowheads="1"/>
            </p:cNvSpPr>
            <p:nvPr/>
          </p:nvSpPr>
          <p:spPr bwMode="auto">
            <a:xfrm>
              <a:off x="2989865" y="1374629"/>
              <a:ext cx="2814868" cy="44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31"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bg1">
                      <a:lumMod val="65000"/>
                    </a:schemeClr>
                  </a:solidFill>
                  <a:ea typeface="微软雅黑" panose="020B0503020204020204" pitchFamily="34" charset="-122"/>
                </a:rPr>
                <a:t>请替换文字内容</a:t>
              </a:r>
              <a:endParaRPr lang="zh-CN" altLang="en-US" sz="1600" dirty="0">
                <a:solidFill>
                  <a:schemeClr val="bg1">
                    <a:lumMod val="65000"/>
                  </a:schemeClr>
                </a:solidFill>
                <a:ea typeface="微软雅黑" panose="020B0503020204020204" pitchFamily="34" charset="-122"/>
              </a:endParaRPr>
            </a:p>
          </p:txBody>
        </p:sp>
        <p:sp>
          <p:nvSpPr>
            <p:cNvPr id="32" name="文本框 66"/>
            <p:cNvSpPr txBox="1">
              <a:spLocks noChangeArrowheads="1"/>
            </p:cNvSpPr>
            <p:nvPr/>
          </p:nvSpPr>
          <p:spPr bwMode="auto">
            <a:xfrm>
              <a:off x="2989865" y="880115"/>
              <a:ext cx="2306067" cy="235006"/>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5" dirty="0">
                  <a:solidFill>
                    <a:schemeClr val="bg1">
                      <a:lumMod val="65000"/>
                    </a:schemeClr>
                  </a:solidFill>
                  <a:latin typeface="+mj-lt"/>
                </a:rPr>
                <a:t>PLEASE ADD YOUR TITLE HERE</a:t>
              </a:r>
              <a:endParaRPr lang="zh-CN" altLang="en-US" sz="1545" dirty="0">
                <a:solidFill>
                  <a:schemeClr val="bg1">
                    <a:lumMod val="65000"/>
                  </a:schemeClr>
                </a:solidFill>
                <a:latin typeface="+mj-lt"/>
              </a:endParaRPr>
            </a:p>
          </p:txBody>
        </p:sp>
        <p:sp>
          <p:nvSpPr>
            <p:cNvPr id="33" name="任意多边形 32"/>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sp>
        <p:nvSpPr>
          <p:cNvPr id="20"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750"/>
                                        <p:tgtEl>
                                          <p:spTgt spid="6"/>
                                        </p:tgtEl>
                                      </p:cBhvr>
                                    </p:animEffect>
                                  </p:childTnLst>
                                </p:cTn>
                              </p:par>
                              <p:par>
                                <p:cTn id="8" presetID="2" presetClass="entr" presetSubtype="2" fill="hold" nodeType="withEffect">
                                  <p:stCondLst>
                                    <p:cond delay="6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0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fill="hold"/>
                                        <p:tgtEl>
                                          <p:spTgt spid="29"/>
                                        </p:tgtEl>
                                        <p:attrNameLst>
                                          <p:attrName>ppt_x</p:attrName>
                                        </p:attrNameLst>
                                      </p:cBhvr>
                                      <p:tavLst>
                                        <p:tav tm="0">
                                          <p:val>
                                            <p:strVal val="1+#ppt_w/2"/>
                                          </p:val>
                                        </p:tav>
                                        <p:tav tm="100000">
                                          <p:val>
                                            <p:strVal val="#ppt_x"/>
                                          </p:val>
                                        </p:tav>
                                      </p:tavLst>
                                    </p:anim>
                                    <p:anim calcmode="lin" valueType="num">
                                      <p:cBhvr additive="base">
                                        <p:cTn id="15" dur="1000" fill="hold"/>
                                        <p:tgtEl>
                                          <p:spTgt spid="29"/>
                                        </p:tgtEl>
                                        <p:attrNameLst>
                                          <p:attrName>ppt_y</p:attrName>
                                        </p:attrNameLst>
                                      </p:cBhvr>
                                      <p:tavLst>
                                        <p:tav tm="0">
                                          <p:val>
                                            <p:strVal val="#ppt_y"/>
                                          </p:val>
                                        </p:tav>
                                        <p:tav tm="100000">
                                          <p:val>
                                            <p:strVal val="#ppt_y"/>
                                          </p:val>
                                        </p:tav>
                                      </p:tavLst>
                                    </p:anim>
                                  </p:childTnLst>
                                </p:cTn>
                              </p:par>
                              <p:par>
                                <p:cTn id="16" presetID="53" presetClass="entr" presetSubtype="16" fill="hold" grpId="0" nodeType="withEffect">
                                  <p:stCondLst>
                                    <p:cond delay="1000"/>
                                  </p:stCondLst>
                                  <p:childTnLst>
                                    <p:set>
                                      <p:cBhvr>
                                        <p:cTn id="17" dur="1" fill="hold">
                                          <p:stCondLst>
                                            <p:cond delay="0"/>
                                          </p:stCondLst>
                                        </p:cTn>
                                        <p:tgtEl>
                                          <p:spTgt spid="48"/>
                                        </p:tgtEl>
                                        <p:attrNameLst>
                                          <p:attrName>style.visibility</p:attrName>
                                        </p:attrNameLst>
                                      </p:cBhvr>
                                      <p:to>
                                        <p:strVal val="visible"/>
                                      </p:to>
                                    </p:set>
                                    <p:anim calcmode="lin" valueType="num">
                                      <p:cBhvr>
                                        <p:cTn id="18" dur="750" fill="hold"/>
                                        <p:tgtEl>
                                          <p:spTgt spid="48"/>
                                        </p:tgtEl>
                                        <p:attrNameLst>
                                          <p:attrName>ppt_w</p:attrName>
                                        </p:attrNameLst>
                                      </p:cBhvr>
                                      <p:tavLst>
                                        <p:tav tm="0">
                                          <p:val>
                                            <p:fltVal val="0"/>
                                          </p:val>
                                        </p:tav>
                                        <p:tav tm="100000">
                                          <p:val>
                                            <p:strVal val="#ppt_w"/>
                                          </p:val>
                                        </p:tav>
                                      </p:tavLst>
                                    </p:anim>
                                    <p:anim calcmode="lin" valueType="num">
                                      <p:cBhvr>
                                        <p:cTn id="19" dur="750" fill="hold"/>
                                        <p:tgtEl>
                                          <p:spTgt spid="48"/>
                                        </p:tgtEl>
                                        <p:attrNameLst>
                                          <p:attrName>ppt_h</p:attrName>
                                        </p:attrNameLst>
                                      </p:cBhvr>
                                      <p:tavLst>
                                        <p:tav tm="0">
                                          <p:val>
                                            <p:fltVal val="0"/>
                                          </p:val>
                                        </p:tav>
                                        <p:tav tm="100000">
                                          <p:val>
                                            <p:strVal val="#ppt_h"/>
                                          </p:val>
                                        </p:tav>
                                      </p:tavLst>
                                    </p:anim>
                                    <p:animEffect transition="in" filter="fade">
                                      <p:cBhvr>
                                        <p:cTn id="20" dur="750"/>
                                        <p:tgtEl>
                                          <p:spTgt spid="48"/>
                                        </p:tgtEl>
                                      </p:cBhvr>
                                    </p:animEffect>
                                  </p:childTnLst>
                                </p:cTn>
                              </p:par>
                              <p:par>
                                <p:cTn id="21" presetID="53" presetClass="entr" presetSubtype="16" fill="hold" grpId="0" nodeType="withEffect">
                                  <p:stCondLst>
                                    <p:cond delay="1200"/>
                                  </p:stCondLst>
                                  <p:childTnLst>
                                    <p:set>
                                      <p:cBhvr>
                                        <p:cTn id="22" dur="1" fill="hold">
                                          <p:stCondLst>
                                            <p:cond delay="0"/>
                                          </p:stCondLst>
                                        </p:cTn>
                                        <p:tgtEl>
                                          <p:spTgt spid="49"/>
                                        </p:tgtEl>
                                        <p:attrNameLst>
                                          <p:attrName>style.visibility</p:attrName>
                                        </p:attrNameLst>
                                      </p:cBhvr>
                                      <p:to>
                                        <p:strVal val="visible"/>
                                      </p:to>
                                    </p:set>
                                    <p:anim calcmode="lin" valueType="num">
                                      <p:cBhvr>
                                        <p:cTn id="23" dur="750" fill="hold"/>
                                        <p:tgtEl>
                                          <p:spTgt spid="49"/>
                                        </p:tgtEl>
                                        <p:attrNameLst>
                                          <p:attrName>ppt_w</p:attrName>
                                        </p:attrNameLst>
                                      </p:cBhvr>
                                      <p:tavLst>
                                        <p:tav tm="0">
                                          <p:val>
                                            <p:fltVal val="0"/>
                                          </p:val>
                                        </p:tav>
                                        <p:tav tm="100000">
                                          <p:val>
                                            <p:strVal val="#ppt_w"/>
                                          </p:val>
                                        </p:tav>
                                      </p:tavLst>
                                    </p:anim>
                                    <p:anim calcmode="lin" valueType="num">
                                      <p:cBhvr>
                                        <p:cTn id="24" dur="750" fill="hold"/>
                                        <p:tgtEl>
                                          <p:spTgt spid="49"/>
                                        </p:tgtEl>
                                        <p:attrNameLst>
                                          <p:attrName>ppt_h</p:attrName>
                                        </p:attrNameLst>
                                      </p:cBhvr>
                                      <p:tavLst>
                                        <p:tav tm="0">
                                          <p:val>
                                            <p:fltVal val="0"/>
                                          </p:val>
                                        </p:tav>
                                        <p:tav tm="100000">
                                          <p:val>
                                            <p:strVal val="#ppt_h"/>
                                          </p:val>
                                        </p:tav>
                                      </p:tavLst>
                                    </p:anim>
                                    <p:animEffect transition="in" filter="fade">
                                      <p:cBhvr>
                                        <p:cTn id="2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221463" y="3832349"/>
            <a:ext cx="4232338" cy="2370606"/>
            <a:chOff x="4455215" y="3178519"/>
            <a:chExt cx="3248025" cy="1819275"/>
          </a:xfrm>
        </p:grpSpPr>
        <p:sp>
          <p:nvSpPr>
            <p:cNvPr id="4" name="Oval 3"/>
            <p:cNvSpPr/>
            <p:nvPr/>
          </p:nvSpPr>
          <p:spPr>
            <a:xfrm>
              <a:off x="4455215" y="3349969"/>
              <a:ext cx="3248025" cy="164782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4474266" y="3178519"/>
              <a:ext cx="3190968" cy="1655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7751910" y="3392034"/>
            <a:ext cx="3171444" cy="1851539"/>
            <a:chOff x="4872410" y="2840610"/>
            <a:chExt cx="2433863" cy="1420928"/>
          </a:xfrm>
        </p:grpSpPr>
        <p:sp>
          <p:nvSpPr>
            <p:cNvPr id="7" name="Oval 6"/>
            <p:cNvSpPr/>
            <p:nvPr/>
          </p:nvSpPr>
          <p:spPr>
            <a:xfrm>
              <a:off x="4872410" y="3026763"/>
              <a:ext cx="2433863" cy="123477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p:nvPr/>
          </p:nvSpPr>
          <p:spPr>
            <a:xfrm>
              <a:off x="4885109" y="2840610"/>
              <a:ext cx="2386425" cy="12405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8187059" y="2929889"/>
            <a:ext cx="2301148" cy="1396883"/>
            <a:chOff x="5206749" y="2418487"/>
            <a:chExt cx="1765970" cy="1072010"/>
          </a:xfrm>
        </p:grpSpPr>
        <p:sp>
          <p:nvSpPr>
            <p:cNvPr id="10" name="Oval 9"/>
            <p:cNvSpPr/>
            <p:nvPr/>
          </p:nvSpPr>
          <p:spPr>
            <a:xfrm>
              <a:off x="5206749" y="2584321"/>
              <a:ext cx="1765970" cy="906176"/>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5219449" y="2418487"/>
              <a:ext cx="1709186" cy="910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
          <p:cNvGrpSpPr/>
          <p:nvPr/>
        </p:nvGrpSpPr>
        <p:grpSpPr>
          <a:xfrm>
            <a:off x="8645767" y="2554929"/>
            <a:ext cx="1383725" cy="866294"/>
            <a:chOff x="5567255" y="2130730"/>
            <a:chExt cx="1061912" cy="664820"/>
          </a:xfrm>
        </p:grpSpPr>
        <p:sp>
          <p:nvSpPr>
            <p:cNvPr id="13" name="Oval 12"/>
            <p:cNvSpPr/>
            <p:nvPr/>
          </p:nvSpPr>
          <p:spPr>
            <a:xfrm>
              <a:off x="5567256" y="2250649"/>
              <a:ext cx="1061911" cy="544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567255" y="2130730"/>
              <a:ext cx="1055562" cy="54743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flipH="1">
            <a:off x="1444486" y="2358243"/>
            <a:ext cx="7301117" cy="497134"/>
            <a:chOff x="4221330" y="2223664"/>
            <a:chExt cx="6091070" cy="471383"/>
          </a:xfrm>
        </p:grpSpPr>
        <p:cxnSp>
          <p:nvCxnSpPr>
            <p:cNvPr id="16" name="Straight Connector 15"/>
            <p:cNvCxnSpPr/>
            <p:nvPr/>
          </p:nvCxnSpPr>
          <p:spPr>
            <a:xfrm flipV="1">
              <a:off x="4221330" y="2223664"/>
              <a:ext cx="691096" cy="47138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912426" y="2224329"/>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1585991" y="2663744"/>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1585991" y="2376806"/>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p:nvSpPr>
        <p:spPr>
          <a:xfrm>
            <a:off x="1957122" y="3621973"/>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957122" y="3390983"/>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Group 21"/>
          <p:cNvGrpSpPr/>
          <p:nvPr/>
        </p:nvGrpSpPr>
        <p:grpSpPr>
          <a:xfrm flipH="1">
            <a:off x="1872580" y="3346662"/>
            <a:ext cx="6381388" cy="293260"/>
            <a:chOff x="4627246" y="3160881"/>
            <a:chExt cx="6050833" cy="278069"/>
          </a:xfrm>
        </p:grpSpPr>
        <p:cxnSp>
          <p:nvCxnSpPr>
            <p:cNvPr id="23" name="Straight Connector 22"/>
            <p:cNvCxnSpPr/>
            <p:nvPr/>
          </p:nvCxnSpPr>
          <p:spPr>
            <a:xfrm flipV="1">
              <a:off x="4627246" y="3160881"/>
              <a:ext cx="658677" cy="27806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78105" y="3163402"/>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2320013" y="4536278"/>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2320013" y="4249342"/>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2834746" y="5494507"/>
            <a:ext cx="4026677" cy="387798"/>
          </a:xfrm>
          <a:prstGeom prst="rect">
            <a:avLst/>
          </a:prstGeom>
          <a:noFill/>
        </p:spPr>
        <p:txBody>
          <a:bodyPr wrap="square" rtlCol="0">
            <a:spAutoFit/>
          </a:body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id-ID"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2834746" y="5263517"/>
            <a:ext cx="1579977" cy="328551"/>
          </a:xfrm>
          <a:prstGeom prst="rect">
            <a:avLst/>
          </a:prstGeom>
          <a:noFill/>
        </p:spPr>
        <p:txBody>
          <a:bodyPr wrap="square" rtlCol="0">
            <a:spAutoFit/>
          </a:bodyPr>
          <a:lstStyle/>
          <a:p>
            <a:pPr>
              <a:lnSpc>
                <a:spcPct val="120000"/>
              </a:lnSpc>
              <a:spcBef>
                <a:spcPts val="0"/>
              </a:spcBef>
              <a:spcAft>
                <a:spcPts val="0"/>
              </a:spcAft>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28"/>
          <p:cNvCxnSpPr/>
          <p:nvPr/>
        </p:nvCxnSpPr>
        <p:spPr>
          <a:xfrm flipH="1">
            <a:off x="2252812" y="4238370"/>
            <a:ext cx="600115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flipH="1">
            <a:off x="2746806" y="4627634"/>
            <a:ext cx="4955583" cy="606313"/>
            <a:chOff x="5456187" y="4515725"/>
            <a:chExt cx="6232222" cy="434682"/>
          </a:xfrm>
        </p:grpSpPr>
        <p:cxnSp>
          <p:nvCxnSpPr>
            <p:cNvPr id="31" name="Straight Connector 30"/>
            <p:cNvCxnSpPr/>
            <p:nvPr/>
          </p:nvCxnSpPr>
          <p:spPr>
            <a:xfrm>
              <a:off x="5456187" y="4515725"/>
              <a:ext cx="840066" cy="4321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88435" y="4950407"/>
              <a:ext cx="5399974"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22" presetClass="entr" presetSubtype="2"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2"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right)">
                                      <p:cBhvr>
                                        <p:cTn id="34" dur="500"/>
                                        <p:tgtEl>
                                          <p:spTgt spid="29"/>
                                        </p:tgtEl>
                                      </p:cBhvr>
                                    </p:animEffect>
                                  </p:childTnLst>
                                </p:cTn>
                              </p:par>
                              <p:par>
                                <p:cTn id="35" presetID="22" presetClass="entr" presetSubtype="2"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right)">
                                      <p:cBhvr>
                                        <p:cTn id="37" dur="500"/>
                                        <p:tgtEl>
                                          <p:spTgt spid="30"/>
                                        </p:tgtEl>
                                      </p:cBhvr>
                                    </p:animEffect>
                                  </p:childTnLst>
                                </p:cTn>
                              </p:par>
                            </p:childTnLst>
                          </p:cTn>
                        </p:par>
                        <p:par>
                          <p:cTn id="38" fill="hold">
                            <p:stCondLst>
                              <p:cond delay="175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1578065" y="3465652"/>
            <a:ext cx="2106786"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Content Placeholder 2"/>
          <p:cNvSpPr txBox="1"/>
          <p:nvPr/>
        </p:nvSpPr>
        <p:spPr>
          <a:xfrm>
            <a:off x="3807397" y="3976882"/>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Content Placeholder 2"/>
          <p:cNvSpPr txBox="1"/>
          <p:nvPr/>
        </p:nvSpPr>
        <p:spPr>
          <a:xfrm>
            <a:off x="6029602" y="4366390"/>
            <a:ext cx="2099520"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p:nvPr/>
        </p:nvSpPr>
        <p:spPr>
          <a:xfrm>
            <a:off x="8250555" y="4877620"/>
            <a:ext cx="2165014" cy="527880"/>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4"/>
          <p:cNvSpPr/>
          <p:nvPr/>
        </p:nvSpPr>
        <p:spPr>
          <a:xfrm>
            <a:off x="1653379" y="2295997"/>
            <a:ext cx="9581341" cy="1394942"/>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861878" y="2852514"/>
            <a:ext cx="7372841" cy="1394942"/>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6070377" y="3256285"/>
            <a:ext cx="5164342" cy="1394942"/>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8278876" y="3720987"/>
            <a:ext cx="2955843" cy="1394942"/>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40000" tIns="379216" rIns="602735" bIns="570182" numCol="1" spcCol="1270" anchor="ctr" anchorCtr="0">
            <a:noAutofit/>
          </a:bodyPr>
          <a:lstStyle/>
          <a:p>
            <a:pPr lvl="0" algn="ctr" defTabSz="355600">
              <a:lnSpc>
                <a:spcPct val="120000"/>
              </a:lnSpc>
              <a:spcAft>
                <a:spcPts val="0"/>
              </a:spcAft>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kern="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p:nvPr/>
        </p:nvSpPr>
        <p:spPr bwMode="auto">
          <a:xfrm>
            <a:off x="8374712" y="4204507"/>
            <a:ext cx="379667" cy="37966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6435" tIns="48218" rIns="96435" bIns="48218" numCol="1" anchor="t" anchorCtr="0" compatLnSpc="1"/>
          <a:lstStyle/>
          <a:p>
            <a:pPr algn="just">
              <a:lnSpc>
                <a:spcPct val="120000"/>
              </a:lnSpc>
              <a:spcBef>
                <a:spcPts val="0"/>
              </a:spcBef>
              <a:spcAft>
                <a:spcPts val="0"/>
              </a:spcAft>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6212289" y="3773072"/>
            <a:ext cx="379667" cy="379667"/>
            <a:chOff x="3526798" y="4057329"/>
            <a:chExt cx="284519" cy="359394"/>
          </a:xfrm>
          <a:solidFill>
            <a:schemeClr val="bg1"/>
          </a:solidFill>
        </p:grpSpPr>
        <p:sp>
          <p:nvSpPr>
            <p:cNvPr id="1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804660" y="2787842"/>
            <a:ext cx="379667" cy="379667"/>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030296" y="3349692"/>
            <a:ext cx="379667" cy="379667"/>
            <a:chOff x="3440113" y="1050925"/>
            <a:chExt cx="390525" cy="333376"/>
          </a:xfrm>
          <a:solidFill>
            <a:schemeClr val="bg1"/>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spcBef>
                  <a:spcPts val="0"/>
                </a:spcBef>
                <a:spcAft>
                  <a:spcPts val="0"/>
                </a:spcAft>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4" y="447"/>
            <a:ext cx="12857163" cy="368787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5117198" y="2090592"/>
            <a:ext cx="2624354" cy="2624354"/>
          </a:xfrm>
          <a:prstGeom prst="ellipse">
            <a:avLst/>
          </a:prstGeom>
          <a:gradFill flip="none" rotWithShape="1">
            <a:gsLst>
              <a:gs pos="0">
                <a:schemeClr val="bg1"/>
              </a:gs>
              <a:gs pos="100000">
                <a:srgbClr val="C8C8C8"/>
              </a:gs>
            </a:gsLst>
            <a:lin ang="19800000" scaled="0"/>
            <a:tileRect/>
          </a:gradFill>
          <a:ln w="12700">
            <a:gradFill flip="none" rotWithShape="1">
              <a:gsLst>
                <a:gs pos="53000">
                  <a:schemeClr val="bg1">
                    <a:alpha val="90000"/>
                  </a:schemeClr>
                </a:gs>
                <a:gs pos="100000">
                  <a:schemeClr val="tx1">
                    <a:lumMod val="50000"/>
                    <a:lumOff val="50000"/>
                  </a:schemeClr>
                </a:gs>
              </a:gsLst>
              <a:lin ang="7200000" scaled="0"/>
              <a:tileRect/>
            </a:gra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23" tIns="48212" rIns="96423" bIns="48212" numCol="1" spcCol="0" rtlCol="0" fromWordArt="0" anchor="ctr" anchorCtr="0" forceAA="0" compatLnSpc="1">
            <a:noAutofit/>
          </a:bodyPr>
          <a:lstStyle/>
          <a:p>
            <a:pPr algn="ctr" eaLnBrk="0" fontAlgn="base" hangingPunct="0">
              <a:spcBef>
                <a:spcPct val="0"/>
              </a:spcBef>
              <a:spcAft>
                <a:spcPct val="0"/>
              </a:spcAft>
              <a:buFont typeface="Arial" panose="020B0604020202020204" pitchFamily="34" charset="0"/>
            </a:pPr>
            <a:r>
              <a:rPr lang="en-US" altLang="zh-CN" sz="13800" b="1" dirty="0" smtClean="0">
                <a:solidFill>
                  <a:schemeClr val="accent3"/>
                </a:solidFill>
                <a:latin typeface="Agency FB" panose="020B0503020202020204" pitchFamily="34" charset="0"/>
                <a:ea typeface="微软雅黑" panose="020B0503020204020204" pitchFamily="34" charset="-122"/>
              </a:rPr>
              <a:t>04</a:t>
            </a:r>
            <a:endParaRPr lang="zh-CN" altLang="en-US" sz="13800" b="1" dirty="0">
              <a:solidFill>
                <a:schemeClr val="accent3"/>
              </a:solidFill>
              <a:latin typeface="Agency FB" panose="020B0503020202020204" pitchFamily="34" charset="0"/>
              <a:ea typeface="微软雅黑" panose="020B0503020204020204" pitchFamily="34" charset="-122"/>
            </a:endParaRPr>
          </a:p>
        </p:txBody>
      </p:sp>
      <p:sp>
        <p:nvSpPr>
          <p:cNvPr id="54" name="矩形 53"/>
          <p:cNvSpPr/>
          <p:nvPr/>
        </p:nvSpPr>
        <p:spPr>
          <a:xfrm>
            <a:off x="4900941" y="4905476"/>
            <a:ext cx="3057247" cy="752385"/>
          </a:xfrm>
          <a:prstGeom prst="rect">
            <a:avLst/>
          </a:prstGeom>
        </p:spPr>
        <p:txBody>
          <a:bodyPr wrap="none">
            <a:spAutoFit/>
          </a:bodyPr>
          <a:lstStyle/>
          <a:p>
            <a:pPr>
              <a:lnSpc>
                <a:spcPct val="150000"/>
              </a:lnSpc>
            </a:pPr>
            <a:r>
              <a:rPr lang="zh-CN" altLang="en-US" sz="3200" dirty="0">
                <a:solidFill>
                  <a:schemeClr val="accent3"/>
                </a:solidFill>
                <a:ea typeface="微软雅黑" panose="020B0503020204020204" pitchFamily="34" charset="-122"/>
              </a:rPr>
              <a:t>请替换文字内容</a:t>
            </a:r>
            <a:endParaRPr lang="en-US" altLang="zh-CN" sz="3200" dirty="0">
              <a:solidFill>
                <a:schemeClr val="accent3"/>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14:presetBounceEnd="42000">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14:bounceEnd="42000">
                                          <p:cBhvr additive="base">
                                            <p:cTn id="13" dur="500" fill="hold"/>
                                            <p:tgtEl>
                                              <p:spTgt spid="54"/>
                                            </p:tgtEl>
                                            <p:attrNameLst>
                                              <p:attrName>ppt_x</p:attrName>
                                            </p:attrNameLst>
                                          </p:cBhvr>
                                          <p:tavLst>
                                            <p:tav tm="0">
                                              <p:val>
                                                <p:strVal val="#ppt_x"/>
                                              </p:val>
                                            </p:tav>
                                            <p:tav tm="100000">
                                              <p:val>
                                                <p:strVal val="#ppt_x"/>
                                              </p:val>
                                            </p:tav>
                                          </p:tavLst>
                                        </p:anim>
                                        <p:anim calcmode="lin" valueType="num" p14:bounceEnd="42000">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fill="hold"/>
                                            <p:tgtEl>
                                              <p:spTgt spid="54"/>
                                            </p:tgtEl>
                                            <p:attrNameLst>
                                              <p:attrName>ppt_x</p:attrName>
                                            </p:attrNameLst>
                                          </p:cBhvr>
                                          <p:tavLst>
                                            <p:tav tm="0">
                                              <p:val>
                                                <p:strVal val="#ppt_x"/>
                                              </p:val>
                                            </p:tav>
                                            <p:tav tm="100000">
                                              <p:val>
                                                <p:strVal val="#ppt_x"/>
                                              </p:val>
                                            </p:tav>
                                          </p:tavLst>
                                        </p:anim>
                                        <p:anim calcmode="lin" valueType="num">
                                          <p:cBhvr additive="base">
                                            <p:cTn id="14" dur="500" fill="hold"/>
                                            <p:tgtEl>
                                              <p:spTgt spid="5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strVal val="4*#ppt_w"/>
                                              </p:val>
                                            </p:tav>
                                            <p:tav tm="100000">
                                              <p:val>
                                                <p:strVal val="#ppt_w"/>
                                              </p:val>
                                            </p:tav>
                                          </p:tavLst>
                                        </p:anim>
                                        <p:anim calcmode="lin" valueType="num">
                                          <p:cBhvr>
                                            <p:cTn id="19" dur="500" fill="hold"/>
                                            <p:tgtEl>
                                              <p:spTgt spid="2"/>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2"/>
                                            </p:tgtEl>
                                          </p:cBhvr>
                                        </p:animEffect>
                                        <p:animScale>
                                          <p:cBhvr>
                                            <p:cTn id="23"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3" grpId="0" animBg="1"/>
          <p:bldP spid="5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411087" y="1541333"/>
            <a:ext cx="0" cy="4954609"/>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308677" y="1878528"/>
            <a:ext cx="980210" cy="20482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308676" y="4863192"/>
            <a:ext cx="981941" cy="20482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6308676" y="3253894"/>
            <a:ext cx="981941" cy="20482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387993" y="1817792"/>
            <a:ext cx="639919" cy="387798"/>
          </a:xfrm>
          <a:prstGeom prst="rect">
            <a:avLst/>
          </a:prstGeom>
          <a:noFill/>
        </p:spPr>
        <p:txBody>
          <a:bodyPr wrap="none" rtlCol="0">
            <a:spAutoFit/>
          </a:bodyPr>
          <a:lstStyle/>
          <a:p>
            <a:pPr algn="just">
              <a:lnSpc>
                <a:spcPct val="120000"/>
              </a:lnSpc>
            </a:pPr>
            <a:r>
              <a:rPr 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387992" y="3192811"/>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387992" y="4812879"/>
            <a:ext cx="639919" cy="387798"/>
          </a:xfrm>
          <a:prstGeom prst="rect">
            <a:avLst/>
          </a:prstGeom>
          <a:noFill/>
        </p:spPr>
        <p:txBody>
          <a:bodyPr wrap="none" rtlCol="0">
            <a:spAutoFit/>
          </a:bodyPr>
          <a:lstStyle/>
          <a:p>
            <a:pPr algn="just">
              <a:lnSpc>
                <a:spcPct val="120000"/>
              </a:lnSpc>
            </a:pPr>
            <a:r>
              <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364657" y="2138535"/>
            <a:ext cx="2561167" cy="831542"/>
            <a:chOff x="-158386" y="2124222"/>
            <a:chExt cx="4463257" cy="907922"/>
          </a:xfrm>
        </p:grpSpPr>
        <p:sp>
          <p:nvSpPr>
            <p:cNvPr id="33" name="TextBox 32"/>
            <p:cNvSpPr txBox="1"/>
            <p:nvPr/>
          </p:nvSpPr>
          <p:spPr>
            <a:xfrm>
              <a:off x="1792958" y="2124222"/>
              <a:ext cx="2511913"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8"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364657" y="5210834"/>
            <a:ext cx="2562925" cy="831542"/>
            <a:chOff x="-159167" y="2124222"/>
            <a:chExt cx="4466319" cy="907922"/>
          </a:xfrm>
        </p:grpSpPr>
        <p:sp>
          <p:nvSpPr>
            <p:cNvPr id="37" name="TextBox 36"/>
            <p:cNvSpPr txBox="1"/>
            <p:nvPr/>
          </p:nvSpPr>
          <p:spPr>
            <a:xfrm>
              <a:off x="1795240" y="2124222"/>
              <a:ext cx="2511912" cy="383093"/>
            </a:xfrm>
            <a:prstGeom prst="rect">
              <a:avLst/>
            </a:prstGeom>
            <a:noFill/>
          </p:spPr>
          <p:txBody>
            <a:bodyPr wrap="non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584722"/>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393769" y="3636455"/>
            <a:ext cx="2725120" cy="831540"/>
            <a:chOff x="257395" y="2124222"/>
            <a:chExt cx="4036076" cy="907921"/>
          </a:xfrm>
        </p:grpSpPr>
        <p:sp>
          <p:nvSpPr>
            <p:cNvPr id="40" name="TextBox 39"/>
            <p:cNvSpPr txBox="1"/>
            <p:nvPr/>
          </p:nvSpPr>
          <p:spPr>
            <a:xfrm>
              <a:off x="257395" y="2124222"/>
              <a:ext cx="2134835" cy="383094"/>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58472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745423" y="2317574"/>
            <a:ext cx="3913520" cy="614460"/>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86016" y="216257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199806" y="3815499"/>
            <a:ext cx="3913520" cy="614460"/>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206579" y="3795078"/>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745423" y="5389872"/>
            <a:ext cx="3913520" cy="614460"/>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91099" y="5516234"/>
              <a:ext cx="1561566" cy="380923"/>
            </a:xfrm>
            <a:prstGeom prst="rect">
              <a:avLst/>
            </a:prstGeom>
            <a:noFill/>
          </p:spPr>
          <p:txBody>
            <a:bodyPr wrap="none" rtlCol="0">
              <a:spAutoFit/>
            </a:bodyPr>
            <a:lstStyle/>
            <a:p>
              <a:pPr algn="just">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5"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6"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42720" y="3368509"/>
            <a:ext cx="2762008" cy="2496581"/>
            <a:chOff x="3471863" y="2343150"/>
            <a:chExt cx="2197101" cy="1985963"/>
          </a:xfrm>
        </p:grpSpPr>
        <p:sp>
          <p:nvSpPr>
            <p:cNvPr id="6"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128580" tIns="64290" rIns="128580" bIns="64290" numCol="1" anchor="t" anchorCtr="0" compatLnSpc="1"/>
            <a:lstStyle/>
            <a:p>
              <a:pP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30"/>
          <p:cNvGrpSpPr/>
          <p:nvPr/>
        </p:nvGrpSpPr>
        <p:grpSpPr>
          <a:xfrm>
            <a:off x="9189262" y="2383391"/>
            <a:ext cx="2169031" cy="686214"/>
            <a:chOff x="1762139" y="1304396"/>
            <a:chExt cx="1542507" cy="488001"/>
          </a:xfrm>
        </p:grpSpPr>
        <p:sp>
          <p:nvSpPr>
            <p:cNvPr id="27" name="TextBox 26"/>
            <p:cNvSpPr txBox="1"/>
            <p:nvPr/>
          </p:nvSpPr>
          <p:spPr>
            <a:xfrm>
              <a:off x="1762140" y="130439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47721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31"/>
          <p:cNvGrpSpPr/>
          <p:nvPr/>
        </p:nvGrpSpPr>
        <p:grpSpPr>
          <a:xfrm>
            <a:off x="9189262" y="3471950"/>
            <a:ext cx="2169031" cy="740218"/>
            <a:chOff x="1762139" y="2072489"/>
            <a:chExt cx="1542507" cy="526406"/>
          </a:xfrm>
        </p:grpSpPr>
        <p:sp>
          <p:nvSpPr>
            <p:cNvPr id="30" name="TextBox 29"/>
            <p:cNvSpPr txBox="1"/>
            <p:nvPr/>
          </p:nvSpPr>
          <p:spPr>
            <a:xfrm>
              <a:off x="1762140" y="2072489"/>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283715"/>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44"/>
          <p:cNvGrpSpPr/>
          <p:nvPr/>
        </p:nvGrpSpPr>
        <p:grpSpPr>
          <a:xfrm>
            <a:off x="9189262" y="4614508"/>
            <a:ext cx="2169031" cy="713217"/>
            <a:chOff x="1762139" y="2840582"/>
            <a:chExt cx="1542507" cy="507204"/>
          </a:xfrm>
        </p:grpSpPr>
        <p:sp>
          <p:nvSpPr>
            <p:cNvPr id="33" name="TextBox 32"/>
            <p:cNvSpPr txBox="1"/>
            <p:nvPr/>
          </p:nvSpPr>
          <p:spPr>
            <a:xfrm>
              <a:off x="1762140" y="284058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32606"/>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45"/>
          <p:cNvGrpSpPr/>
          <p:nvPr/>
        </p:nvGrpSpPr>
        <p:grpSpPr>
          <a:xfrm>
            <a:off x="9189262" y="5730060"/>
            <a:ext cx="2169031" cy="686214"/>
            <a:chOff x="1762139" y="3608676"/>
            <a:chExt cx="1542507" cy="488001"/>
          </a:xfrm>
        </p:grpSpPr>
        <p:sp>
          <p:nvSpPr>
            <p:cNvPr id="36" name="TextBox 35"/>
            <p:cNvSpPr txBox="1"/>
            <p:nvPr/>
          </p:nvSpPr>
          <p:spPr>
            <a:xfrm>
              <a:off x="1762140" y="3608676"/>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781497"/>
              <a:ext cx="1542507" cy="315180"/>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13"/>
          <p:cNvGrpSpPr/>
          <p:nvPr/>
        </p:nvGrpSpPr>
        <p:grpSpPr>
          <a:xfrm>
            <a:off x="1500459" y="2365595"/>
            <a:ext cx="2169031" cy="721811"/>
            <a:chOff x="5839354" y="1336688"/>
            <a:chExt cx="1542507" cy="513316"/>
          </a:xfrm>
        </p:grpSpPr>
        <p:sp>
          <p:nvSpPr>
            <p:cNvPr id="39" name="TextBox 38"/>
            <p:cNvSpPr txBox="1"/>
            <p:nvPr/>
          </p:nvSpPr>
          <p:spPr>
            <a:xfrm>
              <a:off x="5839355" y="1336688"/>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34824"/>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17"/>
          <p:cNvGrpSpPr/>
          <p:nvPr/>
        </p:nvGrpSpPr>
        <p:grpSpPr>
          <a:xfrm>
            <a:off x="1534265" y="3467504"/>
            <a:ext cx="2169031" cy="730909"/>
            <a:chOff x="5863395" y="2079109"/>
            <a:chExt cx="1542507" cy="519786"/>
          </a:xfrm>
        </p:grpSpPr>
        <p:sp>
          <p:nvSpPr>
            <p:cNvPr id="42" name="TextBox 41"/>
            <p:cNvSpPr txBox="1"/>
            <p:nvPr/>
          </p:nvSpPr>
          <p:spPr>
            <a:xfrm>
              <a:off x="5863396" y="2079109"/>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283715"/>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8"/>
          <p:cNvGrpSpPr/>
          <p:nvPr/>
        </p:nvGrpSpPr>
        <p:grpSpPr>
          <a:xfrm>
            <a:off x="1534265" y="4578511"/>
            <a:ext cx="2169031" cy="740007"/>
            <a:chOff x="5863395" y="2821530"/>
            <a:chExt cx="1542507" cy="526256"/>
          </a:xfrm>
        </p:grpSpPr>
        <p:sp>
          <p:nvSpPr>
            <p:cNvPr id="45" name="TextBox 44"/>
            <p:cNvSpPr txBox="1"/>
            <p:nvPr/>
          </p:nvSpPr>
          <p:spPr>
            <a:xfrm>
              <a:off x="5863396" y="282153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32606"/>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9"/>
          <p:cNvGrpSpPr/>
          <p:nvPr/>
        </p:nvGrpSpPr>
        <p:grpSpPr>
          <a:xfrm>
            <a:off x="1534265" y="5698616"/>
            <a:ext cx="2169031" cy="749108"/>
            <a:chOff x="5863395" y="3563950"/>
            <a:chExt cx="1542507" cy="532728"/>
          </a:xfrm>
        </p:grpSpPr>
        <p:sp>
          <p:nvSpPr>
            <p:cNvPr id="48" name="TextBox 47"/>
            <p:cNvSpPr txBox="1"/>
            <p:nvPr/>
          </p:nvSpPr>
          <p:spPr>
            <a:xfrm>
              <a:off x="5863396" y="3563950"/>
              <a:ext cx="1542506" cy="167987"/>
            </a:xfrm>
            <a:prstGeom prst="rect">
              <a:avLst/>
            </a:prstGeom>
            <a:noFill/>
          </p:spPr>
          <p:txBody>
            <a:bodyPr wrap="square" lIns="0" tIns="0" rIns="0" bIns="0" rtlCol="0" anchor="t">
              <a:spAutoFit/>
            </a:bodyPr>
            <a:lstStyle/>
            <a:p>
              <a:pPr algn="r">
                <a:lnSpc>
                  <a:spcPct val="120000"/>
                </a:lnSpc>
              </a:pPr>
              <a:r>
                <a:rPr lang="zh-CN" altLang="en-US" sz="140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781498"/>
              <a:ext cx="1542507" cy="315180"/>
            </a:xfrm>
            <a:prstGeom prst="rect">
              <a:avLst/>
            </a:prstGeom>
            <a:noFill/>
          </p:spPr>
          <p:txBody>
            <a:bodyPr wrap="square" lIns="0" tIns="0" rIns="0" bIns="0" rtlCol="0" anchor="t">
              <a:spAutoFit/>
            </a:bodyPr>
            <a:lstStyle/>
            <a:p>
              <a:pPr algn="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08"/>
          <p:cNvGrpSpPr/>
          <p:nvPr/>
        </p:nvGrpSpPr>
        <p:grpSpPr>
          <a:xfrm>
            <a:off x="3871160" y="4632085"/>
            <a:ext cx="659525" cy="640643"/>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11"/>
          <p:cNvGrpSpPr/>
          <p:nvPr/>
        </p:nvGrpSpPr>
        <p:grpSpPr>
          <a:xfrm>
            <a:off x="3871160" y="5747641"/>
            <a:ext cx="659525" cy="640643"/>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14"/>
          <p:cNvGrpSpPr/>
          <p:nvPr/>
        </p:nvGrpSpPr>
        <p:grpSpPr>
          <a:xfrm>
            <a:off x="3871160" y="3516530"/>
            <a:ext cx="659525" cy="640643"/>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17"/>
          <p:cNvGrpSpPr/>
          <p:nvPr/>
        </p:nvGrpSpPr>
        <p:grpSpPr>
          <a:xfrm>
            <a:off x="3871160" y="2400975"/>
            <a:ext cx="659525" cy="640643"/>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0"/>
          <p:cNvGrpSpPr/>
          <p:nvPr/>
        </p:nvGrpSpPr>
        <p:grpSpPr>
          <a:xfrm>
            <a:off x="8345071" y="2400975"/>
            <a:ext cx="659525" cy="640643"/>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123"/>
          <p:cNvGrpSpPr/>
          <p:nvPr/>
        </p:nvGrpSpPr>
        <p:grpSpPr>
          <a:xfrm>
            <a:off x="8345071" y="3516530"/>
            <a:ext cx="659525" cy="640643"/>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126"/>
          <p:cNvGrpSpPr/>
          <p:nvPr/>
        </p:nvGrpSpPr>
        <p:grpSpPr>
          <a:xfrm>
            <a:off x="8345071" y="5747641"/>
            <a:ext cx="659525" cy="640643"/>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129"/>
          <p:cNvGrpSpPr/>
          <p:nvPr/>
        </p:nvGrpSpPr>
        <p:grpSpPr>
          <a:xfrm>
            <a:off x="8345071" y="4632085"/>
            <a:ext cx="659525" cy="640643"/>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4"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5"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Effect transition="in" filter="fade">
                                      <p:cBhvr>
                                        <p:cTn id="15" dur="500"/>
                                        <p:tgtEl>
                                          <p:spTgt spid="59"/>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0-#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1+#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p:cTn id="68" dur="500" fill="hold"/>
                                        <p:tgtEl>
                                          <p:spTgt spid="65"/>
                                        </p:tgtEl>
                                        <p:attrNameLst>
                                          <p:attrName>ppt_w</p:attrName>
                                        </p:attrNameLst>
                                      </p:cBhvr>
                                      <p:tavLst>
                                        <p:tav tm="0">
                                          <p:val>
                                            <p:fltVal val="0"/>
                                          </p:val>
                                        </p:tav>
                                        <p:tav tm="100000">
                                          <p:val>
                                            <p:strVal val="#ppt_w"/>
                                          </p:val>
                                        </p:tav>
                                      </p:tavLst>
                                    </p:anim>
                                    <p:anim calcmode="lin" valueType="num">
                                      <p:cBhvr>
                                        <p:cTn id="69" dur="500" fill="hold"/>
                                        <p:tgtEl>
                                          <p:spTgt spid="65"/>
                                        </p:tgtEl>
                                        <p:attrNameLst>
                                          <p:attrName>ppt_h</p:attrName>
                                        </p:attrNameLst>
                                      </p:cBhvr>
                                      <p:tavLst>
                                        <p:tav tm="0">
                                          <p:val>
                                            <p:fltVal val="0"/>
                                          </p:val>
                                        </p:tav>
                                        <p:tav tm="100000">
                                          <p:val>
                                            <p:strVal val="#ppt_h"/>
                                          </p:val>
                                        </p:tav>
                                      </p:tavLst>
                                    </p:anim>
                                    <p:animEffect transition="in" filter="fade">
                                      <p:cBhvr>
                                        <p:cTn id="70" dur="500"/>
                                        <p:tgtEl>
                                          <p:spTgt spid="65"/>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1+#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35"/>
                                        </p:tgtEl>
                                        <p:attrNameLst>
                                          <p:attrName>style.visibility</p:attrName>
                                        </p:attrNameLst>
                                      </p:cBhvr>
                                      <p:to>
                                        <p:strVal val="visible"/>
                                      </p:to>
                                    </p:set>
                                    <p:anim calcmode="lin" valueType="num">
                                      <p:cBhvr additive="base">
                                        <p:cTn id="96" dur="500" fill="hold"/>
                                        <p:tgtEl>
                                          <p:spTgt spid="35"/>
                                        </p:tgtEl>
                                        <p:attrNameLst>
                                          <p:attrName>ppt_x</p:attrName>
                                        </p:attrNameLst>
                                      </p:cBhvr>
                                      <p:tavLst>
                                        <p:tav tm="0">
                                          <p:val>
                                            <p:strVal val="1+#ppt_w/2"/>
                                          </p:val>
                                        </p:tav>
                                        <p:tav tm="100000">
                                          <p:val>
                                            <p:strVal val="#ppt_x"/>
                                          </p:val>
                                        </p:tav>
                                      </p:tavLst>
                                    </p:anim>
                                    <p:anim calcmode="lin" valueType="num">
                                      <p:cBhvr additive="base">
                                        <p:cTn id="9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Content Placeholder 2"/>
          <p:cNvSpPr txBox="1"/>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Content Placeholder 2"/>
          <p:cNvSpPr txBox="1"/>
          <p:nvPr/>
        </p:nvSpPr>
        <p:spPr>
          <a:xfrm>
            <a:off x="4895850" y="269591"/>
            <a:ext cx="3067050" cy="378111"/>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Content Placeholder 2"/>
          <p:cNvSpPr txBox="1"/>
          <p:nvPr/>
        </p:nvSpPr>
        <p:spPr>
          <a:xfrm>
            <a:off x="5196592" y="584201"/>
            <a:ext cx="2465566" cy="20379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r>
              <a:rPr lang="en-US" altLang="zh-CN" sz="900" dirty="0" smtClean="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rPr>
              <a:t>CLICK ON ADD RELATED TITLE WORDS</a:t>
            </a:r>
            <a:endParaRPr 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429374" y="0"/>
            <a:ext cx="6429375" cy="723265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
          <p:cNvSpPr txBox="1">
            <a:spLocks noChangeArrowheads="1"/>
          </p:cNvSpPr>
          <p:nvPr/>
        </p:nvSpPr>
        <p:spPr bwMode="auto">
          <a:xfrm>
            <a:off x="562618" y="3710037"/>
            <a:ext cx="4282582"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900" noProof="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a:t>
            </a:r>
            <a:endParaRPr lang="da-DK" altLang="id-ID" sz="9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endParaRPr lang="da-DK" altLang="id-ID" sz="9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6"/>
          <p:cNvSpPr txBox="1">
            <a:spLocks noChangeArrowheads="1"/>
          </p:cNvSpPr>
          <p:nvPr/>
        </p:nvSpPr>
        <p:spPr bwMode="auto">
          <a:xfrm>
            <a:off x="524719" y="2542281"/>
            <a:ext cx="4642621" cy="11677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74725" eaLnBrk="0" hangingPunct="0">
              <a:defRPr>
                <a:solidFill>
                  <a:schemeClr val="tx1"/>
                </a:solidFill>
                <a:latin typeface="Calibri" panose="020F0502020204030204" pitchFamily="34" charset="0"/>
                <a:ea typeface="宋体" panose="02010600030101010101" pitchFamily="2" charset="-122"/>
              </a:defRPr>
            </a:lvl1pPr>
            <a:lvl2pPr marL="742950" indent="-285750" defTabSz="974725" eaLnBrk="0" hangingPunct="0">
              <a:defRPr>
                <a:solidFill>
                  <a:schemeClr val="tx1"/>
                </a:solidFill>
                <a:latin typeface="Calibri" panose="020F0502020204030204" pitchFamily="34" charset="0"/>
                <a:ea typeface="宋体" panose="02010600030101010101" pitchFamily="2" charset="-122"/>
              </a:defRPr>
            </a:lvl2pPr>
            <a:lvl3pPr marL="1143000" indent="-228600" defTabSz="974725" eaLnBrk="0" hangingPunct="0">
              <a:defRPr>
                <a:solidFill>
                  <a:schemeClr val="tx1"/>
                </a:solidFill>
                <a:latin typeface="Calibri" panose="020F0502020204030204" pitchFamily="34" charset="0"/>
                <a:ea typeface="宋体" panose="02010600030101010101" pitchFamily="2" charset="-122"/>
              </a:defRPr>
            </a:lvl3pPr>
            <a:lvl4pPr marL="1600200" indent="-228600" defTabSz="974725" eaLnBrk="0" hangingPunct="0">
              <a:defRPr>
                <a:solidFill>
                  <a:schemeClr val="tx1"/>
                </a:solidFill>
                <a:latin typeface="Calibri" panose="020F0502020204030204" pitchFamily="34" charset="0"/>
                <a:ea typeface="宋体" panose="02010600030101010101" pitchFamily="2" charset="-122"/>
              </a:defRPr>
            </a:lvl4pPr>
            <a:lvl5pPr marL="2057400" indent="-228600" defTabSz="974725" eaLnBrk="0" hangingPunct="0">
              <a:defRPr>
                <a:solidFill>
                  <a:schemeClr val="tx1"/>
                </a:solidFill>
                <a:latin typeface="Calibri" panose="020F0502020204030204" pitchFamily="34" charset="0"/>
                <a:ea typeface="宋体" panose="02010600030101010101" pitchFamily="2" charset="-122"/>
              </a:defRPr>
            </a:lvl5pPr>
            <a:lvl6pPr marL="25146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9747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6000" kern="2000" dirty="0" smtClean="0">
                <a:solidFill>
                  <a:schemeClr val="accent1"/>
                </a:solidFill>
                <a:latin typeface="Arial" panose="020B0604020202020204" pitchFamily="34" charset="0"/>
                <a:ea typeface="方正正准黑简体" panose="02000000000000000000" pitchFamily="2" charset="-122"/>
                <a:cs typeface="Arial" panose="020B0604020202020204" pitchFamily="34" charset="0"/>
                <a:sym typeface="Arial" panose="020B0604020202020204" pitchFamily="34" charset="0"/>
              </a:rPr>
              <a:t>THANK YOU</a:t>
            </a:r>
            <a:endParaRPr lang="en-US" altLang="zh-CN" sz="6000" kern="2000" dirty="0">
              <a:solidFill>
                <a:schemeClr val="accent1"/>
              </a:solidFill>
              <a:latin typeface="Arial" panose="020B0604020202020204" pitchFamily="34" charset="0"/>
              <a:ea typeface="方正正准黑简体" panose="02000000000000000000" pitchFamily="2" charset="-122"/>
              <a:cs typeface="Arial" panose="020B0604020202020204" pitchFamily="34" charset="0"/>
              <a:sym typeface="Arial" panose="020B0604020202020204" pitchFamily="34" charset="0"/>
            </a:endParaRPr>
          </a:p>
        </p:txBody>
      </p:sp>
      <p:sp>
        <p:nvSpPr>
          <p:cNvPr id="10" name="TextBox 18"/>
          <p:cNvSpPr txBox="1"/>
          <p:nvPr/>
        </p:nvSpPr>
        <p:spPr>
          <a:xfrm>
            <a:off x="562617" y="4658466"/>
            <a:ext cx="2139540" cy="513080"/>
          </a:xfrm>
          <a:prstGeom prst="rect">
            <a:avLst/>
          </a:prstGeom>
          <a:noFill/>
        </p:spPr>
        <p:txBody>
          <a:bodyPr wrap="square">
            <a:spAutoFit/>
          </a:bodyPr>
          <a:lstStyle/>
          <a:p>
            <a:pPr fontAlgn="auto">
              <a:lnSpc>
                <a:spcPct val="130000"/>
              </a:lnSpc>
              <a:spcBef>
                <a:spcPts val="0"/>
              </a:spcBef>
              <a:spcAft>
                <a:spcPts val="0"/>
              </a:spcAft>
              <a:defRPr/>
            </a:pPr>
            <a:r>
              <a:rPr lang="zh-CN" altLang="en-US" sz="211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汇报人</a:t>
            </a:r>
            <a:r>
              <a:rPr lang="zh-CN" altLang="en-US" sz="2110" dirty="0" smtClean="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211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Lst>
      </p:timing>
    </mc:Fallback>
  </mc:AlternateContent>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452">
      <a:dk1>
        <a:sysClr val="windowText" lastClr="000000"/>
      </a:dk1>
      <a:lt1>
        <a:sysClr val="window" lastClr="FFFFFF"/>
      </a:lt1>
      <a:dk2>
        <a:srgbClr val="44546A"/>
      </a:dk2>
      <a:lt2>
        <a:srgbClr val="E7E6E6"/>
      </a:lt2>
      <a:accent1>
        <a:srgbClr val="00B256"/>
      </a:accent1>
      <a:accent2>
        <a:srgbClr val="B1E037"/>
      </a:accent2>
      <a:accent3>
        <a:srgbClr val="F49603"/>
      </a:accent3>
      <a:accent4>
        <a:srgbClr val="00B256"/>
      </a:accent4>
      <a:accent5>
        <a:srgbClr val="B1E037"/>
      </a:accent5>
      <a:accent6>
        <a:srgbClr val="F49603"/>
      </a:accent6>
      <a:hlink>
        <a:srgbClr val="00B256"/>
      </a:hlink>
      <a:folHlink>
        <a:srgbClr val="B1E037"/>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7713</Words>
  <Application>WPS 演示</Application>
  <PresentationFormat>自定义</PresentationFormat>
  <Paragraphs>412</Paragraphs>
  <Slides>22</Slides>
  <Notes>22</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22</vt:i4>
      </vt:variant>
    </vt:vector>
  </HeadingPairs>
  <TitlesOfParts>
    <vt:vector size="43" baseType="lpstr">
      <vt:lpstr>Arial</vt:lpstr>
      <vt:lpstr>宋体</vt:lpstr>
      <vt:lpstr>Wingdings</vt:lpstr>
      <vt:lpstr>Calibri</vt:lpstr>
      <vt:lpstr>微软雅黑</vt:lpstr>
      <vt:lpstr>方正正准黑简体</vt:lpstr>
      <vt:lpstr>Times New Roman</vt:lpstr>
      <vt:lpstr>Agency FB</vt:lpstr>
      <vt:lpstr>Simply City Light</vt:lpstr>
      <vt:lpstr>SimSun-ExtB</vt:lpstr>
      <vt:lpstr>Arial</vt:lpstr>
      <vt:lpstr>Helvetica</vt:lpstr>
      <vt:lpstr>Open Sans</vt:lpstr>
      <vt:lpstr>黑体</vt:lpstr>
      <vt:lpstr>Arial Unicode MS</vt:lpstr>
      <vt:lpstr>Calibri Light</vt:lpstr>
      <vt:lpstr>Helvetica</vt:lpstr>
      <vt:lpstr>Source Sans Pro Light</vt:lpstr>
      <vt:lpstr>Yu Gothic Light</vt:lpstr>
      <vt:lpstr>Segoe Print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bt740.pptx</dc:title>
  <dc:creator/>
  <cp:lastModifiedBy>拉普耶鲁</cp:lastModifiedBy>
  <cp:revision>2</cp:revision>
  <dcterms:created xsi:type="dcterms:W3CDTF">2016-10-17T14:00:00Z</dcterms:created>
  <dcterms:modified xsi:type="dcterms:W3CDTF">2018-05-12T01:53:39Z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