
<file path=[Content_Types].xml><?xml version="1.0" encoding="utf-8"?>
<Types xmlns="http://schemas.openxmlformats.org/package/2006/content-types">
  <Default Extension="jpeg" ContentType="image/jpeg"/>
  <Default Extension="wdp" ContentType="image/vnd.ms-photo"/>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sldIdLst>
    <p:sldId id="342" r:id="rId3"/>
    <p:sldId id="338" r:id="rId5"/>
    <p:sldId id="340" r:id="rId6"/>
    <p:sldId id="322" r:id="rId7"/>
    <p:sldId id="347" r:id="rId8"/>
    <p:sldId id="325" r:id="rId9"/>
    <p:sldId id="328" r:id="rId10"/>
    <p:sldId id="345" r:id="rId11"/>
    <p:sldId id="348" r:id="rId12"/>
    <p:sldId id="336" r:id="rId13"/>
    <p:sldId id="330" r:id="rId14"/>
    <p:sldId id="320" r:id="rId15"/>
    <p:sldId id="344" r:id="rId16"/>
    <p:sldId id="323" r:id="rId17"/>
    <p:sldId id="324" r:id="rId18"/>
    <p:sldId id="327" r:id="rId19"/>
    <p:sldId id="326" r:id="rId20"/>
    <p:sldId id="331" r:id="rId21"/>
    <p:sldId id="343" r:id="rId22"/>
    <p:sldId id="317" r:id="rId23"/>
    <p:sldId id="321" r:id="rId24"/>
    <p:sldId id="318" r:id="rId25"/>
    <p:sldId id="329" r:id="rId26"/>
    <p:sldId id="346" r:id="rId2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7E7E7"/>
    <a:srgbClr val="1F8E3B"/>
    <a:srgbClr val="4E0202"/>
    <a:srgbClr val="E0D4C1"/>
    <a:srgbClr val="BEA892"/>
    <a:srgbClr val="EFE8DE"/>
    <a:srgbClr val="4B484E"/>
    <a:srgbClr val="DDEAD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p:scale>
          <a:sx n="50" d="100"/>
          <a:sy n="50" d="100"/>
        </p:scale>
        <p:origin x="1416" y="426"/>
      </p:cViewPr>
      <p:guideLst/>
    </p:cSldViewPr>
  </p:slideViewPr>
  <p:notesTextViewPr>
    <p:cViewPr>
      <p:scale>
        <a:sx n="1" d="1"/>
        <a:sy n="1" d="1"/>
      </p:scale>
      <p:origin x="0" y="0"/>
    </p:cViewPr>
  </p:notesTextViewPr>
  <p:sorterViewPr>
    <p:cViewPr>
      <p:scale>
        <a:sx n="75" d="100"/>
        <a:sy n="75" d="100"/>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0" Type="http://schemas.openxmlformats.org/officeDocument/2006/relationships/tableStyles" Target="tableStyles.xml"/><Relationship Id="rId3" Type="http://schemas.openxmlformats.org/officeDocument/2006/relationships/slide" Target="slides/slide1.xml"/><Relationship Id="rId29" Type="http://schemas.openxmlformats.org/officeDocument/2006/relationships/viewProps" Target="viewProps.xml"/><Relationship Id="rId28" Type="http://schemas.openxmlformats.org/officeDocument/2006/relationships/presProps" Target="presProps.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886EC95-FE3F-47F1-B2C7-92B22700ED4C}"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8F6374D-7918-45ED-A68B-BF9F78140F47}"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r>
              <a:rPr lang="zh-CN" altLang="en-US"/>
              <a:t>更多模板请关注：https://haosc.taobao.com</a:t>
            </a:r>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pPr>
              <a:defRPr/>
            </a:pPr>
            <a:fld id="{1AB843A5-71BE-4CA3-851C-2DCFF06256F9}" type="slidenum">
              <a:rPr lang="en-US" altLang="zh-CN" smtClean="0"/>
            </a:fld>
            <a:endParaRPr lang="en-US" altLang="zh-CN"/>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pPr>
              <a:defRPr/>
            </a:pPr>
            <a:fld id="{1AB843A5-71BE-4CA3-851C-2DCFF06256F9}" type="slidenum">
              <a:rPr lang="en-US" altLang="zh-CN" smtClean="0"/>
            </a:fld>
            <a:endParaRPr lang="en-US" altLang="zh-CN"/>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pPr>
              <a:defRPr/>
            </a:pPr>
            <a:fld id="{1AB843A5-71BE-4CA3-851C-2DCFF06256F9}" type="slidenum">
              <a:rPr lang="en-US" altLang="zh-CN" smtClean="0"/>
            </a:fld>
            <a:endParaRPr lang="en-US" altLang="zh-CN"/>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pPr>
              <a:defRPr/>
            </a:pPr>
            <a:fld id="{1AB843A5-71BE-4CA3-851C-2DCFF06256F9}" type="slidenum">
              <a:rPr lang="en-US" altLang="zh-CN" smtClean="0"/>
            </a:fld>
            <a:endParaRPr lang="en-US" altLang="zh-CN"/>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pPr>
              <a:defRPr/>
            </a:pPr>
            <a:fld id="{1AB843A5-71BE-4CA3-851C-2DCFF06256F9}" type="slidenum">
              <a:rPr lang="en-US" altLang="zh-CN" smtClean="0"/>
            </a:fld>
            <a:endParaRPr lang="en-US" altLang="zh-CN"/>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pPr>
              <a:defRPr/>
            </a:pPr>
            <a:fld id="{1AB843A5-71BE-4CA3-851C-2DCFF06256F9}" type="slidenum">
              <a:rPr lang="en-US" altLang="zh-CN" smtClean="0"/>
            </a:fld>
            <a:endParaRPr lang="en-US" altLang="zh-CN"/>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pPr>
              <a:defRPr/>
            </a:pPr>
            <a:fld id="{1AB843A5-71BE-4CA3-851C-2DCFF06256F9}" type="slidenum">
              <a:rPr lang="en-US" altLang="zh-CN" smtClean="0"/>
            </a:fld>
            <a:endParaRPr lang="en-US" altLang="zh-CN"/>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pPr>
              <a:defRPr/>
            </a:pPr>
            <a:fld id="{1AB843A5-71BE-4CA3-851C-2DCFF06256F9}" type="slidenum">
              <a:rPr lang="en-US" altLang="zh-CN" smtClean="0"/>
            </a:fld>
            <a:endParaRPr lang="en-US" altLang="zh-CN"/>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pPr>
              <a:defRPr/>
            </a:pPr>
            <a:fld id="{1AB843A5-71BE-4CA3-851C-2DCFF06256F9}" type="slidenum">
              <a:rPr lang="en-US" altLang="zh-CN" smtClean="0"/>
            </a:fld>
            <a:endParaRPr lang="en-US" altLang="zh-CN"/>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pPr>
              <a:defRPr/>
            </a:pPr>
            <a:fld id="{1AB843A5-71BE-4CA3-851C-2DCFF06256F9}" type="slidenum">
              <a:rPr lang="en-US" altLang="zh-CN" smtClean="0"/>
            </a:fld>
            <a:endParaRPr lang="en-US" altLang="zh-CN"/>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pPr>
              <a:defRPr/>
            </a:pPr>
            <a:fld id="{1AB843A5-71BE-4CA3-851C-2DCFF06256F9}" type="slidenum">
              <a:rPr lang="en-US" altLang="zh-CN" smtClean="0"/>
            </a:fld>
            <a:endParaRPr lang="en-US" altLang="zh-CN"/>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pPr>
              <a:defRPr/>
            </a:pPr>
            <a:fld id="{1AB843A5-71BE-4CA3-851C-2DCFF06256F9}" type="slidenum">
              <a:rPr lang="en-US" altLang="zh-CN" smtClean="0"/>
            </a:fld>
            <a:endParaRPr lang="en-US" altLang="zh-CN"/>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pPr>
              <a:defRPr/>
            </a:pPr>
            <a:fld id="{1AB843A5-71BE-4CA3-851C-2DCFF06256F9}" type="slidenum">
              <a:rPr lang="en-US" altLang="zh-CN" smtClean="0"/>
            </a:fld>
            <a:endParaRPr lang="en-US" altLang="zh-CN"/>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pPr>
              <a:defRPr/>
            </a:pPr>
            <a:fld id="{1AB843A5-71BE-4CA3-851C-2DCFF06256F9}" type="slidenum">
              <a:rPr lang="en-US" altLang="zh-CN" smtClean="0"/>
            </a:fld>
            <a:endParaRPr lang="en-US" altLang="zh-CN"/>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pPr>
              <a:defRPr/>
            </a:pPr>
            <a:fld id="{1AB843A5-71BE-4CA3-851C-2DCFF06256F9}" type="slidenum">
              <a:rPr lang="en-US" altLang="zh-CN" smtClean="0"/>
            </a:fld>
            <a:endParaRPr lang="en-US" alt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en-US" dirty="0"/>
          </a:p>
        </p:txBody>
      </p:sp>
      <p:sp>
        <p:nvSpPr>
          <p:cNvPr id="3" name="Subtitle 2"/>
          <p:cNvSpPr>
            <a:spLocks noGrp="1"/>
          </p:cNvSpPr>
          <p:nvPr>
            <p:ph type="subTitle" idx="1" hasCustomPrompt="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单击以编辑母版副标题样式</a:t>
            </a:r>
            <a:endParaRPr lang="en-US" dirty="0"/>
          </a:p>
        </p:txBody>
      </p:sp>
      <p:sp>
        <p:nvSpPr>
          <p:cNvPr id="4" name="Date Placeholder 3"/>
          <p:cNvSpPr>
            <a:spLocks noGrp="1"/>
          </p:cNvSpPr>
          <p:nvPr>
            <p:ph type="dt" sz="half" idx="10"/>
          </p:nvPr>
        </p:nvSpPr>
        <p:spPr/>
        <p:txBody>
          <a:bodyPr/>
          <a:lstStyle/>
          <a:p>
            <a:fld id="{80FE7DF0-E827-4660-849F-190C3EAA562B}"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41A31012-5EF5-4052-A972-BEE07F1BE466}" type="slidenum">
              <a:rPr lang="zh-CN" altLang="en-US" smtClean="0"/>
            </a:fld>
            <a:endParaRPr lang="zh-CN" altLang="en-US"/>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idx="1" hasCustomPrompt="1"/>
          </p:nvPr>
        </p:nvSpPr>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4" name="Date Placeholder 3"/>
          <p:cNvSpPr>
            <a:spLocks noGrp="1"/>
          </p:cNvSpPr>
          <p:nvPr>
            <p:ph type="dt" sz="half" idx="10"/>
          </p:nvPr>
        </p:nvSpPr>
        <p:spPr/>
        <p:txBody>
          <a:bodyPr/>
          <a:lstStyle/>
          <a:p>
            <a:fld id="{80FE7DF0-E827-4660-849F-190C3EAA562B}"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41A31012-5EF5-4052-A972-BEE07F1BE466}" type="slidenum">
              <a:rPr lang="zh-CN" altLang="en-US" smtClean="0"/>
            </a:fld>
            <a:endParaRPr lang="zh-CN" altLang="en-US"/>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endParaRPr lang="en-US" dirty="0"/>
          </a:p>
        </p:txBody>
      </p:sp>
      <p:sp>
        <p:nvSpPr>
          <p:cNvPr id="3" name="Text Placeholder 2"/>
          <p:cNvSpPr>
            <a:spLocks noGrp="1"/>
          </p:cNvSpPr>
          <p:nvPr>
            <p:ph type="body" idx="1" hasCustomPrompt="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endParaRPr lang="zh-CN" altLang="en-US"/>
          </a:p>
        </p:txBody>
      </p:sp>
      <p:sp>
        <p:nvSpPr>
          <p:cNvPr id="4" name="Date Placeholder 3"/>
          <p:cNvSpPr>
            <a:spLocks noGrp="1"/>
          </p:cNvSpPr>
          <p:nvPr>
            <p:ph type="dt" sz="half" idx="10"/>
          </p:nvPr>
        </p:nvSpPr>
        <p:spPr/>
        <p:txBody>
          <a:bodyPr/>
          <a:lstStyle/>
          <a:p>
            <a:fld id="{80FE7DF0-E827-4660-849F-190C3EAA562B}"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41A31012-5EF5-4052-A972-BEE07F1BE466}"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sz="half" idx="1" hasCustomPrompt="1"/>
          </p:nvPr>
        </p:nvSpPr>
        <p:spPr>
          <a:xfrm>
            <a:off x="838200" y="1825625"/>
            <a:ext cx="5181600" cy="435133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4" name="Content Placeholder 3"/>
          <p:cNvSpPr>
            <a:spLocks noGrp="1"/>
          </p:cNvSpPr>
          <p:nvPr>
            <p:ph sz="half" idx="2" hasCustomPrompt="1"/>
          </p:nvPr>
        </p:nvSpPr>
        <p:spPr>
          <a:xfrm>
            <a:off x="6172200" y="1825625"/>
            <a:ext cx="5181600" cy="435133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5" name="Date Placeholder 4"/>
          <p:cNvSpPr>
            <a:spLocks noGrp="1"/>
          </p:cNvSpPr>
          <p:nvPr>
            <p:ph type="dt" sz="half" idx="10"/>
          </p:nvPr>
        </p:nvSpPr>
        <p:spPr/>
        <p:txBody>
          <a:bodyPr/>
          <a:lstStyle/>
          <a:p>
            <a:fld id="{80FE7DF0-E827-4660-849F-190C3EAA562B}" type="datetimeFigureOut">
              <a:rPr lang="zh-CN" altLang="en-US" smtClean="0"/>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41A31012-5EF5-4052-A972-BEE07F1BE466}"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zh-CN" altLang="en-US"/>
              <a:t>单击此处编辑母版标题样式</a:t>
            </a:r>
            <a:endParaRPr lang="en-US" dirty="0"/>
          </a:p>
        </p:txBody>
      </p:sp>
      <p:sp>
        <p:nvSpPr>
          <p:cNvPr id="3" name="Text Placeholder 2"/>
          <p:cNvSpPr>
            <a:spLocks noGrp="1"/>
          </p:cNvSpPr>
          <p:nvPr>
            <p:ph type="body" idx="1" hasCustomPrompt="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endParaRPr lang="zh-CN" altLang="en-US"/>
          </a:p>
        </p:txBody>
      </p:sp>
      <p:sp>
        <p:nvSpPr>
          <p:cNvPr id="4" name="Content Placeholder 3"/>
          <p:cNvSpPr>
            <a:spLocks noGrp="1"/>
          </p:cNvSpPr>
          <p:nvPr>
            <p:ph sz="half" idx="2" hasCustomPrompt="1"/>
          </p:nvPr>
        </p:nvSpPr>
        <p:spPr>
          <a:xfrm>
            <a:off x="839788" y="2505075"/>
            <a:ext cx="5157787" cy="368458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5" name="Text Placeholder 4"/>
          <p:cNvSpPr>
            <a:spLocks noGrp="1"/>
          </p:cNvSpPr>
          <p:nvPr>
            <p:ph type="body" sz="quarter" idx="3" hasCustomPrompt="1"/>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endParaRPr lang="zh-CN" altLang="en-US"/>
          </a:p>
        </p:txBody>
      </p:sp>
      <p:sp>
        <p:nvSpPr>
          <p:cNvPr id="6" name="Content Placeholder 5"/>
          <p:cNvSpPr>
            <a:spLocks noGrp="1"/>
          </p:cNvSpPr>
          <p:nvPr>
            <p:ph sz="quarter" idx="4" hasCustomPrompt="1"/>
          </p:nvPr>
        </p:nvSpPr>
        <p:spPr>
          <a:xfrm>
            <a:off x="6172200" y="2505075"/>
            <a:ext cx="5183188" cy="368458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7" name="Date Placeholder 6"/>
          <p:cNvSpPr>
            <a:spLocks noGrp="1"/>
          </p:cNvSpPr>
          <p:nvPr>
            <p:ph type="dt" sz="half" idx="10"/>
          </p:nvPr>
        </p:nvSpPr>
        <p:spPr/>
        <p:txBody>
          <a:bodyPr/>
          <a:lstStyle/>
          <a:p>
            <a:fld id="{80FE7DF0-E827-4660-849F-190C3EAA562B}" type="datetimeFigureOut">
              <a:rPr lang="zh-CN" altLang="en-US" smtClean="0"/>
            </a:fld>
            <a:endParaRPr lang="zh-CN" altLang="en-US"/>
          </a:p>
        </p:txBody>
      </p:sp>
      <p:sp>
        <p:nvSpPr>
          <p:cNvPr id="8" name="Footer Placeholder 7"/>
          <p:cNvSpPr>
            <a:spLocks noGrp="1"/>
          </p:cNvSpPr>
          <p:nvPr>
            <p:ph type="ftr" sz="quarter" idx="11"/>
          </p:nvPr>
        </p:nvSpPr>
        <p:spPr/>
        <p:txBody>
          <a:bodyPr/>
          <a:lstStyle/>
          <a:p>
            <a:endParaRPr lang="zh-CN" altLang="en-US"/>
          </a:p>
        </p:txBody>
      </p:sp>
      <p:sp>
        <p:nvSpPr>
          <p:cNvPr id="9" name="Slide Number Placeholder 8"/>
          <p:cNvSpPr>
            <a:spLocks noGrp="1"/>
          </p:cNvSpPr>
          <p:nvPr>
            <p:ph type="sldNum" sz="quarter" idx="12"/>
          </p:nvPr>
        </p:nvSpPr>
        <p:spPr/>
        <p:txBody>
          <a:bodyPr/>
          <a:lstStyle/>
          <a:p>
            <a:fld id="{41A31012-5EF5-4052-A972-BEE07F1BE466}"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Date Placeholder 2"/>
          <p:cNvSpPr>
            <a:spLocks noGrp="1"/>
          </p:cNvSpPr>
          <p:nvPr>
            <p:ph type="dt" sz="half" idx="10"/>
          </p:nvPr>
        </p:nvSpPr>
        <p:spPr/>
        <p:txBody>
          <a:bodyPr/>
          <a:lstStyle/>
          <a:p>
            <a:fld id="{80FE7DF0-E827-4660-849F-190C3EAA562B}" type="datetimeFigureOut">
              <a:rPr lang="zh-CN" altLang="en-US" smtClean="0"/>
            </a:fld>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5" name="Slide Number Placeholder 4"/>
          <p:cNvSpPr>
            <a:spLocks noGrp="1"/>
          </p:cNvSpPr>
          <p:nvPr>
            <p:ph type="sldNum" sz="quarter" idx="12"/>
          </p:nvPr>
        </p:nvSpPr>
        <p:spPr/>
        <p:txBody>
          <a:bodyPr/>
          <a:lstStyle/>
          <a:p>
            <a:fld id="{41A31012-5EF5-4052-A972-BEE07F1BE466}"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0FE7DF0-E827-4660-849F-190C3EAA562B}" type="datetimeFigureOut">
              <a:rPr lang="zh-CN" altLang="en-US" smtClean="0"/>
            </a:fld>
            <a:endParaRPr lang="zh-CN" altLang="en-US"/>
          </a:p>
        </p:txBody>
      </p:sp>
      <p:sp>
        <p:nvSpPr>
          <p:cNvPr id="3" name="Footer Placeholder 2"/>
          <p:cNvSpPr>
            <a:spLocks noGrp="1"/>
          </p:cNvSpPr>
          <p:nvPr>
            <p:ph type="ftr" sz="quarter" idx="11"/>
          </p:nvPr>
        </p:nvSpPr>
        <p:spPr/>
        <p:txBody>
          <a:bodyPr/>
          <a:lstStyle/>
          <a:p>
            <a:endParaRPr lang="zh-CN" altLang="en-US"/>
          </a:p>
        </p:txBody>
      </p:sp>
      <p:sp>
        <p:nvSpPr>
          <p:cNvPr id="4" name="Slide Number Placeholder 3"/>
          <p:cNvSpPr>
            <a:spLocks noGrp="1"/>
          </p:cNvSpPr>
          <p:nvPr>
            <p:ph type="sldNum" sz="quarter" idx="12"/>
          </p:nvPr>
        </p:nvSpPr>
        <p:spPr/>
        <p:txBody>
          <a:bodyPr/>
          <a:lstStyle/>
          <a:p>
            <a:fld id="{41A31012-5EF5-4052-A972-BEE07F1BE466}" type="slidenum">
              <a:rPr lang="zh-CN" altLang="en-US" smtClean="0"/>
            </a:fld>
            <a:endParaRPr lang="zh-CN" altLang="en-US"/>
          </a:p>
        </p:txBody>
      </p:sp>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en-US" dirty="0"/>
          </a:p>
        </p:txBody>
      </p:sp>
      <p:sp>
        <p:nvSpPr>
          <p:cNvPr id="3" name="Content Placeholder 2"/>
          <p:cNvSpPr>
            <a:spLocks noGrp="1"/>
          </p:cNvSpPr>
          <p:nvPr>
            <p:ph idx="1" hasCustomPrompt="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4" name="Text Placeholder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endParaRPr lang="zh-CN" altLang="en-US"/>
          </a:p>
        </p:txBody>
      </p:sp>
      <p:sp>
        <p:nvSpPr>
          <p:cNvPr id="5" name="Date Placeholder 4"/>
          <p:cNvSpPr>
            <a:spLocks noGrp="1"/>
          </p:cNvSpPr>
          <p:nvPr>
            <p:ph type="dt" sz="half" idx="10"/>
          </p:nvPr>
        </p:nvSpPr>
        <p:spPr/>
        <p:txBody>
          <a:bodyPr/>
          <a:lstStyle/>
          <a:p>
            <a:fld id="{80FE7DF0-E827-4660-849F-190C3EAA562B}" type="datetimeFigureOut">
              <a:rPr lang="zh-CN" altLang="en-US" smtClean="0"/>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41A31012-5EF5-4052-A972-BEE07F1BE466}"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a:t>单击图标添加图片</a:t>
            </a:r>
            <a:endParaRPr lang="en-US" dirty="0"/>
          </a:p>
        </p:txBody>
      </p:sp>
      <p:sp>
        <p:nvSpPr>
          <p:cNvPr id="4" name="Text Placeholder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endParaRPr lang="zh-CN" altLang="en-US"/>
          </a:p>
        </p:txBody>
      </p:sp>
      <p:sp>
        <p:nvSpPr>
          <p:cNvPr id="5" name="Date Placeholder 4"/>
          <p:cNvSpPr>
            <a:spLocks noGrp="1"/>
          </p:cNvSpPr>
          <p:nvPr>
            <p:ph type="dt" sz="half" idx="10"/>
          </p:nvPr>
        </p:nvSpPr>
        <p:spPr/>
        <p:txBody>
          <a:bodyPr/>
          <a:lstStyle/>
          <a:p>
            <a:fld id="{80FE7DF0-E827-4660-849F-190C3EAA562B}" type="datetimeFigureOut">
              <a:rPr lang="zh-CN" altLang="en-US" smtClean="0"/>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41A31012-5EF5-4052-A972-BEE07F1BE466}"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Vertical Text Placeholder 2"/>
          <p:cNvSpPr>
            <a:spLocks noGrp="1"/>
          </p:cNvSpPr>
          <p:nvPr>
            <p:ph type="body" orient="vert" idx="1" hasCustomPrompt="1"/>
          </p:nvPr>
        </p:nvSpPr>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4" name="Date Placeholder 3"/>
          <p:cNvSpPr>
            <a:spLocks noGrp="1"/>
          </p:cNvSpPr>
          <p:nvPr>
            <p:ph type="dt" sz="half" idx="10"/>
          </p:nvPr>
        </p:nvSpPr>
        <p:spPr/>
        <p:txBody>
          <a:bodyPr/>
          <a:lstStyle/>
          <a:p>
            <a:fld id="{80FE7DF0-E827-4660-849F-190C3EAA562B}"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41A31012-5EF5-4052-A972-BEE07F1BE466}"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en-US" dirty="0"/>
          </a:p>
        </p:txBody>
      </p:sp>
      <p:sp>
        <p:nvSpPr>
          <p:cNvPr id="3" name="Vertical Text Placeholder 2"/>
          <p:cNvSpPr>
            <a:spLocks noGrp="1"/>
          </p:cNvSpPr>
          <p:nvPr>
            <p:ph type="body" orient="vert" idx="1" hasCustomPrompt="1"/>
          </p:nvPr>
        </p:nvSpPr>
        <p:spPr>
          <a:xfrm>
            <a:off x="838200" y="365125"/>
            <a:ext cx="7734300" cy="5811838"/>
          </a:xfrm>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4" name="Date Placeholder 3"/>
          <p:cNvSpPr>
            <a:spLocks noGrp="1"/>
          </p:cNvSpPr>
          <p:nvPr>
            <p:ph type="dt" sz="half" idx="10"/>
          </p:nvPr>
        </p:nvSpPr>
        <p:spPr/>
        <p:txBody>
          <a:bodyPr/>
          <a:lstStyle/>
          <a:p>
            <a:fld id="{80FE7DF0-E827-4660-849F-190C3EAA562B}"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41A31012-5EF5-4052-A972-BEE07F1BE466}" type="slidenum">
              <a:rPr lang="zh-CN" altLang="en-US" smtClean="0"/>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4_标题幻灯片">
    <p:spTree>
      <p:nvGrpSpPr>
        <p:cNvPr id="1" name=""/>
        <p:cNvGrpSpPr/>
        <p:nvPr/>
      </p:nvGrpSpPr>
      <p:grpSpPr>
        <a:xfrm>
          <a:off x="0" y="0"/>
          <a:ext cx="0" cy="0"/>
          <a:chOff x="0" y="0"/>
          <a:chExt cx="0" cy="0"/>
        </a:xfrm>
      </p:grpSpPr>
      <p:pic>
        <p:nvPicPr>
          <p:cNvPr id="7" name="Picture 9" descr="C:\Users\Administrator\Desktop\中国风 红色马年副本.jpg"/>
          <p:cNvPicPr>
            <a:picLocks noChangeAspect="1" noChangeArrowheads="1"/>
          </p:cNvPicPr>
          <p:nvPr userDrawn="1"/>
        </p:nvPicPr>
        <p:blipFill>
          <a:blip r:embed="rId2"/>
          <a:srcRect/>
          <a:stretch>
            <a:fillRect/>
          </a:stretch>
        </p:blipFill>
        <p:spPr bwMode="auto">
          <a:xfrm>
            <a:off x="0" y="1"/>
            <a:ext cx="12192000" cy="6858001"/>
          </a:xfrm>
          <a:prstGeom prst="rect">
            <a:avLst/>
          </a:prstGeom>
          <a:noFill/>
        </p:spPr>
      </p:pic>
      <p:sp>
        <p:nvSpPr>
          <p:cNvPr id="8" name="圆角矩形 7"/>
          <p:cNvSpPr/>
          <p:nvPr userDrawn="1"/>
        </p:nvSpPr>
        <p:spPr>
          <a:xfrm>
            <a:off x="188549" y="164638"/>
            <a:ext cx="11809312" cy="6528725"/>
          </a:xfrm>
          <a:prstGeom prst="roundRect">
            <a:avLst>
              <a:gd name="adj" fmla="val 3634"/>
            </a:avLst>
          </a:prstGeom>
          <a:solidFill>
            <a:srgbClr val="FFFFFF">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Tree>
  </p:cSld>
  <p:clrMapOvr>
    <a:masterClrMapping/>
  </p:clrMapOvr>
  <mc:AlternateContent xmlns:mc="http://schemas.openxmlformats.org/markup-compatibility/2006">
    <mc:Choice xmlns:p14="http://schemas.microsoft.com/office/powerpoint/2010/main" Requires="p14">
      <p:transition spd="slow" p14:dur="1500" advTm="0">
        <p:push/>
      </p:transition>
    </mc:Choice>
    <mc:Fallback>
      <p:transition spd="slow" advTm="0">
        <p:push/>
      </p:transition>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3" Type="http://schemas.openxmlformats.org/officeDocument/2006/relationships/theme" Target="../theme/theme1.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0FE7DF0-E827-4660-849F-190C3EAA562B}" type="datetimeFigureOut">
              <a:rPr lang="zh-CN" altLang="en-US" smtClean="0"/>
            </a:fld>
            <a:endParaRPr lang="zh-CN" alt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1A31012-5EF5-4052-A972-BEE07F1BE466}"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notesSlide" Target="../notesSlides/notesSlide1.xml"/><Relationship Id="rId7" Type="http://schemas.openxmlformats.org/officeDocument/2006/relationships/slideLayout" Target="../slideLayouts/slideLayout1.xml"/><Relationship Id="rId6" Type="http://schemas.openxmlformats.org/officeDocument/2006/relationships/image" Target="../media/image5.png"/><Relationship Id="rId5" Type="http://schemas.microsoft.com/office/2007/relationships/hdphoto" Target="../media/hdphoto2.wdp"/><Relationship Id="rId4" Type="http://schemas.openxmlformats.org/officeDocument/2006/relationships/image" Target="../media/image4.png"/><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image" Target="../media/image2.png"/></Relationships>
</file>

<file path=ppt/slides/_rels/slide2.xml.rels><?xml version="1.0" encoding="UTF-8" standalone="yes"?>
<Relationships xmlns="http://schemas.openxmlformats.org/package/2006/relationships"><Relationship Id="rId7" Type="http://schemas.openxmlformats.org/officeDocument/2006/relationships/slideLayout" Target="../slideLayouts/slideLayout1.xml"/><Relationship Id="rId6" Type="http://schemas.microsoft.com/office/2007/relationships/hdphoto" Target="../media/hdphoto2.wdp"/><Relationship Id="rId5" Type="http://schemas.openxmlformats.org/officeDocument/2006/relationships/image" Target="../media/image4.png"/><Relationship Id="rId4" Type="http://schemas.microsoft.com/office/2007/relationships/hdphoto" Target="../media/hdphoto1.wdp"/><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image" Target="../media/image2.png"/></Relationships>
</file>

<file path=ppt/slides/_rels/slide3.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image" Target="../media/image2.png"/></Relationships>
</file>

<file path=ppt/slides/_rels/slide4.xml.rels><?xml version="1.0" encoding="UTF-8" standalone="yes"?>
<Relationships xmlns="http://schemas.openxmlformats.org/package/2006/relationships"><Relationship Id="rId5" Type="http://schemas.openxmlformats.org/officeDocument/2006/relationships/notesSlide" Target="../notesSlides/notesSlide2.xml"/><Relationship Id="rId4" Type="http://schemas.openxmlformats.org/officeDocument/2006/relationships/slideLayout" Target="../slideLayouts/slideLayout12.xml"/><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image" Target="../media/image8.png"/></Relationships>
</file>

<file path=ppt/slides/_rels/slide5.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image" Target="../media/image11.jpeg"/></Relationships>
</file>

<file path=ppt/slides/_rels/slide6.xml.rels><?xml version="1.0" encoding="UTF-8" standalone="yes"?>
<Relationships xmlns="http://schemas.openxmlformats.org/package/2006/relationships"><Relationship Id="rId4" Type="http://schemas.openxmlformats.org/officeDocument/2006/relationships/notesSlide" Target="../notesSlides/notesSlide3.xml"/><Relationship Id="rId3" Type="http://schemas.openxmlformats.org/officeDocument/2006/relationships/slideLayout" Target="../slideLayouts/slideLayout12.xml"/><Relationship Id="rId2" Type="http://schemas.openxmlformats.org/officeDocument/2006/relationships/image" Target="../media/image9.png"/><Relationship Id="rId1" Type="http://schemas.openxmlformats.org/officeDocument/2006/relationships/image" Target="../media/image8.png"/></Relationships>
</file>

<file path=ppt/slides/_rels/slide7.xml.rels><?xml version="1.0" encoding="UTF-8" standalone="yes"?>
<Relationships xmlns="http://schemas.openxmlformats.org/package/2006/relationships"><Relationship Id="rId4" Type="http://schemas.openxmlformats.org/officeDocument/2006/relationships/notesSlide" Target="../notesSlides/notesSlide4.xml"/><Relationship Id="rId3" Type="http://schemas.openxmlformats.org/officeDocument/2006/relationships/slideLayout" Target="../slideLayouts/slideLayout12.xml"/><Relationship Id="rId2" Type="http://schemas.openxmlformats.org/officeDocument/2006/relationships/image" Target="../media/image9.png"/><Relationship Id="rId1" Type="http://schemas.openxmlformats.org/officeDocument/2006/relationships/image" Target="../media/image8.png"/></Relationships>
</file>

<file path=ppt/slides/_rels/slide8.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image" Target="../media/image2.png"/></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4.jpeg"/></Relationships>
</file>

<file path=ppt/slides/_rels/slide10.xml.rels><?xml version="1.0" encoding="UTF-8" standalone="yes"?>
<Relationships xmlns="http://schemas.openxmlformats.org/package/2006/relationships"><Relationship Id="rId4" Type="http://schemas.openxmlformats.org/officeDocument/2006/relationships/notesSlide" Target="../notesSlides/notesSlide5.xml"/><Relationship Id="rId3" Type="http://schemas.openxmlformats.org/officeDocument/2006/relationships/slideLayout" Target="../slideLayouts/slideLayout12.xml"/><Relationship Id="rId2" Type="http://schemas.openxmlformats.org/officeDocument/2006/relationships/image" Target="../media/image9.png"/><Relationship Id="rId1" Type="http://schemas.openxmlformats.org/officeDocument/2006/relationships/image" Target="../media/image8.png"/></Relationships>
</file>

<file path=ppt/slides/_rels/slide11.xml.rels><?xml version="1.0" encoding="UTF-8" standalone="yes"?>
<Relationships xmlns="http://schemas.openxmlformats.org/package/2006/relationships"><Relationship Id="rId4" Type="http://schemas.openxmlformats.org/officeDocument/2006/relationships/notesSlide" Target="../notesSlides/notesSlide6.xml"/><Relationship Id="rId3" Type="http://schemas.openxmlformats.org/officeDocument/2006/relationships/slideLayout" Target="../slideLayouts/slideLayout12.xml"/><Relationship Id="rId2" Type="http://schemas.openxmlformats.org/officeDocument/2006/relationships/image" Target="../media/image9.png"/><Relationship Id="rId1" Type="http://schemas.openxmlformats.org/officeDocument/2006/relationships/image" Target="../media/image8.png"/></Relationships>
</file>

<file path=ppt/slides/_rels/slide12.xml.rels><?xml version="1.0" encoding="UTF-8" standalone="yes"?>
<Relationships xmlns="http://schemas.openxmlformats.org/package/2006/relationships"><Relationship Id="rId6" Type="http://schemas.openxmlformats.org/officeDocument/2006/relationships/notesSlide" Target="../notesSlides/notesSlide7.xml"/><Relationship Id="rId5" Type="http://schemas.openxmlformats.org/officeDocument/2006/relationships/slideLayout" Target="../slideLayouts/slideLayout12.xml"/><Relationship Id="rId4" Type="http://schemas.openxmlformats.org/officeDocument/2006/relationships/image" Target="../media/image13.png"/><Relationship Id="rId3" Type="http://schemas.openxmlformats.org/officeDocument/2006/relationships/image" Target="../media/image15.png"/><Relationship Id="rId2" Type="http://schemas.openxmlformats.org/officeDocument/2006/relationships/image" Target="../media/image9.png"/><Relationship Id="rId1" Type="http://schemas.openxmlformats.org/officeDocument/2006/relationships/image" Target="../media/image8.png"/></Relationships>
</file>

<file path=ppt/slides/_rels/slide13.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image" Target="../media/image2.png"/></Relationships>
</file>

<file path=ppt/slides/_rels/slide14.xml.rels><?xml version="1.0" encoding="UTF-8" standalone="yes"?>
<Relationships xmlns="http://schemas.openxmlformats.org/package/2006/relationships"><Relationship Id="rId7" Type="http://schemas.openxmlformats.org/officeDocument/2006/relationships/notesSlide" Target="../notesSlides/notesSlide8.xml"/><Relationship Id="rId6" Type="http://schemas.openxmlformats.org/officeDocument/2006/relationships/slideLayout" Target="../slideLayouts/slideLayout12.xml"/><Relationship Id="rId5" Type="http://schemas.openxmlformats.org/officeDocument/2006/relationships/image" Target="../media/image18.png"/><Relationship Id="rId4" Type="http://schemas.openxmlformats.org/officeDocument/2006/relationships/image" Target="../media/image17.png"/><Relationship Id="rId3" Type="http://schemas.openxmlformats.org/officeDocument/2006/relationships/image" Target="../media/image16.png"/><Relationship Id="rId2" Type="http://schemas.openxmlformats.org/officeDocument/2006/relationships/image" Target="../media/image9.png"/><Relationship Id="rId1" Type="http://schemas.openxmlformats.org/officeDocument/2006/relationships/image" Target="../media/image8.png"/></Relationships>
</file>

<file path=ppt/slides/_rels/slide15.xml.rels><?xml version="1.0" encoding="UTF-8" standalone="yes"?>
<Relationships xmlns="http://schemas.openxmlformats.org/package/2006/relationships"><Relationship Id="rId5" Type="http://schemas.openxmlformats.org/officeDocument/2006/relationships/notesSlide" Target="../notesSlides/notesSlide9.xml"/><Relationship Id="rId4" Type="http://schemas.openxmlformats.org/officeDocument/2006/relationships/slideLayout" Target="../slideLayouts/slideLayout12.xml"/><Relationship Id="rId3" Type="http://schemas.openxmlformats.org/officeDocument/2006/relationships/image" Target="../media/image19.png"/><Relationship Id="rId2" Type="http://schemas.openxmlformats.org/officeDocument/2006/relationships/image" Target="../media/image9.png"/><Relationship Id="rId1" Type="http://schemas.openxmlformats.org/officeDocument/2006/relationships/image" Target="../media/image8.png"/></Relationships>
</file>

<file path=ppt/slides/_rels/slide16.xml.rels><?xml version="1.0" encoding="UTF-8" standalone="yes"?>
<Relationships xmlns="http://schemas.openxmlformats.org/package/2006/relationships"><Relationship Id="rId4" Type="http://schemas.openxmlformats.org/officeDocument/2006/relationships/notesSlide" Target="../notesSlides/notesSlide10.xml"/><Relationship Id="rId3" Type="http://schemas.openxmlformats.org/officeDocument/2006/relationships/slideLayout" Target="../slideLayouts/slideLayout12.xml"/><Relationship Id="rId2" Type="http://schemas.openxmlformats.org/officeDocument/2006/relationships/image" Target="../media/image9.png"/><Relationship Id="rId1" Type="http://schemas.openxmlformats.org/officeDocument/2006/relationships/image" Target="../media/image8.png"/></Relationships>
</file>

<file path=ppt/slides/_rels/slide17.xml.rels><?xml version="1.0" encoding="UTF-8" standalone="yes"?>
<Relationships xmlns="http://schemas.openxmlformats.org/package/2006/relationships"><Relationship Id="rId4" Type="http://schemas.openxmlformats.org/officeDocument/2006/relationships/notesSlide" Target="../notesSlides/notesSlide11.xml"/><Relationship Id="rId3" Type="http://schemas.openxmlformats.org/officeDocument/2006/relationships/slideLayout" Target="../slideLayouts/slideLayout12.xml"/><Relationship Id="rId2" Type="http://schemas.openxmlformats.org/officeDocument/2006/relationships/image" Target="../media/image9.png"/><Relationship Id="rId1" Type="http://schemas.openxmlformats.org/officeDocument/2006/relationships/image" Target="../media/image8.png"/></Relationships>
</file>

<file path=ppt/slides/_rels/slide18.xml.rels><?xml version="1.0" encoding="UTF-8" standalone="yes"?>
<Relationships xmlns="http://schemas.openxmlformats.org/package/2006/relationships"><Relationship Id="rId4" Type="http://schemas.openxmlformats.org/officeDocument/2006/relationships/notesSlide" Target="../notesSlides/notesSlide12.xml"/><Relationship Id="rId3" Type="http://schemas.openxmlformats.org/officeDocument/2006/relationships/slideLayout" Target="../slideLayouts/slideLayout12.xml"/><Relationship Id="rId2" Type="http://schemas.openxmlformats.org/officeDocument/2006/relationships/image" Target="../media/image9.png"/><Relationship Id="rId1" Type="http://schemas.openxmlformats.org/officeDocument/2006/relationships/image" Target="../media/image8.png"/></Relationships>
</file>

<file path=ppt/slides/_rels/slide19.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image" Target="../media/image2.png"/></Relationships>
</file>

<file path=ppt/slides/_rels/slide20.xml.rels><?xml version="1.0" encoding="UTF-8" standalone="yes"?>
<Relationships xmlns="http://schemas.openxmlformats.org/package/2006/relationships"><Relationship Id="rId5" Type="http://schemas.openxmlformats.org/officeDocument/2006/relationships/notesSlide" Target="../notesSlides/notesSlide13.xml"/><Relationship Id="rId4" Type="http://schemas.openxmlformats.org/officeDocument/2006/relationships/slideLayout" Target="../slideLayouts/slideLayout12.xml"/><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image" Target="../media/image20.png"/></Relationships>
</file>

<file path=ppt/slides/_rels/slide21.xml.rels><?xml version="1.0" encoding="UTF-8" standalone="yes"?>
<Relationships xmlns="http://schemas.openxmlformats.org/package/2006/relationships"><Relationship Id="rId5" Type="http://schemas.openxmlformats.org/officeDocument/2006/relationships/notesSlide" Target="../notesSlides/notesSlide14.xml"/><Relationship Id="rId4" Type="http://schemas.openxmlformats.org/officeDocument/2006/relationships/slideLayout" Target="../slideLayouts/slideLayout12.xml"/><Relationship Id="rId3" Type="http://schemas.openxmlformats.org/officeDocument/2006/relationships/image" Target="../media/image21.png"/><Relationship Id="rId2" Type="http://schemas.openxmlformats.org/officeDocument/2006/relationships/image" Target="../media/image9.png"/><Relationship Id="rId1" Type="http://schemas.openxmlformats.org/officeDocument/2006/relationships/image" Target="../media/image8.png"/></Relationships>
</file>

<file path=ppt/slides/_rels/slide22.xml.rels><?xml version="1.0" encoding="UTF-8" standalone="yes"?>
<Relationships xmlns="http://schemas.openxmlformats.org/package/2006/relationships"><Relationship Id="rId4" Type="http://schemas.openxmlformats.org/officeDocument/2006/relationships/notesSlide" Target="../notesSlides/notesSlide15.xml"/><Relationship Id="rId3" Type="http://schemas.openxmlformats.org/officeDocument/2006/relationships/slideLayout" Target="../slideLayouts/slideLayout12.xml"/><Relationship Id="rId2" Type="http://schemas.openxmlformats.org/officeDocument/2006/relationships/image" Target="../media/image9.png"/><Relationship Id="rId1" Type="http://schemas.openxmlformats.org/officeDocument/2006/relationships/image" Target="../media/image8.png"/></Relationships>
</file>

<file path=ppt/slides/_rels/slide23.xml.rels><?xml version="1.0" encoding="UTF-8" standalone="yes"?>
<Relationships xmlns="http://schemas.openxmlformats.org/package/2006/relationships"><Relationship Id="rId5" Type="http://schemas.openxmlformats.org/officeDocument/2006/relationships/notesSlide" Target="../notesSlides/notesSlide16.xml"/><Relationship Id="rId4" Type="http://schemas.openxmlformats.org/officeDocument/2006/relationships/slideLayout" Target="../slideLayouts/slideLayout12.xml"/><Relationship Id="rId3" Type="http://schemas.openxmlformats.org/officeDocument/2006/relationships/image" Target="../media/image22.png"/><Relationship Id="rId2" Type="http://schemas.openxmlformats.org/officeDocument/2006/relationships/image" Target="../media/image9.png"/><Relationship Id="rId1" Type="http://schemas.openxmlformats.org/officeDocument/2006/relationships/image" Target="../media/image8.png"/></Relationships>
</file>

<file path=ppt/slides/_rels/slide24.xml.rels><?xml version="1.0" encoding="UTF-8" standalone="yes"?>
<Relationships xmlns="http://schemas.openxmlformats.org/package/2006/relationships"><Relationship Id="rId7" Type="http://schemas.openxmlformats.org/officeDocument/2006/relationships/slideLayout" Target="../slideLayouts/slideLayout1.xml"/><Relationship Id="rId6" Type="http://schemas.openxmlformats.org/officeDocument/2006/relationships/image" Target="../media/image5.png"/><Relationship Id="rId5" Type="http://schemas.microsoft.com/office/2007/relationships/hdphoto" Target="../media/hdphoto2.wdp"/><Relationship Id="rId4" Type="http://schemas.openxmlformats.org/officeDocument/2006/relationships/image" Target="../media/image4.png"/><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1" cstate="print">
            <a:extLst>
              <a:ext uri="{28A0092B-C50C-407E-A947-70E740481C1C}">
                <a14:useLocalDpi xmlns:a14="http://schemas.microsoft.com/office/drawing/2010/main" val="0"/>
              </a:ext>
            </a:extLst>
          </a:blip>
          <a:srcRect t="1666" b="3611"/>
          <a:stretch>
            <a:fillRect/>
          </a:stretch>
        </p:blipFill>
        <p:spPr>
          <a:xfrm>
            <a:off x="-84588" y="0"/>
            <a:ext cx="12276588" cy="6858000"/>
          </a:xfrm>
          <a:prstGeom prst="rect">
            <a:avLst/>
          </a:prstGeom>
        </p:spPr>
      </p:pic>
      <p:grpSp>
        <p:nvGrpSpPr>
          <p:cNvPr id="6" name="组合 5"/>
          <p:cNvGrpSpPr/>
          <p:nvPr/>
        </p:nvGrpSpPr>
        <p:grpSpPr>
          <a:xfrm>
            <a:off x="1514519" y="1535441"/>
            <a:ext cx="1483708" cy="1631217"/>
            <a:chOff x="1920024" y="1547567"/>
            <a:chExt cx="543052" cy="597042"/>
          </a:xfrm>
        </p:grpSpPr>
        <p:sp>
          <p:nvSpPr>
            <p:cNvPr id="7" name="椭圆 6"/>
            <p:cNvSpPr/>
            <p:nvPr/>
          </p:nvSpPr>
          <p:spPr>
            <a:xfrm>
              <a:off x="1936736" y="1582453"/>
              <a:ext cx="486232" cy="456901"/>
            </a:xfrm>
            <a:prstGeom prst="ellipse">
              <a:avLst/>
            </a:prstGeom>
            <a:solidFill>
              <a:srgbClr val="1F8E3B"/>
            </a:solidFill>
            <a:ln>
              <a:solidFill>
                <a:srgbClr val="4996A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8" name="文本框 7"/>
            <p:cNvSpPr txBox="1"/>
            <p:nvPr/>
          </p:nvSpPr>
          <p:spPr>
            <a:xfrm>
              <a:off x="1920024" y="1547567"/>
              <a:ext cx="543052" cy="597042"/>
            </a:xfrm>
            <a:prstGeom prst="rect">
              <a:avLst/>
            </a:prstGeom>
            <a:noFill/>
          </p:spPr>
          <p:txBody>
            <a:bodyPr wrap="square" rtlCol="0">
              <a:spAutoFit/>
            </a:bodyPr>
            <a:lstStyle/>
            <a:p>
              <a:r>
                <a:rPr lang="zh-CN" altLang="en-US" sz="10000" dirty="0" smtClean="0">
                  <a:solidFill>
                    <a:srgbClr val="FFFFFF"/>
                  </a:solidFill>
                  <a:latin typeface="方正清刻本悦宋简体" panose="02000000000000000000" pitchFamily="2" charset="-122"/>
                  <a:ea typeface="方正清刻本悦宋简体" panose="02000000000000000000" pitchFamily="2" charset="-122"/>
                </a:rPr>
                <a:t>情</a:t>
              </a:r>
              <a:endParaRPr lang="zh-CN" altLang="en-US" sz="10000" dirty="0">
                <a:solidFill>
                  <a:srgbClr val="FFFFFF"/>
                </a:solidFill>
                <a:latin typeface="方正清刻本悦宋简体" panose="02000000000000000000" pitchFamily="2" charset="-122"/>
                <a:ea typeface="方正清刻本悦宋简体" panose="02000000000000000000" pitchFamily="2" charset="-122"/>
              </a:endParaRPr>
            </a:p>
          </p:txBody>
        </p:sp>
      </p:grpSp>
      <p:sp>
        <p:nvSpPr>
          <p:cNvPr id="9" name="文本框 8"/>
          <p:cNvSpPr txBox="1"/>
          <p:nvPr/>
        </p:nvSpPr>
        <p:spPr>
          <a:xfrm>
            <a:off x="1458619" y="2904836"/>
            <a:ext cx="1976648" cy="1569660"/>
          </a:xfrm>
          <a:prstGeom prst="rect">
            <a:avLst/>
          </a:prstGeom>
          <a:noFill/>
        </p:spPr>
        <p:txBody>
          <a:bodyPr wrap="square" rtlCol="0">
            <a:spAutoFit/>
          </a:bodyPr>
          <a:lstStyle/>
          <a:p>
            <a:r>
              <a:rPr lang="zh-CN" altLang="en-US" sz="9600" dirty="0">
                <a:solidFill>
                  <a:srgbClr val="1F8E3B"/>
                </a:solidFill>
                <a:latin typeface="方正清刻本悦宋简体" panose="02000000000000000000" pitchFamily="2" charset="-122"/>
                <a:ea typeface="方正清刻本悦宋简体" panose="02000000000000000000" pitchFamily="2" charset="-122"/>
              </a:rPr>
              <a:t>趣</a:t>
            </a:r>
            <a:endParaRPr lang="zh-CN" altLang="en-US" sz="9600" dirty="0">
              <a:solidFill>
                <a:srgbClr val="1F8E3B"/>
              </a:solidFill>
              <a:latin typeface="方正清刻本悦宋简体" panose="02000000000000000000" pitchFamily="2" charset="-122"/>
              <a:ea typeface="方正清刻本悦宋简体" panose="02000000000000000000" pitchFamily="2" charset="-122"/>
            </a:endParaRPr>
          </a:p>
        </p:txBody>
      </p:sp>
      <p:sp>
        <p:nvSpPr>
          <p:cNvPr id="10" name="文本框 9"/>
          <p:cNvSpPr txBox="1"/>
          <p:nvPr/>
        </p:nvSpPr>
        <p:spPr>
          <a:xfrm>
            <a:off x="3142476" y="3123404"/>
            <a:ext cx="615553" cy="2510070"/>
          </a:xfrm>
          <a:prstGeom prst="rect">
            <a:avLst/>
          </a:prstGeom>
          <a:noFill/>
        </p:spPr>
        <p:txBody>
          <a:bodyPr vert="eaVert" wrap="square" rtlCol="0">
            <a:spAutoFit/>
          </a:bodyPr>
          <a:lstStyle/>
          <a:p>
            <a:r>
              <a:rPr lang="zh-CN" altLang="en-US" sz="1400" dirty="0">
                <a:latin typeface="楷体" panose="02010609060101010101" pitchFamily="49" charset="-122"/>
                <a:ea typeface="楷体" panose="02010609060101010101" pitchFamily="49" charset="-122"/>
              </a:rPr>
              <a:t>封面和内页所有素材均可自由编辑替换和移动</a:t>
            </a:r>
            <a:endParaRPr lang="zh-CN" altLang="en-US" sz="1400" dirty="0">
              <a:latin typeface="楷体" panose="02010609060101010101" pitchFamily="49" charset="-122"/>
              <a:ea typeface="楷体" panose="02010609060101010101" pitchFamily="49" charset="-122"/>
            </a:endParaRPr>
          </a:p>
        </p:txBody>
      </p:sp>
      <p:pic>
        <p:nvPicPr>
          <p:cNvPr id="12" name="图片 11"/>
          <p:cNvPicPr>
            <a:picLocks noChangeAspect="1"/>
          </p:cNvPicPr>
          <p:nvPr/>
        </p:nvPicPr>
        <p:blipFill>
          <a:blip r:embed="rId2" cstate="print">
            <a:duotone>
              <a:schemeClr val="accent6">
                <a:shade val="45000"/>
                <a:satMod val="135000"/>
              </a:schemeClr>
              <a:prstClr val="white"/>
            </a:duotone>
            <a:extLst>
              <a:ext uri="{BEBA8EAE-BF5A-486C-A8C5-ECC9F3942E4B}">
                <a14:imgProps xmlns:a14="http://schemas.microsoft.com/office/drawing/2010/main">
                  <a14:imgLayer r:embed="rId3">
                    <a14:imgEffect>
                      <a14:saturation sat="400000"/>
                    </a14:imgEffect>
                  </a14:imgLayer>
                </a14:imgProps>
              </a:ext>
              <a:ext uri="{28A0092B-C50C-407E-A947-70E740481C1C}">
                <a14:useLocalDpi xmlns:a14="http://schemas.microsoft.com/office/drawing/2010/main" val="0"/>
              </a:ext>
            </a:extLst>
          </a:blip>
          <a:stretch>
            <a:fillRect/>
          </a:stretch>
        </p:blipFill>
        <p:spPr>
          <a:xfrm>
            <a:off x="3114191" y="2175054"/>
            <a:ext cx="1351129" cy="840268"/>
          </a:xfrm>
          <a:prstGeom prst="rect">
            <a:avLst/>
          </a:prstGeom>
        </p:spPr>
      </p:pic>
      <p:pic>
        <p:nvPicPr>
          <p:cNvPr id="13" name="图片 12"/>
          <p:cNvPicPr>
            <a:picLocks noChangeAspect="1"/>
          </p:cNvPicPr>
          <p:nvPr/>
        </p:nvPicPr>
        <p:blipFill>
          <a:blip r:embed="rId4" cstate="print">
            <a:duotone>
              <a:schemeClr val="accent6">
                <a:shade val="45000"/>
                <a:satMod val="135000"/>
              </a:schemeClr>
              <a:prstClr val="white"/>
            </a:duotone>
            <a:extLst>
              <a:ext uri="{BEBA8EAE-BF5A-486C-A8C5-ECC9F3942E4B}">
                <a14:imgProps xmlns:a14="http://schemas.microsoft.com/office/drawing/2010/main">
                  <a14:imgLayer r:embed="rId5">
                    <a14:imgEffect>
                      <a14:saturation sat="400000"/>
                    </a14:imgEffect>
                  </a14:imgLayer>
                </a14:imgProps>
              </a:ext>
              <a:ext uri="{28A0092B-C50C-407E-A947-70E740481C1C}">
                <a14:useLocalDpi xmlns:a14="http://schemas.microsoft.com/office/drawing/2010/main" val="0"/>
              </a:ext>
            </a:extLst>
          </a:blip>
          <a:stretch>
            <a:fillRect/>
          </a:stretch>
        </p:blipFill>
        <p:spPr>
          <a:xfrm>
            <a:off x="3072821" y="2110499"/>
            <a:ext cx="635483" cy="395207"/>
          </a:xfrm>
          <a:prstGeom prst="rect">
            <a:avLst/>
          </a:prstGeom>
        </p:spPr>
      </p:pic>
      <p:pic>
        <p:nvPicPr>
          <p:cNvPr id="14" name="图片 13"/>
          <p:cNvPicPr>
            <a:picLocks noChangeAspect="1"/>
          </p:cNvPicPr>
          <p:nvPr/>
        </p:nvPicPr>
        <p:blipFill>
          <a:blip r:embed="rId6">
            <a:duotone>
              <a:schemeClr val="accent6">
                <a:shade val="45000"/>
                <a:satMod val="135000"/>
              </a:schemeClr>
              <a:prstClr val="white"/>
            </a:duotone>
            <a:extLst>
              <a:ext uri="{28A0092B-C50C-407E-A947-70E740481C1C}">
                <a14:useLocalDpi xmlns:a14="http://schemas.microsoft.com/office/drawing/2010/main" val="0"/>
              </a:ext>
            </a:extLst>
          </a:blip>
          <a:stretch>
            <a:fillRect/>
          </a:stretch>
        </p:blipFill>
        <p:spPr>
          <a:xfrm rot="16200000">
            <a:off x="3354097" y="2780188"/>
            <a:ext cx="175040" cy="424339"/>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 name="图片 37"/>
          <p:cNvPicPr>
            <a:picLocks noChangeAspect="1"/>
          </p:cNvPicPr>
          <p:nvPr/>
        </p:nvPicPr>
        <p:blipFill rotWithShape="1">
          <a:blip r:embed="rId1" cstate="print">
            <a:extLst>
              <a:ext uri="{28A0092B-C50C-407E-A947-70E740481C1C}">
                <a14:useLocalDpi xmlns:a14="http://schemas.microsoft.com/office/drawing/2010/main" val="0"/>
              </a:ext>
            </a:extLst>
          </a:blip>
          <a:srcRect t="1666" b="3611"/>
          <a:stretch>
            <a:fillRect/>
          </a:stretch>
        </p:blipFill>
        <p:spPr>
          <a:xfrm>
            <a:off x="-84588" y="0"/>
            <a:ext cx="12276588" cy="6858000"/>
          </a:xfrm>
          <a:prstGeom prst="rect">
            <a:avLst/>
          </a:prstGeom>
        </p:spPr>
      </p:pic>
      <p:grpSp>
        <p:nvGrpSpPr>
          <p:cNvPr id="21" name="组合 20"/>
          <p:cNvGrpSpPr/>
          <p:nvPr/>
        </p:nvGrpSpPr>
        <p:grpSpPr>
          <a:xfrm>
            <a:off x="2382751" y="1805791"/>
            <a:ext cx="3118889" cy="4149535"/>
            <a:chOff x="1995136" y="1893263"/>
            <a:chExt cx="3118889" cy="4149535"/>
          </a:xfrm>
        </p:grpSpPr>
        <p:grpSp>
          <p:nvGrpSpPr>
            <p:cNvPr id="22" name="组合 32"/>
            <p:cNvGrpSpPr/>
            <p:nvPr/>
          </p:nvGrpSpPr>
          <p:grpSpPr bwMode="auto">
            <a:xfrm>
              <a:off x="4360987" y="1895755"/>
              <a:ext cx="753038" cy="4147043"/>
              <a:chOff x="1233069" y="-812436"/>
              <a:chExt cx="826547" cy="5544989"/>
            </a:xfrm>
          </p:grpSpPr>
          <p:sp>
            <p:nvSpPr>
              <p:cNvPr id="35" name="TextBox 2"/>
              <p:cNvSpPr txBox="1">
                <a:spLocks noChangeArrowheads="1"/>
              </p:cNvSpPr>
              <p:nvPr/>
            </p:nvSpPr>
            <p:spPr bwMode="auto">
              <a:xfrm>
                <a:off x="1339362" y="0"/>
                <a:ext cx="720254" cy="4732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dirty="0">
                    <a:solidFill>
                      <a:schemeClr val="tx1">
                        <a:lumMod val="75000"/>
                        <a:lumOff val="25000"/>
                      </a:schemeClr>
                    </a:solidFill>
                    <a:latin typeface="楷体" panose="02010609060101010101" pitchFamily="49" charset="-122"/>
                    <a:ea typeface="楷体" panose="02010609060101010101" pitchFamily="49" charset="-122"/>
                  </a:rPr>
                  <a:t>单击此处添加标题</a:t>
                </a:r>
                <a:endParaRPr lang="zh-CN" altLang="en-US" dirty="0">
                  <a:solidFill>
                    <a:schemeClr val="tx1">
                      <a:lumMod val="75000"/>
                      <a:lumOff val="25000"/>
                    </a:schemeClr>
                  </a:solidFill>
                  <a:latin typeface="楷体" panose="02010609060101010101" pitchFamily="49" charset="-122"/>
                  <a:ea typeface="楷体" panose="02010609060101010101" pitchFamily="49" charset="-122"/>
                </a:endParaRPr>
              </a:p>
            </p:txBody>
          </p:sp>
          <p:sp>
            <p:nvSpPr>
              <p:cNvPr id="36" name="文本框 35"/>
              <p:cNvSpPr txBox="1">
                <a:spLocks noChangeArrowheads="1"/>
              </p:cNvSpPr>
              <p:nvPr/>
            </p:nvSpPr>
            <p:spPr bwMode="auto">
              <a:xfrm>
                <a:off x="1233069" y="-812436"/>
                <a:ext cx="720254" cy="6995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zh-CN" altLang="en-US" dirty="0">
                    <a:solidFill>
                      <a:schemeClr val="tx1">
                        <a:lumMod val="75000"/>
                        <a:lumOff val="25000"/>
                      </a:schemeClr>
                    </a:solidFill>
                    <a:latin typeface="楷体" panose="02010609060101010101" pitchFamily="49" charset="-122"/>
                    <a:ea typeface="楷体" panose="02010609060101010101" pitchFamily="49" charset="-122"/>
                  </a:rPr>
                  <a:t>壹</a:t>
                </a:r>
                <a:endParaRPr lang="zh-CN" altLang="en-US" dirty="0">
                  <a:solidFill>
                    <a:schemeClr val="tx1">
                      <a:lumMod val="75000"/>
                      <a:lumOff val="25000"/>
                    </a:schemeClr>
                  </a:solidFill>
                  <a:latin typeface="楷体" panose="02010609060101010101" pitchFamily="49" charset="-122"/>
                  <a:ea typeface="楷体" panose="02010609060101010101" pitchFamily="49" charset="-122"/>
                </a:endParaRPr>
              </a:p>
            </p:txBody>
          </p:sp>
          <p:sp>
            <p:nvSpPr>
              <p:cNvPr id="37" name="流程图: 联系 36"/>
              <p:cNvSpPr>
                <a:spLocks noChangeArrowheads="1"/>
              </p:cNvSpPr>
              <p:nvPr/>
            </p:nvSpPr>
            <p:spPr bwMode="auto">
              <a:xfrm>
                <a:off x="1546719" y="-127975"/>
                <a:ext cx="106293" cy="106293"/>
              </a:xfrm>
              <a:prstGeom prst="flowChartConnector">
                <a:avLst/>
              </a:prstGeom>
              <a:solidFill>
                <a:srgbClr val="1F8E3B"/>
              </a:solidFill>
              <a:ln>
                <a:noFill/>
              </a:ln>
              <a:extLst>
                <a:ext uri="{91240B29-F687-4F45-9708-019B960494DF}">
                  <a14:hiddenLine xmlns:a14="http://schemas.microsoft.com/office/drawing/2010/main" w="9525">
                    <a:solidFill>
                      <a:srgbClr val="000000"/>
                    </a:solidFill>
                    <a:rou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2000">
                  <a:solidFill>
                    <a:schemeClr val="tx1">
                      <a:lumMod val="75000"/>
                      <a:lumOff val="25000"/>
                    </a:schemeClr>
                  </a:solidFill>
                  <a:latin typeface="楷体" panose="02010609060101010101" pitchFamily="49" charset="-122"/>
                  <a:ea typeface="楷体" panose="02010609060101010101" pitchFamily="49" charset="-122"/>
                </a:endParaRPr>
              </a:p>
            </p:txBody>
          </p:sp>
        </p:grpSp>
        <p:grpSp>
          <p:nvGrpSpPr>
            <p:cNvPr id="23" name="组合 22"/>
            <p:cNvGrpSpPr/>
            <p:nvPr/>
          </p:nvGrpSpPr>
          <p:grpSpPr bwMode="auto">
            <a:xfrm>
              <a:off x="3593661" y="1895755"/>
              <a:ext cx="753038" cy="4147043"/>
              <a:chOff x="1233069" y="-812436"/>
              <a:chExt cx="826547" cy="5544988"/>
            </a:xfrm>
          </p:grpSpPr>
          <p:sp>
            <p:nvSpPr>
              <p:cNvPr id="32" name="TextBox 2"/>
              <p:cNvSpPr txBox="1">
                <a:spLocks noChangeArrowheads="1"/>
              </p:cNvSpPr>
              <p:nvPr/>
            </p:nvSpPr>
            <p:spPr bwMode="auto">
              <a:xfrm>
                <a:off x="1339362" y="0"/>
                <a:ext cx="720254" cy="4732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dirty="0">
                    <a:solidFill>
                      <a:schemeClr val="tx1">
                        <a:lumMod val="75000"/>
                        <a:lumOff val="25000"/>
                      </a:schemeClr>
                    </a:solidFill>
                    <a:latin typeface="楷体" panose="02010609060101010101" pitchFamily="49" charset="-122"/>
                    <a:ea typeface="楷体" panose="02010609060101010101" pitchFamily="49" charset="-122"/>
                  </a:rPr>
                  <a:t>单击此处添加标题</a:t>
                </a:r>
                <a:endParaRPr lang="zh-CN" altLang="en-US" dirty="0">
                  <a:solidFill>
                    <a:schemeClr val="tx1">
                      <a:lumMod val="75000"/>
                      <a:lumOff val="25000"/>
                    </a:schemeClr>
                  </a:solidFill>
                  <a:latin typeface="楷体" panose="02010609060101010101" pitchFamily="49" charset="-122"/>
                  <a:ea typeface="楷体" panose="02010609060101010101" pitchFamily="49" charset="-122"/>
                </a:endParaRPr>
              </a:p>
            </p:txBody>
          </p:sp>
          <p:sp>
            <p:nvSpPr>
              <p:cNvPr id="33" name="文本框 32"/>
              <p:cNvSpPr txBox="1">
                <a:spLocks noChangeArrowheads="1"/>
              </p:cNvSpPr>
              <p:nvPr/>
            </p:nvSpPr>
            <p:spPr bwMode="auto">
              <a:xfrm>
                <a:off x="1233069" y="-812436"/>
                <a:ext cx="720254" cy="6995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zh-CN" altLang="en-US" dirty="0">
                    <a:solidFill>
                      <a:schemeClr val="tx1">
                        <a:lumMod val="75000"/>
                        <a:lumOff val="25000"/>
                      </a:schemeClr>
                    </a:solidFill>
                    <a:latin typeface="楷体" panose="02010609060101010101" pitchFamily="49" charset="-122"/>
                    <a:ea typeface="楷体" panose="02010609060101010101" pitchFamily="49" charset="-122"/>
                  </a:rPr>
                  <a:t>贰</a:t>
                </a:r>
                <a:endParaRPr lang="zh-CN" altLang="en-US" dirty="0">
                  <a:solidFill>
                    <a:schemeClr val="tx1">
                      <a:lumMod val="75000"/>
                      <a:lumOff val="25000"/>
                    </a:schemeClr>
                  </a:solidFill>
                  <a:latin typeface="楷体" panose="02010609060101010101" pitchFamily="49" charset="-122"/>
                  <a:ea typeface="楷体" panose="02010609060101010101" pitchFamily="49" charset="-122"/>
                </a:endParaRPr>
              </a:p>
            </p:txBody>
          </p:sp>
          <p:sp>
            <p:nvSpPr>
              <p:cNvPr id="34" name="流程图: 联系 36"/>
              <p:cNvSpPr>
                <a:spLocks noChangeArrowheads="1"/>
              </p:cNvSpPr>
              <p:nvPr/>
            </p:nvSpPr>
            <p:spPr bwMode="auto">
              <a:xfrm>
                <a:off x="1546719" y="-127975"/>
                <a:ext cx="106293" cy="106293"/>
              </a:xfrm>
              <a:prstGeom prst="flowChartConnector">
                <a:avLst/>
              </a:prstGeom>
              <a:solidFill>
                <a:srgbClr val="1F8E3B"/>
              </a:solidFill>
              <a:ln>
                <a:noFill/>
              </a:ln>
              <a:extLst>
                <a:ext uri="{91240B29-F687-4F45-9708-019B960494DF}">
                  <a14:hiddenLine xmlns:a14="http://schemas.microsoft.com/office/drawing/2010/main" w="9525">
                    <a:solidFill>
                      <a:srgbClr val="000000"/>
                    </a:solidFill>
                    <a:rou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2000">
                  <a:solidFill>
                    <a:schemeClr val="tx1">
                      <a:lumMod val="75000"/>
                      <a:lumOff val="25000"/>
                    </a:schemeClr>
                  </a:solidFill>
                  <a:latin typeface="楷体" panose="02010609060101010101" pitchFamily="49" charset="-122"/>
                  <a:ea typeface="楷体" panose="02010609060101010101" pitchFamily="49" charset="-122"/>
                </a:endParaRPr>
              </a:p>
            </p:txBody>
          </p:sp>
        </p:grpSp>
        <p:grpSp>
          <p:nvGrpSpPr>
            <p:cNvPr id="24" name="组合 32"/>
            <p:cNvGrpSpPr/>
            <p:nvPr/>
          </p:nvGrpSpPr>
          <p:grpSpPr bwMode="auto">
            <a:xfrm>
              <a:off x="2818123" y="1893263"/>
              <a:ext cx="753038" cy="4147043"/>
              <a:chOff x="1233069" y="-812436"/>
              <a:chExt cx="826547" cy="5544988"/>
            </a:xfrm>
          </p:grpSpPr>
          <p:sp>
            <p:nvSpPr>
              <p:cNvPr id="29" name="TextBox 2"/>
              <p:cNvSpPr txBox="1">
                <a:spLocks noChangeArrowheads="1"/>
              </p:cNvSpPr>
              <p:nvPr/>
            </p:nvSpPr>
            <p:spPr bwMode="auto">
              <a:xfrm>
                <a:off x="1339362" y="0"/>
                <a:ext cx="720254" cy="4732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dirty="0">
                    <a:solidFill>
                      <a:schemeClr val="tx1">
                        <a:lumMod val="75000"/>
                        <a:lumOff val="25000"/>
                      </a:schemeClr>
                    </a:solidFill>
                    <a:latin typeface="楷体" panose="02010609060101010101" pitchFamily="49" charset="-122"/>
                    <a:ea typeface="楷体" panose="02010609060101010101" pitchFamily="49" charset="-122"/>
                  </a:rPr>
                  <a:t>单击此处添加标题</a:t>
                </a:r>
                <a:endParaRPr lang="zh-CN" altLang="en-US" dirty="0">
                  <a:solidFill>
                    <a:schemeClr val="tx1">
                      <a:lumMod val="75000"/>
                      <a:lumOff val="25000"/>
                    </a:schemeClr>
                  </a:solidFill>
                  <a:latin typeface="楷体" panose="02010609060101010101" pitchFamily="49" charset="-122"/>
                  <a:ea typeface="楷体" panose="02010609060101010101" pitchFamily="49" charset="-122"/>
                </a:endParaRPr>
              </a:p>
            </p:txBody>
          </p:sp>
          <p:sp>
            <p:nvSpPr>
              <p:cNvPr id="30" name="文本框 34"/>
              <p:cNvSpPr txBox="1">
                <a:spLocks noChangeArrowheads="1"/>
              </p:cNvSpPr>
              <p:nvPr/>
            </p:nvSpPr>
            <p:spPr bwMode="auto">
              <a:xfrm>
                <a:off x="1233069" y="-812436"/>
                <a:ext cx="720254" cy="6995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zh-CN" altLang="en-US" dirty="0">
                    <a:solidFill>
                      <a:schemeClr val="tx1">
                        <a:lumMod val="75000"/>
                        <a:lumOff val="25000"/>
                      </a:schemeClr>
                    </a:solidFill>
                    <a:latin typeface="楷体" panose="02010609060101010101" pitchFamily="49" charset="-122"/>
                    <a:ea typeface="楷体" panose="02010609060101010101" pitchFamily="49" charset="-122"/>
                  </a:rPr>
                  <a:t>叁</a:t>
                </a:r>
                <a:endParaRPr lang="zh-CN" altLang="en-US" dirty="0">
                  <a:solidFill>
                    <a:schemeClr val="tx1">
                      <a:lumMod val="75000"/>
                      <a:lumOff val="25000"/>
                    </a:schemeClr>
                  </a:solidFill>
                  <a:latin typeface="楷体" panose="02010609060101010101" pitchFamily="49" charset="-122"/>
                  <a:ea typeface="楷体" panose="02010609060101010101" pitchFamily="49" charset="-122"/>
                </a:endParaRPr>
              </a:p>
            </p:txBody>
          </p:sp>
          <p:sp>
            <p:nvSpPr>
              <p:cNvPr id="31" name="流程图: 联系 36"/>
              <p:cNvSpPr>
                <a:spLocks noChangeArrowheads="1"/>
              </p:cNvSpPr>
              <p:nvPr/>
            </p:nvSpPr>
            <p:spPr bwMode="auto">
              <a:xfrm>
                <a:off x="1546719" y="-127975"/>
                <a:ext cx="106293" cy="106293"/>
              </a:xfrm>
              <a:prstGeom prst="flowChartConnector">
                <a:avLst/>
              </a:prstGeom>
              <a:solidFill>
                <a:srgbClr val="1F8E3B"/>
              </a:solidFill>
              <a:ln>
                <a:noFill/>
              </a:ln>
              <a:extLst>
                <a:ext uri="{91240B29-F687-4F45-9708-019B960494DF}">
                  <a14:hiddenLine xmlns:a14="http://schemas.microsoft.com/office/drawing/2010/main" w="9525">
                    <a:solidFill>
                      <a:srgbClr val="000000"/>
                    </a:solidFill>
                    <a:rou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2000">
                  <a:solidFill>
                    <a:schemeClr val="tx1">
                      <a:lumMod val="75000"/>
                      <a:lumOff val="25000"/>
                    </a:schemeClr>
                  </a:solidFill>
                  <a:latin typeface="楷体" panose="02010609060101010101" pitchFamily="49" charset="-122"/>
                  <a:ea typeface="楷体" panose="02010609060101010101" pitchFamily="49" charset="-122"/>
                </a:endParaRPr>
              </a:p>
            </p:txBody>
          </p:sp>
        </p:grpSp>
        <p:grpSp>
          <p:nvGrpSpPr>
            <p:cNvPr id="25" name="组合 32"/>
            <p:cNvGrpSpPr/>
            <p:nvPr/>
          </p:nvGrpSpPr>
          <p:grpSpPr bwMode="auto">
            <a:xfrm>
              <a:off x="1995136" y="1893263"/>
              <a:ext cx="753038" cy="4147043"/>
              <a:chOff x="1233069" y="-812436"/>
              <a:chExt cx="826547" cy="5544988"/>
            </a:xfrm>
          </p:grpSpPr>
          <p:sp>
            <p:nvSpPr>
              <p:cNvPr id="26" name="TextBox 2"/>
              <p:cNvSpPr txBox="1">
                <a:spLocks noChangeArrowheads="1"/>
              </p:cNvSpPr>
              <p:nvPr/>
            </p:nvSpPr>
            <p:spPr bwMode="auto">
              <a:xfrm>
                <a:off x="1339362" y="0"/>
                <a:ext cx="720254" cy="4732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dirty="0">
                    <a:solidFill>
                      <a:schemeClr val="tx1">
                        <a:lumMod val="75000"/>
                        <a:lumOff val="25000"/>
                      </a:schemeClr>
                    </a:solidFill>
                    <a:latin typeface="楷体" panose="02010609060101010101" pitchFamily="49" charset="-122"/>
                    <a:ea typeface="楷体" panose="02010609060101010101" pitchFamily="49" charset="-122"/>
                  </a:rPr>
                  <a:t>单击此处添加标题</a:t>
                </a:r>
                <a:endParaRPr lang="zh-CN" altLang="en-US" dirty="0">
                  <a:solidFill>
                    <a:schemeClr val="tx1">
                      <a:lumMod val="75000"/>
                      <a:lumOff val="25000"/>
                    </a:schemeClr>
                  </a:solidFill>
                  <a:latin typeface="楷体" panose="02010609060101010101" pitchFamily="49" charset="-122"/>
                  <a:ea typeface="楷体" panose="02010609060101010101" pitchFamily="49" charset="-122"/>
                </a:endParaRPr>
              </a:p>
            </p:txBody>
          </p:sp>
          <p:sp>
            <p:nvSpPr>
              <p:cNvPr id="27" name="文本框 34"/>
              <p:cNvSpPr txBox="1">
                <a:spLocks noChangeArrowheads="1"/>
              </p:cNvSpPr>
              <p:nvPr/>
            </p:nvSpPr>
            <p:spPr bwMode="auto">
              <a:xfrm>
                <a:off x="1233069" y="-812436"/>
                <a:ext cx="720254" cy="6995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zh-CN" altLang="en-US" dirty="0">
                    <a:solidFill>
                      <a:schemeClr val="tx1">
                        <a:lumMod val="75000"/>
                        <a:lumOff val="25000"/>
                      </a:schemeClr>
                    </a:solidFill>
                    <a:latin typeface="楷体" panose="02010609060101010101" pitchFamily="49" charset="-122"/>
                    <a:ea typeface="楷体" panose="02010609060101010101" pitchFamily="49" charset="-122"/>
                  </a:rPr>
                  <a:t>肆</a:t>
                </a:r>
                <a:endParaRPr lang="zh-CN" altLang="en-US" dirty="0">
                  <a:solidFill>
                    <a:schemeClr val="tx1">
                      <a:lumMod val="75000"/>
                      <a:lumOff val="25000"/>
                    </a:schemeClr>
                  </a:solidFill>
                  <a:latin typeface="楷体" panose="02010609060101010101" pitchFamily="49" charset="-122"/>
                  <a:ea typeface="楷体" panose="02010609060101010101" pitchFamily="49" charset="-122"/>
                </a:endParaRPr>
              </a:p>
            </p:txBody>
          </p:sp>
          <p:sp>
            <p:nvSpPr>
              <p:cNvPr id="28" name="流程图: 联系 36"/>
              <p:cNvSpPr>
                <a:spLocks noChangeArrowheads="1"/>
              </p:cNvSpPr>
              <p:nvPr/>
            </p:nvSpPr>
            <p:spPr bwMode="auto">
              <a:xfrm>
                <a:off x="1546719" y="-127975"/>
                <a:ext cx="106293" cy="106293"/>
              </a:xfrm>
              <a:prstGeom prst="flowChartConnector">
                <a:avLst/>
              </a:prstGeom>
              <a:solidFill>
                <a:srgbClr val="1F8E3B"/>
              </a:solidFill>
              <a:ln>
                <a:noFill/>
              </a:ln>
              <a:extLst>
                <a:ext uri="{91240B29-F687-4F45-9708-019B960494DF}">
                  <a14:hiddenLine xmlns:a14="http://schemas.microsoft.com/office/drawing/2010/main" w="9525">
                    <a:solidFill>
                      <a:srgbClr val="000000"/>
                    </a:solidFill>
                    <a:rou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2000">
                  <a:solidFill>
                    <a:schemeClr val="tx1">
                      <a:lumMod val="75000"/>
                      <a:lumOff val="25000"/>
                    </a:schemeClr>
                  </a:solidFill>
                  <a:latin typeface="楷体" panose="02010609060101010101" pitchFamily="49" charset="-122"/>
                  <a:ea typeface="楷体" panose="02010609060101010101" pitchFamily="49" charset="-122"/>
                </a:endParaRPr>
              </a:p>
            </p:txBody>
          </p:sp>
        </p:grpSp>
      </p:grpSp>
      <p:grpSp>
        <p:nvGrpSpPr>
          <p:cNvPr id="39" name="组合 38"/>
          <p:cNvGrpSpPr/>
          <p:nvPr/>
        </p:nvGrpSpPr>
        <p:grpSpPr>
          <a:xfrm>
            <a:off x="357999" y="313752"/>
            <a:ext cx="2761200" cy="2213951"/>
            <a:chOff x="1625174" y="1709615"/>
            <a:chExt cx="2108446" cy="1690569"/>
          </a:xfrm>
        </p:grpSpPr>
        <p:grpSp>
          <p:nvGrpSpPr>
            <p:cNvPr id="40" name="组合 39"/>
            <p:cNvGrpSpPr/>
            <p:nvPr/>
          </p:nvGrpSpPr>
          <p:grpSpPr>
            <a:xfrm>
              <a:off x="1657557" y="1709615"/>
              <a:ext cx="1132956" cy="916570"/>
              <a:chOff x="2004942" y="1637175"/>
              <a:chExt cx="543052" cy="439333"/>
            </a:xfrm>
          </p:grpSpPr>
          <p:sp>
            <p:nvSpPr>
              <p:cNvPr id="46" name="椭圆 45"/>
              <p:cNvSpPr/>
              <p:nvPr/>
            </p:nvSpPr>
            <p:spPr>
              <a:xfrm>
                <a:off x="2006455" y="1647966"/>
                <a:ext cx="416513" cy="391388"/>
              </a:xfrm>
              <a:prstGeom prst="ellipse">
                <a:avLst/>
              </a:prstGeom>
              <a:solidFill>
                <a:srgbClr val="1F8E3B"/>
              </a:solidFill>
              <a:ln>
                <a:solidFill>
                  <a:srgbClr val="5B882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dirty="0"/>
              </a:p>
            </p:txBody>
          </p:sp>
          <p:sp>
            <p:nvSpPr>
              <p:cNvPr id="47" name="文本框 46"/>
              <p:cNvSpPr txBox="1"/>
              <p:nvPr/>
            </p:nvSpPr>
            <p:spPr>
              <a:xfrm>
                <a:off x="2004942" y="1637175"/>
                <a:ext cx="543052" cy="439333"/>
              </a:xfrm>
              <a:prstGeom prst="rect">
                <a:avLst/>
              </a:prstGeom>
              <a:noFill/>
            </p:spPr>
            <p:txBody>
              <a:bodyPr wrap="square" rtlCol="0">
                <a:spAutoFit/>
              </a:bodyPr>
              <a:lstStyle/>
              <a:p>
                <a:r>
                  <a:rPr lang="zh-CN" altLang="en-US" sz="7200" dirty="0" smtClean="0">
                    <a:solidFill>
                      <a:srgbClr val="FFFFFF"/>
                    </a:solidFill>
                    <a:latin typeface="方正清刻本悦宋简体" panose="02000000000000000000" pitchFamily="2" charset="-122"/>
                    <a:ea typeface="方正清刻本悦宋简体" panose="02000000000000000000" pitchFamily="2" charset="-122"/>
                  </a:rPr>
                  <a:t>目</a:t>
                </a:r>
                <a:endParaRPr lang="zh-CN" altLang="en-US" sz="7200" dirty="0">
                  <a:solidFill>
                    <a:srgbClr val="FFFFFF"/>
                  </a:solidFill>
                  <a:latin typeface="方正清刻本悦宋简体" panose="02000000000000000000" pitchFamily="2" charset="-122"/>
                  <a:ea typeface="方正清刻本悦宋简体" panose="02000000000000000000" pitchFamily="2" charset="-122"/>
                </a:endParaRPr>
              </a:p>
            </p:txBody>
          </p:sp>
        </p:grpSp>
        <p:sp>
          <p:nvSpPr>
            <p:cNvPr id="41" name="文本框 40"/>
            <p:cNvSpPr txBox="1"/>
            <p:nvPr/>
          </p:nvSpPr>
          <p:spPr>
            <a:xfrm>
              <a:off x="1625174" y="2554121"/>
              <a:ext cx="1509364" cy="846063"/>
            </a:xfrm>
            <a:prstGeom prst="rect">
              <a:avLst/>
            </a:prstGeom>
            <a:noFill/>
          </p:spPr>
          <p:txBody>
            <a:bodyPr wrap="square" rtlCol="0">
              <a:spAutoFit/>
            </a:bodyPr>
            <a:lstStyle/>
            <a:p>
              <a:r>
                <a:rPr lang="zh-CN" altLang="en-US" sz="6600" dirty="0" smtClean="0">
                  <a:solidFill>
                    <a:srgbClr val="1F8E3B"/>
                  </a:solidFill>
                  <a:latin typeface="方正清刻本悦宋简体" panose="02000000000000000000" pitchFamily="2" charset="-122"/>
                  <a:ea typeface="方正清刻本悦宋简体" panose="02000000000000000000" pitchFamily="2" charset="-122"/>
                </a:rPr>
                <a:t>录</a:t>
              </a:r>
              <a:endParaRPr lang="zh-CN" altLang="en-US" sz="6600" dirty="0">
                <a:solidFill>
                  <a:srgbClr val="1F8E3B"/>
                </a:solidFill>
                <a:latin typeface="方正清刻本悦宋简体" panose="02000000000000000000" pitchFamily="2" charset="-122"/>
                <a:ea typeface="方正清刻本悦宋简体" panose="02000000000000000000" pitchFamily="2" charset="-122"/>
              </a:endParaRPr>
            </a:p>
          </p:txBody>
        </p:sp>
        <p:pic>
          <p:nvPicPr>
            <p:cNvPr id="43" name="图片 42"/>
            <p:cNvPicPr>
              <a:picLocks noChangeAspect="1"/>
            </p:cNvPicPr>
            <p:nvPr/>
          </p:nvPicPr>
          <p:blipFill>
            <a:blip r:embed="rId2">
              <a:duotone>
                <a:schemeClr val="accent6">
                  <a:shade val="45000"/>
                  <a:satMod val="135000"/>
                </a:schemeClr>
                <a:prstClr val="white"/>
              </a:duotone>
              <a:extLst>
                <a:ext uri="{28A0092B-C50C-407E-A947-70E740481C1C}">
                  <a14:useLocalDpi xmlns:a14="http://schemas.microsoft.com/office/drawing/2010/main" val="0"/>
                </a:ext>
              </a:extLst>
            </a:blip>
            <a:stretch>
              <a:fillRect/>
            </a:stretch>
          </p:blipFill>
          <p:spPr>
            <a:xfrm rot="16200000">
              <a:off x="2864310" y="2473151"/>
              <a:ext cx="133660" cy="324024"/>
            </a:xfrm>
            <a:prstGeom prst="rect">
              <a:avLst/>
            </a:prstGeom>
          </p:spPr>
        </p:pic>
        <p:pic>
          <p:nvPicPr>
            <p:cNvPr id="44" name="图片 43"/>
            <p:cNvPicPr>
              <a:picLocks noChangeAspect="1"/>
            </p:cNvPicPr>
            <p:nvPr/>
          </p:nvPicPr>
          <p:blipFill>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saturation sat="400000"/>
                      </a14:imgEffect>
                    </a14:imgLayer>
                  </a14:imgProps>
                </a:ext>
                <a:ext uri="{28A0092B-C50C-407E-A947-70E740481C1C}">
                  <a14:useLocalDpi xmlns:a14="http://schemas.microsoft.com/office/drawing/2010/main" val="0"/>
                </a:ext>
              </a:extLst>
            </a:blip>
            <a:stretch>
              <a:fillRect/>
            </a:stretch>
          </p:blipFill>
          <p:spPr>
            <a:xfrm>
              <a:off x="2701901" y="2011072"/>
              <a:ext cx="1031719" cy="641627"/>
            </a:xfrm>
            <a:prstGeom prst="rect">
              <a:avLst/>
            </a:prstGeom>
          </p:spPr>
        </p:pic>
        <p:pic>
          <p:nvPicPr>
            <p:cNvPr id="45" name="图片 44"/>
            <p:cNvPicPr>
              <a:picLocks noChangeAspect="1"/>
            </p:cNvPicPr>
            <p:nvPr/>
          </p:nvPicPr>
          <p:blipFill>
            <a:blip r:embed="rId5" cstate="print">
              <a:duotone>
                <a:schemeClr val="accent6">
                  <a:shade val="45000"/>
                  <a:satMod val="135000"/>
                </a:schemeClr>
                <a:prstClr val="white"/>
              </a:duotone>
              <a:extLst>
                <a:ext uri="{BEBA8EAE-BF5A-486C-A8C5-ECC9F3942E4B}">
                  <a14:imgProps xmlns:a14="http://schemas.microsoft.com/office/drawing/2010/main">
                    <a14:imgLayer r:embed="rId6">
                      <a14:imgEffect>
                        <a14:saturation sat="400000"/>
                      </a14:imgEffect>
                    </a14:imgLayer>
                  </a14:imgProps>
                </a:ext>
                <a:ext uri="{28A0092B-C50C-407E-A947-70E740481C1C}">
                  <a14:useLocalDpi xmlns:a14="http://schemas.microsoft.com/office/drawing/2010/main" val="0"/>
                </a:ext>
              </a:extLst>
            </a:blip>
            <a:stretch>
              <a:fillRect/>
            </a:stretch>
          </p:blipFill>
          <p:spPr>
            <a:xfrm>
              <a:off x="2670311" y="1961778"/>
              <a:ext cx="485253" cy="301779"/>
            </a:xfrm>
            <a:prstGeom prst="rect">
              <a:avLst/>
            </a:prstGeom>
          </p:spPr>
        </p:pic>
      </p:gr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p:cNvPicPr>
            <a:picLocks noChangeAspect="1"/>
          </p:cNvPicPr>
          <p:nvPr/>
        </p:nvPicPr>
        <p:blipFill rotWithShape="1">
          <a:blip r:embed="rId1" cstate="print">
            <a:extLst>
              <a:ext uri="{28A0092B-C50C-407E-A947-70E740481C1C}">
                <a14:useLocalDpi xmlns:a14="http://schemas.microsoft.com/office/drawing/2010/main" val="0"/>
              </a:ext>
            </a:extLst>
          </a:blip>
          <a:srcRect t="1666" b="3611"/>
          <a:stretch>
            <a:fillRect/>
          </a:stretch>
        </p:blipFill>
        <p:spPr>
          <a:xfrm>
            <a:off x="-84588" y="0"/>
            <a:ext cx="12276588" cy="6858000"/>
          </a:xfrm>
          <a:prstGeom prst="rect">
            <a:avLst/>
          </a:prstGeom>
        </p:spPr>
      </p:pic>
      <p:grpSp>
        <p:nvGrpSpPr>
          <p:cNvPr id="11" name="Group 7"/>
          <p:cNvGrpSpPr/>
          <p:nvPr/>
        </p:nvGrpSpPr>
        <p:grpSpPr bwMode="auto">
          <a:xfrm>
            <a:off x="2870751" y="2418910"/>
            <a:ext cx="1812365" cy="1485173"/>
            <a:chOff x="1139" y="1866"/>
            <a:chExt cx="995" cy="884"/>
          </a:xfrm>
        </p:grpSpPr>
        <p:pic>
          <p:nvPicPr>
            <p:cNvPr id="12" name="Picture 3" descr="C:\Users\Administrator\Desktop\9.png"/>
            <p:cNvPicPr>
              <a:picLocks noChangeAspect="1" noChangeArrowheads="1"/>
            </p:cNvPicPr>
            <p:nvPr/>
          </p:nvPicPr>
          <p:blipFill>
            <a:blip r:embed="rId2"/>
            <a:srcRect/>
            <a:stretch>
              <a:fillRect/>
            </a:stretch>
          </p:blipFill>
          <p:spPr bwMode="auto">
            <a:xfrm>
              <a:off x="1139" y="1866"/>
              <a:ext cx="995" cy="884"/>
            </a:xfrm>
            <a:prstGeom prst="rect">
              <a:avLst/>
            </a:prstGeom>
            <a:noFill/>
            <a:ln w="9525">
              <a:noFill/>
              <a:miter lim="800000"/>
              <a:headEnd/>
              <a:tailEnd/>
            </a:ln>
          </p:spPr>
        </p:pic>
        <p:sp>
          <p:nvSpPr>
            <p:cNvPr id="20" name="TextBox 16"/>
            <p:cNvSpPr txBox="1"/>
            <p:nvPr/>
          </p:nvSpPr>
          <p:spPr>
            <a:xfrm>
              <a:off x="1300" y="1866"/>
              <a:ext cx="608" cy="714"/>
            </a:xfrm>
            <a:prstGeom prst="rect">
              <a:avLst/>
            </a:prstGeom>
            <a:noFill/>
          </p:spPr>
          <p:txBody>
            <a:bodyPr wrap="none">
              <a:spAutoFit/>
            </a:bodyPr>
            <a:lstStyle/>
            <a:p>
              <a:pPr>
                <a:defRPr/>
              </a:pPr>
              <a:r>
                <a:rPr lang="zh-CN" altLang="en-US" sz="7200" dirty="0">
                  <a:solidFill>
                    <a:schemeClr val="bg1"/>
                  </a:solidFill>
                  <a:latin typeface="方正舒体" panose="02010601030101010101" pitchFamily="2" charset="-122"/>
                  <a:ea typeface="方正舒体" panose="02010601030101010101" pitchFamily="2" charset="-122"/>
                </a:rPr>
                <a:t>壹</a:t>
              </a:r>
              <a:endParaRPr lang="zh-CN" altLang="en-US" sz="7200" dirty="0">
                <a:solidFill>
                  <a:schemeClr val="bg1"/>
                </a:solidFill>
                <a:latin typeface="方正舒体" panose="02010601030101010101" pitchFamily="2" charset="-122"/>
                <a:ea typeface="方正舒体" panose="02010601030101010101" pitchFamily="2" charset="-122"/>
              </a:endParaRPr>
            </a:p>
          </p:txBody>
        </p:sp>
      </p:grpSp>
      <p:grpSp>
        <p:nvGrpSpPr>
          <p:cNvPr id="21" name="组合 20"/>
          <p:cNvGrpSpPr/>
          <p:nvPr/>
        </p:nvGrpSpPr>
        <p:grpSpPr>
          <a:xfrm>
            <a:off x="-84588" y="3614601"/>
            <a:ext cx="6555855" cy="1703739"/>
            <a:chOff x="2094557" y="2175699"/>
            <a:chExt cx="6555855" cy="1703739"/>
          </a:xfrm>
        </p:grpSpPr>
        <p:pic>
          <p:nvPicPr>
            <p:cNvPr id="22" name="图片 2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94557" y="2175699"/>
              <a:ext cx="2328901" cy="1703739"/>
            </a:xfrm>
            <a:prstGeom prst="rect">
              <a:avLst/>
            </a:prstGeom>
          </p:spPr>
        </p:pic>
        <p:grpSp>
          <p:nvGrpSpPr>
            <p:cNvPr id="23" name="组合 22"/>
            <p:cNvGrpSpPr/>
            <p:nvPr/>
          </p:nvGrpSpPr>
          <p:grpSpPr>
            <a:xfrm>
              <a:off x="3931978" y="2465181"/>
              <a:ext cx="4718434" cy="1303338"/>
              <a:chOff x="1038507" y="3171109"/>
              <a:chExt cx="4718434" cy="1303338"/>
            </a:xfrm>
          </p:grpSpPr>
          <p:sp>
            <p:nvSpPr>
              <p:cNvPr id="24" name="TextBox 2"/>
              <p:cNvSpPr txBox="1">
                <a:spLocks noChangeArrowheads="1"/>
              </p:cNvSpPr>
              <p:nvPr/>
            </p:nvSpPr>
            <p:spPr bwMode="auto">
              <a:xfrm>
                <a:off x="1038507" y="3171109"/>
                <a:ext cx="4718434" cy="769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sz="4400" dirty="0">
                    <a:solidFill>
                      <a:schemeClr val="tx1">
                        <a:lumMod val="85000"/>
                        <a:lumOff val="15000"/>
                      </a:schemeClr>
                    </a:solidFill>
                    <a:latin typeface="楷体" panose="02010609060101010101" pitchFamily="49" charset="-122"/>
                    <a:ea typeface="楷体" panose="02010609060101010101" pitchFamily="49" charset="-122"/>
                  </a:rPr>
                  <a:t>单击此处添加标题</a:t>
                </a:r>
                <a:endParaRPr lang="zh-CN" altLang="en-US" sz="4400" dirty="0">
                  <a:solidFill>
                    <a:schemeClr val="tx1">
                      <a:lumMod val="85000"/>
                      <a:lumOff val="15000"/>
                    </a:schemeClr>
                  </a:solidFill>
                  <a:latin typeface="楷体" panose="02010609060101010101" pitchFamily="49" charset="-122"/>
                  <a:ea typeface="楷体" panose="02010609060101010101" pitchFamily="49" charset="-122"/>
                </a:endParaRPr>
              </a:p>
            </p:txBody>
          </p:sp>
          <p:sp>
            <p:nvSpPr>
              <p:cNvPr id="25" name="文本框 1"/>
              <p:cNvSpPr txBox="1">
                <a:spLocks noChangeArrowheads="1"/>
              </p:cNvSpPr>
              <p:nvPr/>
            </p:nvSpPr>
            <p:spPr bwMode="auto">
              <a:xfrm>
                <a:off x="1330607" y="3828334"/>
                <a:ext cx="4097337"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zh-CN" altLang="en-US" dirty="0">
                    <a:solidFill>
                      <a:schemeClr val="tx1">
                        <a:lumMod val="85000"/>
                        <a:lumOff val="15000"/>
                      </a:schemeClr>
                    </a:solidFill>
                    <a:latin typeface="楷体" panose="02010609060101010101" pitchFamily="49" charset="-122"/>
                    <a:ea typeface="楷体" panose="02010609060101010101" pitchFamily="49" charset="-122"/>
                  </a:rPr>
                  <a:t>单击此处编辑您要的内容，建议您在展示时采用微软雅黑字体</a:t>
                </a:r>
                <a:endParaRPr lang="zh-CN" altLang="en-US" dirty="0">
                  <a:solidFill>
                    <a:schemeClr val="tx1">
                      <a:lumMod val="85000"/>
                      <a:lumOff val="15000"/>
                    </a:schemeClr>
                  </a:solidFill>
                  <a:latin typeface="楷体" panose="02010609060101010101" pitchFamily="49" charset="-122"/>
                  <a:ea typeface="楷体" panose="02010609060101010101" pitchFamily="49" charset="-122"/>
                </a:endParaRPr>
              </a:p>
            </p:txBody>
          </p:sp>
        </p:grpSp>
      </p:grpSp>
    </p:spTree>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2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组合 17"/>
          <p:cNvGrpSpPr/>
          <p:nvPr/>
        </p:nvGrpSpPr>
        <p:grpSpPr>
          <a:xfrm>
            <a:off x="281514" y="271643"/>
            <a:ext cx="3578499" cy="705570"/>
            <a:chOff x="193779" y="40265"/>
            <a:chExt cx="5750451" cy="1133812"/>
          </a:xfrm>
        </p:grpSpPr>
        <p:pic>
          <p:nvPicPr>
            <p:cNvPr id="19" name="Picture 9" descr="F:\ppt素材\图标\我收集的图标\字体\3.png"/>
            <p:cNvPicPr>
              <a:picLocks noChangeAspect="1" noChangeArrowheads="1"/>
            </p:cNvPicPr>
            <p:nvPr/>
          </p:nvPicPr>
          <p:blipFill>
            <a:blip r:embed="rId1">
              <a:duotone>
                <a:prstClr val="black"/>
                <a:schemeClr val="accent3">
                  <a:tint val="45000"/>
                  <a:satMod val="400000"/>
                </a:schemeClr>
              </a:duotone>
            </a:blip>
            <a:srcRect/>
            <a:stretch>
              <a:fillRect/>
            </a:stretch>
          </p:blipFill>
          <p:spPr bwMode="auto">
            <a:xfrm rot="5400000">
              <a:off x="2784536" y="-1985618"/>
              <a:ext cx="793656" cy="5525733"/>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6" descr="F:\超棒ppt模板\中国风\中国风物件\maobi.png"/>
            <p:cNvPicPr>
              <a:picLocks noChangeAspect="1" noChangeArrowheads="1"/>
            </p:cNvPicPr>
            <p:nvPr/>
          </p:nvPicPr>
          <p:blipFill>
            <a:blip r:embed="rId2" cstate="email">
              <a:duotone>
                <a:prstClr val="black"/>
                <a:schemeClr val="accent3">
                  <a:tint val="45000"/>
                  <a:satMod val="400000"/>
                </a:schemeClr>
              </a:duotone>
            </a:blip>
            <a:srcRect/>
            <a:stretch>
              <a:fillRect/>
            </a:stretch>
          </p:blipFill>
          <p:spPr bwMode="auto">
            <a:xfrm>
              <a:off x="193779" y="40265"/>
              <a:ext cx="985348" cy="985348"/>
            </a:xfrm>
            <a:prstGeom prst="rect">
              <a:avLst/>
            </a:prstGeom>
            <a:noFill/>
            <a:extLst>
              <a:ext uri="{909E8E84-426E-40DD-AFC4-6F175D3DCCD1}">
                <a14:hiddenFill xmlns:a14="http://schemas.microsoft.com/office/drawing/2010/main">
                  <a:solidFill>
                    <a:srgbClr val="FFFFFF"/>
                  </a:solidFill>
                </a14:hiddenFill>
              </a:ext>
            </a:extLst>
          </p:spPr>
        </p:pic>
        <p:sp>
          <p:nvSpPr>
            <p:cNvPr id="21" name="TextBox 2"/>
            <p:cNvSpPr txBox="1"/>
            <p:nvPr/>
          </p:nvSpPr>
          <p:spPr>
            <a:xfrm>
              <a:off x="1179129" y="623565"/>
              <a:ext cx="2674360" cy="482215"/>
            </a:xfrm>
            <a:prstGeom prst="rect">
              <a:avLst/>
            </a:prstGeom>
            <a:noFill/>
          </p:spPr>
          <p:txBody>
            <a:bodyPr wrap="square" rtlCol="0">
              <a:spAutoFit/>
            </a:bodyPr>
            <a:lstStyle/>
            <a:p>
              <a:r>
                <a:rPr lang="zh-CN" altLang="en-US" sz="1350" b="1" dirty="0">
                  <a:solidFill>
                    <a:schemeClr val="bg1"/>
                  </a:solidFill>
                  <a:latin typeface="楷体" panose="02010609060101010101" pitchFamily="49" charset="-122"/>
                  <a:ea typeface="楷体" panose="02010609060101010101" pitchFamily="49" charset="-122"/>
                </a:rPr>
                <a:t>单击添加标题</a:t>
              </a:r>
              <a:endParaRPr lang="zh-CN" altLang="en-US" b="1" dirty="0">
                <a:solidFill>
                  <a:schemeClr val="bg1"/>
                </a:solidFill>
                <a:latin typeface="楷体" panose="02010609060101010101" pitchFamily="49" charset="-122"/>
                <a:ea typeface="楷体" panose="02010609060101010101" pitchFamily="49" charset="-122"/>
              </a:endParaRPr>
            </a:p>
          </p:txBody>
        </p:sp>
      </p:grpSp>
      <p:sp>
        <p:nvSpPr>
          <p:cNvPr id="6" name="Freeform 1"/>
          <p:cNvSpPr>
            <a:spLocks noChangeArrowheads="1"/>
          </p:cNvSpPr>
          <p:nvPr/>
        </p:nvSpPr>
        <p:spPr bwMode="auto">
          <a:xfrm>
            <a:off x="6211712" y="2874330"/>
            <a:ext cx="319675" cy="506558"/>
          </a:xfrm>
          <a:custGeom>
            <a:avLst/>
            <a:gdLst>
              <a:gd name="T0" fmla="*/ 93 w 1282"/>
              <a:gd name="T1" fmla="*/ 344 h 2032"/>
              <a:gd name="T2" fmla="*/ 93 w 1282"/>
              <a:gd name="T3" fmla="*/ 344 h 2032"/>
              <a:gd name="T4" fmla="*/ 750 w 1282"/>
              <a:gd name="T5" fmla="*/ 1000 h 2032"/>
              <a:gd name="T6" fmla="*/ 93 w 1282"/>
              <a:gd name="T7" fmla="*/ 1656 h 2032"/>
              <a:gd name="T8" fmla="*/ 93 w 1282"/>
              <a:gd name="T9" fmla="*/ 1937 h 2032"/>
              <a:gd name="T10" fmla="*/ 375 w 1282"/>
              <a:gd name="T11" fmla="*/ 1937 h 2032"/>
              <a:gd name="T12" fmla="*/ 1281 w 1282"/>
              <a:gd name="T13" fmla="*/ 1000 h 2032"/>
              <a:gd name="T14" fmla="*/ 375 w 1282"/>
              <a:gd name="T15" fmla="*/ 94 h 2032"/>
              <a:gd name="T16" fmla="*/ 93 w 1282"/>
              <a:gd name="T17" fmla="*/ 94 h 2032"/>
              <a:gd name="T18" fmla="*/ 31 w 1282"/>
              <a:gd name="T19" fmla="*/ 219 h 2032"/>
              <a:gd name="T20" fmla="*/ 93 w 1282"/>
              <a:gd name="T21" fmla="*/ 344 h 20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82" h="2032">
                <a:moveTo>
                  <a:pt x="93" y="344"/>
                </a:moveTo>
                <a:lnTo>
                  <a:pt x="93" y="344"/>
                </a:lnTo>
                <a:cubicBezTo>
                  <a:pt x="750" y="1000"/>
                  <a:pt x="750" y="1000"/>
                  <a:pt x="750" y="1000"/>
                </a:cubicBezTo>
                <a:cubicBezTo>
                  <a:pt x="93" y="1656"/>
                  <a:pt x="93" y="1656"/>
                  <a:pt x="93" y="1656"/>
                </a:cubicBezTo>
                <a:cubicBezTo>
                  <a:pt x="0" y="1750"/>
                  <a:pt x="0" y="1875"/>
                  <a:pt x="93" y="1937"/>
                </a:cubicBezTo>
                <a:cubicBezTo>
                  <a:pt x="156" y="2031"/>
                  <a:pt x="281" y="2031"/>
                  <a:pt x="375" y="1937"/>
                </a:cubicBezTo>
                <a:cubicBezTo>
                  <a:pt x="1281" y="1000"/>
                  <a:pt x="1281" y="1000"/>
                  <a:pt x="1281" y="1000"/>
                </a:cubicBezTo>
                <a:cubicBezTo>
                  <a:pt x="375" y="94"/>
                  <a:pt x="375" y="94"/>
                  <a:pt x="375" y="94"/>
                </a:cubicBezTo>
                <a:cubicBezTo>
                  <a:pt x="281" y="0"/>
                  <a:pt x="156" y="0"/>
                  <a:pt x="93" y="94"/>
                </a:cubicBezTo>
                <a:cubicBezTo>
                  <a:pt x="62" y="125"/>
                  <a:pt x="31" y="156"/>
                  <a:pt x="31" y="219"/>
                </a:cubicBezTo>
                <a:cubicBezTo>
                  <a:pt x="31" y="281"/>
                  <a:pt x="62" y="313"/>
                  <a:pt x="93" y="344"/>
                </a:cubicBezTo>
              </a:path>
            </a:pathLst>
          </a:custGeom>
          <a:solidFill>
            <a:srgbClr val="4B484E"/>
          </a:solidFill>
          <a:ln>
            <a:noFill/>
          </a:ln>
          <a:effectLst/>
        </p:spPr>
        <p:txBody>
          <a:bodyPr wrap="none" lIns="68567" tIns="34283" rIns="68567" bIns="34283" anchor="ctr"/>
          <a:lstStyle/>
          <a:p>
            <a:pPr defTabSz="685165"/>
            <a:endParaRPr lang="en-US" sz="675" dirty="0">
              <a:solidFill>
                <a:srgbClr val="4B484E"/>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7" name="Freeform 27"/>
          <p:cNvSpPr>
            <a:spLocks noChangeArrowheads="1"/>
          </p:cNvSpPr>
          <p:nvPr/>
        </p:nvSpPr>
        <p:spPr bwMode="auto">
          <a:xfrm>
            <a:off x="7799100" y="4680798"/>
            <a:ext cx="319676" cy="498867"/>
          </a:xfrm>
          <a:custGeom>
            <a:avLst/>
            <a:gdLst>
              <a:gd name="T0" fmla="*/ 1219 w 1283"/>
              <a:gd name="T1" fmla="*/ 1656 h 2001"/>
              <a:gd name="T2" fmla="*/ 1219 w 1283"/>
              <a:gd name="T3" fmla="*/ 1656 h 2001"/>
              <a:gd name="T4" fmla="*/ 563 w 1283"/>
              <a:gd name="T5" fmla="*/ 1000 h 2001"/>
              <a:gd name="T6" fmla="*/ 1219 w 1283"/>
              <a:gd name="T7" fmla="*/ 344 h 2001"/>
              <a:gd name="T8" fmla="*/ 1219 w 1283"/>
              <a:gd name="T9" fmla="*/ 63 h 2001"/>
              <a:gd name="T10" fmla="*/ 938 w 1283"/>
              <a:gd name="T11" fmla="*/ 63 h 2001"/>
              <a:gd name="T12" fmla="*/ 0 w 1283"/>
              <a:gd name="T13" fmla="*/ 1000 h 2001"/>
              <a:gd name="T14" fmla="*/ 938 w 1283"/>
              <a:gd name="T15" fmla="*/ 1938 h 2001"/>
              <a:gd name="T16" fmla="*/ 1219 w 1283"/>
              <a:gd name="T17" fmla="*/ 1938 h 2001"/>
              <a:gd name="T18" fmla="*/ 1282 w 1283"/>
              <a:gd name="T19" fmla="*/ 1781 h 2001"/>
              <a:gd name="T20" fmla="*/ 1219 w 1283"/>
              <a:gd name="T21" fmla="*/ 1656 h 20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83" h="2001">
                <a:moveTo>
                  <a:pt x="1219" y="1656"/>
                </a:moveTo>
                <a:lnTo>
                  <a:pt x="1219" y="1656"/>
                </a:lnTo>
                <a:cubicBezTo>
                  <a:pt x="563" y="1000"/>
                  <a:pt x="563" y="1000"/>
                  <a:pt x="563" y="1000"/>
                </a:cubicBezTo>
                <a:cubicBezTo>
                  <a:pt x="1219" y="344"/>
                  <a:pt x="1219" y="344"/>
                  <a:pt x="1219" y="344"/>
                </a:cubicBezTo>
                <a:cubicBezTo>
                  <a:pt x="1282" y="250"/>
                  <a:pt x="1282" y="125"/>
                  <a:pt x="1219" y="63"/>
                </a:cubicBezTo>
                <a:cubicBezTo>
                  <a:pt x="1157" y="0"/>
                  <a:pt x="1032" y="0"/>
                  <a:pt x="938" y="63"/>
                </a:cubicBezTo>
                <a:cubicBezTo>
                  <a:pt x="0" y="1000"/>
                  <a:pt x="0" y="1000"/>
                  <a:pt x="0" y="1000"/>
                </a:cubicBezTo>
                <a:cubicBezTo>
                  <a:pt x="938" y="1938"/>
                  <a:pt x="938" y="1938"/>
                  <a:pt x="938" y="1938"/>
                </a:cubicBezTo>
                <a:cubicBezTo>
                  <a:pt x="1032" y="2000"/>
                  <a:pt x="1157" y="2000"/>
                  <a:pt x="1219" y="1938"/>
                </a:cubicBezTo>
                <a:cubicBezTo>
                  <a:pt x="1251" y="1875"/>
                  <a:pt x="1282" y="1844"/>
                  <a:pt x="1282" y="1781"/>
                </a:cubicBezTo>
                <a:cubicBezTo>
                  <a:pt x="1282" y="1719"/>
                  <a:pt x="1251" y="1688"/>
                  <a:pt x="1219" y="1656"/>
                </a:cubicBezTo>
              </a:path>
            </a:pathLst>
          </a:custGeom>
          <a:solidFill>
            <a:srgbClr val="4B484E"/>
          </a:solidFill>
          <a:ln>
            <a:noFill/>
          </a:ln>
          <a:effectLst/>
        </p:spPr>
        <p:txBody>
          <a:bodyPr wrap="none" lIns="68567" tIns="34283" rIns="68567" bIns="34283" anchor="ctr"/>
          <a:lstStyle/>
          <a:p>
            <a:pPr defTabSz="685165"/>
            <a:endParaRPr lang="en-US" sz="675" dirty="0">
              <a:solidFill>
                <a:srgbClr val="4B484E"/>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8" name="Freeform 2@|5FFC:0|FBC:0|LFC:16777215|LBC:16777215"/>
          <p:cNvSpPr>
            <a:spLocks noChangeArrowheads="1"/>
          </p:cNvSpPr>
          <p:nvPr/>
        </p:nvSpPr>
        <p:spPr bwMode="auto">
          <a:xfrm>
            <a:off x="6219400" y="3077610"/>
            <a:ext cx="101066" cy="101092"/>
          </a:xfrm>
          <a:custGeom>
            <a:avLst/>
            <a:gdLst>
              <a:gd name="T0" fmla="*/ 187 w 407"/>
              <a:gd name="T1" fmla="*/ 406 h 407"/>
              <a:gd name="T2" fmla="*/ 187 w 407"/>
              <a:gd name="T3" fmla="*/ 406 h 407"/>
              <a:gd name="T4" fmla="*/ 0 w 407"/>
              <a:gd name="T5" fmla="*/ 187 h 407"/>
              <a:gd name="T6" fmla="*/ 187 w 407"/>
              <a:gd name="T7" fmla="*/ 0 h 407"/>
              <a:gd name="T8" fmla="*/ 406 w 407"/>
              <a:gd name="T9" fmla="*/ 187 h 407"/>
              <a:gd name="T10" fmla="*/ 187 w 407"/>
              <a:gd name="T11" fmla="*/ 406 h 407"/>
            </a:gdLst>
            <a:ahLst/>
            <a:cxnLst>
              <a:cxn ang="0">
                <a:pos x="T0" y="T1"/>
              </a:cxn>
              <a:cxn ang="0">
                <a:pos x="T2" y="T3"/>
              </a:cxn>
              <a:cxn ang="0">
                <a:pos x="T4" y="T5"/>
              </a:cxn>
              <a:cxn ang="0">
                <a:pos x="T6" y="T7"/>
              </a:cxn>
              <a:cxn ang="0">
                <a:pos x="T8" y="T9"/>
              </a:cxn>
              <a:cxn ang="0">
                <a:pos x="T10" y="T11"/>
              </a:cxn>
            </a:cxnLst>
            <a:rect l="0" t="0" r="r" b="b"/>
            <a:pathLst>
              <a:path w="407" h="407">
                <a:moveTo>
                  <a:pt x="187" y="406"/>
                </a:moveTo>
                <a:lnTo>
                  <a:pt x="187" y="406"/>
                </a:lnTo>
                <a:cubicBezTo>
                  <a:pt x="94" y="406"/>
                  <a:pt x="0" y="312"/>
                  <a:pt x="0" y="187"/>
                </a:cubicBezTo>
                <a:cubicBezTo>
                  <a:pt x="0" y="93"/>
                  <a:pt x="94" y="0"/>
                  <a:pt x="187" y="0"/>
                </a:cubicBezTo>
                <a:cubicBezTo>
                  <a:pt x="312" y="0"/>
                  <a:pt x="406" y="93"/>
                  <a:pt x="406" y="187"/>
                </a:cubicBezTo>
                <a:cubicBezTo>
                  <a:pt x="406" y="312"/>
                  <a:pt x="312" y="406"/>
                  <a:pt x="187" y="406"/>
                </a:cubicBezTo>
              </a:path>
            </a:pathLst>
          </a:custGeom>
          <a:solidFill>
            <a:srgbClr val="4B484E"/>
          </a:solidFill>
          <a:ln>
            <a:noFill/>
          </a:ln>
          <a:effectLst/>
        </p:spPr>
        <p:txBody>
          <a:bodyPr wrap="none" anchor="ctr"/>
          <a:lstStyle/>
          <a:p>
            <a:pPr defTabSz="685165"/>
            <a:endParaRPr lang="en-US" sz="675" dirty="0">
              <a:solidFill>
                <a:srgbClr val="4B484E"/>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9" name="Freeform 3@|5FFC:0|FBC:0|LFC:16777215|LBC:16777215"/>
          <p:cNvSpPr>
            <a:spLocks noChangeArrowheads="1"/>
          </p:cNvSpPr>
          <p:nvPr/>
        </p:nvSpPr>
        <p:spPr bwMode="auto">
          <a:xfrm>
            <a:off x="6219400" y="4875290"/>
            <a:ext cx="101066" cy="102191"/>
          </a:xfrm>
          <a:custGeom>
            <a:avLst/>
            <a:gdLst>
              <a:gd name="T0" fmla="*/ 187 w 407"/>
              <a:gd name="T1" fmla="*/ 407 h 408"/>
              <a:gd name="T2" fmla="*/ 187 w 407"/>
              <a:gd name="T3" fmla="*/ 407 h 408"/>
              <a:gd name="T4" fmla="*/ 0 w 407"/>
              <a:gd name="T5" fmla="*/ 219 h 408"/>
              <a:gd name="T6" fmla="*/ 187 w 407"/>
              <a:gd name="T7" fmla="*/ 0 h 408"/>
              <a:gd name="T8" fmla="*/ 406 w 407"/>
              <a:gd name="T9" fmla="*/ 219 h 408"/>
              <a:gd name="T10" fmla="*/ 187 w 407"/>
              <a:gd name="T11" fmla="*/ 407 h 408"/>
            </a:gdLst>
            <a:ahLst/>
            <a:cxnLst>
              <a:cxn ang="0">
                <a:pos x="T0" y="T1"/>
              </a:cxn>
              <a:cxn ang="0">
                <a:pos x="T2" y="T3"/>
              </a:cxn>
              <a:cxn ang="0">
                <a:pos x="T4" y="T5"/>
              </a:cxn>
              <a:cxn ang="0">
                <a:pos x="T6" y="T7"/>
              </a:cxn>
              <a:cxn ang="0">
                <a:pos x="T8" y="T9"/>
              </a:cxn>
              <a:cxn ang="0">
                <a:pos x="T10" y="T11"/>
              </a:cxn>
            </a:cxnLst>
            <a:rect l="0" t="0" r="r" b="b"/>
            <a:pathLst>
              <a:path w="407" h="408">
                <a:moveTo>
                  <a:pt x="187" y="407"/>
                </a:moveTo>
                <a:lnTo>
                  <a:pt x="187" y="407"/>
                </a:lnTo>
                <a:cubicBezTo>
                  <a:pt x="94" y="407"/>
                  <a:pt x="0" y="313"/>
                  <a:pt x="0" y="219"/>
                </a:cubicBezTo>
                <a:cubicBezTo>
                  <a:pt x="0" y="94"/>
                  <a:pt x="94" y="0"/>
                  <a:pt x="187" y="0"/>
                </a:cubicBezTo>
                <a:cubicBezTo>
                  <a:pt x="312" y="0"/>
                  <a:pt x="406" y="94"/>
                  <a:pt x="406" y="219"/>
                </a:cubicBezTo>
                <a:cubicBezTo>
                  <a:pt x="406" y="313"/>
                  <a:pt x="312" y="407"/>
                  <a:pt x="187" y="407"/>
                </a:cubicBezTo>
              </a:path>
            </a:pathLst>
          </a:custGeom>
          <a:solidFill>
            <a:srgbClr val="4B484E"/>
          </a:solidFill>
          <a:ln>
            <a:noFill/>
          </a:ln>
          <a:effectLst/>
        </p:spPr>
        <p:txBody>
          <a:bodyPr wrap="none" anchor="ctr"/>
          <a:lstStyle/>
          <a:p>
            <a:pPr defTabSz="685165"/>
            <a:endParaRPr lang="en-US" sz="675" dirty="0">
              <a:solidFill>
                <a:srgbClr val="4B484E"/>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10" name="Freeform 4@|5FFC:0|FBC:0|LFC:16777215|LBC:16777215"/>
          <p:cNvSpPr>
            <a:spLocks noChangeArrowheads="1"/>
          </p:cNvSpPr>
          <p:nvPr/>
        </p:nvSpPr>
        <p:spPr bwMode="auto">
          <a:xfrm>
            <a:off x="7114711" y="3980846"/>
            <a:ext cx="101066" cy="93401"/>
          </a:xfrm>
          <a:custGeom>
            <a:avLst/>
            <a:gdLst>
              <a:gd name="T0" fmla="*/ 0 w 406"/>
              <a:gd name="T1" fmla="*/ 187 h 375"/>
              <a:gd name="T2" fmla="*/ 0 w 406"/>
              <a:gd name="T3" fmla="*/ 187 h 375"/>
              <a:gd name="T4" fmla="*/ 218 w 406"/>
              <a:gd name="T5" fmla="*/ 0 h 375"/>
              <a:gd name="T6" fmla="*/ 405 w 406"/>
              <a:gd name="T7" fmla="*/ 187 h 375"/>
              <a:gd name="T8" fmla="*/ 218 w 406"/>
              <a:gd name="T9" fmla="*/ 374 h 375"/>
              <a:gd name="T10" fmla="*/ 0 w 406"/>
              <a:gd name="T11" fmla="*/ 187 h 375"/>
            </a:gdLst>
            <a:ahLst/>
            <a:cxnLst>
              <a:cxn ang="0">
                <a:pos x="T0" y="T1"/>
              </a:cxn>
              <a:cxn ang="0">
                <a:pos x="T2" y="T3"/>
              </a:cxn>
              <a:cxn ang="0">
                <a:pos x="T4" y="T5"/>
              </a:cxn>
              <a:cxn ang="0">
                <a:pos x="T6" y="T7"/>
              </a:cxn>
              <a:cxn ang="0">
                <a:pos x="T8" y="T9"/>
              </a:cxn>
              <a:cxn ang="0">
                <a:pos x="T10" y="T11"/>
              </a:cxn>
            </a:cxnLst>
            <a:rect l="0" t="0" r="r" b="b"/>
            <a:pathLst>
              <a:path w="406" h="375">
                <a:moveTo>
                  <a:pt x="0" y="187"/>
                </a:moveTo>
                <a:lnTo>
                  <a:pt x="0" y="187"/>
                </a:lnTo>
                <a:cubicBezTo>
                  <a:pt x="0" y="62"/>
                  <a:pt x="93" y="0"/>
                  <a:pt x="218" y="0"/>
                </a:cubicBezTo>
                <a:cubicBezTo>
                  <a:pt x="311" y="0"/>
                  <a:pt x="405" y="62"/>
                  <a:pt x="405" y="187"/>
                </a:cubicBezTo>
                <a:cubicBezTo>
                  <a:pt x="405" y="280"/>
                  <a:pt x="311" y="374"/>
                  <a:pt x="218" y="374"/>
                </a:cubicBezTo>
                <a:cubicBezTo>
                  <a:pt x="93" y="374"/>
                  <a:pt x="0" y="280"/>
                  <a:pt x="0" y="187"/>
                </a:cubicBezTo>
              </a:path>
            </a:pathLst>
          </a:custGeom>
          <a:solidFill>
            <a:srgbClr val="4B484E"/>
          </a:solidFill>
          <a:ln>
            <a:noFill/>
          </a:ln>
          <a:effectLst/>
        </p:spPr>
        <p:txBody>
          <a:bodyPr wrap="none" anchor="ctr"/>
          <a:lstStyle/>
          <a:p>
            <a:pPr defTabSz="685165"/>
            <a:endParaRPr lang="en-US" sz="675" dirty="0">
              <a:solidFill>
                <a:srgbClr val="4B484E"/>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11" name="Freeform 5@|5FFC:0|FBC:0|LFC:16777215|LBC:16777215"/>
          <p:cNvSpPr>
            <a:spLocks noChangeArrowheads="1"/>
          </p:cNvSpPr>
          <p:nvPr/>
        </p:nvSpPr>
        <p:spPr bwMode="auto">
          <a:xfrm>
            <a:off x="5315303" y="3980846"/>
            <a:ext cx="101066" cy="93401"/>
          </a:xfrm>
          <a:custGeom>
            <a:avLst/>
            <a:gdLst>
              <a:gd name="T0" fmla="*/ 0 w 407"/>
              <a:gd name="T1" fmla="*/ 187 h 375"/>
              <a:gd name="T2" fmla="*/ 0 w 407"/>
              <a:gd name="T3" fmla="*/ 187 h 375"/>
              <a:gd name="T4" fmla="*/ 219 w 407"/>
              <a:gd name="T5" fmla="*/ 0 h 375"/>
              <a:gd name="T6" fmla="*/ 406 w 407"/>
              <a:gd name="T7" fmla="*/ 187 h 375"/>
              <a:gd name="T8" fmla="*/ 219 w 407"/>
              <a:gd name="T9" fmla="*/ 374 h 375"/>
              <a:gd name="T10" fmla="*/ 0 w 407"/>
              <a:gd name="T11" fmla="*/ 187 h 375"/>
            </a:gdLst>
            <a:ahLst/>
            <a:cxnLst>
              <a:cxn ang="0">
                <a:pos x="T0" y="T1"/>
              </a:cxn>
              <a:cxn ang="0">
                <a:pos x="T2" y="T3"/>
              </a:cxn>
              <a:cxn ang="0">
                <a:pos x="T4" y="T5"/>
              </a:cxn>
              <a:cxn ang="0">
                <a:pos x="T6" y="T7"/>
              </a:cxn>
              <a:cxn ang="0">
                <a:pos x="T8" y="T9"/>
              </a:cxn>
              <a:cxn ang="0">
                <a:pos x="T10" y="T11"/>
              </a:cxn>
            </a:cxnLst>
            <a:rect l="0" t="0" r="r" b="b"/>
            <a:pathLst>
              <a:path w="407" h="375">
                <a:moveTo>
                  <a:pt x="0" y="187"/>
                </a:moveTo>
                <a:lnTo>
                  <a:pt x="0" y="187"/>
                </a:lnTo>
                <a:cubicBezTo>
                  <a:pt x="0" y="62"/>
                  <a:pt x="94" y="0"/>
                  <a:pt x="219" y="0"/>
                </a:cubicBezTo>
                <a:cubicBezTo>
                  <a:pt x="312" y="0"/>
                  <a:pt x="406" y="62"/>
                  <a:pt x="406" y="187"/>
                </a:cubicBezTo>
                <a:cubicBezTo>
                  <a:pt x="406" y="280"/>
                  <a:pt x="312" y="374"/>
                  <a:pt x="219" y="374"/>
                </a:cubicBezTo>
                <a:cubicBezTo>
                  <a:pt x="94" y="374"/>
                  <a:pt x="0" y="280"/>
                  <a:pt x="0" y="187"/>
                </a:cubicBezTo>
              </a:path>
            </a:pathLst>
          </a:custGeom>
          <a:solidFill>
            <a:srgbClr val="4B484E"/>
          </a:solidFill>
          <a:ln>
            <a:noFill/>
          </a:ln>
          <a:effectLst/>
        </p:spPr>
        <p:txBody>
          <a:bodyPr wrap="none" anchor="ctr"/>
          <a:lstStyle/>
          <a:p>
            <a:pPr defTabSz="685165"/>
            <a:endParaRPr lang="en-US" sz="675" dirty="0">
              <a:solidFill>
                <a:srgbClr val="4B484E"/>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12" name="Freeform 6@|5FFC:0|FBC:0|LFC:16777215|LBC:16777215"/>
          <p:cNvSpPr>
            <a:spLocks noChangeArrowheads="1"/>
          </p:cNvSpPr>
          <p:nvPr/>
        </p:nvSpPr>
        <p:spPr bwMode="auto">
          <a:xfrm>
            <a:off x="5572362" y="4610473"/>
            <a:ext cx="109854" cy="108783"/>
          </a:xfrm>
          <a:custGeom>
            <a:avLst/>
            <a:gdLst>
              <a:gd name="T0" fmla="*/ 94 w 439"/>
              <a:gd name="T1" fmla="*/ 344 h 438"/>
              <a:gd name="T2" fmla="*/ 94 w 439"/>
              <a:gd name="T3" fmla="*/ 344 h 438"/>
              <a:gd name="T4" fmla="*/ 94 w 439"/>
              <a:gd name="T5" fmla="*/ 62 h 438"/>
              <a:gd name="T6" fmla="*/ 375 w 439"/>
              <a:gd name="T7" fmla="*/ 62 h 438"/>
              <a:gd name="T8" fmla="*/ 375 w 439"/>
              <a:gd name="T9" fmla="*/ 344 h 438"/>
              <a:gd name="T10" fmla="*/ 94 w 439"/>
              <a:gd name="T11" fmla="*/ 344 h 438"/>
            </a:gdLst>
            <a:ahLst/>
            <a:cxnLst>
              <a:cxn ang="0">
                <a:pos x="T0" y="T1"/>
              </a:cxn>
              <a:cxn ang="0">
                <a:pos x="T2" y="T3"/>
              </a:cxn>
              <a:cxn ang="0">
                <a:pos x="T4" y="T5"/>
              </a:cxn>
              <a:cxn ang="0">
                <a:pos x="T6" y="T7"/>
              </a:cxn>
              <a:cxn ang="0">
                <a:pos x="T8" y="T9"/>
              </a:cxn>
              <a:cxn ang="0">
                <a:pos x="T10" y="T11"/>
              </a:cxn>
            </a:cxnLst>
            <a:rect l="0" t="0" r="r" b="b"/>
            <a:pathLst>
              <a:path w="439" h="438">
                <a:moveTo>
                  <a:pt x="94" y="344"/>
                </a:moveTo>
                <a:lnTo>
                  <a:pt x="94" y="344"/>
                </a:lnTo>
                <a:cubicBezTo>
                  <a:pt x="0" y="281"/>
                  <a:pt x="0" y="156"/>
                  <a:pt x="94" y="62"/>
                </a:cubicBezTo>
                <a:cubicBezTo>
                  <a:pt x="156" y="0"/>
                  <a:pt x="281" y="0"/>
                  <a:pt x="375" y="62"/>
                </a:cubicBezTo>
                <a:cubicBezTo>
                  <a:pt x="438" y="156"/>
                  <a:pt x="438" y="281"/>
                  <a:pt x="375" y="344"/>
                </a:cubicBezTo>
                <a:cubicBezTo>
                  <a:pt x="281" y="437"/>
                  <a:pt x="156" y="437"/>
                  <a:pt x="94" y="344"/>
                </a:cubicBezTo>
              </a:path>
            </a:pathLst>
          </a:custGeom>
          <a:solidFill>
            <a:srgbClr val="4B484E"/>
          </a:solidFill>
          <a:ln>
            <a:noFill/>
          </a:ln>
          <a:effectLst/>
        </p:spPr>
        <p:txBody>
          <a:bodyPr wrap="none" anchor="ctr"/>
          <a:lstStyle/>
          <a:p>
            <a:pPr defTabSz="685165"/>
            <a:endParaRPr lang="en-US" sz="675" dirty="0">
              <a:solidFill>
                <a:srgbClr val="4B484E"/>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13" name="Freeform 7@|5FFC:0|FBC:0|LFC:16777215|LBC:16777215"/>
          <p:cNvSpPr>
            <a:spLocks noChangeArrowheads="1"/>
          </p:cNvSpPr>
          <p:nvPr/>
        </p:nvSpPr>
        <p:spPr bwMode="auto">
          <a:xfrm>
            <a:off x="6849962" y="4610473"/>
            <a:ext cx="109854" cy="108783"/>
          </a:xfrm>
          <a:custGeom>
            <a:avLst/>
            <a:gdLst>
              <a:gd name="T0" fmla="*/ 63 w 439"/>
              <a:gd name="T1" fmla="*/ 62 h 438"/>
              <a:gd name="T2" fmla="*/ 63 w 439"/>
              <a:gd name="T3" fmla="*/ 62 h 438"/>
              <a:gd name="T4" fmla="*/ 344 w 439"/>
              <a:gd name="T5" fmla="*/ 62 h 438"/>
              <a:gd name="T6" fmla="*/ 344 w 439"/>
              <a:gd name="T7" fmla="*/ 344 h 438"/>
              <a:gd name="T8" fmla="*/ 63 w 439"/>
              <a:gd name="T9" fmla="*/ 344 h 438"/>
              <a:gd name="T10" fmla="*/ 63 w 439"/>
              <a:gd name="T11" fmla="*/ 62 h 438"/>
            </a:gdLst>
            <a:ahLst/>
            <a:cxnLst>
              <a:cxn ang="0">
                <a:pos x="T0" y="T1"/>
              </a:cxn>
              <a:cxn ang="0">
                <a:pos x="T2" y="T3"/>
              </a:cxn>
              <a:cxn ang="0">
                <a:pos x="T4" y="T5"/>
              </a:cxn>
              <a:cxn ang="0">
                <a:pos x="T6" y="T7"/>
              </a:cxn>
              <a:cxn ang="0">
                <a:pos x="T8" y="T9"/>
              </a:cxn>
              <a:cxn ang="0">
                <a:pos x="T10" y="T11"/>
              </a:cxn>
            </a:cxnLst>
            <a:rect l="0" t="0" r="r" b="b"/>
            <a:pathLst>
              <a:path w="439" h="438">
                <a:moveTo>
                  <a:pt x="63" y="62"/>
                </a:moveTo>
                <a:lnTo>
                  <a:pt x="63" y="62"/>
                </a:lnTo>
                <a:cubicBezTo>
                  <a:pt x="156" y="0"/>
                  <a:pt x="281" y="0"/>
                  <a:pt x="344" y="62"/>
                </a:cubicBezTo>
                <a:cubicBezTo>
                  <a:pt x="438" y="156"/>
                  <a:pt x="438" y="281"/>
                  <a:pt x="344" y="344"/>
                </a:cubicBezTo>
                <a:cubicBezTo>
                  <a:pt x="281" y="437"/>
                  <a:pt x="156" y="437"/>
                  <a:pt x="63" y="344"/>
                </a:cubicBezTo>
                <a:cubicBezTo>
                  <a:pt x="0" y="281"/>
                  <a:pt x="0" y="156"/>
                  <a:pt x="63" y="62"/>
                </a:cubicBezTo>
              </a:path>
            </a:pathLst>
          </a:custGeom>
          <a:solidFill>
            <a:srgbClr val="4B484E"/>
          </a:solidFill>
          <a:ln>
            <a:noFill/>
          </a:ln>
          <a:effectLst/>
        </p:spPr>
        <p:txBody>
          <a:bodyPr wrap="none" anchor="ctr"/>
          <a:lstStyle/>
          <a:p>
            <a:pPr defTabSz="685165"/>
            <a:endParaRPr lang="en-US" sz="675" dirty="0">
              <a:solidFill>
                <a:srgbClr val="4B484E"/>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14" name="Freeform 8@|5FFC:0|FBC:0|LFC:16777215|LBC:16777215"/>
          <p:cNvSpPr>
            <a:spLocks noChangeArrowheads="1"/>
          </p:cNvSpPr>
          <p:nvPr/>
        </p:nvSpPr>
        <p:spPr bwMode="auto">
          <a:xfrm>
            <a:off x="5572362" y="3333638"/>
            <a:ext cx="109854" cy="108783"/>
          </a:xfrm>
          <a:custGeom>
            <a:avLst/>
            <a:gdLst>
              <a:gd name="T0" fmla="*/ 94 w 439"/>
              <a:gd name="T1" fmla="*/ 93 h 438"/>
              <a:gd name="T2" fmla="*/ 94 w 439"/>
              <a:gd name="T3" fmla="*/ 93 h 438"/>
              <a:gd name="T4" fmla="*/ 375 w 439"/>
              <a:gd name="T5" fmla="*/ 93 h 438"/>
              <a:gd name="T6" fmla="*/ 375 w 439"/>
              <a:gd name="T7" fmla="*/ 375 h 438"/>
              <a:gd name="T8" fmla="*/ 94 w 439"/>
              <a:gd name="T9" fmla="*/ 375 h 438"/>
              <a:gd name="T10" fmla="*/ 94 w 439"/>
              <a:gd name="T11" fmla="*/ 93 h 438"/>
            </a:gdLst>
            <a:ahLst/>
            <a:cxnLst>
              <a:cxn ang="0">
                <a:pos x="T0" y="T1"/>
              </a:cxn>
              <a:cxn ang="0">
                <a:pos x="T2" y="T3"/>
              </a:cxn>
              <a:cxn ang="0">
                <a:pos x="T4" y="T5"/>
              </a:cxn>
              <a:cxn ang="0">
                <a:pos x="T6" y="T7"/>
              </a:cxn>
              <a:cxn ang="0">
                <a:pos x="T8" y="T9"/>
              </a:cxn>
              <a:cxn ang="0">
                <a:pos x="T10" y="T11"/>
              </a:cxn>
            </a:cxnLst>
            <a:rect l="0" t="0" r="r" b="b"/>
            <a:pathLst>
              <a:path w="439" h="438">
                <a:moveTo>
                  <a:pt x="94" y="93"/>
                </a:moveTo>
                <a:lnTo>
                  <a:pt x="94" y="93"/>
                </a:lnTo>
                <a:cubicBezTo>
                  <a:pt x="156" y="0"/>
                  <a:pt x="281" y="0"/>
                  <a:pt x="375" y="93"/>
                </a:cubicBezTo>
                <a:cubicBezTo>
                  <a:pt x="438" y="156"/>
                  <a:pt x="438" y="281"/>
                  <a:pt x="375" y="375"/>
                </a:cubicBezTo>
                <a:cubicBezTo>
                  <a:pt x="281" y="437"/>
                  <a:pt x="156" y="437"/>
                  <a:pt x="94" y="375"/>
                </a:cubicBezTo>
                <a:cubicBezTo>
                  <a:pt x="0" y="281"/>
                  <a:pt x="0" y="156"/>
                  <a:pt x="94" y="93"/>
                </a:cubicBezTo>
              </a:path>
            </a:pathLst>
          </a:custGeom>
          <a:solidFill>
            <a:srgbClr val="4B484E"/>
          </a:solidFill>
          <a:ln>
            <a:noFill/>
          </a:ln>
          <a:effectLst/>
        </p:spPr>
        <p:txBody>
          <a:bodyPr wrap="none" anchor="ctr"/>
          <a:lstStyle/>
          <a:p>
            <a:pPr defTabSz="685165"/>
            <a:endParaRPr lang="en-US" sz="675" dirty="0">
              <a:solidFill>
                <a:srgbClr val="4B484E"/>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15" name="Freeform 9@|5FFC:0|FBC:0|LFC:16777215|LBC:16777215"/>
          <p:cNvSpPr>
            <a:spLocks noChangeArrowheads="1"/>
          </p:cNvSpPr>
          <p:nvPr/>
        </p:nvSpPr>
        <p:spPr bwMode="auto">
          <a:xfrm>
            <a:off x="5868969" y="4804964"/>
            <a:ext cx="108755" cy="109883"/>
          </a:xfrm>
          <a:custGeom>
            <a:avLst/>
            <a:gdLst>
              <a:gd name="T0" fmla="*/ 156 w 438"/>
              <a:gd name="T1" fmla="*/ 406 h 439"/>
              <a:gd name="T2" fmla="*/ 156 w 438"/>
              <a:gd name="T3" fmla="*/ 406 h 439"/>
              <a:gd name="T4" fmla="*/ 31 w 438"/>
              <a:gd name="T5" fmla="*/ 125 h 439"/>
              <a:gd name="T6" fmla="*/ 281 w 438"/>
              <a:gd name="T7" fmla="*/ 31 h 439"/>
              <a:gd name="T8" fmla="*/ 406 w 438"/>
              <a:gd name="T9" fmla="*/ 281 h 439"/>
              <a:gd name="T10" fmla="*/ 156 w 438"/>
              <a:gd name="T11" fmla="*/ 406 h 439"/>
            </a:gdLst>
            <a:ahLst/>
            <a:cxnLst>
              <a:cxn ang="0">
                <a:pos x="T0" y="T1"/>
              </a:cxn>
              <a:cxn ang="0">
                <a:pos x="T2" y="T3"/>
              </a:cxn>
              <a:cxn ang="0">
                <a:pos x="T4" y="T5"/>
              </a:cxn>
              <a:cxn ang="0">
                <a:pos x="T6" y="T7"/>
              </a:cxn>
              <a:cxn ang="0">
                <a:pos x="T8" y="T9"/>
              </a:cxn>
              <a:cxn ang="0">
                <a:pos x="T10" y="T11"/>
              </a:cxn>
            </a:cxnLst>
            <a:rect l="0" t="0" r="r" b="b"/>
            <a:pathLst>
              <a:path w="438" h="439">
                <a:moveTo>
                  <a:pt x="156" y="406"/>
                </a:moveTo>
                <a:lnTo>
                  <a:pt x="156" y="406"/>
                </a:lnTo>
                <a:cubicBezTo>
                  <a:pt x="31" y="344"/>
                  <a:pt x="0" y="250"/>
                  <a:pt x="31" y="125"/>
                </a:cubicBezTo>
                <a:cubicBezTo>
                  <a:pt x="62" y="31"/>
                  <a:pt x="187" y="0"/>
                  <a:pt x="281" y="31"/>
                </a:cubicBezTo>
                <a:cubicBezTo>
                  <a:pt x="406" y="63"/>
                  <a:pt x="437" y="188"/>
                  <a:pt x="406" y="281"/>
                </a:cubicBezTo>
                <a:cubicBezTo>
                  <a:pt x="343" y="406"/>
                  <a:pt x="250" y="438"/>
                  <a:pt x="156" y="406"/>
                </a:cubicBezTo>
              </a:path>
            </a:pathLst>
          </a:custGeom>
          <a:solidFill>
            <a:srgbClr val="4B484E"/>
          </a:solidFill>
          <a:ln>
            <a:noFill/>
          </a:ln>
          <a:effectLst/>
        </p:spPr>
        <p:txBody>
          <a:bodyPr wrap="none" anchor="ctr"/>
          <a:lstStyle/>
          <a:p>
            <a:pPr defTabSz="685165"/>
            <a:endParaRPr lang="en-US" sz="675" dirty="0">
              <a:solidFill>
                <a:srgbClr val="4B484E"/>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16" name="Freeform 10@|5FFC:0|FBC:0|LFC:16777215|LBC:16777215"/>
          <p:cNvSpPr>
            <a:spLocks noChangeArrowheads="1"/>
          </p:cNvSpPr>
          <p:nvPr/>
        </p:nvSpPr>
        <p:spPr bwMode="auto">
          <a:xfrm>
            <a:off x="7044404" y="4314888"/>
            <a:ext cx="109854" cy="109883"/>
          </a:xfrm>
          <a:custGeom>
            <a:avLst/>
            <a:gdLst>
              <a:gd name="T0" fmla="*/ 32 w 439"/>
              <a:gd name="T1" fmla="*/ 157 h 439"/>
              <a:gd name="T2" fmla="*/ 32 w 439"/>
              <a:gd name="T3" fmla="*/ 157 h 439"/>
              <a:gd name="T4" fmla="*/ 282 w 439"/>
              <a:gd name="T5" fmla="*/ 32 h 439"/>
              <a:gd name="T6" fmla="*/ 407 w 439"/>
              <a:gd name="T7" fmla="*/ 313 h 439"/>
              <a:gd name="T8" fmla="*/ 157 w 439"/>
              <a:gd name="T9" fmla="*/ 407 h 439"/>
              <a:gd name="T10" fmla="*/ 32 w 439"/>
              <a:gd name="T11" fmla="*/ 157 h 439"/>
            </a:gdLst>
            <a:ahLst/>
            <a:cxnLst>
              <a:cxn ang="0">
                <a:pos x="T0" y="T1"/>
              </a:cxn>
              <a:cxn ang="0">
                <a:pos x="T2" y="T3"/>
              </a:cxn>
              <a:cxn ang="0">
                <a:pos x="T4" y="T5"/>
              </a:cxn>
              <a:cxn ang="0">
                <a:pos x="T6" y="T7"/>
              </a:cxn>
              <a:cxn ang="0">
                <a:pos x="T8" y="T9"/>
              </a:cxn>
              <a:cxn ang="0">
                <a:pos x="T10" y="T11"/>
              </a:cxn>
            </a:cxnLst>
            <a:rect l="0" t="0" r="r" b="b"/>
            <a:pathLst>
              <a:path w="439" h="439">
                <a:moveTo>
                  <a:pt x="32" y="157"/>
                </a:moveTo>
                <a:lnTo>
                  <a:pt x="32" y="157"/>
                </a:lnTo>
                <a:cubicBezTo>
                  <a:pt x="94" y="63"/>
                  <a:pt x="188" y="0"/>
                  <a:pt x="282" y="32"/>
                </a:cubicBezTo>
                <a:cubicBezTo>
                  <a:pt x="407" y="94"/>
                  <a:pt x="438" y="188"/>
                  <a:pt x="407" y="313"/>
                </a:cubicBezTo>
                <a:cubicBezTo>
                  <a:pt x="375" y="407"/>
                  <a:pt x="250" y="438"/>
                  <a:pt x="157" y="407"/>
                </a:cubicBezTo>
                <a:cubicBezTo>
                  <a:pt x="32" y="375"/>
                  <a:pt x="0" y="250"/>
                  <a:pt x="32" y="157"/>
                </a:cubicBezTo>
              </a:path>
            </a:pathLst>
          </a:custGeom>
          <a:solidFill>
            <a:srgbClr val="4B484E"/>
          </a:solidFill>
          <a:ln>
            <a:noFill/>
          </a:ln>
          <a:effectLst/>
        </p:spPr>
        <p:txBody>
          <a:bodyPr wrap="none" anchor="ctr"/>
          <a:lstStyle/>
          <a:p>
            <a:pPr defTabSz="685165"/>
            <a:endParaRPr lang="en-US" sz="675" dirty="0">
              <a:solidFill>
                <a:srgbClr val="4B484E"/>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17" name="Freeform 11@|5FFC:0|FBC:0|LFC:16777215|LBC:16777215"/>
          <p:cNvSpPr>
            <a:spLocks noChangeArrowheads="1"/>
          </p:cNvSpPr>
          <p:nvPr/>
        </p:nvSpPr>
        <p:spPr bwMode="auto">
          <a:xfrm>
            <a:off x="5377920" y="3621529"/>
            <a:ext cx="117544" cy="117574"/>
          </a:xfrm>
          <a:custGeom>
            <a:avLst/>
            <a:gdLst>
              <a:gd name="T0" fmla="*/ 31 w 470"/>
              <a:gd name="T1" fmla="*/ 156 h 470"/>
              <a:gd name="T2" fmla="*/ 31 w 470"/>
              <a:gd name="T3" fmla="*/ 156 h 470"/>
              <a:gd name="T4" fmla="*/ 312 w 470"/>
              <a:gd name="T5" fmla="*/ 63 h 470"/>
              <a:gd name="T6" fmla="*/ 406 w 470"/>
              <a:gd name="T7" fmla="*/ 313 h 470"/>
              <a:gd name="T8" fmla="*/ 156 w 470"/>
              <a:gd name="T9" fmla="*/ 438 h 470"/>
              <a:gd name="T10" fmla="*/ 31 w 470"/>
              <a:gd name="T11" fmla="*/ 156 h 470"/>
            </a:gdLst>
            <a:ahLst/>
            <a:cxnLst>
              <a:cxn ang="0">
                <a:pos x="T0" y="T1"/>
              </a:cxn>
              <a:cxn ang="0">
                <a:pos x="T2" y="T3"/>
              </a:cxn>
              <a:cxn ang="0">
                <a:pos x="T4" y="T5"/>
              </a:cxn>
              <a:cxn ang="0">
                <a:pos x="T6" y="T7"/>
              </a:cxn>
              <a:cxn ang="0">
                <a:pos x="T8" y="T9"/>
              </a:cxn>
              <a:cxn ang="0">
                <a:pos x="T10" y="T11"/>
              </a:cxn>
            </a:cxnLst>
            <a:rect l="0" t="0" r="r" b="b"/>
            <a:pathLst>
              <a:path w="470" h="470">
                <a:moveTo>
                  <a:pt x="31" y="156"/>
                </a:moveTo>
                <a:lnTo>
                  <a:pt x="31" y="156"/>
                </a:lnTo>
                <a:cubicBezTo>
                  <a:pt x="94" y="63"/>
                  <a:pt x="219" y="0"/>
                  <a:pt x="312" y="63"/>
                </a:cubicBezTo>
                <a:cubicBezTo>
                  <a:pt x="406" y="94"/>
                  <a:pt x="469" y="219"/>
                  <a:pt x="406" y="313"/>
                </a:cubicBezTo>
                <a:cubicBezTo>
                  <a:pt x="375" y="406"/>
                  <a:pt x="250" y="469"/>
                  <a:pt x="156" y="438"/>
                </a:cubicBezTo>
                <a:cubicBezTo>
                  <a:pt x="62" y="375"/>
                  <a:pt x="0" y="281"/>
                  <a:pt x="31" y="156"/>
                </a:cubicBezTo>
              </a:path>
            </a:pathLst>
          </a:custGeom>
          <a:solidFill>
            <a:srgbClr val="4B484E"/>
          </a:solidFill>
          <a:ln>
            <a:noFill/>
          </a:ln>
          <a:effectLst/>
        </p:spPr>
        <p:txBody>
          <a:bodyPr wrap="none" anchor="ctr"/>
          <a:lstStyle/>
          <a:p>
            <a:pPr defTabSz="685165"/>
            <a:endParaRPr lang="en-US" sz="675" dirty="0">
              <a:solidFill>
                <a:srgbClr val="4B484E"/>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22" name="Freeform 12@|5FFC:0|FBC:0|LFC:16777215|LBC:16777215"/>
          <p:cNvSpPr>
            <a:spLocks noChangeArrowheads="1"/>
          </p:cNvSpPr>
          <p:nvPr/>
        </p:nvSpPr>
        <p:spPr bwMode="auto">
          <a:xfrm>
            <a:off x="5377920" y="4314888"/>
            <a:ext cx="117544" cy="109883"/>
          </a:xfrm>
          <a:custGeom>
            <a:avLst/>
            <a:gdLst>
              <a:gd name="T0" fmla="*/ 31 w 470"/>
              <a:gd name="T1" fmla="*/ 313 h 439"/>
              <a:gd name="T2" fmla="*/ 31 w 470"/>
              <a:gd name="T3" fmla="*/ 313 h 439"/>
              <a:gd name="T4" fmla="*/ 156 w 470"/>
              <a:gd name="T5" fmla="*/ 32 h 439"/>
              <a:gd name="T6" fmla="*/ 406 w 470"/>
              <a:gd name="T7" fmla="*/ 157 h 439"/>
              <a:gd name="T8" fmla="*/ 312 w 470"/>
              <a:gd name="T9" fmla="*/ 407 h 439"/>
              <a:gd name="T10" fmla="*/ 31 w 470"/>
              <a:gd name="T11" fmla="*/ 313 h 439"/>
            </a:gdLst>
            <a:ahLst/>
            <a:cxnLst>
              <a:cxn ang="0">
                <a:pos x="T0" y="T1"/>
              </a:cxn>
              <a:cxn ang="0">
                <a:pos x="T2" y="T3"/>
              </a:cxn>
              <a:cxn ang="0">
                <a:pos x="T4" y="T5"/>
              </a:cxn>
              <a:cxn ang="0">
                <a:pos x="T6" y="T7"/>
              </a:cxn>
              <a:cxn ang="0">
                <a:pos x="T8" y="T9"/>
              </a:cxn>
              <a:cxn ang="0">
                <a:pos x="T10" y="T11"/>
              </a:cxn>
            </a:cxnLst>
            <a:rect l="0" t="0" r="r" b="b"/>
            <a:pathLst>
              <a:path w="470" h="439">
                <a:moveTo>
                  <a:pt x="31" y="313"/>
                </a:moveTo>
                <a:lnTo>
                  <a:pt x="31" y="313"/>
                </a:lnTo>
                <a:cubicBezTo>
                  <a:pt x="0" y="188"/>
                  <a:pt x="62" y="94"/>
                  <a:pt x="156" y="32"/>
                </a:cubicBezTo>
                <a:cubicBezTo>
                  <a:pt x="250" y="0"/>
                  <a:pt x="375" y="63"/>
                  <a:pt x="406" y="157"/>
                </a:cubicBezTo>
                <a:cubicBezTo>
                  <a:pt x="469" y="250"/>
                  <a:pt x="406" y="375"/>
                  <a:pt x="312" y="407"/>
                </a:cubicBezTo>
                <a:cubicBezTo>
                  <a:pt x="219" y="438"/>
                  <a:pt x="94" y="407"/>
                  <a:pt x="31" y="313"/>
                </a:cubicBezTo>
              </a:path>
            </a:pathLst>
          </a:custGeom>
          <a:solidFill>
            <a:srgbClr val="4B484E"/>
          </a:solidFill>
          <a:ln>
            <a:noFill/>
          </a:ln>
          <a:effectLst/>
        </p:spPr>
        <p:txBody>
          <a:bodyPr wrap="none" anchor="ctr"/>
          <a:lstStyle/>
          <a:p>
            <a:pPr defTabSz="685165"/>
            <a:endParaRPr lang="en-US" sz="675" dirty="0">
              <a:solidFill>
                <a:srgbClr val="4B484E"/>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23" name="Freeform 13@|5FFC:0|FBC:0|LFC:16777215|LBC:16777215"/>
          <p:cNvSpPr>
            <a:spLocks noChangeArrowheads="1"/>
          </p:cNvSpPr>
          <p:nvPr/>
        </p:nvSpPr>
        <p:spPr bwMode="auto">
          <a:xfrm>
            <a:off x="6553357" y="4804964"/>
            <a:ext cx="116446" cy="109883"/>
          </a:xfrm>
          <a:custGeom>
            <a:avLst/>
            <a:gdLst>
              <a:gd name="T0" fmla="*/ 156 w 469"/>
              <a:gd name="T1" fmla="*/ 31 h 439"/>
              <a:gd name="T2" fmla="*/ 156 w 469"/>
              <a:gd name="T3" fmla="*/ 31 h 439"/>
              <a:gd name="T4" fmla="*/ 406 w 469"/>
              <a:gd name="T5" fmla="*/ 125 h 439"/>
              <a:gd name="T6" fmla="*/ 312 w 469"/>
              <a:gd name="T7" fmla="*/ 406 h 439"/>
              <a:gd name="T8" fmla="*/ 62 w 469"/>
              <a:gd name="T9" fmla="*/ 281 h 439"/>
              <a:gd name="T10" fmla="*/ 156 w 469"/>
              <a:gd name="T11" fmla="*/ 31 h 439"/>
            </a:gdLst>
            <a:ahLst/>
            <a:cxnLst>
              <a:cxn ang="0">
                <a:pos x="T0" y="T1"/>
              </a:cxn>
              <a:cxn ang="0">
                <a:pos x="T2" y="T3"/>
              </a:cxn>
              <a:cxn ang="0">
                <a:pos x="T4" y="T5"/>
              </a:cxn>
              <a:cxn ang="0">
                <a:pos x="T6" y="T7"/>
              </a:cxn>
              <a:cxn ang="0">
                <a:pos x="T8" y="T9"/>
              </a:cxn>
              <a:cxn ang="0">
                <a:pos x="T10" y="T11"/>
              </a:cxn>
            </a:cxnLst>
            <a:rect l="0" t="0" r="r" b="b"/>
            <a:pathLst>
              <a:path w="469" h="439">
                <a:moveTo>
                  <a:pt x="156" y="31"/>
                </a:moveTo>
                <a:lnTo>
                  <a:pt x="156" y="31"/>
                </a:lnTo>
                <a:cubicBezTo>
                  <a:pt x="250" y="0"/>
                  <a:pt x="375" y="31"/>
                  <a:pt x="406" y="125"/>
                </a:cubicBezTo>
                <a:cubicBezTo>
                  <a:pt x="468" y="250"/>
                  <a:pt x="406" y="344"/>
                  <a:pt x="312" y="406"/>
                </a:cubicBezTo>
                <a:cubicBezTo>
                  <a:pt x="218" y="438"/>
                  <a:pt x="93" y="406"/>
                  <a:pt x="62" y="281"/>
                </a:cubicBezTo>
                <a:cubicBezTo>
                  <a:pt x="0" y="188"/>
                  <a:pt x="62" y="63"/>
                  <a:pt x="156" y="31"/>
                </a:cubicBezTo>
              </a:path>
            </a:pathLst>
          </a:custGeom>
          <a:solidFill>
            <a:srgbClr val="4B484E"/>
          </a:solidFill>
          <a:ln>
            <a:noFill/>
          </a:ln>
          <a:effectLst/>
        </p:spPr>
        <p:txBody>
          <a:bodyPr wrap="none" anchor="ctr"/>
          <a:lstStyle/>
          <a:p>
            <a:pPr defTabSz="685165"/>
            <a:endParaRPr lang="en-US" sz="675" dirty="0">
              <a:solidFill>
                <a:srgbClr val="4B484E"/>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24" name="Freeform 14@|5FFC:0|FBC:0|LFC:16777215|LBC:16777215"/>
          <p:cNvSpPr>
            <a:spLocks noChangeArrowheads="1"/>
          </p:cNvSpPr>
          <p:nvPr/>
        </p:nvSpPr>
        <p:spPr bwMode="auto">
          <a:xfrm>
            <a:off x="5868969" y="3139145"/>
            <a:ext cx="108755" cy="108784"/>
          </a:xfrm>
          <a:custGeom>
            <a:avLst/>
            <a:gdLst>
              <a:gd name="T0" fmla="*/ 156 w 438"/>
              <a:gd name="T1" fmla="*/ 31 h 438"/>
              <a:gd name="T2" fmla="*/ 156 w 438"/>
              <a:gd name="T3" fmla="*/ 31 h 438"/>
              <a:gd name="T4" fmla="*/ 406 w 438"/>
              <a:gd name="T5" fmla="*/ 156 h 438"/>
              <a:gd name="T6" fmla="*/ 281 w 438"/>
              <a:gd name="T7" fmla="*/ 406 h 438"/>
              <a:gd name="T8" fmla="*/ 31 w 438"/>
              <a:gd name="T9" fmla="*/ 312 h 438"/>
              <a:gd name="T10" fmla="*/ 156 w 438"/>
              <a:gd name="T11" fmla="*/ 31 h 438"/>
            </a:gdLst>
            <a:ahLst/>
            <a:cxnLst>
              <a:cxn ang="0">
                <a:pos x="T0" y="T1"/>
              </a:cxn>
              <a:cxn ang="0">
                <a:pos x="T2" y="T3"/>
              </a:cxn>
              <a:cxn ang="0">
                <a:pos x="T4" y="T5"/>
              </a:cxn>
              <a:cxn ang="0">
                <a:pos x="T6" y="T7"/>
              </a:cxn>
              <a:cxn ang="0">
                <a:pos x="T8" y="T9"/>
              </a:cxn>
              <a:cxn ang="0">
                <a:pos x="T10" y="T11"/>
              </a:cxn>
            </a:cxnLst>
            <a:rect l="0" t="0" r="r" b="b"/>
            <a:pathLst>
              <a:path w="438" h="438">
                <a:moveTo>
                  <a:pt x="156" y="31"/>
                </a:moveTo>
                <a:lnTo>
                  <a:pt x="156" y="31"/>
                </a:lnTo>
                <a:cubicBezTo>
                  <a:pt x="250" y="0"/>
                  <a:pt x="343" y="31"/>
                  <a:pt x="406" y="156"/>
                </a:cubicBezTo>
                <a:cubicBezTo>
                  <a:pt x="437" y="250"/>
                  <a:pt x="406" y="375"/>
                  <a:pt x="281" y="406"/>
                </a:cubicBezTo>
                <a:cubicBezTo>
                  <a:pt x="187" y="437"/>
                  <a:pt x="62" y="406"/>
                  <a:pt x="31" y="312"/>
                </a:cubicBezTo>
                <a:cubicBezTo>
                  <a:pt x="0" y="187"/>
                  <a:pt x="31" y="93"/>
                  <a:pt x="156" y="31"/>
                </a:cubicBezTo>
              </a:path>
            </a:pathLst>
          </a:custGeom>
          <a:solidFill>
            <a:srgbClr val="4B484E"/>
          </a:solidFill>
          <a:ln>
            <a:noFill/>
          </a:ln>
          <a:effectLst/>
        </p:spPr>
        <p:txBody>
          <a:bodyPr wrap="none" anchor="ctr"/>
          <a:lstStyle/>
          <a:p>
            <a:pPr defTabSz="685165"/>
            <a:endParaRPr lang="en-US" sz="675" dirty="0">
              <a:solidFill>
                <a:srgbClr val="4B484E"/>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25" name="Freeform 15@|5FFC:0|FBC:0|LFC:16777215|LBC:16777215"/>
          <p:cNvSpPr>
            <a:spLocks noChangeArrowheads="1"/>
          </p:cNvSpPr>
          <p:nvPr/>
        </p:nvSpPr>
        <p:spPr bwMode="auto">
          <a:xfrm>
            <a:off x="6039241" y="3092994"/>
            <a:ext cx="109854" cy="101092"/>
          </a:xfrm>
          <a:custGeom>
            <a:avLst/>
            <a:gdLst>
              <a:gd name="T0" fmla="*/ 250 w 439"/>
              <a:gd name="T1" fmla="*/ 406 h 407"/>
              <a:gd name="T2" fmla="*/ 250 w 439"/>
              <a:gd name="T3" fmla="*/ 406 h 407"/>
              <a:gd name="T4" fmla="*/ 0 w 439"/>
              <a:gd name="T5" fmla="*/ 250 h 407"/>
              <a:gd name="T6" fmla="*/ 156 w 439"/>
              <a:gd name="T7" fmla="*/ 0 h 407"/>
              <a:gd name="T8" fmla="*/ 406 w 439"/>
              <a:gd name="T9" fmla="*/ 156 h 407"/>
              <a:gd name="T10" fmla="*/ 250 w 439"/>
              <a:gd name="T11" fmla="*/ 406 h 407"/>
            </a:gdLst>
            <a:ahLst/>
            <a:cxnLst>
              <a:cxn ang="0">
                <a:pos x="T0" y="T1"/>
              </a:cxn>
              <a:cxn ang="0">
                <a:pos x="T2" y="T3"/>
              </a:cxn>
              <a:cxn ang="0">
                <a:pos x="T4" y="T5"/>
              </a:cxn>
              <a:cxn ang="0">
                <a:pos x="T6" y="T7"/>
              </a:cxn>
              <a:cxn ang="0">
                <a:pos x="T8" y="T9"/>
              </a:cxn>
              <a:cxn ang="0">
                <a:pos x="T10" y="T11"/>
              </a:cxn>
            </a:cxnLst>
            <a:rect l="0" t="0" r="r" b="b"/>
            <a:pathLst>
              <a:path w="439" h="407">
                <a:moveTo>
                  <a:pt x="250" y="406"/>
                </a:moveTo>
                <a:lnTo>
                  <a:pt x="250" y="406"/>
                </a:lnTo>
                <a:cubicBezTo>
                  <a:pt x="125" y="406"/>
                  <a:pt x="31" y="344"/>
                  <a:pt x="0" y="250"/>
                </a:cubicBezTo>
                <a:cubicBezTo>
                  <a:pt x="0" y="125"/>
                  <a:pt x="63" y="31"/>
                  <a:pt x="156" y="0"/>
                </a:cubicBezTo>
                <a:cubicBezTo>
                  <a:pt x="281" y="0"/>
                  <a:pt x="375" y="63"/>
                  <a:pt x="406" y="156"/>
                </a:cubicBezTo>
                <a:cubicBezTo>
                  <a:pt x="438" y="281"/>
                  <a:pt x="344" y="375"/>
                  <a:pt x="250" y="406"/>
                </a:cubicBezTo>
              </a:path>
            </a:pathLst>
          </a:custGeom>
          <a:solidFill>
            <a:srgbClr val="4B484E"/>
          </a:solidFill>
          <a:ln>
            <a:noFill/>
          </a:ln>
          <a:effectLst/>
        </p:spPr>
        <p:txBody>
          <a:bodyPr wrap="none" anchor="ctr"/>
          <a:lstStyle/>
          <a:p>
            <a:pPr defTabSz="685165"/>
            <a:endParaRPr lang="en-US" sz="675" dirty="0">
              <a:solidFill>
                <a:srgbClr val="4B484E"/>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26" name="Freeform 16@|5FFC:0|FBC:0|LFC:16777215|LBC:16777215"/>
          <p:cNvSpPr>
            <a:spLocks noChangeArrowheads="1"/>
          </p:cNvSpPr>
          <p:nvPr/>
        </p:nvSpPr>
        <p:spPr bwMode="auto">
          <a:xfrm>
            <a:off x="6389675" y="4852215"/>
            <a:ext cx="109854" cy="108783"/>
          </a:xfrm>
          <a:custGeom>
            <a:avLst/>
            <a:gdLst>
              <a:gd name="T0" fmla="*/ 250 w 439"/>
              <a:gd name="T1" fmla="*/ 437 h 438"/>
              <a:gd name="T2" fmla="*/ 250 w 439"/>
              <a:gd name="T3" fmla="*/ 437 h 438"/>
              <a:gd name="T4" fmla="*/ 32 w 439"/>
              <a:gd name="T5" fmla="*/ 281 h 438"/>
              <a:gd name="T6" fmla="*/ 188 w 439"/>
              <a:gd name="T7" fmla="*/ 31 h 438"/>
              <a:gd name="T8" fmla="*/ 407 w 439"/>
              <a:gd name="T9" fmla="*/ 187 h 438"/>
              <a:gd name="T10" fmla="*/ 250 w 439"/>
              <a:gd name="T11" fmla="*/ 437 h 438"/>
            </a:gdLst>
            <a:ahLst/>
            <a:cxnLst>
              <a:cxn ang="0">
                <a:pos x="T0" y="T1"/>
              </a:cxn>
              <a:cxn ang="0">
                <a:pos x="T2" y="T3"/>
              </a:cxn>
              <a:cxn ang="0">
                <a:pos x="T4" y="T5"/>
              </a:cxn>
              <a:cxn ang="0">
                <a:pos x="T6" y="T7"/>
              </a:cxn>
              <a:cxn ang="0">
                <a:pos x="T8" y="T9"/>
              </a:cxn>
              <a:cxn ang="0">
                <a:pos x="T10" y="T11"/>
              </a:cxn>
            </a:cxnLst>
            <a:rect l="0" t="0" r="r" b="b"/>
            <a:pathLst>
              <a:path w="439" h="438">
                <a:moveTo>
                  <a:pt x="250" y="437"/>
                </a:moveTo>
                <a:lnTo>
                  <a:pt x="250" y="437"/>
                </a:lnTo>
                <a:cubicBezTo>
                  <a:pt x="157" y="437"/>
                  <a:pt x="32" y="375"/>
                  <a:pt x="32" y="281"/>
                </a:cubicBezTo>
                <a:cubicBezTo>
                  <a:pt x="0" y="156"/>
                  <a:pt x="63" y="62"/>
                  <a:pt x="188" y="31"/>
                </a:cubicBezTo>
                <a:cubicBezTo>
                  <a:pt x="282" y="0"/>
                  <a:pt x="375" y="93"/>
                  <a:pt x="407" y="187"/>
                </a:cubicBezTo>
                <a:cubicBezTo>
                  <a:pt x="438" y="312"/>
                  <a:pt x="344" y="406"/>
                  <a:pt x="250" y="437"/>
                </a:cubicBezTo>
              </a:path>
            </a:pathLst>
          </a:custGeom>
          <a:solidFill>
            <a:srgbClr val="4B484E"/>
          </a:solidFill>
          <a:ln>
            <a:noFill/>
          </a:ln>
          <a:effectLst/>
        </p:spPr>
        <p:txBody>
          <a:bodyPr wrap="none" anchor="ctr"/>
          <a:lstStyle/>
          <a:p>
            <a:pPr defTabSz="685165"/>
            <a:endParaRPr lang="en-US" sz="675" dirty="0">
              <a:solidFill>
                <a:srgbClr val="4B484E"/>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27" name="Freeform 17@|5FFC:0|FBC:0|LFC:16777215|LBC:16777215"/>
          <p:cNvSpPr>
            <a:spLocks noChangeArrowheads="1"/>
          </p:cNvSpPr>
          <p:nvPr/>
        </p:nvSpPr>
        <p:spPr bwMode="auto">
          <a:xfrm>
            <a:off x="5331781" y="4151163"/>
            <a:ext cx="109854" cy="101092"/>
          </a:xfrm>
          <a:custGeom>
            <a:avLst/>
            <a:gdLst>
              <a:gd name="T0" fmla="*/ 32 w 439"/>
              <a:gd name="T1" fmla="*/ 250 h 407"/>
              <a:gd name="T2" fmla="*/ 32 w 439"/>
              <a:gd name="T3" fmla="*/ 250 h 407"/>
              <a:gd name="T4" fmla="*/ 188 w 439"/>
              <a:gd name="T5" fmla="*/ 0 h 407"/>
              <a:gd name="T6" fmla="*/ 407 w 439"/>
              <a:gd name="T7" fmla="*/ 156 h 407"/>
              <a:gd name="T8" fmla="*/ 250 w 439"/>
              <a:gd name="T9" fmla="*/ 406 h 407"/>
              <a:gd name="T10" fmla="*/ 32 w 439"/>
              <a:gd name="T11" fmla="*/ 250 h 407"/>
            </a:gdLst>
            <a:ahLst/>
            <a:cxnLst>
              <a:cxn ang="0">
                <a:pos x="T0" y="T1"/>
              </a:cxn>
              <a:cxn ang="0">
                <a:pos x="T2" y="T3"/>
              </a:cxn>
              <a:cxn ang="0">
                <a:pos x="T4" y="T5"/>
              </a:cxn>
              <a:cxn ang="0">
                <a:pos x="T6" y="T7"/>
              </a:cxn>
              <a:cxn ang="0">
                <a:pos x="T8" y="T9"/>
              </a:cxn>
              <a:cxn ang="0">
                <a:pos x="T10" y="T11"/>
              </a:cxn>
            </a:cxnLst>
            <a:rect l="0" t="0" r="r" b="b"/>
            <a:pathLst>
              <a:path w="439" h="407">
                <a:moveTo>
                  <a:pt x="32" y="250"/>
                </a:moveTo>
                <a:lnTo>
                  <a:pt x="32" y="250"/>
                </a:lnTo>
                <a:cubicBezTo>
                  <a:pt x="0" y="125"/>
                  <a:pt x="63" y="31"/>
                  <a:pt x="188" y="0"/>
                </a:cubicBezTo>
                <a:cubicBezTo>
                  <a:pt x="282" y="0"/>
                  <a:pt x="375" y="63"/>
                  <a:pt x="407" y="156"/>
                </a:cubicBezTo>
                <a:cubicBezTo>
                  <a:pt x="438" y="281"/>
                  <a:pt x="344" y="375"/>
                  <a:pt x="250" y="406"/>
                </a:cubicBezTo>
                <a:cubicBezTo>
                  <a:pt x="157" y="406"/>
                  <a:pt x="32" y="344"/>
                  <a:pt x="32" y="250"/>
                </a:cubicBezTo>
              </a:path>
            </a:pathLst>
          </a:custGeom>
          <a:solidFill>
            <a:srgbClr val="4B484E"/>
          </a:solidFill>
          <a:ln>
            <a:noFill/>
          </a:ln>
          <a:effectLst/>
        </p:spPr>
        <p:txBody>
          <a:bodyPr wrap="none" anchor="ctr"/>
          <a:lstStyle/>
          <a:p>
            <a:pPr defTabSz="685165"/>
            <a:endParaRPr lang="en-US" sz="675" dirty="0">
              <a:solidFill>
                <a:srgbClr val="4B484E"/>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28" name="Freeform 18@|5FFC:0|FBC:0|LFC:16777215|LBC:16777215"/>
          <p:cNvSpPr>
            <a:spLocks noChangeArrowheads="1"/>
          </p:cNvSpPr>
          <p:nvPr/>
        </p:nvSpPr>
        <p:spPr bwMode="auto">
          <a:xfrm>
            <a:off x="5712976" y="4719256"/>
            <a:ext cx="108755" cy="109883"/>
          </a:xfrm>
          <a:custGeom>
            <a:avLst/>
            <a:gdLst>
              <a:gd name="T0" fmla="*/ 93 w 438"/>
              <a:gd name="T1" fmla="*/ 375 h 439"/>
              <a:gd name="T2" fmla="*/ 93 w 438"/>
              <a:gd name="T3" fmla="*/ 375 h 439"/>
              <a:gd name="T4" fmla="*/ 62 w 438"/>
              <a:gd name="T5" fmla="*/ 125 h 439"/>
              <a:gd name="T6" fmla="*/ 312 w 438"/>
              <a:gd name="T7" fmla="*/ 63 h 439"/>
              <a:gd name="T8" fmla="*/ 375 w 438"/>
              <a:gd name="T9" fmla="*/ 344 h 439"/>
              <a:gd name="T10" fmla="*/ 93 w 438"/>
              <a:gd name="T11" fmla="*/ 375 h 439"/>
            </a:gdLst>
            <a:ahLst/>
            <a:cxnLst>
              <a:cxn ang="0">
                <a:pos x="T0" y="T1"/>
              </a:cxn>
              <a:cxn ang="0">
                <a:pos x="T2" y="T3"/>
              </a:cxn>
              <a:cxn ang="0">
                <a:pos x="T4" y="T5"/>
              </a:cxn>
              <a:cxn ang="0">
                <a:pos x="T6" y="T7"/>
              </a:cxn>
              <a:cxn ang="0">
                <a:pos x="T8" y="T9"/>
              </a:cxn>
              <a:cxn ang="0">
                <a:pos x="T10" y="T11"/>
              </a:cxn>
            </a:cxnLst>
            <a:rect l="0" t="0" r="r" b="b"/>
            <a:pathLst>
              <a:path w="438" h="439">
                <a:moveTo>
                  <a:pt x="93" y="375"/>
                </a:moveTo>
                <a:lnTo>
                  <a:pt x="93" y="375"/>
                </a:lnTo>
                <a:cubicBezTo>
                  <a:pt x="0" y="313"/>
                  <a:pt x="0" y="219"/>
                  <a:pt x="62" y="125"/>
                </a:cubicBezTo>
                <a:cubicBezTo>
                  <a:pt x="125" y="32"/>
                  <a:pt x="250" y="0"/>
                  <a:pt x="312" y="63"/>
                </a:cubicBezTo>
                <a:cubicBezTo>
                  <a:pt x="406" y="125"/>
                  <a:pt x="437" y="250"/>
                  <a:pt x="375" y="344"/>
                </a:cubicBezTo>
                <a:cubicBezTo>
                  <a:pt x="312" y="438"/>
                  <a:pt x="187" y="438"/>
                  <a:pt x="93" y="375"/>
                </a:cubicBezTo>
              </a:path>
            </a:pathLst>
          </a:custGeom>
          <a:solidFill>
            <a:srgbClr val="4B484E"/>
          </a:solidFill>
          <a:ln>
            <a:noFill/>
          </a:ln>
          <a:effectLst/>
        </p:spPr>
        <p:txBody>
          <a:bodyPr wrap="none" anchor="ctr"/>
          <a:lstStyle/>
          <a:p>
            <a:pPr defTabSz="685165"/>
            <a:endParaRPr lang="en-US" sz="675" dirty="0">
              <a:solidFill>
                <a:srgbClr val="4B484E"/>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29" name="Freeform 19@|5FFC:0|FBC:0|LFC:16777215|LBC:16777215"/>
          <p:cNvSpPr>
            <a:spLocks noChangeArrowheads="1"/>
          </p:cNvSpPr>
          <p:nvPr/>
        </p:nvSpPr>
        <p:spPr bwMode="auto">
          <a:xfrm>
            <a:off x="6958719" y="4470922"/>
            <a:ext cx="116446" cy="109883"/>
          </a:xfrm>
          <a:custGeom>
            <a:avLst/>
            <a:gdLst>
              <a:gd name="T0" fmla="*/ 62 w 469"/>
              <a:gd name="T1" fmla="*/ 125 h 439"/>
              <a:gd name="T2" fmla="*/ 62 w 469"/>
              <a:gd name="T3" fmla="*/ 125 h 439"/>
              <a:gd name="T4" fmla="*/ 343 w 469"/>
              <a:gd name="T5" fmla="*/ 63 h 439"/>
              <a:gd name="T6" fmla="*/ 406 w 469"/>
              <a:gd name="T7" fmla="*/ 344 h 439"/>
              <a:gd name="T8" fmla="*/ 125 w 469"/>
              <a:gd name="T9" fmla="*/ 407 h 439"/>
              <a:gd name="T10" fmla="*/ 62 w 469"/>
              <a:gd name="T11" fmla="*/ 125 h 439"/>
            </a:gdLst>
            <a:ahLst/>
            <a:cxnLst>
              <a:cxn ang="0">
                <a:pos x="T0" y="T1"/>
              </a:cxn>
              <a:cxn ang="0">
                <a:pos x="T2" y="T3"/>
              </a:cxn>
              <a:cxn ang="0">
                <a:pos x="T4" y="T5"/>
              </a:cxn>
              <a:cxn ang="0">
                <a:pos x="T6" y="T7"/>
              </a:cxn>
              <a:cxn ang="0">
                <a:pos x="T8" y="T9"/>
              </a:cxn>
              <a:cxn ang="0">
                <a:pos x="T10" y="T11"/>
              </a:cxn>
            </a:cxnLst>
            <a:rect l="0" t="0" r="r" b="b"/>
            <a:pathLst>
              <a:path w="469" h="439">
                <a:moveTo>
                  <a:pt x="62" y="125"/>
                </a:moveTo>
                <a:lnTo>
                  <a:pt x="62" y="125"/>
                </a:lnTo>
                <a:cubicBezTo>
                  <a:pt x="125" y="32"/>
                  <a:pt x="250" y="0"/>
                  <a:pt x="343" y="63"/>
                </a:cubicBezTo>
                <a:cubicBezTo>
                  <a:pt x="437" y="125"/>
                  <a:pt x="468" y="250"/>
                  <a:pt x="406" y="344"/>
                </a:cubicBezTo>
                <a:cubicBezTo>
                  <a:pt x="343" y="438"/>
                  <a:pt x="218" y="438"/>
                  <a:pt x="125" y="407"/>
                </a:cubicBezTo>
                <a:cubicBezTo>
                  <a:pt x="31" y="344"/>
                  <a:pt x="0" y="219"/>
                  <a:pt x="62" y="125"/>
                </a:cubicBezTo>
              </a:path>
            </a:pathLst>
          </a:custGeom>
          <a:solidFill>
            <a:srgbClr val="4B484E"/>
          </a:solidFill>
          <a:ln>
            <a:noFill/>
          </a:ln>
          <a:effectLst/>
        </p:spPr>
        <p:txBody>
          <a:bodyPr wrap="none" anchor="ctr"/>
          <a:lstStyle/>
          <a:p>
            <a:pPr defTabSz="685165"/>
            <a:endParaRPr lang="en-US" sz="675" dirty="0">
              <a:solidFill>
                <a:srgbClr val="4B484E"/>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30" name="Freeform 20@|5FFC:0|FBC:0|LFC:16777215|LBC:16777215"/>
          <p:cNvSpPr>
            <a:spLocks noChangeArrowheads="1"/>
          </p:cNvSpPr>
          <p:nvPr/>
        </p:nvSpPr>
        <p:spPr bwMode="auto">
          <a:xfrm>
            <a:off x="5463607" y="3466595"/>
            <a:ext cx="108755" cy="117575"/>
          </a:xfrm>
          <a:custGeom>
            <a:avLst/>
            <a:gdLst>
              <a:gd name="T0" fmla="*/ 62 w 438"/>
              <a:gd name="T1" fmla="*/ 125 h 470"/>
              <a:gd name="T2" fmla="*/ 62 w 438"/>
              <a:gd name="T3" fmla="*/ 125 h 470"/>
              <a:gd name="T4" fmla="*/ 343 w 438"/>
              <a:gd name="T5" fmla="*/ 63 h 470"/>
              <a:gd name="T6" fmla="*/ 375 w 438"/>
              <a:gd name="T7" fmla="*/ 344 h 470"/>
              <a:gd name="T8" fmla="*/ 125 w 438"/>
              <a:gd name="T9" fmla="*/ 406 h 470"/>
              <a:gd name="T10" fmla="*/ 62 w 438"/>
              <a:gd name="T11" fmla="*/ 125 h 470"/>
            </a:gdLst>
            <a:ahLst/>
            <a:cxnLst>
              <a:cxn ang="0">
                <a:pos x="T0" y="T1"/>
              </a:cxn>
              <a:cxn ang="0">
                <a:pos x="T2" y="T3"/>
              </a:cxn>
              <a:cxn ang="0">
                <a:pos x="T4" y="T5"/>
              </a:cxn>
              <a:cxn ang="0">
                <a:pos x="T6" y="T7"/>
              </a:cxn>
              <a:cxn ang="0">
                <a:pos x="T8" y="T9"/>
              </a:cxn>
              <a:cxn ang="0">
                <a:pos x="T10" y="T11"/>
              </a:cxn>
            </a:cxnLst>
            <a:rect l="0" t="0" r="r" b="b"/>
            <a:pathLst>
              <a:path w="438" h="470">
                <a:moveTo>
                  <a:pt x="62" y="125"/>
                </a:moveTo>
                <a:lnTo>
                  <a:pt x="62" y="125"/>
                </a:lnTo>
                <a:cubicBezTo>
                  <a:pt x="125" y="31"/>
                  <a:pt x="250" y="0"/>
                  <a:pt x="343" y="63"/>
                </a:cubicBezTo>
                <a:cubicBezTo>
                  <a:pt x="437" y="125"/>
                  <a:pt x="437" y="250"/>
                  <a:pt x="375" y="344"/>
                </a:cubicBezTo>
                <a:cubicBezTo>
                  <a:pt x="312" y="438"/>
                  <a:pt x="187" y="469"/>
                  <a:pt x="125" y="406"/>
                </a:cubicBezTo>
                <a:cubicBezTo>
                  <a:pt x="31" y="344"/>
                  <a:pt x="0" y="219"/>
                  <a:pt x="62" y="125"/>
                </a:cubicBezTo>
              </a:path>
            </a:pathLst>
          </a:custGeom>
          <a:solidFill>
            <a:srgbClr val="4B484E"/>
          </a:solidFill>
          <a:ln>
            <a:noFill/>
          </a:ln>
          <a:effectLst/>
        </p:spPr>
        <p:txBody>
          <a:bodyPr wrap="none" anchor="ctr"/>
          <a:lstStyle/>
          <a:p>
            <a:pPr defTabSz="685165"/>
            <a:endParaRPr lang="en-US" sz="675" dirty="0">
              <a:solidFill>
                <a:srgbClr val="4B484E"/>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31" name="Freeform 21@|5FFC:0|FBC:0|LFC:16777215|LBC:16777215"/>
          <p:cNvSpPr>
            <a:spLocks noChangeArrowheads="1"/>
          </p:cNvSpPr>
          <p:nvPr/>
        </p:nvSpPr>
        <p:spPr bwMode="auto">
          <a:xfrm>
            <a:off x="6039241" y="4852215"/>
            <a:ext cx="109854" cy="108783"/>
          </a:xfrm>
          <a:custGeom>
            <a:avLst/>
            <a:gdLst>
              <a:gd name="T0" fmla="*/ 156 w 439"/>
              <a:gd name="T1" fmla="*/ 437 h 438"/>
              <a:gd name="T2" fmla="*/ 156 w 439"/>
              <a:gd name="T3" fmla="*/ 437 h 438"/>
              <a:gd name="T4" fmla="*/ 0 w 439"/>
              <a:gd name="T5" fmla="*/ 187 h 438"/>
              <a:gd name="T6" fmla="*/ 250 w 439"/>
              <a:gd name="T7" fmla="*/ 31 h 438"/>
              <a:gd name="T8" fmla="*/ 406 w 439"/>
              <a:gd name="T9" fmla="*/ 281 h 438"/>
              <a:gd name="T10" fmla="*/ 156 w 439"/>
              <a:gd name="T11" fmla="*/ 437 h 438"/>
            </a:gdLst>
            <a:ahLst/>
            <a:cxnLst>
              <a:cxn ang="0">
                <a:pos x="T0" y="T1"/>
              </a:cxn>
              <a:cxn ang="0">
                <a:pos x="T2" y="T3"/>
              </a:cxn>
              <a:cxn ang="0">
                <a:pos x="T4" y="T5"/>
              </a:cxn>
              <a:cxn ang="0">
                <a:pos x="T6" y="T7"/>
              </a:cxn>
              <a:cxn ang="0">
                <a:pos x="T8" y="T9"/>
              </a:cxn>
              <a:cxn ang="0">
                <a:pos x="T10" y="T11"/>
              </a:cxn>
            </a:cxnLst>
            <a:rect l="0" t="0" r="r" b="b"/>
            <a:pathLst>
              <a:path w="439" h="438">
                <a:moveTo>
                  <a:pt x="156" y="437"/>
                </a:moveTo>
                <a:lnTo>
                  <a:pt x="156" y="437"/>
                </a:lnTo>
                <a:cubicBezTo>
                  <a:pt x="63" y="406"/>
                  <a:pt x="0" y="312"/>
                  <a:pt x="0" y="187"/>
                </a:cubicBezTo>
                <a:cubicBezTo>
                  <a:pt x="31" y="93"/>
                  <a:pt x="125" y="0"/>
                  <a:pt x="250" y="31"/>
                </a:cubicBezTo>
                <a:cubicBezTo>
                  <a:pt x="344" y="62"/>
                  <a:pt x="438" y="156"/>
                  <a:pt x="406" y="281"/>
                </a:cubicBezTo>
                <a:cubicBezTo>
                  <a:pt x="375" y="375"/>
                  <a:pt x="281" y="437"/>
                  <a:pt x="156" y="437"/>
                </a:cubicBezTo>
              </a:path>
            </a:pathLst>
          </a:custGeom>
          <a:solidFill>
            <a:srgbClr val="4B484E"/>
          </a:solidFill>
          <a:ln>
            <a:noFill/>
          </a:ln>
          <a:effectLst/>
        </p:spPr>
        <p:txBody>
          <a:bodyPr wrap="none" anchor="ctr"/>
          <a:lstStyle/>
          <a:p>
            <a:pPr defTabSz="685165"/>
            <a:endParaRPr lang="en-US" sz="675" dirty="0">
              <a:solidFill>
                <a:srgbClr val="4B484E"/>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32" name="Freeform 22@|5FFC:0|FBC:0|LFC:16777215|LBC:16777215"/>
          <p:cNvSpPr>
            <a:spLocks noChangeArrowheads="1"/>
          </p:cNvSpPr>
          <p:nvPr/>
        </p:nvSpPr>
        <p:spPr bwMode="auto">
          <a:xfrm>
            <a:off x="7098234" y="4151163"/>
            <a:ext cx="108755" cy="101092"/>
          </a:xfrm>
          <a:custGeom>
            <a:avLst/>
            <a:gdLst>
              <a:gd name="T0" fmla="*/ 0 w 438"/>
              <a:gd name="T1" fmla="*/ 156 h 407"/>
              <a:gd name="T2" fmla="*/ 0 w 438"/>
              <a:gd name="T3" fmla="*/ 156 h 407"/>
              <a:gd name="T4" fmla="*/ 250 w 438"/>
              <a:gd name="T5" fmla="*/ 0 h 407"/>
              <a:gd name="T6" fmla="*/ 405 w 438"/>
              <a:gd name="T7" fmla="*/ 250 h 407"/>
              <a:gd name="T8" fmla="*/ 156 w 438"/>
              <a:gd name="T9" fmla="*/ 406 h 407"/>
              <a:gd name="T10" fmla="*/ 0 w 438"/>
              <a:gd name="T11" fmla="*/ 156 h 407"/>
            </a:gdLst>
            <a:ahLst/>
            <a:cxnLst>
              <a:cxn ang="0">
                <a:pos x="T0" y="T1"/>
              </a:cxn>
              <a:cxn ang="0">
                <a:pos x="T2" y="T3"/>
              </a:cxn>
              <a:cxn ang="0">
                <a:pos x="T4" y="T5"/>
              </a:cxn>
              <a:cxn ang="0">
                <a:pos x="T6" y="T7"/>
              </a:cxn>
              <a:cxn ang="0">
                <a:pos x="T8" y="T9"/>
              </a:cxn>
              <a:cxn ang="0">
                <a:pos x="T10" y="T11"/>
              </a:cxn>
            </a:cxnLst>
            <a:rect l="0" t="0" r="r" b="b"/>
            <a:pathLst>
              <a:path w="438" h="407">
                <a:moveTo>
                  <a:pt x="0" y="156"/>
                </a:moveTo>
                <a:lnTo>
                  <a:pt x="0" y="156"/>
                </a:lnTo>
                <a:cubicBezTo>
                  <a:pt x="31" y="63"/>
                  <a:pt x="125" y="0"/>
                  <a:pt x="250" y="0"/>
                </a:cubicBezTo>
                <a:cubicBezTo>
                  <a:pt x="343" y="31"/>
                  <a:pt x="437" y="125"/>
                  <a:pt x="405" y="250"/>
                </a:cubicBezTo>
                <a:cubicBezTo>
                  <a:pt x="374" y="344"/>
                  <a:pt x="281" y="406"/>
                  <a:pt x="156" y="406"/>
                </a:cubicBezTo>
                <a:cubicBezTo>
                  <a:pt x="63" y="375"/>
                  <a:pt x="0" y="281"/>
                  <a:pt x="0" y="156"/>
                </a:cubicBezTo>
              </a:path>
            </a:pathLst>
          </a:custGeom>
          <a:solidFill>
            <a:srgbClr val="4B484E"/>
          </a:solidFill>
          <a:ln>
            <a:noFill/>
          </a:ln>
          <a:effectLst/>
        </p:spPr>
        <p:txBody>
          <a:bodyPr wrap="none" anchor="ctr"/>
          <a:lstStyle/>
          <a:p>
            <a:pPr defTabSz="685165"/>
            <a:endParaRPr lang="en-US" sz="675" dirty="0">
              <a:solidFill>
                <a:srgbClr val="4B484E"/>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33" name="Freeform 23@|5FFC:0|FBC:0|LFC:16777215|LBC:16777215"/>
          <p:cNvSpPr>
            <a:spLocks noChangeArrowheads="1"/>
          </p:cNvSpPr>
          <p:nvPr/>
        </p:nvSpPr>
        <p:spPr bwMode="auto">
          <a:xfrm>
            <a:off x="5331781" y="3794045"/>
            <a:ext cx="109854" cy="108784"/>
          </a:xfrm>
          <a:custGeom>
            <a:avLst/>
            <a:gdLst>
              <a:gd name="T0" fmla="*/ 32 w 439"/>
              <a:gd name="T1" fmla="*/ 187 h 438"/>
              <a:gd name="T2" fmla="*/ 32 w 439"/>
              <a:gd name="T3" fmla="*/ 187 h 438"/>
              <a:gd name="T4" fmla="*/ 250 w 439"/>
              <a:gd name="T5" fmla="*/ 31 h 438"/>
              <a:gd name="T6" fmla="*/ 407 w 439"/>
              <a:gd name="T7" fmla="*/ 281 h 438"/>
              <a:gd name="T8" fmla="*/ 188 w 439"/>
              <a:gd name="T9" fmla="*/ 437 h 438"/>
              <a:gd name="T10" fmla="*/ 32 w 439"/>
              <a:gd name="T11" fmla="*/ 187 h 438"/>
            </a:gdLst>
            <a:ahLst/>
            <a:cxnLst>
              <a:cxn ang="0">
                <a:pos x="T0" y="T1"/>
              </a:cxn>
              <a:cxn ang="0">
                <a:pos x="T2" y="T3"/>
              </a:cxn>
              <a:cxn ang="0">
                <a:pos x="T4" y="T5"/>
              </a:cxn>
              <a:cxn ang="0">
                <a:pos x="T6" y="T7"/>
              </a:cxn>
              <a:cxn ang="0">
                <a:pos x="T8" y="T9"/>
              </a:cxn>
              <a:cxn ang="0">
                <a:pos x="T10" y="T11"/>
              </a:cxn>
            </a:cxnLst>
            <a:rect l="0" t="0" r="r" b="b"/>
            <a:pathLst>
              <a:path w="439" h="438">
                <a:moveTo>
                  <a:pt x="32" y="187"/>
                </a:moveTo>
                <a:lnTo>
                  <a:pt x="32" y="187"/>
                </a:lnTo>
                <a:cubicBezTo>
                  <a:pt x="32" y="93"/>
                  <a:pt x="157" y="0"/>
                  <a:pt x="250" y="31"/>
                </a:cubicBezTo>
                <a:cubicBezTo>
                  <a:pt x="344" y="62"/>
                  <a:pt x="438" y="156"/>
                  <a:pt x="407" y="281"/>
                </a:cubicBezTo>
                <a:cubicBezTo>
                  <a:pt x="375" y="375"/>
                  <a:pt x="282" y="437"/>
                  <a:pt x="188" y="437"/>
                </a:cubicBezTo>
                <a:cubicBezTo>
                  <a:pt x="63" y="406"/>
                  <a:pt x="0" y="312"/>
                  <a:pt x="32" y="187"/>
                </a:cubicBezTo>
              </a:path>
            </a:pathLst>
          </a:custGeom>
          <a:solidFill>
            <a:srgbClr val="4B484E"/>
          </a:solidFill>
          <a:ln>
            <a:noFill/>
          </a:ln>
          <a:effectLst/>
        </p:spPr>
        <p:txBody>
          <a:bodyPr wrap="none" anchor="ctr"/>
          <a:lstStyle/>
          <a:p>
            <a:pPr defTabSz="685165"/>
            <a:endParaRPr lang="en-US" sz="675" dirty="0">
              <a:solidFill>
                <a:srgbClr val="4B484E"/>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34" name="Freeform 24@|5FFC:0|FBC:0|LFC:16777215|LBC:16777215"/>
          <p:cNvSpPr>
            <a:spLocks noChangeArrowheads="1"/>
          </p:cNvSpPr>
          <p:nvPr/>
        </p:nvSpPr>
        <p:spPr bwMode="auto">
          <a:xfrm>
            <a:off x="5463607" y="4470922"/>
            <a:ext cx="108755" cy="109883"/>
          </a:xfrm>
          <a:custGeom>
            <a:avLst/>
            <a:gdLst>
              <a:gd name="T0" fmla="*/ 62 w 438"/>
              <a:gd name="T1" fmla="*/ 344 h 439"/>
              <a:gd name="T2" fmla="*/ 62 w 438"/>
              <a:gd name="T3" fmla="*/ 344 h 439"/>
              <a:gd name="T4" fmla="*/ 125 w 438"/>
              <a:gd name="T5" fmla="*/ 63 h 439"/>
              <a:gd name="T6" fmla="*/ 375 w 438"/>
              <a:gd name="T7" fmla="*/ 125 h 439"/>
              <a:gd name="T8" fmla="*/ 343 w 438"/>
              <a:gd name="T9" fmla="*/ 407 h 439"/>
              <a:gd name="T10" fmla="*/ 62 w 438"/>
              <a:gd name="T11" fmla="*/ 344 h 439"/>
            </a:gdLst>
            <a:ahLst/>
            <a:cxnLst>
              <a:cxn ang="0">
                <a:pos x="T0" y="T1"/>
              </a:cxn>
              <a:cxn ang="0">
                <a:pos x="T2" y="T3"/>
              </a:cxn>
              <a:cxn ang="0">
                <a:pos x="T4" y="T5"/>
              </a:cxn>
              <a:cxn ang="0">
                <a:pos x="T6" y="T7"/>
              </a:cxn>
              <a:cxn ang="0">
                <a:pos x="T8" y="T9"/>
              </a:cxn>
              <a:cxn ang="0">
                <a:pos x="T10" y="T11"/>
              </a:cxn>
            </a:cxnLst>
            <a:rect l="0" t="0" r="r" b="b"/>
            <a:pathLst>
              <a:path w="438" h="439">
                <a:moveTo>
                  <a:pt x="62" y="344"/>
                </a:moveTo>
                <a:lnTo>
                  <a:pt x="62" y="344"/>
                </a:lnTo>
                <a:cubicBezTo>
                  <a:pt x="0" y="250"/>
                  <a:pt x="31" y="125"/>
                  <a:pt x="125" y="63"/>
                </a:cubicBezTo>
                <a:cubicBezTo>
                  <a:pt x="187" y="0"/>
                  <a:pt x="312" y="32"/>
                  <a:pt x="375" y="125"/>
                </a:cubicBezTo>
                <a:cubicBezTo>
                  <a:pt x="437" y="219"/>
                  <a:pt x="437" y="344"/>
                  <a:pt x="343" y="407"/>
                </a:cubicBezTo>
                <a:cubicBezTo>
                  <a:pt x="250" y="438"/>
                  <a:pt x="125" y="438"/>
                  <a:pt x="62" y="344"/>
                </a:cubicBezTo>
              </a:path>
            </a:pathLst>
          </a:custGeom>
          <a:solidFill>
            <a:srgbClr val="4B484E"/>
          </a:solidFill>
          <a:ln>
            <a:noFill/>
          </a:ln>
          <a:effectLst/>
        </p:spPr>
        <p:txBody>
          <a:bodyPr wrap="none" anchor="ctr"/>
          <a:lstStyle/>
          <a:p>
            <a:pPr defTabSz="685165"/>
            <a:endParaRPr lang="en-US" sz="675" dirty="0">
              <a:solidFill>
                <a:srgbClr val="4B484E"/>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35" name="Freeform 25@|5FFC:0|FBC:0|LFC:16777215|LBC:16777215"/>
          <p:cNvSpPr>
            <a:spLocks noChangeArrowheads="1"/>
          </p:cNvSpPr>
          <p:nvPr/>
        </p:nvSpPr>
        <p:spPr bwMode="auto">
          <a:xfrm>
            <a:off x="6709350" y="4719256"/>
            <a:ext cx="116446" cy="109883"/>
          </a:xfrm>
          <a:custGeom>
            <a:avLst/>
            <a:gdLst>
              <a:gd name="T0" fmla="*/ 125 w 469"/>
              <a:gd name="T1" fmla="*/ 63 h 439"/>
              <a:gd name="T2" fmla="*/ 125 w 469"/>
              <a:gd name="T3" fmla="*/ 63 h 439"/>
              <a:gd name="T4" fmla="*/ 406 w 469"/>
              <a:gd name="T5" fmla="*/ 125 h 439"/>
              <a:gd name="T6" fmla="*/ 343 w 469"/>
              <a:gd name="T7" fmla="*/ 375 h 439"/>
              <a:gd name="T8" fmla="*/ 62 w 469"/>
              <a:gd name="T9" fmla="*/ 344 h 439"/>
              <a:gd name="T10" fmla="*/ 125 w 469"/>
              <a:gd name="T11" fmla="*/ 63 h 439"/>
            </a:gdLst>
            <a:ahLst/>
            <a:cxnLst>
              <a:cxn ang="0">
                <a:pos x="T0" y="T1"/>
              </a:cxn>
              <a:cxn ang="0">
                <a:pos x="T2" y="T3"/>
              </a:cxn>
              <a:cxn ang="0">
                <a:pos x="T4" y="T5"/>
              </a:cxn>
              <a:cxn ang="0">
                <a:pos x="T6" y="T7"/>
              </a:cxn>
              <a:cxn ang="0">
                <a:pos x="T8" y="T9"/>
              </a:cxn>
              <a:cxn ang="0">
                <a:pos x="T10" y="T11"/>
              </a:cxn>
            </a:cxnLst>
            <a:rect l="0" t="0" r="r" b="b"/>
            <a:pathLst>
              <a:path w="469" h="439">
                <a:moveTo>
                  <a:pt x="125" y="63"/>
                </a:moveTo>
                <a:lnTo>
                  <a:pt x="125" y="63"/>
                </a:lnTo>
                <a:cubicBezTo>
                  <a:pt x="218" y="0"/>
                  <a:pt x="343" y="32"/>
                  <a:pt x="406" y="125"/>
                </a:cubicBezTo>
                <a:cubicBezTo>
                  <a:pt x="468" y="219"/>
                  <a:pt x="437" y="313"/>
                  <a:pt x="343" y="375"/>
                </a:cubicBezTo>
                <a:cubicBezTo>
                  <a:pt x="250" y="438"/>
                  <a:pt x="125" y="438"/>
                  <a:pt x="62" y="344"/>
                </a:cubicBezTo>
                <a:cubicBezTo>
                  <a:pt x="0" y="250"/>
                  <a:pt x="31" y="125"/>
                  <a:pt x="125" y="63"/>
                </a:cubicBezTo>
              </a:path>
            </a:pathLst>
          </a:custGeom>
          <a:solidFill>
            <a:srgbClr val="4B484E"/>
          </a:solidFill>
          <a:ln>
            <a:noFill/>
          </a:ln>
          <a:effectLst/>
        </p:spPr>
        <p:txBody>
          <a:bodyPr wrap="none" anchor="ctr"/>
          <a:lstStyle/>
          <a:p>
            <a:pPr defTabSz="685165"/>
            <a:endParaRPr lang="en-US" sz="675" dirty="0">
              <a:solidFill>
                <a:srgbClr val="4B484E"/>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36" name="Freeform 26@|5FFC:0|FBC:0|LFC:16777215|LBC:16777215"/>
          <p:cNvSpPr>
            <a:spLocks noChangeArrowheads="1"/>
          </p:cNvSpPr>
          <p:nvPr/>
        </p:nvSpPr>
        <p:spPr bwMode="auto">
          <a:xfrm>
            <a:off x="5712976" y="3224854"/>
            <a:ext cx="108755" cy="109883"/>
          </a:xfrm>
          <a:custGeom>
            <a:avLst/>
            <a:gdLst>
              <a:gd name="T0" fmla="*/ 93 w 438"/>
              <a:gd name="T1" fmla="*/ 63 h 439"/>
              <a:gd name="T2" fmla="*/ 93 w 438"/>
              <a:gd name="T3" fmla="*/ 63 h 439"/>
              <a:gd name="T4" fmla="*/ 375 w 438"/>
              <a:gd name="T5" fmla="*/ 94 h 439"/>
              <a:gd name="T6" fmla="*/ 312 w 438"/>
              <a:gd name="T7" fmla="*/ 375 h 439"/>
              <a:gd name="T8" fmla="*/ 62 w 438"/>
              <a:gd name="T9" fmla="*/ 313 h 439"/>
              <a:gd name="T10" fmla="*/ 93 w 438"/>
              <a:gd name="T11" fmla="*/ 63 h 439"/>
            </a:gdLst>
            <a:ahLst/>
            <a:cxnLst>
              <a:cxn ang="0">
                <a:pos x="T0" y="T1"/>
              </a:cxn>
              <a:cxn ang="0">
                <a:pos x="T2" y="T3"/>
              </a:cxn>
              <a:cxn ang="0">
                <a:pos x="T4" y="T5"/>
              </a:cxn>
              <a:cxn ang="0">
                <a:pos x="T6" y="T7"/>
              </a:cxn>
              <a:cxn ang="0">
                <a:pos x="T8" y="T9"/>
              </a:cxn>
              <a:cxn ang="0">
                <a:pos x="T10" y="T11"/>
              </a:cxn>
            </a:cxnLst>
            <a:rect l="0" t="0" r="r" b="b"/>
            <a:pathLst>
              <a:path w="438" h="439">
                <a:moveTo>
                  <a:pt x="93" y="63"/>
                </a:moveTo>
                <a:lnTo>
                  <a:pt x="93" y="63"/>
                </a:lnTo>
                <a:cubicBezTo>
                  <a:pt x="187" y="0"/>
                  <a:pt x="312" y="0"/>
                  <a:pt x="375" y="94"/>
                </a:cubicBezTo>
                <a:cubicBezTo>
                  <a:pt x="437" y="188"/>
                  <a:pt x="406" y="313"/>
                  <a:pt x="312" y="375"/>
                </a:cubicBezTo>
                <a:cubicBezTo>
                  <a:pt x="250" y="438"/>
                  <a:pt x="125" y="407"/>
                  <a:pt x="62" y="313"/>
                </a:cubicBezTo>
                <a:cubicBezTo>
                  <a:pt x="0" y="219"/>
                  <a:pt x="0" y="94"/>
                  <a:pt x="93" y="63"/>
                </a:cubicBezTo>
              </a:path>
            </a:pathLst>
          </a:custGeom>
          <a:solidFill>
            <a:srgbClr val="4B484E"/>
          </a:solidFill>
          <a:ln>
            <a:noFill/>
          </a:ln>
          <a:effectLst/>
        </p:spPr>
        <p:txBody>
          <a:bodyPr wrap="none" anchor="ctr"/>
          <a:lstStyle/>
          <a:p>
            <a:pPr defTabSz="685165"/>
            <a:endParaRPr lang="en-US" sz="675" dirty="0">
              <a:solidFill>
                <a:srgbClr val="4B484E"/>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37" name="Freeform 28@|5FFC:0|FBC:0|LFC:16777215|LBC:16777215"/>
          <p:cNvSpPr>
            <a:spLocks noChangeArrowheads="1"/>
          </p:cNvSpPr>
          <p:nvPr/>
        </p:nvSpPr>
        <p:spPr bwMode="auto">
          <a:xfrm>
            <a:off x="8016611" y="4875290"/>
            <a:ext cx="101066" cy="102191"/>
          </a:xfrm>
          <a:custGeom>
            <a:avLst/>
            <a:gdLst>
              <a:gd name="T0" fmla="*/ 187 w 407"/>
              <a:gd name="T1" fmla="*/ 0 h 408"/>
              <a:gd name="T2" fmla="*/ 187 w 407"/>
              <a:gd name="T3" fmla="*/ 0 h 408"/>
              <a:gd name="T4" fmla="*/ 406 w 407"/>
              <a:gd name="T5" fmla="*/ 219 h 408"/>
              <a:gd name="T6" fmla="*/ 187 w 407"/>
              <a:gd name="T7" fmla="*/ 407 h 408"/>
              <a:gd name="T8" fmla="*/ 0 w 407"/>
              <a:gd name="T9" fmla="*/ 219 h 408"/>
              <a:gd name="T10" fmla="*/ 187 w 407"/>
              <a:gd name="T11" fmla="*/ 0 h 408"/>
            </a:gdLst>
            <a:ahLst/>
            <a:cxnLst>
              <a:cxn ang="0">
                <a:pos x="T0" y="T1"/>
              </a:cxn>
              <a:cxn ang="0">
                <a:pos x="T2" y="T3"/>
              </a:cxn>
              <a:cxn ang="0">
                <a:pos x="T4" y="T5"/>
              </a:cxn>
              <a:cxn ang="0">
                <a:pos x="T6" y="T7"/>
              </a:cxn>
              <a:cxn ang="0">
                <a:pos x="T8" y="T9"/>
              </a:cxn>
              <a:cxn ang="0">
                <a:pos x="T10" y="T11"/>
              </a:cxn>
            </a:cxnLst>
            <a:rect l="0" t="0" r="r" b="b"/>
            <a:pathLst>
              <a:path w="407" h="408">
                <a:moveTo>
                  <a:pt x="187" y="0"/>
                </a:moveTo>
                <a:lnTo>
                  <a:pt x="187" y="0"/>
                </a:lnTo>
                <a:cubicBezTo>
                  <a:pt x="312" y="0"/>
                  <a:pt x="406" y="94"/>
                  <a:pt x="406" y="219"/>
                </a:cubicBezTo>
                <a:cubicBezTo>
                  <a:pt x="406" y="313"/>
                  <a:pt x="312" y="407"/>
                  <a:pt x="187" y="407"/>
                </a:cubicBezTo>
                <a:cubicBezTo>
                  <a:pt x="93" y="407"/>
                  <a:pt x="0" y="313"/>
                  <a:pt x="0" y="219"/>
                </a:cubicBezTo>
                <a:cubicBezTo>
                  <a:pt x="0" y="94"/>
                  <a:pt x="93" y="0"/>
                  <a:pt x="187" y="0"/>
                </a:cubicBezTo>
              </a:path>
            </a:pathLst>
          </a:custGeom>
          <a:solidFill>
            <a:srgbClr val="4B484E"/>
          </a:solidFill>
          <a:ln>
            <a:noFill/>
          </a:ln>
          <a:effectLst/>
        </p:spPr>
        <p:txBody>
          <a:bodyPr wrap="none" anchor="ctr"/>
          <a:lstStyle/>
          <a:p>
            <a:pPr defTabSz="685165"/>
            <a:endParaRPr lang="en-US" sz="675" dirty="0">
              <a:solidFill>
                <a:srgbClr val="4B484E"/>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38" name="Freeform 29@|5FFC:0|FBC:0|LFC:16777215|LBC:16777215"/>
          <p:cNvSpPr>
            <a:spLocks noChangeArrowheads="1"/>
          </p:cNvSpPr>
          <p:nvPr/>
        </p:nvSpPr>
        <p:spPr bwMode="auto">
          <a:xfrm>
            <a:off x="8016611" y="3077610"/>
            <a:ext cx="101066" cy="101092"/>
          </a:xfrm>
          <a:custGeom>
            <a:avLst/>
            <a:gdLst>
              <a:gd name="T0" fmla="*/ 187 w 407"/>
              <a:gd name="T1" fmla="*/ 0 h 407"/>
              <a:gd name="T2" fmla="*/ 187 w 407"/>
              <a:gd name="T3" fmla="*/ 0 h 407"/>
              <a:gd name="T4" fmla="*/ 406 w 407"/>
              <a:gd name="T5" fmla="*/ 187 h 407"/>
              <a:gd name="T6" fmla="*/ 187 w 407"/>
              <a:gd name="T7" fmla="*/ 406 h 407"/>
              <a:gd name="T8" fmla="*/ 0 w 407"/>
              <a:gd name="T9" fmla="*/ 187 h 407"/>
              <a:gd name="T10" fmla="*/ 187 w 407"/>
              <a:gd name="T11" fmla="*/ 0 h 407"/>
            </a:gdLst>
            <a:ahLst/>
            <a:cxnLst>
              <a:cxn ang="0">
                <a:pos x="T0" y="T1"/>
              </a:cxn>
              <a:cxn ang="0">
                <a:pos x="T2" y="T3"/>
              </a:cxn>
              <a:cxn ang="0">
                <a:pos x="T4" y="T5"/>
              </a:cxn>
              <a:cxn ang="0">
                <a:pos x="T6" y="T7"/>
              </a:cxn>
              <a:cxn ang="0">
                <a:pos x="T8" y="T9"/>
              </a:cxn>
              <a:cxn ang="0">
                <a:pos x="T10" y="T11"/>
              </a:cxn>
            </a:cxnLst>
            <a:rect l="0" t="0" r="r" b="b"/>
            <a:pathLst>
              <a:path w="407" h="407">
                <a:moveTo>
                  <a:pt x="187" y="0"/>
                </a:moveTo>
                <a:lnTo>
                  <a:pt x="187" y="0"/>
                </a:lnTo>
                <a:cubicBezTo>
                  <a:pt x="312" y="0"/>
                  <a:pt x="406" y="93"/>
                  <a:pt x="406" y="187"/>
                </a:cubicBezTo>
                <a:cubicBezTo>
                  <a:pt x="406" y="312"/>
                  <a:pt x="312" y="406"/>
                  <a:pt x="187" y="406"/>
                </a:cubicBezTo>
                <a:cubicBezTo>
                  <a:pt x="93" y="406"/>
                  <a:pt x="0" y="312"/>
                  <a:pt x="0" y="187"/>
                </a:cubicBezTo>
                <a:cubicBezTo>
                  <a:pt x="0" y="93"/>
                  <a:pt x="93" y="0"/>
                  <a:pt x="187" y="0"/>
                </a:cubicBezTo>
              </a:path>
            </a:pathLst>
          </a:custGeom>
          <a:solidFill>
            <a:srgbClr val="4B484E"/>
          </a:solidFill>
          <a:ln>
            <a:noFill/>
          </a:ln>
          <a:effectLst/>
        </p:spPr>
        <p:txBody>
          <a:bodyPr wrap="none" anchor="ctr"/>
          <a:lstStyle/>
          <a:p>
            <a:pPr defTabSz="685165"/>
            <a:endParaRPr lang="en-US" sz="675" dirty="0">
              <a:solidFill>
                <a:srgbClr val="4B484E"/>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39" name="Freeform 30@|5FFC:0|FBC:0|LFC:16777215|LBC:16777215"/>
          <p:cNvSpPr>
            <a:spLocks noChangeArrowheads="1"/>
          </p:cNvSpPr>
          <p:nvPr/>
        </p:nvSpPr>
        <p:spPr bwMode="auto">
          <a:xfrm>
            <a:off x="8919610" y="3980846"/>
            <a:ext cx="101066" cy="93401"/>
          </a:xfrm>
          <a:custGeom>
            <a:avLst/>
            <a:gdLst>
              <a:gd name="T0" fmla="*/ 406 w 407"/>
              <a:gd name="T1" fmla="*/ 187 h 375"/>
              <a:gd name="T2" fmla="*/ 406 w 407"/>
              <a:gd name="T3" fmla="*/ 187 h 375"/>
              <a:gd name="T4" fmla="*/ 187 w 407"/>
              <a:gd name="T5" fmla="*/ 374 h 375"/>
              <a:gd name="T6" fmla="*/ 0 w 407"/>
              <a:gd name="T7" fmla="*/ 187 h 375"/>
              <a:gd name="T8" fmla="*/ 187 w 407"/>
              <a:gd name="T9" fmla="*/ 0 h 375"/>
              <a:gd name="T10" fmla="*/ 406 w 407"/>
              <a:gd name="T11" fmla="*/ 187 h 375"/>
            </a:gdLst>
            <a:ahLst/>
            <a:cxnLst>
              <a:cxn ang="0">
                <a:pos x="T0" y="T1"/>
              </a:cxn>
              <a:cxn ang="0">
                <a:pos x="T2" y="T3"/>
              </a:cxn>
              <a:cxn ang="0">
                <a:pos x="T4" y="T5"/>
              </a:cxn>
              <a:cxn ang="0">
                <a:pos x="T6" y="T7"/>
              </a:cxn>
              <a:cxn ang="0">
                <a:pos x="T8" y="T9"/>
              </a:cxn>
              <a:cxn ang="0">
                <a:pos x="T10" y="T11"/>
              </a:cxn>
            </a:cxnLst>
            <a:rect l="0" t="0" r="r" b="b"/>
            <a:pathLst>
              <a:path w="407" h="375">
                <a:moveTo>
                  <a:pt x="406" y="187"/>
                </a:moveTo>
                <a:lnTo>
                  <a:pt x="406" y="187"/>
                </a:lnTo>
                <a:cubicBezTo>
                  <a:pt x="406" y="311"/>
                  <a:pt x="312" y="374"/>
                  <a:pt x="187" y="374"/>
                </a:cubicBezTo>
                <a:cubicBezTo>
                  <a:pt x="93" y="374"/>
                  <a:pt x="0" y="311"/>
                  <a:pt x="0" y="187"/>
                </a:cubicBezTo>
                <a:cubicBezTo>
                  <a:pt x="0" y="93"/>
                  <a:pt x="93" y="0"/>
                  <a:pt x="187" y="0"/>
                </a:cubicBezTo>
                <a:cubicBezTo>
                  <a:pt x="312" y="0"/>
                  <a:pt x="406" y="93"/>
                  <a:pt x="406" y="187"/>
                </a:cubicBezTo>
              </a:path>
            </a:pathLst>
          </a:custGeom>
          <a:solidFill>
            <a:srgbClr val="4B484E"/>
          </a:solidFill>
          <a:ln>
            <a:noFill/>
          </a:ln>
          <a:effectLst/>
        </p:spPr>
        <p:txBody>
          <a:bodyPr wrap="none" anchor="ctr"/>
          <a:lstStyle/>
          <a:p>
            <a:pPr defTabSz="685165"/>
            <a:endParaRPr lang="en-US" sz="675" dirty="0">
              <a:solidFill>
                <a:srgbClr val="4B484E"/>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40" name="Freeform 31@|5FFC:0|FBC:0|LFC:16777215|LBC:16777215"/>
          <p:cNvSpPr>
            <a:spLocks noChangeArrowheads="1"/>
          </p:cNvSpPr>
          <p:nvPr/>
        </p:nvSpPr>
        <p:spPr bwMode="auto">
          <a:xfrm>
            <a:off x="8647175" y="3333638"/>
            <a:ext cx="108755" cy="108783"/>
          </a:xfrm>
          <a:custGeom>
            <a:avLst/>
            <a:gdLst>
              <a:gd name="T0" fmla="*/ 375 w 438"/>
              <a:gd name="T1" fmla="*/ 93 h 438"/>
              <a:gd name="T2" fmla="*/ 375 w 438"/>
              <a:gd name="T3" fmla="*/ 93 h 438"/>
              <a:gd name="T4" fmla="*/ 375 w 438"/>
              <a:gd name="T5" fmla="*/ 375 h 438"/>
              <a:gd name="T6" fmla="*/ 94 w 438"/>
              <a:gd name="T7" fmla="*/ 375 h 438"/>
              <a:gd name="T8" fmla="*/ 94 w 438"/>
              <a:gd name="T9" fmla="*/ 93 h 438"/>
              <a:gd name="T10" fmla="*/ 375 w 438"/>
              <a:gd name="T11" fmla="*/ 93 h 438"/>
            </a:gdLst>
            <a:ahLst/>
            <a:cxnLst>
              <a:cxn ang="0">
                <a:pos x="T0" y="T1"/>
              </a:cxn>
              <a:cxn ang="0">
                <a:pos x="T2" y="T3"/>
              </a:cxn>
              <a:cxn ang="0">
                <a:pos x="T4" y="T5"/>
              </a:cxn>
              <a:cxn ang="0">
                <a:pos x="T6" y="T7"/>
              </a:cxn>
              <a:cxn ang="0">
                <a:pos x="T8" y="T9"/>
              </a:cxn>
              <a:cxn ang="0">
                <a:pos x="T10" y="T11"/>
              </a:cxn>
            </a:cxnLst>
            <a:rect l="0" t="0" r="r" b="b"/>
            <a:pathLst>
              <a:path w="438" h="438">
                <a:moveTo>
                  <a:pt x="375" y="93"/>
                </a:moveTo>
                <a:lnTo>
                  <a:pt x="375" y="93"/>
                </a:lnTo>
                <a:cubicBezTo>
                  <a:pt x="437" y="156"/>
                  <a:pt x="437" y="281"/>
                  <a:pt x="375" y="375"/>
                </a:cubicBezTo>
                <a:cubicBezTo>
                  <a:pt x="281" y="437"/>
                  <a:pt x="156" y="437"/>
                  <a:pt x="94" y="375"/>
                </a:cubicBezTo>
                <a:cubicBezTo>
                  <a:pt x="0" y="281"/>
                  <a:pt x="0" y="156"/>
                  <a:pt x="94" y="93"/>
                </a:cubicBezTo>
                <a:cubicBezTo>
                  <a:pt x="156" y="0"/>
                  <a:pt x="281" y="0"/>
                  <a:pt x="375" y="93"/>
                </a:cubicBezTo>
              </a:path>
            </a:pathLst>
          </a:custGeom>
          <a:solidFill>
            <a:srgbClr val="4B484E"/>
          </a:solidFill>
          <a:ln>
            <a:noFill/>
          </a:ln>
          <a:effectLst/>
        </p:spPr>
        <p:txBody>
          <a:bodyPr wrap="none" anchor="ctr"/>
          <a:lstStyle/>
          <a:p>
            <a:pPr defTabSz="685165"/>
            <a:endParaRPr lang="en-US" sz="675" dirty="0">
              <a:solidFill>
                <a:srgbClr val="4B484E"/>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41" name="Freeform 32@|5FFC:0|FBC:0|LFC:16777215|LBC:16777215"/>
          <p:cNvSpPr>
            <a:spLocks noChangeArrowheads="1"/>
          </p:cNvSpPr>
          <p:nvPr/>
        </p:nvSpPr>
        <p:spPr bwMode="auto">
          <a:xfrm>
            <a:off x="7378360" y="3333638"/>
            <a:ext cx="109854" cy="108783"/>
          </a:xfrm>
          <a:custGeom>
            <a:avLst/>
            <a:gdLst>
              <a:gd name="T0" fmla="*/ 344 w 439"/>
              <a:gd name="T1" fmla="*/ 375 h 438"/>
              <a:gd name="T2" fmla="*/ 344 w 439"/>
              <a:gd name="T3" fmla="*/ 375 h 438"/>
              <a:gd name="T4" fmla="*/ 63 w 439"/>
              <a:gd name="T5" fmla="*/ 375 h 438"/>
              <a:gd name="T6" fmla="*/ 63 w 439"/>
              <a:gd name="T7" fmla="*/ 93 h 438"/>
              <a:gd name="T8" fmla="*/ 344 w 439"/>
              <a:gd name="T9" fmla="*/ 93 h 438"/>
              <a:gd name="T10" fmla="*/ 344 w 439"/>
              <a:gd name="T11" fmla="*/ 375 h 438"/>
            </a:gdLst>
            <a:ahLst/>
            <a:cxnLst>
              <a:cxn ang="0">
                <a:pos x="T0" y="T1"/>
              </a:cxn>
              <a:cxn ang="0">
                <a:pos x="T2" y="T3"/>
              </a:cxn>
              <a:cxn ang="0">
                <a:pos x="T4" y="T5"/>
              </a:cxn>
              <a:cxn ang="0">
                <a:pos x="T6" y="T7"/>
              </a:cxn>
              <a:cxn ang="0">
                <a:pos x="T8" y="T9"/>
              </a:cxn>
              <a:cxn ang="0">
                <a:pos x="T10" y="T11"/>
              </a:cxn>
            </a:cxnLst>
            <a:rect l="0" t="0" r="r" b="b"/>
            <a:pathLst>
              <a:path w="439" h="438">
                <a:moveTo>
                  <a:pt x="344" y="375"/>
                </a:moveTo>
                <a:lnTo>
                  <a:pt x="344" y="375"/>
                </a:lnTo>
                <a:cubicBezTo>
                  <a:pt x="281" y="437"/>
                  <a:pt x="156" y="437"/>
                  <a:pt x="63" y="375"/>
                </a:cubicBezTo>
                <a:cubicBezTo>
                  <a:pt x="0" y="281"/>
                  <a:pt x="0" y="156"/>
                  <a:pt x="63" y="93"/>
                </a:cubicBezTo>
                <a:cubicBezTo>
                  <a:pt x="156" y="0"/>
                  <a:pt x="281" y="0"/>
                  <a:pt x="344" y="93"/>
                </a:cubicBezTo>
                <a:cubicBezTo>
                  <a:pt x="438" y="156"/>
                  <a:pt x="438" y="281"/>
                  <a:pt x="344" y="375"/>
                </a:cubicBezTo>
              </a:path>
            </a:pathLst>
          </a:custGeom>
          <a:solidFill>
            <a:srgbClr val="4B484E"/>
          </a:solidFill>
          <a:ln>
            <a:noFill/>
          </a:ln>
          <a:effectLst/>
        </p:spPr>
        <p:txBody>
          <a:bodyPr wrap="none" anchor="ctr"/>
          <a:lstStyle/>
          <a:p>
            <a:pPr defTabSz="685165"/>
            <a:endParaRPr lang="en-US" sz="675" dirty="0">
              <a:solidFill>
                <a:srgbClr val="4B484E"/>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42" name="Freeform 33@|5FFC:0|FBC:0|LFC:16777215|LBC:16777215"/>
          <p:cNvSpPr>
            <a:spLocks noChangeArrowheads="1"/>
          </p:cNvSpPr>
          <p:nvPr/>
        </p:nvSpPr>
        <p:spPr bwMode="auto">
          <a:xfrm>
            <a:off x="8647175" y="4610473"/>
            <a:ext cx="108755" cy="108783"/>
          </a:xfrm>
          <a:custGeom>
            <a:avLst/>
            <a:gdLst>
              <a:gd name="T0" fmla="*/ 375 w 438"/>
              <a:gd name="T1" fmla="*/ 344 h 438"/>
              <a:gd name="T2" fmla="*/ 375 w 438"/>
              <a:gd name="T3" fmla="*/ 344 h 438"/>
              <a:gd name="T4" fmla="*/ 94 w 438"/>
              <a:gd name="T5" fmla="*/ 344 h 438"/>
              <a:gd name="T6" fmla="*/ 94 w 438"/>
              <a:gd name="T7" fmla="*/ 62 h 438"/>
              <a:gd name="T8" fmla="*/ 375 w 438"/>
              <a:gd name="T9" fmla="*/ 62 h 438"/>
              <a:gd name="T10" fmla="*/ 375 w 438"/>
              <a:gd name="T11" fmla="*/ 344 h 438"/>
            </a:gdLst>
            <a:ahLst/>
            <a:cxnLst>
              <a:cxn ang="0">
                <a:pos x="T0" y="T1"/>
              </a:cxn>
              <a:cxn ang="0">
                <a:pos x="T2" y="T3"/>
              </a:cxn>
              <a:cxn ang="0">
                <a:pos x="T4" y="T5"/>
              </a:cxn>
              <a:cxn ang="0">
                <a:pos x="T6" y="T7"/>
              </a:cxn>
              <a:cxn ang="0">
                <a:pos x="T8" y="T9"/>
              </a:cxn>
              <a:cxn ang="0">
                <a:pos x="T10" y="T11"/>
              </a:cxn>
            </a:cxnLst>
            <a:rect l="0" t="0" r="r" b="b"/>
            <a:pathLst>
              <a:path w="438" h="438">
                <a:moveTo>
                  <a:pt x="375" y="344"/>
                </a:moveTo>
                <a:lnTo>
                  <a:pt x="375" y="344"/>
                </a:lnTo>
                <a:cubicBezTo>
                  <a:pt x="281" y="437"/>
                  <a:pt x="156" y="437"/>
                  <a:pt x="94" y="344"/>
                </a:cubicBezTo>
                <a:cubicBezTo>
                  <a:pt x="0" y="281"/>
                  <a:pt x="0" y="156"/>
                  <a:pt x="94" y="62"/>
                </a:cubicBezTo>
                <a:cubicBezTo>
                  <a:pt x="156" y="0"/>
                  <a:pt x="281" y="0"/>
                  <a:pt x="375" y="62"/>
                </a:cubicBezTo>
                <a:cubicBezTo>
                  <a:pt x="437" y="156"/>
                  <a:pt x="437" y="281"/>
                  <a:pt x="375" y="344"/>
                </a:cubicBezTo>
              </a:path>
            </a:pathLst>
          </a:custGeom>
          <a:solidFill>
            <a:srgbClr val="4B484E"/>
          </a:solidFill>
          <a:ln>
            <a:noFill/>
          </a:ln>
          <a:effectLst/>
        </p:spPr>
        <p:txBody>
          <a:bodyPr wrap="none" anchor="ctr"/>
          <a:lstStyle/>
          <a:p>
            <a:pPr defTabSz="685165"/>
            <a:endParaRPr lang="en-US" sz="675" dirty="0">
              <a:solidFill>
                <a:srgbClr val="4B484E"/>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43" name="Freeform 34@|5FFC:0|FBC:0|LFC:16777215|LBC:16777215"/>
          <p:cNvSpPr>
            <a:spLocks noChangeArrowheads="1"/>
          </p:cNvSpPr>
          <p:nvPr/>
        </p:nvSpPr>
        <p:spPr bwMode="auto">
          <a:xfrm>
            <a:off x="8359357" y="3139145"/>
            <a:ext cx="108755" cy="116476"/>
          </a:xfrm>
          <a:custGeom>
            <a:avLst/>
            <a:gdLst>
              <a:gd name="T0" fmla="*/ 281 w 438"/>
              <a:gd name="T1" fmla="*/ 31 h 469"/>
              <a:gd name="T2" fmla="*/ 281 w 438"/>
              <a:gd name="T3" fmla="*/ 31 h 469"/>
              <a:gd name="T4" fmla="*/ 406 w 438"/>
              <a:gd name="T5" fmla="*/ 312 h 469"/>
              <a:gd name="T6" fmla="*/ 125 w 438"/>
              <a:gd name="T7" fmla="*/ 406 h 469"/>
              <a:gd name="T8" fmla="*/ 31 w 438"/>
              <a:gd name="T9" fmla="*/ 156 h 469"/>
              <a:gd name="T10" fmla="*/ 281 w 438"/>
              <a:gd name="T11" fmla="*/ 31 h 469"/>
            </a:gdLst>
            <a:ahLst/>
            <a:cxnLst>
              <a:cxn ang="0">
                <a:pos x="T0" y="T1"/>
              </a:cxn>
              <a:cxn ang="0">
                <a:pos x="T2" y="T3"/>
              </a:cxn>
              <a:cxn ang="0">
                <a:pos x="T4" y="T5"/>
              </a:cxn>
              <a:cxn ang="0">
                <a:pos x="T6" y="T7"/>
              </a:cxn>
              <a:cxn ang="0">
                <a:pos x="T8" y="T9"/>
              </a:cxn>
              <a:cxn ang="0">
                <a:pos x="T10" y="T11"/>
              </a:cxn>
            </a:cxnLst>
            <a:rect l="0" t="0" r="r" b="b"/>
            <a:pathLst>
              <a:path w="438" h="469">
                <a:moveTo>
                  <a:pt x="281" y="31"/>
                </a:moveTo>
                <a:lnTo>
                  <a:pt x="281" y="31"/>
                </a:lnTo>
                <a:cubicBezTo>
                  <a:pt x="375" y="93"/>
                  <a:pt x="437" y="187"/>
                  <a:pt x="406" y="312"/>
                </a:cubicBezTo>
                <a:cubicBezTo>
                  <a:pt x="343" y="406"/>
                  <a:pt x="250" y="468"/>
                  <a:pt x="125" y="406"/>
                </a:cubicBezTo>
                <a:cubicBezTo>
                  <a:pt x="31" y="375"/>
                  <a:pt x="0" y="250"/>
                  <a:pt x="31" y="156"/>
                </a:cubicBezTo>
                <a:cubicBezTo>
                  <a:pt x="62" y="62"/>
                  <a:pt x="187" y="0"/>
                  <a:pt x="281" y="31"/>
                </a:cubicBezTo>
              </a:path>
            </a:pathLst>
          </a:custGeom>
          <a:solidFill>
            <a:srgbClr val="4B484E"/>
          </a:solidFill>
          <a:ln>
            <a:noFill/>
          </a:ln>
          <a:effectLst/>
        </p:spPr>
        <p:txBody>
          <a:bodyPr wrap="none" anchor="ctr"/>
          <a:lstStyle/>
          <a:p>
            <a:pPr defTabSz="685165"/>
            <a:endParaRPr lang="en-US" sz="675" dirty="0">
              <a:solidFill>
                <a:srgbClr val="4B484E"/>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44" name="Freeform 35@|5FFC:0|FBC:0|LFC:16777215|LBC:16777215"/>
          <p:cNvSpPr>
            <a:spLocks noChangeArrowheads="1"/>
          </p:cNvSpPr>
          <p:nvPr/>
        </p:nvSpPr>
        <p:spPr bwMode="auto">
          <a:xfrm>
            <a:off x="7176229" y="3630320"/>
            <a:ext cx="116446" cy="109883"/>
          </a:xfrm>
          <a:custGeom>
            <a:avLst/>
            <a:gdLst>
              <a:gd name="T0" fmla="*/ 437 w 469"/>
              <a:gd name="T1" fmla="*/ 282 h 439"/>
              <a:gd name="T2" fmla="*/ 437 w 469"/>
              <a:gd name="T3" fmla="*/ 282 h 439"/>
              <a:gd name="T4" fmla="*/ 156 w 469"/>
              <a:gd name="T5" fmla="*/ 407 h 439"/>
              <a:gd name="T6" fmla="*/ 62 w 469"/>
              <a:gd name="T7" fmla="*/ 125 h 439"/>
              <a:gd name="T8" fmla="*/ 312 w 469"/>
              <a:gd name="T9" fmla="*/ 32 h 439"/>
              <a:gd name="T10" fmla="*/ 437 w 469"/>
              <a:gd name="T11" fmla="*/ 282 h 439"/>
            </a:gdLst>
            <a:ahLst/>
            <a:cxnLst>
              <a:cxn ang="0">
                <a:pos x="T0" y="T1"/>
              </a:cxn>
              <a:cxn ang="0">
                <a:pos x="T2" y="T3"/>
              </a:cxn>
              <a:cxn ang="0">
                <a:pos x="T4" y="T5"/>
              </a:cxn>
              <a:cxn ang="0">
                <a:pos x="T6" y="T7"/>
              </a:cxn>
              <a:cxn ang="0">
                <a:pos x="T8" y="T9"/>
              </a:cxn>
              <a:cxn ang="0">
                <a:pos x="T10" y="T11"/>
              </a:cxn>
            </a:cxnLst>
            <a:rect l="0" t="0" r="r" b="b"/>
            <a:pathLst>
              <a:path w="469" h="439">
                <a:moveTo>
                  <a:pt x="437" y="282"/>
                </a:moveTo>
                <a:lnTo>
                  <a:pt x="437" y="282"/>
                </a:lnTo>
                <a:cubicBezTo>
                  <a:pt x="375" y="407"/>
                  <a:pt x="250" y="438"/>
                  <a:pt x="156" y="407"/>
                </a:cubicBezTo>
                <a:cubicBezTo>
                  <a:pt x="62" y="344"/>
                  <a:pt x="0" y="250"/>
                  <a:pt x="62" y="125"/>
                </a:cubicBezTo>
                <a:cubicBezTo>
                  <a:pt x="93" y="32"/>
                  <a:pt x="218" y="0"/>
                  <a:pt x="312" y="32"/>
                </a:cubicBezTo>
                <a:cubicBezTo>
                  <a:pt x="406" y="63"/>
                  <a:pt x="468" y="188"/>
                  <a:pt x="437" y="282"/>
                </a:cubicBezTo>
              </a:path>
            </a:pathLst>
          </a:custGeom>
          <a:solidFill>
            <a:srgbClr val="4B484E"/>
          </a:solidFill>
          <a:ln>
            <a:noFill/>
          </a:ln>
          <a:effectLst/>
        </p:spPr>
        <p:txBody>
          <a:bodyPr wrap="none" anchor="ctr"/>
          <a:lstStyle/>
          <a:p>
            <a:pPr defTabSz="685165"/>
            <a:endParaRPr lang="en-US" sz="675" dirty="0">
              <a:solidFill>
                <a:srgbClr val="4B484E"/>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45" name="Freeform 36@|5FFC:0|FBC:0|LFC:16777215|LBC:16777215"/>
          <p:cNvSpPr>
            <a:spLocks noChangeArrowheads="1"/>
          </p:cNvSpPr>
          <p:nvPr/>
        </p:nvSpPr>
        <p:spPr bwMode="auto">
          <a:xfrm>
            <a:off x="8841615" y="4314888"/>
            <a:ext cx="117543" cy="117575"/>
          </a:xfrm>
          <a:custGeom>
            <a:avLst/>
            <a:gdLst>
              <a:gd name="T0" fmla="*/ 406 w 470"/>
              <a:gd name="T1" fmla="*/ 313 h 470"/>
              <a:gd name="T2" fmla="*/ 406 w 470"/>
              <a:gd name="T3" fmla="*/ 313 h 470"/>
              <a:gd name="T4" fmla="*/ 156 w 470"/>
              <a:gd name="T5" fmla="*/ 407 h 470"/>
              <a:gd name="T6" fmla="*/ 31 w 470"/>
              <a:gd name="T7" fmla="*/ 157 h 470"/>
              <a:gd name="T8" fmla="*/ 313 w 470"/>
              <a:gd name="T9" fmla="*/ 32 h 470"/>
              <a:gd name="T10" fmla="*/ 406 w 470"/>
              <a:gd name="T11" fmla="*/ 313 h 470"/>
            </a:gdLst>
            <a:ahLst/>
            <a:cxnLst>
              <a:cxn ang="0">
                <a:pos x="T0" y="T1"/>
              </a:cxn>
              <a:cxn ang="0">
                <a:pos x="T2" y="T3"/>
              </a:cxn>
              <a:cxn ang="0">
                <a:pos x="T4" y="T5"/>
              </a:cxn>
              <a:cxn ang="0">
                <a:pos x="T6" y="T7"/>
              </a:cxn>
              <a:cxn ang="0">
                <a:pos x="T8" y="T9"/>
              </a:cxn>
              <a:cxn ang="0">
                <a:pos x="T10" y="T11"/>
              </a:cxn>
            </a:cxnLst>
            <a:rect l="0" t="0" r="r" b="b"/>
            <a:pathLst>
              <a:path w="470" h="470">
                <a:moveTo>
                  <a:pt x="406" y="313"/>
                </a:moveTo>
                <a:lnTo>
                  <a:pt x="406" y="313"/>
                </a:lnTo>
                <a:cubicBezTo>
                  <a:pt x="375" y="407"/>
                  <a:pt x="250" y="469"/>
                  <a:pt x="156" y="407"/>
                </a:cubicBezTo>
                <a:cubicBezTo>
                  <a:pt x="63" y="375"/>
                  <a:pt x="0" y="250"/>
                  <a:pt x="31" y="157"/>
                </a:cubicBezTo>
                <a:cubicBezTo>
                  <a:pt x="94" y="63"/>
                  <a:pt x="219" y="0"/>
                  <a:pt x="313" y="32"/>
                </a:cubicBezTo>
                <a:cubicBezTo>
                  <a:pt x="406" y="94"/>
                  <a:pt x="469" y="219"/>
                  <a:pt x="406" y="313"/>
                </a:cubicBezTo>
              </a:path>
            </a:pathLst>
          </a:custGeom>
          <a:solidFill>
            <a:srgbClr val="4B484E"/>
          </a:solidFill>
          <a:ln>
            <a:noFill/>
          </a:ln>
          <a:effectLst/>
        </p:spPr>
        <p:txBody>
          <a:bodyPr wrap="none" anchor="ctr"/>
          <a:lstStyle/>
          <a:p>
            <a:pPr defTabSz="685165"/>
            <a:endParaRPr lang="en-US" sz="675" dirty="0">
              <a:solidFill>
                <a:srgbClr val="4B484E"/>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46" name="Freeform 37@|5FFC:0|FBC:0|LFC:16777215|LBC:16777215"/>
          <p:cNvSpPr>
            <a:spLocks noChangeArrowheads="1"/>
          </p:cNvSpPr>
          <p:nvPr/>
        </p:nvSpPr>
        <p:spPr bwMode="auto">
          <a:xfrm>
            <a:off x="8841615" y="3630320"/>
            <a:ext cx="117543" cy="109883"/>
          </a:xfrm>
          <a:custGeom>
            <a:avLst/>
            <a:gdLst>
              <a:gd name="T0" fmla="*/ 406 w 470"/>
              <a:gd name="T1" fmla="*/ 125 h 439"/>
              <a:gd name="T2" fmla="*/ 406 w 470"/>
              <a:gd name="T3" fmla="*/ 125 h 439"/>
              <a:gd name="T4" fmla="*/ 313 w 470"/>
              <a:gd name="T5" fmla="*/ 407 h 439"/>
              <a:gd name="T6" fmla="*/ 31 w 470"/>
              <a:gd name="T7" fmla="*/ 282 h 439"/>
              <a:gd name="T8" fmla="*/ 156 w 470"/>
              <a:gd name="T9" fmla="*/ 32 h 439"/>
              <a:gd name="T10" fmla="*/ 406 w 470"/>
              <a:gd name="T11" fmla="*/ 125 h 439"/>
            </a:gdLst>
            <a:ahLst/>
            <a:cxnLst>
              <a:cxn ang="0">
                <a:pos x="T0" y="T1"/>
              </a:cxn>
              <a:cxn ang="0">
                <a:pos x="T2" y="T3"/>
              </a:cxn>
              <a:cxn ang="0">
                <a:pos x="T4" y="T5"/>
              </a:cxn>
              <a:cxn ang="0">
                <a:pos x="T6" y="T7"/>
              </a:cxn>
              <a:cxn ang="0">
                <a:pos x="T8" y="T9"/>
              </a:cxn>
              <a:cxn ang="0">
                <a:pos x="T10" y="T11"/>
              </a:cxn>
            </a:cxnLst>
            <a:rect l="0" t="0" r="r" b="b"/>
            <a:pathLst>
              <a:path w="470" h="439">
                <a:moveTo>
                  <a:pt x="406" y="125"/>
                </a:moveTo>
                <a:lnTo>
                  <a:pt x="406" y="125"/>
                </a:lnTo>
                <a:cubicBezTo>
                  <a:pt x="469" y="250"/>
                  <a:pt x="406" y="344"/>
                  <a:pt x="313" y="407"/>
                </a:cubicBezTo>
                <a:cubicBezTo>
                  <a:pt x="219" y="438"/>
                  <a:pt x="94" y="407"/>
                  <a:pt x="31" y="282"/>
                </a:cubicBezTo>
                <a:cubicBezTo>
                  <a:pt x="0" y="188"/>
                  <a:pt x="63" y="63"/>
                  <a:pt x="156" y="32"/>
                </a:cubicBezTo>
                <a:cubicBezTo>
                  <a:pt x="250" y="0"/>
                  <a:pt x="375" y="32"/>
                  <a:pt x="406" y="125"/>
                </a:cubicBezTo>
              </a:path>
            </a:pathLst>
          </a:custGeom>
          <a:solidFill>
            <a:srgbClr val="4B484E"/>
          </a:solidFill>
          <a:ln>
            <a:noFill/>
          </a:ln>
          <a:effectLst/>
        </p:spPr>
        <p:txBody>
          <a:bodyPr wrap="none" anchor="ctr"/>
          <a:lstStyle/>
          <a:p>
            <a:pPr defTabSz="685165"/>
            <a:endParaRPr lang="en-US" sz="675" dirty="0">
              <a:solidFill>
                <a:srgbClr val="4B484E"/>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47" name="Freeform 38@|5FFC:0|FBC:0|LFC:16777215|LBC:16777215"/>
          <p:cNvSpPr>
            <a:spLocks noChangeArrowheads="1"/>
          </p:cNvSpPr>
          <p:nvPr/>
        </p:nvSpPr>
        <p:spPr bwMode="auto">
          <a:xfrm>
            <a:off x="7666177" y="3139145"/>
            <a:ext cx="109854" cy="116476"/>
          </a:xfrm>
          <a:custGeom>
            <a:avLst/>
            <a:gdLst>
              <a:gd name="T0" fmla="*/ 313 w 439"/>
              <a:gd name="T1" fmla="*/ 406 h 469"/>
              <a:gd name="T2" fmla="*/ 313 w 439"/>
              <a:gd name="T3" fmla="*/ 406 h 469"/>
              <a:gd name="T4" fmla="*/ 32 w 439"/>
              <a:gd name="T5" fmla="*/ 312 h 469"/>
              <a:gd name="T6" fmla="*/ 157 w 439"/>
              <a:gd name="T7" fmla="*/ 31 h 469"/>
              <a:gd name="T8" fmla="*/ 406 w 439"/>
              <a:gd name="T9" fmla="*/ 156 h 469"/>
              <a:gd name="T10" fmla="*/ 313 w 439"/>
              <a:gd name="T11" fmla="*/ 406 h 469"/>
            </a:gdLst>
            <a:ahLst/>
            <a:cxnLst>
              <a:cxn ang="0">
                <a:pos x="T0" y="T1"/>
              </a:cxn>
              <a:cxn ang="0">
                <a:pos x="T2" y="T3"/>
              </a:cxn>
              <a:cxn ang="0">
                <a:pos x="T4" y="T5"/>
              </a:cxn>
              <a:cxn ang="0">
                <a:pos x="T6" y="T7"/>
              </a:cxn>
              <a:cxn ang="0">
                <a:pos x="T8" y="T9"/>
              </a:cxn>
              <a:cxn ang="0">
                <a:pos x="T10" y="T11"/>
              </a:cxn>
            </a:cxnLst>
            <a:rect l="0" t="0" r="r" b="b"/>
            <a:pathLst>
              <a:path w="439" h="469">
                <a:moveTo>
                  <a:pt x="313" y="406"/>
                </a:moveTo>
                <a:lnTo>
                  <a:pt x="313" y="406"/>
                </a:lnTo>
                <a:cubicBezTo>
                  <a:pt x="188" y="468"/>
                  <a:pt x="94" y="406"/>
                  <a:pt x="32" y="312"/>
                </a:cubicBezTo>
                <a:cubicBezTo>
                  <a:pt x="0" y="187"/>
                  <a:pt x="63" y="93"/>
                  <a:pt x="157" y="31"/>
                </a:cubicBezTo>
                <a:cubicBezTo>
                  <a:pt x="250" y="0"/>
                  <a:pt x="375" y="62"/>
                  <a:pt x="406" y="156"/>
                </a:cubicBezTo>
                <a:cubicBezTo>
                  <a:pt x="438" y="250"/>
                  <a:pt x="406" y="375"/>
                  <a:pt x="313" y="406"/>
                </a:cubicBezTo>
              </a:path>
            </a:pathLst>
          </a:custGeom>
          <a:solidFill>
            <a:srgbClr val="4B484E"/>
          </a:solidFill>
          <a:ln>
            <a:noFill/>
          </a:ln>
          <a:effectLst/>
        </p:spPr>
        <p:txBody>
          <a:bodyPr wrap="none" anchor="ctr"/>
          <a:lstStyle/>
          <a:p>
            <a:pPr defTabSz="685165"/>
            <a:endParaRPr lang="en-US" sz="675" dirty="0">
              <a:solidFill>
                <a:srgbClr val="4B484E"/>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48" name="Freeform 39@|5FFC:0|FBC:0|LFC:16777215|LBC:16777215"/>
          <p:cNvSpPr>
            <a:spLocks noChangeArrowheads="1"/>
          </p:cNvSpPr>
          <p:nvPr/>
        </p:nvSpPr>
        <p:spPr bwMode="auto">
          <a:xfrm>
            <a:off x="8359357" y="4804964"/>
            <a:ext cx="108755" cy="109883"/>
          </a:xfrm>
          <a:custGeom>
            <a:avLst/>
            <a:gdLst>
              <a:gd name="T0" fmla="*/ 281 w 438"/>
              <a:gd name="T1" fmla="*/ 406 h 439"/>
              <a:gd name="T2" fmla="*/ 281 w 438"/>
              <a:gd name="T3" fmla="*/ 406 h 439"/>
              <a:gd name="T4" fmla="*/ 31 w 438"/>
              <a:gd name="T5" fmla="*/ 281 h 439"/>
              <a:gd name="T6" fmla="*/ 125 w 438"/>
              <a:gd name="T7" fmla="*/ 31 h 439"/>
              <a:gd name="T8" fmla="*/ 406 w 438"/>
              <a:gd name="T9" fmla="*/ 156 h 439"/>
              <a:gd name="T10" fmla="*/ 281 w 438"/>
              <a:gd name="T11" fmla="*/ 406 h 439"/>
            </a:gdLst>
            <a:ahLst/>
            <a:cxnLst>
              <a:cxn ang="0">
                <a:pos x="T0" y="T1"/>
              </a:cxn>
              <a:cxn ang="0">
                <a:pos x="T2" y="T3"/>
              </a:cxn>
              <a:cxn ang="0">
                <a:pos x="T4" y="T5"/>
              </a:cxn>
              <a:cxn ang="0">
                <a:pos x="T6" y="T7"/>
              </a:cxn>
              <a:cxn ang="0">
                <a:pos x="T8" y="T9"/>
              </a:cxn>
              <a:cxn ang="0">
                <a:pos x="T10" y="T11"/>
              </a:cxn>
            </a:cxnLst>
            <a:rect l="0" t="0" r="r" b="b"/>
            <a:pathLst>
              <a:path w="438" h="439">
                <a:moveTo>
                  <a:pt x="281" y="406"/>
                </a:moveTo>
                <a:lnTo>
                  <a:pt x="281" y="406"/>
                </a:lnTo>
                <a:cubicBezTo>
                  <a:pt x="187" y="438"/>
                  <a:pt x="62" y="406"/>
                  <a:pt x="31" y="281"/>
                </a:cubicBezTo>
                <a:cubicBezTo>
                  <a:pt x="0" y="188"/>
                  <a:pt x="31" y="63"/>
                  <a:pt x="125" y="31"/>
                </a:cubicBezTo>
                <a:cubicBezTo>
                  <a:pt x="250" y="0"/>
                  <a:pt x="343" y="31"/>
                  <a:pt x="406" y="156"/>
                </a:cubicBezTo>
                <a:cubicBezTo>
                  <a:pt x="437" y="250"/>
                  <a:pt x="375" y="344"/>
                  <a:pt x="281" y="406"/>
                </a:cubicBezTo>
              </a:path>
            </a:pathLst>
          </a:custGeom>
          <a:solidFill>
            <a:srgbClr val="4B484E"/>
          </a:solidFill>
          <a:ln>
            <a:noFill/>
          </a:ln>
          <a:effectLst/>
        </p:spPr>
        <p:txBody>
          <a:bodyPr wrap="none" anchor="ctr"/>
          <a:lstStyle/>
          <a:p>
            <a:pPr defTabSz="685165"/>
            <a:endParaRPr lang="en-US" sz="675" dirty="0">
              <a:solidFill>
                <a:srgbClr val="4B484E"/>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49" name="Freeform 40@|5FFC:0|FBC:0|LFC:16777215|LBC:16777215"/>
          <p:cNvSpPr>
            <a:spLocks noChangeArrowheads="1"/>
          </p:cNvSpPr>
          <p:nvPr/>
        </p:nvSpPr>
        <p:spPr bwMode="auto">
          <a:xfrm>
            <a:off x="8187983" y="4859905"/>
            <a:ext cx="109854" cy="101092"/>
          </a:xfrm>
          <a:custGeom>
            <a:avLst/>
            <a:gdLst>
              <a:gd name="T0" fmla="*/ 188 w 439"/>
              <a:gd name="T1" fmla="*/ 0 h 407"/>
              <a:gd name="T2" fmla="*/ 188 w 439"/>
              <a:gd name="T3" fmla="*/ 0 h 407"/>
              <a:gd name="T4" fmla="*/ 406 w 439"/>
              <a:gd name="T5" fmla="*/ 156 h 407"/>
              <a:gd name="T6" fmla="*/ 250 w 439"/>
              <a:gd name="T7" fmla="*/ 406 h 407"/>
              <a:gd name="T8" fmla="*/ 31 w 439"/>
              <a:gd name="T9" fmla="*/ 250 h 407"/>
              <a:gd name="T10" fmla="*/ 188 w 439"/>
              <a:gd name="T11" fmla="*/ 0 h 407"/>
            </a:gdLst>
            <a:ahLst/>
            <a:cxnLst>
              <a:cxn ang="0">
                <a:pos x="T0" y="T1"/>
              </a:cxn>
              <a:cxn ang="0">
                <a:pos x="T2" y="T3"/>
              </a:cxn>
              <a:cxn ang="0">
                <a:pos x="T4" y="T5"/>
              </a:cxn>
              <a:cxn ang="0">
                <a:pos x="T6" y="T7"/>
              </a:cxn>
              <a:cxn ang="0">
                <a:pos x="T8" y="T9"/>
              </a:cxn>
              <a:cxn ang="0">
                <a:pos x="T10" y="T11"/>
              </a:cxn>
            </a:cxnLst>
            <a:rect l="0" t="0" r="r" b="b"/>
            <a:pathLst>
              <a:path w="439" h="407">
                <a:moveTo>
                  <a:pt x="188" y="0"/>
                </a:moveTo>
                <a:lnTo>
                  <a:pt x="188" y="0"/>
                </a:lnTo>
                <a:cubicBezTo>
                  <a:pt x="281" y="0"/>
                  <a:pt x="406" y="62"/>
                  <a:pt x="406" y="156"/>
                </a:cubicBezTo>
                <a:cubicBezTo>
                  <a:pt x="438" y="281"/>
                  <a:pt x="375" y="375"/>
                  <a:pt x="250" y="406"/>
                </a:cubicBezTo>
                <a:cubicBezTo>
                  <a:pt x="156" y="406"/>
                  <a:pt x="31" y="344"/>
                  <a:pt x="31" y="250"/>
                </a:cubicBezTo>
                <a:cubicBezTo>
                  <a:pt x="0" y="125"/>
                  <a:pt x="63" y="31"/>
                  <a:pt x="188" y="0"/>
                </a:cubicBezTo>
              </a:path>
            </a:pathLst>
          </a:custGeom>
          <a:solidFill>
            <a:srgbClr val="4B484E"/>
          </a:solidFill>
          <a:ln>
            <a:noFill/>
          </a:ln>
          <a:effectLst/>
        </p:spPr>
        <p:txBody>
          <a:bodyPr wrap="none" anchor="ctr"/>
          <a:lstStyle/>
          <a:p>
            <a:pPr defTabSz="685165"/>
            <a:endParaRPr lang="en-US" sz="675" dirty="0">
              <a:solidFill>
                <a:srgbClr val="4B484E"/>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50" name="Freeform 41@|5FFC:0|FBC:0|LFC:16777215|LBC:16777215"/>
          <p:cNvSpPr>
            <a:spLocks noChangeArrowheads="1"/>
          </p:cNvSpPr>
          <p:nvPr/>
        </p:nvSpPr>
        <p:spPr bwMode="auto">
          <a:xfrm>
            <a:off x="7837551" y="3092995"/>
            <a:ext cx="108755" cy="109883"/>
          </a:xfrm>
          <a:custGeom>
            <a:avLst/>
            <a:gdLst>
              <a:gd name="T0" fmla="*/ 187 w 438"/>
              <a:gd name="T1" fmla="*/ 0 h 439"/>
              <a:gd name="T2" fmla="*/ 187 w 438"/>
              <a:gd name="T3" fmla="*/ 0 h 439"/>
              <a:gd name="T4" fmla="*/ 406 w 438"/>
              <a:gd name="T5" fmla="*/ 156 h 439"/>
              <a:gd name="T6" fmla="*/ 250 w 438"/>
              <a:gd name="T7" fmla="*/ 406 h 439"/>
              <a:gd name="T8" fmla="*/ 31 w 438"/>
              <a:gd name="T9" fmla="*/ 250 h 439"/>
              <a:gd name="T10" fmla="*/ 187 w 438"/>
              <a:gd name="T11" fmla="*/ 0 h 439"/>
            </a:gdLst>
            <a:ahLst/>
            <a:cxnLst>
              <a:cxn ang="0">
                <a:pos x="T0" y="T1"/>
              </a:cxn>
              <a:cxn ang="0">
                <a:pos x="T2" y="T3"/>
              </a:cxn>
              <a:cxn ang="0">
                <a:pos x="T4" y="T5"/>
              </a:cxn>
              <a:cxn ang="0">
                <a:pos x="T6" y="T7"/>
              </a:cxn>
              <a:cxn ang="0">
                <a:pos x="T8" y="T9"/>
              </a:cxn>
              <a:cxn ang="0">
                <a:pos x="T10" y="T11"/>
              </a:cxn>
            </a:cxnLst>
            <a:rect l="0" t="0" r="r" b="b"/>
            <a:pathLst>
              <a:path w="438" h="439">
                <a:moveTo>
                  <a:pt x="187" y="0"/>
                </a:moveTo>
                <a:lnTo>
                  <a:pt x="187" y="0"/>
                </a:lnTo>
                <a:cubicBezTo>
                  <a:pt x="281" y="0"/>
                  <a:pt x="375" y="63"/>
                  <a:pt x="406" y="156"/>
                </a:cubicBezTo>
                <a:cubicBezTo>
                  <a:pt x="437" y="281"/>
                  <a:pt x="375" y="375"/>
                  <a:pt x="250" y="406"/>
                </a:cubicBezTo>
                <a:cubicBezTo>
                  <a:pt x="156" y="438"/>
                  <a:pt x="31" y="344"/>
                  <a:pt x="31" y="250"/>
                </a:cubicBezTo>
                <a:cubicBezTo>
                  <a:pt x="0" y="125"/>
                  <a:pt x="62" y="31"/>
                  <a:pt x="187" y="0"/>
                </a:cubicBezTo>
              </a:path>
            </a:pathLst>
          </a:custGeom>
          <a:solidFill>
            <a:srgbClr val="4B484E"/>
          </a:solidFill>
          <a:ln>
            <a:noFill/>
          </a:ln>
          <a:effectLst/>
        </p:spPr>
        <p:txBody>
          <a:bodyPr wrap="none" anchor="ctr"/>
          <a:lstStyle/>
          <a:p>
            <a:pPr defTabSz="685165"/>
            <a:endParaRPr lang="en-US" sz="675" dirty="0">
              <a:solidFill>
                <a:srgbClr val="4B484E"/>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51" name="Freeform 42@|5FFC:0|FBC:0|LFC:16777215|LBC:16777215"/>
          <p:cNvSpPr>
            <a:spLocks noChangeArrowheads="1"/>
          </p:cNvSpPr>
          <p:nvPr/>
        </p:nvSpPr>
        <p:spPr bwMode="auto">
          <a:xfrm>
            <a:off x="8896543" y="3801737"/>
            <a:ext cx="108755" cy="101092"/>
          </a:xfrm>
          <a:custGeom>
            <a:avLst/>
            <a:gdLst>
              <a:gd name="T0" fmla="*/ 406 w 438"/>
              <a:gd name="T1" fmla="*/ 156 h 407"/>
              <a:gd name="T2" fmla="*/ 406 w 438"/>
              <a:gd name="T3" fmla="*/ 156 h 407"/>
              <a:gd name="T4" fmla="*/ 250 w 438"/>
              <a:gd name="T5" fmla="*/ 406 h 407"/>
              <a:gd name="T6" fmla="*/ 31 w 438"/>
              <a:gd name="T7" fmla="*/ 250 h 407"/>
              <a:gd name="T8" fmla="*/ 187 w 438"/>
              <a:gd name="T9" fmla="*/ 0 h 407"/>
              <a:gd name="T10" fmla="*/ 406 w 438"/>
              <a:gd name="T11" fmla="*/ 156 h 407"/>
            </a:gdLst>
            <a:ahLst/>
            <a:cxnLst>
              <a:cxn ang="0">
                <a:pos x="T0" y="T1"/>
              </a:cxn>
              <a:cxn ang="0">
                <a:pos x="T2" y="T3"/>
              </a:cxn>
              <a:cxn ang="0">
                <a:pos x="T4" y="T5"/>
              </a:cxn>
              <a:cxn ang="0">
                <a:pos x="T6" y="T7"/>
              </a:cxn>
              <a:cxn ang="0">
                <a:pos x="T8" y="T9"/>
              </a:cxn>
              <a:cxn ang="0">
                <a:pos x="T10" y="T11"/>
              </a:cxn>
            </a:cxnLst>
            <a:rect l="0" t="0" r="r" b="b"/>
            <a:pathLst>
              <a:path w="438" h="407">
                <a:moveTo>
                  <a:pt x="406" y="156"/>
                </a:moveTo>
                <a:lnTo>
                  <a:pt x="406" y="156"/>
                </a:lnTo>
                <a:cubicBezTo>
                  <a:pt x="437" y="281"/>
                  <a:pt x="375" y="375"/>
                  <a:pt x="250" y="406"/>
                </a:cubicBezTo>
                <a:cubicBezTo>
                  <a:pt x="156" y="406"/>
                  <a:pt x="31" y="344"/>
                  <a:pt x="31" y="250"/>
                </a:cubicBezTo>
                <a:cubicBezTo>
                  <a:pt x="0" y="125"/>
                  <a:pt x="62" y="31"/>
                  <a:pt x="187" y="0"/>
                </a:cubicBezTo>
                <a:cubicBezTo>
                  <a:pt x="281" y="0"/>
                  <a:pt x="375" y="62"/>
                  <a:pt x="406" y="156"/>
                </a:cubicBezTo>
              </a:path>
            </a:pathLst>
          </a:custGeom>
          <a:solidFill>
            <a:srgbClr val="4B484E"/>
          </a:solidFill>
          <a:ln>
            <a:noFill/>
          </a:ln>
          <a:effectLst/>
        </p:spPr>
        <p:txBody>
          <a:bodyPr wrap="none" anchor="ctr"/>
          <a:lstStyle/>
          <a:p>
            <a:pPr defTabSz="685165"/>
            <a:endParaRPr lang="en-US" sz="675" dirty="0">
              <a:solidFill>
                <a:srgbClr val="4B484E"/>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52" name="Freeform 43@|5FFC:0|FBC:0|LFC:16777215|LBC:16777215"/>
          <p:cNvSpPr>
            <a:spLocks noChangeArrowheads="1"/>
          </p:cNvSpPr>
          <p:nvPr/>
        </p:nvSpPr>
        <p:spPr bwMode="auto">
          <a:xfrm>
            <a:off x="8507659" y="3224854"/>
            <a:ext cx="117543" cy="109883"/>
          </a:xfrm>
          <a:custGeom>
            <a:avLst/>
            <a:gdLst>
              <a:gd name="T0" fmla="*/ 344 w 470"/>
              <a:gd name="T1" fmla="*/ 63 h 439"/>
              <a:gd name="T2" fmla="*/ 344 w 470"/>
              <a:gd name="T3" fmla="*/ 63 h 439"/>
              <a:gd name="T4" fmla="*/ 407 w 470"/>
              <a:gd name="T5" fmla="*/ 313 h 439"/>
              <a:gd name="T6" fmla="*/ 125 w 470"/>
              <a:gd name="T7" fmla="*/ 375 h 439"/>
              <a:gd name="T8" fmla="*/ 63 w 470"/>
              <a:gd name="T9" fmla="*/ 94 h 439"/>
              <a:gd name="T10" fmla="*/ 344 w 470"/>
              <a:gd name="T11" fmla="*/ 63 h 439"/>
            </a:gdLst>
            <a:ahLst/>
            <a:cxnLst>
              <a:cxn ang="0">
                <a:pos x="T0" y="T1"/>
              </a:cxn>
              <a:cxn ang="0">
                <a:pos x="T2" y="T3"/>
              </a:cxn>
              <a:cxn ang="0">
                <a:pos x="T4" y="T5"/>
              </a:cxn>
              <a:cxn ang="0">
                <a:pos x="T6" y="T7"/>
              </a:cxn>
              <a:cxn ang="0">
                <a:pos x="T8" y="T9"/>
              </a:cxn>
              <a:cxn ang="0">
                <a:pos x="T10" y="T11"/>
              </a:cxn>
            </a:cxnLst>
            <a:rect l="0" t="0" r="r" b="b"/>
            <a:pathLst>
              <a:path w="470" h="439">
                <a:moveTo>
                  <a:pt x="344" y="63"/>
                </a:moveTo>
                <a:lnTo>
                  <a:pt x="344" y="63"/>
                </a:lnTo>
                <a:cubicBezTo>
                  <a:pt x="438" y="125"/>
                  <a:pt x="469" y="250"/>
                  <a:pt x="407" y="313"/>
                </a:cubicBezTo>
                <a:cubicBezTo>
                  <a:pt x="344" y="407"/>
                  <a:pt x="219" y="438"/>
                  <a:pt x="125" y="375"/>
                </a:cubicBezTo>
                <a:cubicBezTo>
                  <a:pt x="32" y="313"/>
                  <a:pt x="0" y="188"/>
                  <a:pt x="63" y="94"/>
                </a:cubicBezTo>
                <a:cubicBezTo>
                  <a:pt x="125" y="0"/>
                  <a:pt x="250" y="0"/>
                  <a:pt x="344" y="63"/>
                </a:cubicBezTo>
              </a:path>
            </a:pathLst>
          </a:custGeom>
          <a:solidFill>
            <a:srgbClr val="4B484E"/>
          </a:solidFill>
          <a:ln>
            <a:noFill/>
          </a:ln>
          <a:effectLst/>
        </p:spPr>
        <p:txBody>
          <a:bodyPr wrap="none" anchor="ctr"/>
          <a:lstStyle/>
          <a:p>
            <a:pPr defTabSz="685165"/>
            <a:endParaRPr lang="en-US" sz="675" dirty="0">
              <a:solidFill>
                <a:srgbClr val="4B484E"/>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53" name="Freeform 44@|5FFC:0|FBC:0|LFC:16777215|LBC:16777215"/>
          <p:cNvSpPr>
            <a:spLocks noChangeArrowheads="1"/>
          </p:cNvSpPr>
          <p:nvPr/>
        </p:nvSpPr>
        <p:spPr bwMode="auto">
          <a:xfrm>
            <a:off x="7261916" y="3474287"/>
            <a:ext cx="117543" cy="109883"/>
          </a:xfrm>
          <a:custGeom>
            <a:avLst/>
            <a:gdLst>
              <a:gd name="T0" fmla="*/ 407 w 470"/>
              <a:gd name="T1" fmla="*/ 313 h 439"/>
              <a:gd name="T2" fmla="*/ 407 w 470"/>
              <a:gd name="T3" fmla="*/ 313 h 439"/>
              <a:gd name="T4" fmla="*/ 125 w 470"/>
              <a:gd name="T5" fmla="*/ 375 h 439"/>
              <a:gd name="T6" fmla="*/ 63 w 470"/>
              <a:gd name="T7" fmla="*/ 94 h 439"/>
              <a:gd name="T8" fmla="*/ 344 w 470"/>
              <a:gd name="T9" fmla="*/ 63 h 439"/>
              <a:gd name="T10" fmla="*/ 407 w 470"/>
              <a:gd name="T11" fmla="*/ 313 h 439"/>
            </a:gdLst>
            <a:ahLst/>
            <a:cxnLst>
              <a:cxn ang="0">
                <a:pos x="T0" y="T1"/>
              </a:cxn>
              <a:cxn ang="0">
                <a:pos x="T2" y="T3"/>
              </a:cxn>
              <a:cxn ang="0">
                <a:pos x="T4" y="T5"/>
              </a:cxn>
              <a:cxn ang="0">
                <a:pos x="T6" y="T7"/>
              </a:cxn>
              <a:cxn ang="0">
                <a:pos x="T8" y="T9"/>
              </a:cxn>
              <a:cxn ang="0">
                <a:pos x="T10" y="T11"/>
              </a:cxn>
            </a:cxnLst>
            <a:rect l="0" t="0" r="r" b="b"/>
            <a:pathLst>
              <a:path w="470" h="439">
                <a:moveTo>
                  <a:pt x="407" y="313"/>
                </a:moveTo>
                <a:lnTo>
                  <a:pt x="407" y="313"/>
                </a:lnTo>
                <a:cubicBezTo>
                  <a:pt x="344" y="407"/>
                  <a:pt x="219" y="438"/>
                  <a:pt x="125" y="375"/>
                </a:cubicBezTo>
                <a:cubicBezTo>
                  <a:pt x="32" y="313"/>
                  <a:pt x="0" y="188"/>
                  <a:pt x="63" y="94"/>
                </a:cubicBezTo>
                <a:cubicBezTo>
                  <a:pt x="125" y="0"/>
                  <a:pt x="250" y="0"/>
                  <a:pt x="344" y="63"/>
                </a:cubicBezTo>
                <a:cubicBezTo>
                  <a:pt x="438" y="125"/>
                  <a:pt x="469" y="219"/>
                  <a:pt x="407" y="313"/>
                </a:cubicBezTo>
              </a:path>
            </a:pathLst>
          </a:custGeom>
          <a:solidFill>
            <a:srgbClr val="4B484E"/>
          </a:solidFill>
          <a:ln>
            <a:noFill/>
          </a:ln>
          <a:effectLst/>
        </p:spPr>
        <p:txBody>
          <a:bodyPr wrap="none" anchor="ctr"/>
          <a:lstStyle/>
          <a:p>
            <a:pPr defTabSz="685165"/>
            <a:endParaRPr lang="en-US" sz="675" dirty="0">
              <a:solidFill>
                <a:srgbClr val="4B484E"/>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54" name="Freeform 45@|5FFC:0|FBC:0|LFC:16777215|LBC:16777215"/>
          <p:cNvSpPr>
            <a:spLocks noChangeArrowheads="1"/>
          </p:cNvSpPr>
          <p:nvPr/>
        </p:nvSpPr>
        <p:spPr bwMode="auto">
          <a:xfrm>
            <a:off x="8755929" y="4470922"/>
            <a:ext cx="117543" cy="117575"/>
          </a:xfrm>
          <a:custGeom>
            <a:avLst/>
            <a:gdLst>
              <a:gd name="T0" fmla="*/ 407 w 470"/>
              <a:gd name="T1" fmla="*/ 344 h 470"/>
              <a:gd name="T2" fmla="*/ 407 w 470"/>
              <a:gd name="T3" fmla="*/ 344 h 470"/>
              <a:gd name="T4" fmla="*/ 125 w 470"/>
              <a:gd name="T5" fmla="*/ 407 h 470"/>
              <a:gd name="T6" fmla="*/ 63 w 470"/>
              <a:gd name="T7" fmla="*/ 125 h 470"/>
              <a:gd name="T8" fmla="*/ 344 w 470"/>
              <a:gd name="T9" fmla="*/ 63 h 470"/>
              <a:gd name="T10" fmla="*/ 407 w 470"/>
              <a:gd name="T11" fmla="*/ 344 h 470"/>
            </a:gdLst>
            <a:ahLst/>
            <a:cxnLst>
              <a:cxn ang="0">
                <a:pos x="T0" y="T1"/>
              </a:cxn>
              <a:cxn ang="0">
                <a:pos x="T2" y="T3"/>
              </a:cxn>
              <a:cxn ang="0">
                <a:pos x="T4" y="T5"/>
              </a:cxn>
              <a:cxn ang="0">
                <a:pos x="T6" y="T7"/>
              </a:cxn>
              <a:cxn ang="0">
                <a:pos x="T8" y="T9"/>
              </a:cxn>
              <a:cxn ang="0">
                <a:pos x="T10" y="T11"/>
              </a:cxn>
            </a:cxnLst>
            <a:rect l="0" t="0" r="r" b="b"/>
            <a:pathLst>
              <a:path w="470" h="470">
                <a:moveTo>
                  <a:pt x="407" y="344"/>
                </a:moveTo>
                <a:lnTo>
                  <a:pt x="407" y="344"/>
                </a:lnTo>
                <a:cubicBezTo>
                  <a:pt x="344" y="438"/>
                  <a:pt x="219" y="469"/>
                  <a:pt x="125" y="407"/>
                </a:cubicBezTo>
                <a:cubicBezTo>
                  <a:pt x="32" y="344"/>
                  <a:pt x="0" y="219"/>
                  <a:pt x="63" y="125"/>
                </a:cubicBezTo>
                <a:cubicBezTo>
                  <a:pt x="125" y="32"/>
                  <a:pt x="250" y="0"/>
                  <a:pt x="344" y="63"/>
                </a:cubicBezTo>
                <a:cubicBezTo>
                  <a:pt x="438" y="125"/>
                  <a:pt x="469" y="250"/>
                  <a:pt x="407" y="344"/>
                </a:cubicBezTo>
              </a:path>
            </a:pathLst>
          </a:custGeom>
          <a:solidFill>
            <a:srgbClr val="4B484E"/>
          </a:solidFill>
          <a:ln>
            <a:noFill/>
          </a:ln>
          <a:effectLst/>
        </p:spPr>
        <p:txBody>
          <a:bodyPr wrap="none" anchor="ctr"/>
          <a:lstStyle/>
          <a:p>
            <a:pPr defTabSz="685165"/>
            <a:endParaRPr lang="en-US" sz="675" dirty="0">
              <a:solidFill>
                <a:srgbClr val="4B484E"/>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55" name="Freeform 46@|5FFC:0|FBC:0|LFC:16777215|LBC:16777215"/>
          <p:cNvSpPr>
            <a:spLocks noChangeArrowheads="1"/>
          </p:cNvSpPr>
          <p:nvPr/>
        </p:nvSpPr>
        <p:spPr bwMode="auto">
          <a:xfrm>
            <a:off x="8187983" y="3092995"/>
            <a:ext cx="109854" cy="109883"/>
          </a:xfrm>
          <a:custGeom>
            <a:avLst/>
            <a:gdLst>
              <a:gd name="T0" fmla="*/ 250 w 439"/>
              <a:gd name="T1" fmla="*/ 0 h 439"/>
              <a:gd name="T2" fmla="*/ 250 w 439"/>
              <a:gd name="T3" fmla="*/ 0 h 439"/>
              <a:gd name="T4" fmla="*/ 406 w 439"/>
              <a:gd name="T5" fmla="*/ 250 h 439"/>
              <a:gd name="T6" fmla="*/ 188 w 439"/>
              <a:gd name="T7" fmla="*/ 406 h 439"/>
              <a:gd name="T8" fmla="*/ 31 w 439"/>
              <a:gd name="T9" fmla="*/ 156 h 439"/>
              <a:gd name="T10" fmla="*/ 250 w 439"/>
              <a:gd name="T11" fmla="*/ 0 h 439"/>
            </a:gdLst>
            <a:ahLst/>
            <a:cxnLst>
              <a:cxn ang="0">
                <a:pos x="T0" y="T1"/>
              </a:cxn>
              <a:cxn ang="0">
                <a:pos x="T2" y="T3"/>
              </a:cxn>
              <a:cxn ang="0">
                <a:pos x="T4" y="T5"/>
              </a:cxn>
              <a:cxn ang="0">
                <a:pos x="T6" y="T7"/>
              </a:cxn>
              <a:cxn ang="0">
                <a:pos x="T8" y="T9"/>
              </a:cxn>
              <a:cxn ang="0">
                <a:pos x="T10" y="T11"/>
              </a:cxn>
            </a:cxnLst>
            <a:rect l="0" t="0" r="r" b="b"/>
            <a:pathLst>
              <a:path w="439" h="439">
                <a:moveTo>
                  <a:pt x="250" y="0"/>
                </a:moveTo>
                <a:lnTo>
                  <a:pt x="250" y="0"/>
                </a:lnTo>
                <a:cubicBezTo>
                  <a:pt x="375" y="31"/>
                  <a:pt x="438" y="125"/>
                  <a:pt x="406" y="250"/>
                </a:cubicBezTo>
                <a:cubicBezTo>
                  <a:pt x="406" y="344"/>
                  <a:pt x="281" y="438"/>
                  <a:pt x="188" y="406"/>
                </a:cubicBezTo>
                <a:cubicBezTo>
                  <a:pt x="63" y="375"/>
                  <a:pt x="0" y="281"/>
                  <a:pt x="31" y="156"/>
                </a:cubicBezTo>
                <a:cubicBezTo>
                  <a:pt x="31" y="63"/>
                  <a:pt x="156" y="0"/>
                  <a:pt x="250" y="0"/>
                </a:cubicBezTo>
              </a:path>
            </a:pathLst>
          </a:custGeom>
          <a:solidFill>
            <a:srgbClr val="4B484E"/>
          </a:solidFill>
          <a:ln>
            <a:noFill/>
          </a:ln>
          <a:effectLst/>
        </p:spPr>
        <p:txBody>
          <a:bodyPr wrap="none" anchor="ctr"/>
          <a:lstStyle/>
          <a:p>
            <a:pPr defTabSz="685165"/>
            <a:endParaRPr lang="en-US" sz="675" dirty="0">
              <a:solidFill>
                <a:srgbClr val="4B484E"/>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56" name="Freeform 47@|5FFC:0|FBC:0|LFC:16777215|LBC:16777215"/>
          <p:cNvSpPr>
            <a:spLocks noChangeArrowheads="1"/>
          </p:cNvSpPr>
          <p:nvPr/>
        </p:nvSpPr>
        <p:spPr bwMode="auto">
          <a:xfrm>
            <a:off x="7130092" y="3801737"/>
            <a:ext cx="108755" cy="101092"/>
          </a:xfrm>
          <a:custGeom>
            <a:avLst/>
            <a:gdLst>
              <a:gd name="T0" fmla="*/ 405 w 438"/>
              <a:gd name="T1" fmla="*/ 250 h 407"/>
              <a:gd name="T2" fmla="*/ 405 w 438"/>
              <a:gd name="T3" fmla="*/ 250 h 407"/>
              <a:gd name="T4" fmla="*/ 187 w 438"/>
              <a:gd name="T5" fmla="*/ 406 h 407"/>
              <a:gd name="T6" fmla="*/ 31 w 438"/>
              <a:gd name="T7" fmla="*/ 156 h 407"/>
              <a:gd name="T8" fmla="*/ 249 w 438"/>
              <a:gd name="T9" fmla="*/ 0 h 407"/>
              <a:gd name="T10" fmla="*/ 405 w 438"/>
              <a:gd name="T11" fmla="*/ 250 h 407"/>
            </a:gdLst>
            <a:ahLst/>
            <a:cxnLst>
              <a:cxn ang="0">
                <a:pos x="T0" y="T1"/>
              </a:cxn>
              <a:cxn ang="0">
                <a:pos x="T2" y="T3"/>
              </a:cxn>
              <a:cxn ang="0">
                <a:pos x="T4" y="T5"/>
              </a:cxn>
              <a:cxn ang="0">
                <a:pos x="T6" y="T7"/>
              </a:cxn>
              <a:cxn ang="0">
                <a:pos x="T8" y="T9"/>
              </a:cxn>
              <a:cxn ang="0">
                <a:pos x="T10" y="T11"/>
              </a:cxn>
            </a:cxnLst>
            <a:rect l="0" t="0" r="r" b="b"/>
            <a:pathLst>
              <a:path w="438" h="407">
                <a:moveTo>
                  <a:pt x="405" y="250"/>
                </a:moveTo>
                <a:lnTo>
                  <a:pt x="405" y="250"/>
                </a:lnTo>
                <a:cubicBezTo>
                  <a:pt x="405" y="344"/>
                  <a:pt x="280" y="406"/>
                  <a:pt x="187" y="406"/>
                </a:cubicBezTo>
                <a:cubicBezTo>
                  <a:pt x="63" y="375"/>
                  <a:pt x="0" y="281"/>
                  <a:pt x="31" y="156"/>
                </a:cubicBezTo>
                <a:cubicBezTo>
                  <a:pt x="63" y="62"/>
                  <a:pt x="156" y="0"/>
                  <a:pt x="249" y="0"/>
                </a:cubicBezTo>
                <a:cubicBezTo>
                  <a:pt x="374" y="31"/>
                  <a:pt x="437" y="125"/>
                  <a:pt x="405" y="250"/>
                </a:cubicBezTo>
              </a:path>
            </a:pathLst>
          </a:custGeom>
          <a:solidFill>
            <a:srgbClr val="4B484E"/>
          </a:solidFill>
          <a:ln>
            <a:noFill/>
          </a:ln>
          <a:effectLst/>
        </p:spPr>
        <p:txBody>
          <a:bodyPr wrap="none" anchor="ctr"/>
          <a:lstStyle/>
          <a:p>
            <a:pPr defTabSz="685165"/>
            <a:endParaRPr lang="en-US" sz="675" dirty="0">
              <a:solidFill>
                <a:srgbClr val="4B484E"/>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57" name="Freeform 48@|5FFC:0|FBC:0|LFC:16777215|LBC:16777215"/>
          <p:cNvSpPr>
            <a:spLocks noChangeArrowheads="1"/>
          </p:cNvSpPr>
          <p:nvPr/>
        </p:nvSpPr>
        <p:spPr bwMode="auto">
          <a:xfrm>
            <a:off x="8896543" y="4151164"/>
            <a:ext cx="108755" cy="109883"/>
          </a:xfrm>
          <a:custGeom>
            <a:avLst/>
            <a:gdLst>
              <a:gd name="T0" fmla="*/ 406 w 438"/>
              <a:gd name="T1" fmla="*/ 250 h 439"/>
              <a:gd name="T2" fmla="*/ 406 w 438"/>
              <a:gd name="T3" fmla="*/ 250 h 439"/>
              <a:gd name="T4" fmla="*/ 187 w 438"/>
              <a:gd name="T5" fmla="*/ 406 h 439"/>
              <a:gd name="T6" fmla="*/ 31 w 438"/>
              <a:gd name="T7" fmla="*/ 156 h 439"/>
              <a:gd name="T8" fmla="*/ 250 w 438"/>
              <a:gd name="T9" fmla="*/ 0 h 439"/>
              <a:gd name="T10" fmla="*/ 406 w 438"/>
              <a:gd name="T11" fmla="*/ 250 h 439"/>
            </a:gdLst>
            <a:ahLst/>
            <a:cxnLst>
              <a:cxn ang="0">
                <a:pos x="T0" y="T1"/>
              </a:cxn>
              <a:cxn ang="0">
                <a:pos x="T2" y="T3"/>
              </a:cxn>
              <a:cxn ang="0">
                <a:pos x="T4" y="T5"/>
              </a:cxn>
              <a:cxn ang="0">
                <a:pos x="T6" y="T7"/>
              </a:cxn>
              <a:cxn ang="0">
                <a:pos x="T8" y="T9"/>
              </a:cxn>
              <a:cxn ang="0">
                <a:pos x="T10" y="T11"/>
              </a:cxn>
            </a:cxnLst>
            <a:rect l="0" t="0" r="r" b="b"/>
            <a:pathLst>
              <a:path w="438" h="439">
                <a:moveTo>
                  <a:pt x="406" y="250"/>
                </a:moveTo>
                <a:lnTo>
                  <a:pt x="406" y="250"/>
                </a:lnTo>
                <a:cubicBezTo>
                  <a:pt x="375" y="344"/>
                  <a:pt x="281" y="438"/>
                  <a:pt x="187" y="406"/>
                </a:cubicBezTo>
                <a:cubicBezTo>
                  <a:pt x="62" y="375"/>
                  <a:pt x="0" y="281"/>
                  <a:pt x="31" y="156"/>
                </a:cubicBezTo>
                <a:cubicBezTo>
                  <a:pt x="31" y="63"/>
                  <a:pt x="156" y="0"/>
                  <a:pt x="250" y="0"/>
                </a:cubicBezTo>
                <a:cubicBezTo>
                  <a:pt x="375" y="31"/>
                  <a:pt x="437" y="125"/>
                  <a:pt x="406" y="250"/>
                </a:cubicBezTo>
              </a:path>
            </a:pathLst>
          </a:custGeom>
          <a:solidFill>
            <a:srgbClr val="4B484E"/>
          </a:solidFill>
          <a:ln>
            <a:noFill/>
          </a:ln>
          <a:effectLst/>
        </p:spPr>
        <p:txBody>
          <a:bodyPr wrap="none" anchor="ctr"/>
          <a:lstStyle/>
          <a:p>
            <a:pPr defTabSz="685165"/>
            <a:endParaRPr lang="en-US" sz="675" dirty="0">
              <a:solidFill>
                <a:srgbClr val="4B484E"/>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58" name="Freeform 49@|5FFC:0|FBC:0|LFC:16777215|LBC:16777215"/>
          <p:cNvSpPr>
            <a:spLocks noChangeArrowheads="1"/>
          </p:cNvSpPr>
          <p:nvPr/>
        </p:nvSpPr>
        <p:spPr bwMode="auto">
          <a:xfrm>
            <a:off x="8755929" y="3474287"/>
            <a:ext cx="117543" cy="109883"/>
          </a:xfrm>
          <a:custGeom>
            <a:avLst/>
            <a:gdLst>
              <a:gd name="T0" fmla="*/ 407 w 470"/>
              <a:gd name="T1" fmla="*/ 94 h 439"/>
              <a:gd name="T2" fmla="*/ 407 w 470"/>
              <a:gd name="T3" fmla="*/ 94 h 439"/>
              <a:gd name="T4" fmla="*/ 344 w 470"/>
              <a:gd name="T5" fmla="*/ 375 h 439"/>
              <a:gd name="T6" fmla="*/ 63 w 470"/>
              <a:gd name="T7" fmla="*/ 313 h 439"/>
              <a:gd name="T8" fmla="*/ 125 w 470"/>
              <a:gd name="T9" fmla="*/ 63 h 439"/>
              <a:gd name="T10" fmla="*/ 407 w 470"/>
              <a:gd name="T11" fmla="*/ 94 h 439"/>
            </a:gdLst>
            <a:ahLst/>
            <a:cxnLst>
              <a:cxn ang="0">
                <a:pos x="T0" y="T1"/>
              </a:cxn>
              <a:cxn ang="0">
                <a:pos x="T2" y="T3"/>
              </a:cxn>
              <a:cxn ang="0">
                <a:pos x="T4" y="T5"/>
              </a:cxn>
              <a:cxn ang="0">
                <a:pos x="T6" y="T7"/>
              </a:cxn>
              <a:cxn ang="0">
                <a:pos x="T8" y="T9"/>
              </a:cxn>
              <a:cxn ang="0">
                <a:pos x="T10" y="T11"/>
              </a:cxn>
            </a:cxnLst>
            <a:rect l="0" t="0" r="r" b="b"/>
            <a:pathLst>
              <a:path w="470" h="439">
                <a:moveTo>
                  <a:pt x="407" y="94"/>
                </a:moveTo>
                <a:lnTo>
                  <a:pt x="407" y="94"/>
                </a:lnTo>
                <a:cubicBezTo>
                  <a:pt x="469" y="188"/>
                  <a:pt x="438" y="313"/>
                  <a:pt x="344" y="375"/>
                </a:cubicBezTo>
                <a:cubicBezTo>
                  <a:pt x="250" y="438"/>
                  <a:pt x="125" y="407"/>
                  <a:pt x="63" y="313"/>
                </a:cubicBezTo>
                <a:cubicBezTo>
                  <a:pt x="0" y="219"/>
                  <a:pt x="32" y="125"/>
                  <a:pt x="125" y="63"/>
                </a:cubicBezTo>
                <a:cubicBezTo>
                  <a:pt x="219" y="0"/>
                  <a:pt x="344" y="0"/>
                  <a:pt x="407" y="94"/>
                </a:cubicBezTo>
              </a:path>
            </a:pathLst>
          </a:custGeom>
          <a:solidFill>
            <a:srgbClr val="4B484E"/>
          </a:solidFill>
          <a:ln>
            <a:noFill/>
          </a:ln>
          <a:effectLst/>
        </p:spPr>
        <p:txBody>
          <a:bodyPr wrap="none" anchor="ctr"/>
          <a:lstStyle/>
          <a:p>
            <a:pPr defTabSz="685165"/>
            <a:endParaRPr lang="en-US" sz="675" dirty="0">
              <a:solidFill>
                <a:srgbClr val="4B484E"/>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59" name="Freeform 50@|5FFC:0|FBC:0|LFC:16777215|LBC:16777215"/>
          <p:cNvSpPr>
            <a:spLocks noChangeArrowheads="1"/>
          </p:cNvSpPr>
          <p:nvPr/>
        </p:nvSpPr>
        <p:spPr bwMode="auto">
          <a:xfrm>
            <a:off x="7511283" y="3224854"/>
            <a:ext cx="109854" cy="109883"/>
          </a:xfrm>
          <a:custGeom>
            <a:avLst/>
            <a:gdLst>
              <a:gd name="T0" fmla="*/ 344 w 439"/>
              <a:gd name="T1" fmla="*/ 375 h 439"/>
              <a:gd name="T2" fmla="*/ 344 w 439"/>
              <a:gd name="T3" fmla="*/ 375 h 439"/>
              <a:gd name="T4" fmla="*/ 63 w 439"/>
              <a:gd name="T5" fmla="*/ 313 h 439"/>
              <a:gd name="T6" fmla="*/ 125 w 439"/>
              <a:gd name="T7" fmla="*/ 63 h 439"/>
              <a:gd name="T8" fmla="*/ 407 w 439"/>
              <a:gd name="T9" fmla="*/ 94 h 439"/>
              <a:gd name="T10" fmla="*/ 344 w 439"/>
              <a:gd name="T11" fmla="*/ 375 h 439"/>
            </a:gdLst>
            <a:ahLst/>
            <a:cxnLst>
              <a:cxn ang="0">
                <a:pos x="T0" y="T1"/>
              </a:cxn>
              <a:cxn ang="0">
                <a:pos x="T2" y="T3"/>
              </a:cxn>
              <a:cxn ang="0">
                <a:pos x="T4" y="T5"/>
              </a:cxn>
              <a:cxn ang="0">
                <a:pos x="T6" y="T7"/>
              </a:cxn>
              <a:cxn ang="0">
                <a:pos x="T8" y="T9"/>
              </a:cxn>
              <a:cxn ang="0">
                <a:pos x="T10" y="T11"/>
              </a:cxn>
            </a:cxnLst>
            <a:rect l="0" t="0" r="r" b="b"/>
            <a:pathLst>
              <a:path w="439" h="439">
                <a:moveTo>
                  <a:pt x="344" y="375"/>
                </a:moveTo>
                <a:lnTo>
                  <a:pt x="344" y="375"/>
                </a:lnTo>
                <a:cubicBezTo>
                  <a:pt x="250" y="438"/>
                  <a:pt x="125" y="407"/>
                  <a:pt x="63" y="313"/>
                </a:cubicBezTo>
                <a:cubicBezTo>
                  <a:pt x="0" y="250"/>
                  <a:pt x="32" y="125"/>
                  <a:pt x="125" y="63"/>
                </a:cubicBezTo>
                <a:cubicBezTo>
                  <a:pt x="219" y="0"/>
                  <a:pt x="344" y="0"/>
                  <a:pt x="407" y="94"/>
                </a:cubicBezTo>
                <a:cubicBezTo>
                  <a:pt x="438" y="188"/>
                  <a:pt x="438" y="313"/>
                  <a:pt x="344" y="375"/>
                </a:cubicBezTo>
              </a:path>
            </a:pathLst>
          </a:custGeom>
          <a:solidFill>
            <a:srgbClr val="4B484E"/>
          </a:solidFill>
          <a:ln>
            <a:noFill/>
          </a:ln>
          <a:effectLst/>
        </p:spPr>
        <p:txBody>
          <a:bodyPr wrap="none" anchor="ctr"/>
          <a:lstStyle/>
          <a:p>
            <a:pPr defTabSz="685165"/>
            <a:endParaRPr lang="en-US" sz="675" dirty="0">
              <a:solidFill>
                <a:srgbClr val="4B484E"/>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60" name="Freeform 51@|5FFC:0|FBC:0|LFC:16777215|LBC:16777215"/>
          <p:cNvSpPr>
            <a:spLocks noChangeArrowheads="1"/>
          </p:cNvSpPr>
          <p:nvPr/>
        </p:nvSpPr>
        <p:spPr bwMode="auto">
          <a:xfrm>
            <a:off x="8507659" y="4719256"/>
            <a:ext cx="117543" cy="117575"/>
          </a:xfrm>
          <a:custGeom>
            <a:avLst/>
            <a:gdLst>
              <a:gd name="T0" fmla="*/ 344 w 470"/>
              <a:gd name="T1" fmla="*/ 407 h 470"/>
              <a:gd name="T2" fmla="*/ 344 w 470"/>
              <a:gd name="T3" fmla="*/ 407 h 470"/>
              <a:gd name="T4" fmla="*/ 63 w 470"/>
              <a:gd name="T5" fmla="*/ 344 h 470"/>
              <a:gd name="T6" fmla="*/ 125 w 470"/>
              <a:gd name="T7" fmla="*/ 63 h 470"/>
              <a:gd name="T8" fmla="*/ 407 w 470"/>
              <a:gd name="T9" fmla="*/ 125 h 470"/>
              <a:gd name="T10" fmla="*/ 344 w 470"/>
              <a:gd name="T11" fmla="*/ 407 h 470"/>
            </a:gdLst>
            <a:ahLst/>
            <a:cxnLst>
              <a:cxn ang="0">
                <a:pos x="T0" y="T1"/>
              </a:cxn>
              <a:cxn ang="0">
                <a:pos x="T2" y="T3"/>
              </a:cxn>
              <a:cxn ang="0">
                <a:pos x="T4" y="T5"/>
              </a:cxn>
              <a:cxn ang="0">
                <a:pos x="T6" y="T7"/>
              </a:cxn>
              <a:cxn ang="0">
                <a:pos x="T8" y="T9"/>
              </a:cxn>
              <a:cxn ang="0">
                <a:pos x="T10" y="T11"/>
              </a:cxn>
            </a:cxnLst>
            <a:rect l="0" t="0" r="r" b="b"/>
            <a:pathLst>
              <a:path w="470" h="470">
                <a:moveTo>
                  <a:pt x="344" y="407"/>
                </a:moveTo>
                <a:lnTo>
                  <a:pt x="344" y="407"/>
                </a:lnTo>
                <a:cubicBezTo>
                  <a:pt x="250" y="469"/>
                  <a:pt x="125" y="438"/>
                  <a:pt x="63" y="344"/>
                </a:cubicBezTo>
                <a:cubicBezTo>
                  <a:pt x="0" y="250"/>
                  <a:pt x="32" y="125"/>
                  <a:pt x="125" y="63"/>
                </a:cubicBezTo>
                <a:cubicBezTo>
                  <a:pt x="219" y="0"/>
                  <a:pt x="344" y="32"/>
                  <a:pt x="407" y="125"/>
                </a:cubicBezTo>
                <a:cubicBezTo>
                  <a:pt x="469" y="219"/>
                  <a:pt x="438" y="344"/>
                  <a:pt x="344" y="407"/>
                </a:cubicBezTo>
              </a:path>
            </a:pathLst>
          </a:custGeom>
          <a:solidFill>
            <a:srgbClr val="4B484E"/>
          </a:solidFill>
          <a:ln>
            <a:noFill/>
          </a:ln>
          <a:effectLst/>
        </p:spPr>
        <p:txBody>
          <a:bodyPr wrap="none" anchor="ctr"/>
          <a:lstStyle/>
          <a:p>
            <a:pPr defTabSz="685165"/>
            <a:endParaRPr lang="en-US" sz="675" dirty="0">
              <a:solidFill>
                <a:srgbClr val="4B484E"/>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61" name="Oval 7"/>
          <p:cNvSpPr/>
          <p:nvPr/>
        </p:nvSpPr>
        <p:spPr>
          <a:xfrm>
            <a:off x="7201801" y="4641286"/>
            <a:ext cx="560606" cy="560752"/>
          </a:xfrm>
          <a:prstGeom prst="ellipse">
            <a:avLst/>
          </a:prstGeom>
          <a:solidFill>
            <a:srgbClr val="4B484E"/>
          </a:solidFill>
          <a:ln>
            <a:noFill/>
          </a:ln>
          <a:effectLst/>
        </p:spPr>
        <p:style>
          <a:lnRef idx="1">
            <a:schemeClr val="accent1"/>
          </a:lnRef>
          <a:fillRef idx="3">
            <a:schemeClr val="accent1"/>
          </a:fillRef>
          <a:effectRef idx="2">
            <a:schemeClr val="accent1"/>
          </a:effectRef>
          <a:fontRef idx="minor">
            <a:schemeClr val="lt1"/>
          </a:fontRef>
        </p:style>
        <p:txBody>
          <a:bodyPr lIns="68567" tIns="34283" rIns="68567" bIns="34283" rtlCol="0" anchor="ctr"/>
          <a:lstStyle/>
          <a:p>
            <a:pPr algn="ctr" defTabSz="685165"/>
            <a:endParaRPr lang="en-US" sz="675" dirty="0">
              <a:solidFill>
                <a:srgbClr val="4B484E"/>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62" name="Oval 8"/>
          <p:cNvSpPr/>
          <p:nvPr/>
        </p:nvSpPr>
        <p:spPr>
          <a:xfrm>
            <a:off x="6559590" y="2826950"/>
            <a:ext cx="560606" cy="560752"/>
          </a:xfrm>
          <a:prstGeom prst="ellipse">
            <a:avLst/>
          </a:prstGeom>
          <a:solidFill>
            <a:srgbClr val="4B484E"/>
          </a:solidFill>
          <a:ln>
            <a:noFill/>
          </a:ln>
          <a:effectLst/>
        </p:spPr>
        <p:style>
          <a:lnRef idx="1">
            <a:schemeClr val="accent1"/>
          </a:lnRef>
          <a:fillRef idx="3">
            <a:schemeClr val="accent1"/>
          </a:fillRef>
          <a:effectRef idx="2">
            <a:schemeClr val="accent1"/>
          </a:effectRef>
          <a:fontRef idx="minor">
            <a:schemeClr val="lt1"/>
          </a:fontRef>
        </p:style>
        <p:txBody>
          <a:bodyPr lIns="68567" tIns="34283" rIns="68567" bIns="34283" rtlCol="0" anchor="ctr"/>
          <a:lstStyle/>
          <a:p>
            <a:pPr algn="ctr" defTabSz="685165"/>
            <a:endParaRPr lang="en-US" sz="675" dirty="0">
              <a:solidFill>
                <a:srgbClr val="4B484E"/>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grpSp>
        <p:nvGrpSpPr>
          <p:cNvPr id="63" name="Group 4698"/>
          <p:cNvGrpSpPr/>
          <p:nvPr/>
        </p:nvGrpSpPr>
        <p:grpSpPr bwMode="auto">
          <a:xfrm>
            <a:off x="6669163" y="2922138"/>
            <a:ext cx="338049" cy="331348"/>
            <a:chOff x="5427663" y="4046537"/>
            <a:chExt cx="395287" cy="387350"/>
          </a:xfrm>
          <a:solidFill>
            <a:srgbClr val="4B484E"/>
          </a:solidFill>
        </p:grpSpPr>
        <p:sp>
          <p:nvSpPr>
            <p:cNvPr id="64" name="Freeform 418@|5FFC:0|FBC:0|LFC:16777215|LBC:16777215"/>
            <p:cNvSpPr>
              <a:spLocks noChangeArrowheads="1"/>
            </p:cNvSpPr>
            <p:nvPr/>
          </p:nvSpPr>
          <p:spPr bwMode="auto">
            <a:xfrm>
              <a:off x="5635625" y="4046537"/>
              <a:ext cx="187325" cy="184150"/>
            </a:xfrm>
            <a:custGeom>
              <a:avLst/>
              <a:gdLst>
                <a:gd name="T0" fmla="*/ 301 w 520"/>
                <a:gd name="T1" fmla="*/ 75 h 511"/>
                <a:gd name="T2" fmla="*/ 444 w 520"/>
                <a:gd name="T3" fmla="*/ 217 h 511"/>
                <a:gd name="T4" fmla="*/ 394 w 520"/>
                <a:gd name="T5" fmla="*/ 267 h 511"/>
                <a:gd name="T6" fmla="*/ 327 w 520"/>
                <a:gd name="T7" fmla="*/ 200 h 511"/>
                <a:gd name="T8" fmla="*/ 301 w 520"/>
                <a:gd name="T9" fmla="*/ 225 h 511"/>
                <a:gd name="T10" fmla="*/ 368 w 520"/>
                <a:gd name="T11" fmla="*/ 292 h 511"/>
                <a:gd name="T12" fmla="*/ 335 w 520"/>
                <a:gd name="T13" fmla="*/ 326 h 511"/>
                <a:gd name="T14" fmla="*/ 293 w 520"/>
                <a:gd name="T15" fmla="*/ 275 h 511"/>
                <a:gd name="T16" fmla="*/ 268 w 520"/>
                <a:gd name="T17" fmla="*/ 309 h 511"/>
                <a:gd name="T18" fmla="*/ 310 w 520"/>
                <a:gd name="T19" fmla="*/ 351 h 511"/>
                <a:gd name="T20" fmla="*/ 268 w 520"/>
                <a:gd name="T21" fmla="*/ 393 h 511"/>
                <a:gd name="T22" fmla="*/ 201 w 520"/>
                <a:gd name="T23" fmla="*/ 326 h 511"/>
                <a:gd name="T24" fmla="*/ 168 w 520"/>
                <a:gd name="T25" fmla="*/ 351 h 511"/>
                <a:gd name="T26" fmla="*/ 243 w 520"/>
                <a:gd name="T27" fmla="*/ 418 h 511"/>
                <a:gd name="T28" fmla="*/ 209 w 520"/>
                <a:gd name="T29" fmla="*/ 443 h 511"/>
                <a:gd name="T30" fmla="*/ 168 w 520"/>
                <a:gd name="T31" fmla="*/ 401 h 511"/>
                <a:gd name="T32" fmla="*/ 134 w 520"/>
                <a:gd name="T33" fmla="*/ 426 h 511"/>
                <a:gd name="T34" fmla="*/ 218 w 520"/>
                <a:gd name="T35" fmla="*/ 510 h 511"/>
                <a:gd name="T36" fmla="*/ 519 w 520"/>
                <a:gd name="T37" fmla="*/ 217 h 511"/>
                <a:gd name="T38" fmla="*/ 301 w 520"/>
                <a:gd name="T39" fmla="*/ 0 h 511"/>
                <a:gd name="T40" fmla="*/ 0 w 520"/>
                <a:gd name="T41" fmla="*/ 292 h 511"/>
                <a:gd name="T42" fmla="*/ 34 w 520"/>
                <a:gd name="T43" fmla="*/ 334 h 511"/>
                <a:gd name="T44" fmla="*/ 301 w 520"/>
                <a:gd name="T45" fmla="*/ 75 h 511"/>
                <a:gd name="T46" fmla="*/ 301 w 520"/>
                <a:gd name="T47" fmla="*/ 75 h 511"/>
                <a:gd name="T48" fmla="*/ 301 w 520"/>
                <a:gd name="T49" fmla="*/ 75 h 5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20" h="511">
                  <a:moveTo>
                    <a:pt x="301" y="75"/>
                  </a:moveTo>
                  <a:lnTo>
                    <a:pt x="444" y="217"/>
                  </a:lnTo>
                  <a:lnTo>
                    <a:pt x="394" y="267"/>
                  </a:lnTo>
                  <a:lnTo>
                    <a:pt x="327" y="200"/>
                  </a:lnTo>
                  <a:lnTo>
                    <a:pt x="301" y="225"/>
                  </a:lnTo>
                  <a:lnTo>
                    <a:pt x="368" y="292"/>
                  </a:lnTo>
                  <a:lnTo>
                    <a:pt x="335" y="326"/>
                  </a:lnTo>
                  <a:lnTo>
                    <a:pt x="293" y="275"/>
                  </a:lnTo>
                  <a:lnTo>
                    <a:pt x="268" y="309"/>
                  </a:lnTo>
                  <a:lnTo>
                    <a:pt x="310" y="351"/>
                  </a:lnTo>
                  <a:lnTo>
                    <a:pt x="268" y="393"/>
                  </a:lnTo>
                  <a:lnTo>
                    <a:pt x="201" y="326"/>
                  </a:lnTo>
                  <a:lnTo>
                    <a:pt x="168" y="351"/>
                  </a:lnTo>
                  <a:lnTo>
                    <a:pt x="243" y="418"/>
                  </a:lnTo>
                  <a:lnTo>
                    <a:pt x="209" y="443"/>
                  </a:lnTo>
                  <a:lnTo>
                    <a:pt x="168" y="401"/>
                  </a:lnTo>
                  <a:lnTo>
                    <a:pt x="134" y="426"/>
                  </a:lnTo>
                  <a:lnTo>
                    <a:pt x="218" y="510"/>
                  </a:lnTo>
                  <a:lnTo>
                    <a:pt x="519" y="217"/>
                  </a:lnTo>
                  <a:lnTo>
                    <a:pt x="301" y="0"/>
                  </a:lnTo>
                  <a:lnTo>
                    <a:pt x="0" y="292"/>
                  </a:lnTo>
                  <a:lnTo>
                    <a:pt x="34" y="334"/>
                  </a:lnTo>
                  <a:lnTo>
                    <a:pt x="301" y="75"/>
                  </a:lnTo>
                  <a:close/>
                  <a:moveTo>
                    <a:pt x="301" y="75"/>
                  </a:moveTo>
                  <a:lnTo>
                    <a:pt x="301" y="75"/>
                  </a:lnTo>
                  <a:close/>
                </a:path>
              </a:pathLst>
            </a:custGeom>
            <a:grpFill/>
            <a:ln>
              <a:noFill/>
            </a:ln>
            <a:effectLst/>
          </p:spPr>
          <p:txBody>
            <a:bodyPr wrap="none" anchor="ctr"/>
            <a:lstStyle/>
            <a:p>
              <a:pPr defTabSz="685165">
                <a:defRPr/>
              </a:pPr>
              <a:endParaRPr lang="en-US" sz="675" dirty="0">
                <a:solidFill>
                  <a:srgbClr val="4B484E"/>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65" name="Freeform 419@|5FFC:0|FBC:0|LFC:16777215|LBC:16777215"/>
            <p:cNvSpPr>
              <a:spLocks noChangeArrowheads="1"/>
            </p:cNvSpPr>
            <p:nvPr/>
          </p:nvSpPr>
          <p:spPr bwMode="auto">
            <a:xfrm>
              <a:off x="5635625" y="4046537"/>
              <a:ext cx="187325" cy="184150"/>
            </a:xfrm>
            <a:custGeom>
              <a:avLst/>
              <a:gdLst>
                <a:gd name="T0" fmla="*/ 301 w 520"/>
                <a:gd name="T1" fmla="*/ 75 h 511"/>
                <a:gd name="T2" fmla="*/ 444 w 520"/>
                <a:gd name="T3" fmla="*/ 217 h 511"/>
                <a:gd name="T4" fmla="*/ 394 w 520"/>
                <a:gd name="T5" fmla="*/ 267 h 511"/>
                <a:gd name="T6" fmla="*/ 327 w 520"/>
                <a:gd name="T7" fmla="*/ 200 h 511"/>
                <a:gd name="T8" fmla="*/ 301 w 520"/>
                <a:gd name="T9" fmla="*/ 225 h 511"/>
                <a:gd name="T10" fmla="*/ 368 w 520"/>
                <a:gd name="T11" fmla="*/ 292 h 511"/>
                <a:gd name="T12" fmla="*/ 335 w 520"/>
                <a:gd name="T13" fmla="*/ 326 h 511"/>
                <a:gd name="T14" fmla="*/ 293 w 520"/>
                <a:gd name="T15" fmla="*/ 275 h 511"/>
                <a:gd name="T16" fmla="*/ 268 w 520"/>
                <a:gd name="T17" fmla="*/ 309 h 511"/>
                <a:gd name="T18" fmla="*/ 310 w 520"/>
                <a:gd name="T19" fmla="*/ 351 h 511"/>
                <a:gd name="T20" fmla="*/ 268 w 520"/>
                <a:gd name="T21" fmla="*/ 393 h 511"/>
                <a:gd name="T22" fmla="*/ 201 w 520"/>
                <a:gd name="T23" fmla="*/ 326 h 511"/>
                <a:gd name="T24" fmla="*/ 168 w 520"/>
                <a:gd name="T25" fmla="*/ 351 h 511"/>
                <a:gd name="T26" fmla="*/ 243 w 520"/>
                <a:gd name="T27" fmla="*/ 418 h 511"/>
                <a:gd name="T28" fmla="*/ 209 w 520"/>
                <a:gd name="T29" fmla="*/ 443 h 511"/>
                <a:gd name="T30" fmla="*/ 168 w 520"/>
                <a:gd name="T31" fmla="*/ 401 h 511"/>
                <a:gd name="T32" fmla="*/ 134 w 520"/>
                <a:gd name="T33" fmla="*/ 426 h 511"/>
                <a:gd name="T34" fmla="*/ 218 w 520"/>
                <a:gd name="T35" fmla="*/ 510 h 511"/>
                <a:gd name="T36" fmla="*/ 519 w 520"/>
                <a:gd name="T37" fmla="*/ 217 h 511"/>
                <a:gd name="T38" fmla="*/ 301 w 520"/>
                <a:gd name="T39" fmla="*/ 0 h 511"/>
                <a:gd name="T40" fmla="*/ 0 w 520"/>
                <a:gd name="T41" fmla="*/ 292 h 511"/>
                <a:gd name="T42" fmla="*/ 34 w 520"/>
                <a:gd name="T43" fmla="*/ 334 h 511"/>
                <a:gd name="T44" fmla="*/ 301 w 520"/>
                <a:gd name="T45" fmla="*/ 75 h 5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520" h="511">
                  <a:moveTo>
                    <a:pt x="301" y="75"/>
                  </a:moveTo>
                  <a:lnTo>
                    <a:pt x="444" y="217"/>
                  </a:lnTo>
                  <a:lnTo>
                    <a:pt x="394" y="267"/>
                  </a:lnTo>
                  <a:lnTo>
                    <a:pt x="327" y="200"/>
                  </a:lnTo>
                  <a:lnTo>
                    <a:pt x="301" y="225"/>
                  </a:lnTo>
                  <a:lnTo>
                    <a:pt x="368" y="292"/>
                  </a:lnTo>
                  <a:lnTo>
                    <a:pt x="335" y="326"/>
                  </a:lnTo>
                  <a:lnTo>
                    <a:pt x="293" y="275"/>
                  </a:lnTo>
                  <a:lnTo>
                    <a:pt x="268" y="309"/>
                  </a:lnTo>
                  <a:lnTo>
                    <a:pt x="310" y="351"/>
                  </a:lnTo>
                  <a:lnTo>
                    <a:pt x="268" y="393"/>
                  </a:lnTo>
                  <a:lnTo>
                    <a:pt x="201" y="326"/>
                  </a:lnTo>
                  <a:lnTo>
                    <a:pt x="168" y="351"/>
                  </a:lnTo>
                  <a:lnTo>
                    <a:pt x="243" y="418"/>
                  </a:lnTo>
                  <a:lnTo>
                    <a:pt x="209" y="443"/>
                  </a:lnTo>
                  <a:lnTo>
                    <a:pt x="168" y="401"/>
                  </a:lnTo>
                  <a:lnTo>
                    <a:pt x="134" y="426"/>
                  </a:lnTo>
                  <a:lnTo>
                    <a:pt x="218" y="510"/>
                  </a:lnTo>
                  <a:lnTo>
                    <a:pt x="519" y="217"/>
                  </a:lnTo>
                  <a:lnTo>
                    <a:pt x="301" y="0"/>
                  </a:lnTo>
                  <a:lnTo>
                    <a:pt x="0" y="292"/>
                  </a:lnTo>
                  <a:lnTo>
                    <a:pt x="34" y="334"/>
                  </a:lnTo>
                  <a:lnTo>
                    <a:pt x="301" y="75"/>
                  </a:lnTo>
                </a:path>
              </a:pathLst>
            </a:custGeom>
            <a:grpFill/>
            <a:ln>
              <a:noFill/>
            </a:ln>
            <a:effectLst/>
          </p:spPr>
          <p:txBody>
            <a:bodyPr wrap="none" anchor="ctr"/>
            <a:lstStyle/>
            <a:p>
              <a:pPr defTabSz="685165">
                <a:defRPr/>
              </a:pPr>
              <a:endParaRPr lang="en-US" sz="675" dirty="0">
                <a:solidFill>
                  <a:srgbClr val="4B484E"/>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66" name="Freeform 420@|5FFC:0|FBC:0|LFC:16777215|LBC:16777215"/>
            <p:cNvSpPr>
              <a:spLocks noChangeArrowheads="1"/>
            </p:cNvSpPr>
            <p:nvPr/>
          </p:nvSpPr>
          <p:spPr bwMode="auto">
            <a:xfrm>
              <a:off x="5743575" y="4073524"/>
              <a:ext cx="1588" cy="1588"/>
            </a:xfrm>
            <a:custGeom>
              <a:avLst/>
              <a:gdLst>
                <a:gd name="T0" fmla="*/ 0 w 1"/>
                <a:gd name="T1" fmla="*/ 0 h 1"/>
                <a:gd name="T2" fmla="*/ 0 w 1"/>
                <a:gd name="T3" fmla="*/ 0 h 1"/>
              </a:gdLst>
              <a:ahLst/>
              <a:cxnLst>
                <a:cxn ang="0">
                  <a:pos x="T0" y="T1"/>
                </a:cxn>
                <a:cxn ang="0">
                  <a:pos x="T2" y="T3"/>
                </a:cxn>
              </a:cxnLst>
              <a:rect l="0" t="0" r="r" b="b"/>
              <a:pathLst>
                <a:path w="1" h="1">
                  <a:moveTo>
                    <a:pt x="0" y="0"/>
                  </a:moveTo>
                  <a:lnTo>
                    <a:pt x="0" y="0"/>
                  </a:lnTo>
                </a:path>
              </a:pathLst>
            </a:custGeom>
            <a:grpFill/>
            <a:ln>
              <a:noFill/>
            </a:ln>
            <a:effectLst/>
          </p:spPr>
          <p:txBody>
            <a:bodyPr wrap="none" anchor="ctr"/>
            <a:lstStyle/>
            <a:p>
              <a:pPr defTabSz="685165">
                <a:defRPr/>
              </a:pPr>
              <a:endParaRPr lang="en-US" sz="675" dirty="0">
                <a:solidFill>
                  <a:srgbClr val="4B484E"/>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67" name="Freeform 421@|5FFC:0|FBC:0|LFC:16777215|LBC:16777215"/>
            <p:cNvSpPr>
              <a:spLocks noChangeArrowheads="1"/>
            </p:cNvSpPr>
            <p:nvPr/>
          </p:nvSpPr>
          <p:spPr bwMode="auto">
            <a:xfrm>
              <a:off x="5427663" y="4229099"/>
              <a:ext cx="204787" cy="204788"/>
            </a:xfrm>
            <a:custGeom>
              <a:avLst/>
              <a:gdLst>
                <a:gd name="T0" fmla="*/ 451 w 569"/>
                <a:gd name="T1" fmla="*/ 158 h 569"/>
                <a:gd name="T2" fmla="*/ 501 w 569"/>
                <a:gd name="T3" fmla="*/ 209 h 569"/>
                <a:gd name="T4" fmla="*/ 468 w 569"/>
                <a:gd name="T5" fmla="*/ 251 h 569"/>
                <a:gd name="T6" fmla="*/ 393 w 569"/>
                <a:gd name="T7" fmla="*/ 175 h 569"/>
                <a:gd name="T8" fmla="*/ 368 w 569"/>
                <a:gd name="T9" fmla="*/ 200 h 569"/>
                <a:gd name="T10" fmla="*/ 443 w 569"/>
                <a:gd name="T11" fmla="*/ 275 h 569"/>
                <a:gd name="T12" fmla="*/ 409 w 569"/>
                <a:gd name="T13" fmla="*/ 309 h 569"/>
                <a:gd name="T14" fmla="*/ 359 w 569"/>
                <a:gd name="T15" fmla="*/ 251 h 569"/>
                <a:gd name="T16" fmla="*/ 334 w 569"/>
                <a:gd name="T17" fmla="*/ 284 h 569"/>
                <a:gd name="T18" fmla="*/ 384 w 569"/>
                <a:gd name="T19" fmla="*/ 334 h 569"/>
                <a:gd name="T20" fmla="*/ 342 w 569"/>
                <a:gd name="T21" fmla="*/ 376 h 569"/>
                <a:gd name="T22" fmla="*/ 267 w 569"/>
                <a:gd name="T23" fmla="*/ 301 h 569"/>
                <a:gd name="T24" fmla="*/ 234 w 569"/>
                <a:gd name="T25" fmla="*/ 326 h 569"/>
                <a:gd name="T26" fmla="*/ 309 w 569"/>
                <a:gd name="T27" fmla="*/ 401 h 569"/>
                <a:gd name="T28" fmla="*/ 284 w 569"/>
                <a:gd name="T29" fmla="*/ 434 h 569"/>
                <a:gd name="T30" fmla="*/ 234 w 569"/>
                <a:gd name="T31" fmla="*/ 376 h 569"/>
                <a:gd name="T32" fmla="*/ 200 w 569"/>
                <a:gd name="T33" fmla="*/ 409 h 569"/>
                <a:gd name="T34" fmla="*/ 250 w 569"/>
                <a:gd name="T35" fmla="*/ 459 h 569"/>
                <a:gd name="T36" fmla="*/ 217 w 569"/>
                <a:gd name="T37" fmla="*/ 493 h 569"/>
                <a:gd name="T38" fmla="*/ 75 w 569"/>
                <a:gd name="T39" fmla="*/ 351 h 569"/>
                <a:gd name="T40" fmla="*/ 393 w 569"/>
                <a:gd name="T41" fmla="*/ 41 h 569"/>
                <a:gd name="T42" fmla="*/ 351 w 569"/>
                <a:gd name="T43" fmla="*/ 0 h 569"/>
                <a:gd name="T44" fmla="*/ 0 w 569"/>
                <a:gd name="T45" fmla="*/ 351 h 569"/>
                <a:gd name="T46" fmla="*/ 217 w 569"/>
                <a:gd name="T47" fmla="*/ 568 h 569"/>
                <a:gd name="T48" fmla="*/ 568 w 569"/>
                <a:gd name="T49" fmla="*/ 225 h 569"/>
                <a:gd name="T50" fmla="*/ 484 w 569"/>
                <a:gd name="T51" fmla="*/ 133 h 569"/>
                <a:gd name="T52" fmla="*/ 451 w 569"/>
                <a:gd name="T53" fmla="*/ 158 h 569"/>
                <a:gd name="T54" fmla="*/ 451 w 569"/>
                <a:gd name="T55" fmla="*/ 158 h 569"/>
                <a:gd name="T56" fmla="*/ 451 w 569"/>
                <a:gd name="T57" fmla="*/ 158 h 5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569" h="569">
                  <a:moveTo>
                    <a:pt x="451" y="158"/>
                  </a:moveTo>
                  <a:lnTo>
                    <a:pt x="501" y="209"/>
                  </a:lnTo>
                  <a:lnTo>
                    <a:pt x="468" y="251"/>
                  </a:lnTo>
                  <a:lnTo>
                    <a:pt x="393" y="175"/>
                  </a:lnTo>
                  <a:lnTo>
                    <a:pt x="368" y="200"/>
                  </a:lnTo>
                  <a:lnTo>
                    <a:pt x="443" y="275"/>
                  </a:lnTo>
                  <a:lnTo>
                    <a:pt x="409" y="309"/>
                  </a:lnTo>
                  <a:lnTo>
                    <a:pt x="359" y="251"/>
                  </a:lnTo>
                  <a:lnTo>
                    <a:pt x="334" y="284"/>
                  </a:lnTo>
                  <a:lnTo>
                    <a:pt x="384" y="334"/>
                  </a:lnTo>
                  <a:lnTo>
                    <a:pt x="342" y="376"/>
                  </a:lnTo>
                  <a:lnTo>
                    <a:pt x="267" y="301"/>
                  </a:lnTo>
                  <a:lnTo>
                    <a:pt x="234" y="326"/>
                  </a:lnTo>
                  <a:lnTo>
                    <a:pt x="309" y="401"/>
                  </a:lnTo>
                  <a:lnTo>
                    <a:pt x="284" y="434"/>
                  </a:lnTo>
                  <a:lnTo>
                    <a:pt x="234" y="376"/>
                  </a:lnTo>
                  <a:lnTo>
                    <a:pt x="200" y="409"/>
                  </a:lnTo>
                  <a:lnTo>
                    <a:pt x="250" y="459"/>
                  </a:lnTo>
                  <a:lnTo>
                    <a:pt x="217" y="493"/>
                  </a:lnTo>
                  <a:lnTo>
                    <a:pt x="75" y="351"/>
                  </a:lnTo>
                  <a:lnTo>
                    <a:pt x="393" y="41"/>
                  </a:lnTo>
                  <a:lnTo>
                    <a:pt x="351" y="0"/>
                  </a:lnTo>
                  <a:lnTo>
                    <a:pt x="0" y="351"/>
                  </a:lnTo>
                  <a:lnTo>
                    <a:pt x="217" y="568"/>
                  </a:lnTo>
                  <a:lnTo>
                    <a:pt x="568" y="225"/>
                  </a:lnTo>
                  <a:lnTo>
                    <a:pt x="484" y="133"/>
                  </a:lnTo>
                  <a:lnTo>
                    <a:pt x="451" y="158"/>
                  </a:lnTo>
                  <a:close/>
                  <a:moveTo>
                    <a:pt x="451" y="158"/>
                  </a:moveTo>
                  <a:lnTo>
                    <a:pt x="451" y="158"/>
                  </a:lnTo>
                  <a:close/>
                </a:path>
              </a:pathLst>
            </a:custGeom>
            <a:grpFill/>
            <a:ln>
              <a:noFill/>
            </a:ln>
            <a:effectLst/>
          </p:spPr>
          <p:txBody>
            <a:bodyPr wrap="none" anchor="ctr"/>
            <a:lstStyle/>
            <a:p>
              <a:pPr defTabSz="685165">
                <a:defRPr/>
              </a:pPr>
              <a:endParaRPr lang="en-US" sz="675" dirty="0">
                <a:solidFill>
                  <a:srgbClr val="4B484E"/>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68" name="Freeform 422@|5FFC:0|FBC:0|LFC:16777215|LBC:16777215"/>
            <p:cNvSpPr>
              <a:spLocks noChangeArrowheads="1"/>
            </p:cNvSpPr>
            <p:nvPr/>
          </p:nvSpPr>
          <p:spPr bwMode="auto">
            <a:xfrm>
              <a:off x="5427663" y="4229099"/>
              <a:ext cx="204787" cy="204788"/>
            </a:xfrm>
            <a:custGeom>
              <a:avLst/>
              <a:gdLst>
                <a:gd name="T0" fmla="*/ 451 w 569"/>
                <a:gd name="T1" fmla="*/ 158 h 569"/>
                <a:gd name="T2" fmla="*/ 501 w 569"/>
                <a:gd name="T3" fmla="*/ 209 h 569"/>
                <a:gd name="T4" fmla="*/ 468 w 569"/>
                <a:gd name="T5" fmla="*/ 251 h 569"/>
                <a:gd name="T6" fmla="*/ 393 w 569"/>
                <a:gd name="T7" fmla="*/ 175 h 569"/>
                <a:gd name="T8" fmla="*/ 368 w 569"/>
                <a:gd name="T9" fmla="*/ 200 h 569"/>
                <a:gd name="T10" fmla="*/ 443 w 569"/>
                <a:gd name="T11" fmla="*/ 275 h 569"/>
                <a:gd name="T12" fmla="*/ 409 w 569"/>
                <a:gd name="T13" fmla="*/ 309 h 569"/>
                <a:gd name="T14" fmla="*/ 359 w 569"/>
                <a:gd name="T15" fmla="*/ 251 h 569"/>
                <a:gd name="T16" fmla="*/ 334 w 569"/>
                <a:gd name="T17" fmla="*/ 284 h 569"/>
                <a:gd name="T18" fmla="*/ 384 w 569"/>
                <a:gd name="T19" fmla="*/ 334 h 569"/>
                <a:gd name="T20" fmla="*/ 342 w 569"/>
                <a:gd name="T21" fmla="*/ 376 h 569"/>
                <a:gd name="T22" fmla="*/ 267 w 569"/>
                <a:gd name="T23" fmla="*/ 301 h 569"/>
                <a:gd name="T24" fmla="*/ 234 w 569"/>
                <a:gd name="T25" fmla="*/ 326 h 569"/>
                <a:gd name="T26" fmla="*/ 309 w 569"/>
                <a:gd name="T27" fmla="*/ 401 h 569"/>
                <a:gd name="T28" fmla="*/ 284 w 569"/>
                <a:gd name="T29" fmla="*/ 434 h 569"/>
                <a:gd name="T30" fmla="*/ 234 w 569"/>
                <a:gd name="T31" fmla="*/ 376 h 569"/>
                <a:gd name="T32" fmla="*/ 200 w 569"/>
                <a:gd name="T33" fmla="*/ 409 h 569"/>
                <a:gd name="T34" fmla="*/ 250 w 569"/>
                <a:gd name="T35" fmla="*/ 459 h 569"/>
                <a:gd name="T36" fmla="*/ 217 w 569"/>
                <a:gd name="T37" fmla="*/ 493 h 569"/>
                <a:gd name="T38" fmla="*/ 75 w 569"/>
                <a:gd name="T39" fmla="*/ 351 h 569"/>
                <a:gd name="T40" fmla="*/ 393 w 569"/>
                <a:gd name="T41" fmla="*/ 41 h 569"/>
                <a:gd name="T42" fmla="*/ 351 w 569"/>
                <a:gd name="T43" fmla="*/ 0 h 569"/>
                <a:gd name="T44" fmla="*/ 0 w 569"/>
                <a:gd name="T45" fmla="*/ 351 h 569"/>
                <a:gd name="T46" fmla="*/ 217 w 569"/>
                <a:gd name="T47" fmla="*/ 568 h 569"/>
                <a:gd name="T48" fmla="*/ 568 w 569"/>
                <a:gd name="T49" fmla="*/ 225 h 569"/>
                <a:gd name="T50" fmla="*/ 484 w 569"/>
                <a:gd name="T51" fmla="*/ 133 h 569"/>
                <a:gd name="T52" fmla="*/ 451 w 569"/>
                <a:gd name="T53" fmla="*/ 158 h 5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569" h="569">
                  <a:moveTo>
                    <a:pt x="451" y="158"/>
                  </a:moveTo>
                  <a:lnTo>
                    <a:pt x="501" y="209"/>
                  </a:lnTo>
                  <a:lnTo>
                    <a:pt x="468" y="251"/>
                  </a:lnTo>
                  <a:lnTo>
                    <a:pt x="393" y="175"/>
                  </a:lnTo>
                  <a:lnTo>
                    <a:pt x="368" y="200"/>
                  </a:lnTo>
                  <a:lnTo>
                    <a:pt x="443" y="275"/>
                  </a:lnTo>
                  <a:lnTo>
                    <a:pt x="409" y="309"/>
                  </a:lnTo>
                  <a:lnTo>
                    <a:pt x="359" y="251"/>
                  </a:lnTo>
                  <a:lnTo>
                    <a:pt x="334" y="284"/>
                  </a:lnTo>
                  <a:lnTo>
                    <a:pt x="384" y="334"/>
                  </a:lnTo>
                  <a:lnTo>
                    <a:pt x="342" y="376"/>
                  </a:lnTo>
                  <a:lnTo>
                    <a:pt x="267" y="301"/>
                  </a:lnTo>
                  <a:lnTo>
                    <a:pt x="234" y="326"/>
                  </a:lnTo>
                  <a:lnTo>
                    <a:pt x="309" y="401"/>
                  </a:lnTo>
                  <a:lnTo>
                    <a:pt x="284" y="434"/>
                  </a:lnTo>
                  <a:lnTo>
                    <a:pt x="234" y="376"/>
                  </a:lnTo>
                  <a:lnTo>
                    <a:pt x="200" y="409"/>
                  </a:lnTo>
                  <a:lnTo>
                    <a:pt x="250" y="459"/>
                  </a:lnTo>
                  <a:lnTo>
                    <a:pt x="217" y="493"/>
                  </a:lnTo>
                  <a:lnTo>
                    <a:pt x="75" y="351"/>
                  </a:lnTo>
                  <a:lnTo>
                    <a:pt x="393" y="41"/>
                  </a:lnTo>
                  <a:lnTo>
                    <a:pt x="351" y="0"/>
                  </a:lnTo>
                  <a:lnTo>
                    <a:pt x="0" y="351"/>
                  </a:lnTo>
                  <a:lnTo>
                    <a:pt x="217" y="568"/>
                  </a:lnTo>
                  <a:lnTo>
                    <a:pt x="568" y="225"/>
                  </a:lnTo>
                  <a:lnTo>
                    <a:pt x="484" y="133"/>
                  </a:lnTo>
                  <a:lnTo>
                    <a:pt x="451" y="158"/>
                  </a:lnTo>
                </a:path>
              </a:pathLst>
            </a:custGeom>
            <a:grpFill/>
            <a:ln>
              <a:noFill/>
            </a:ln>
            <a:effectLst/>
          </p:spPr>
          <p:txBody>
            <a:bodyPr wrap="none" anchor="ctr"/>
            <a:lstStyle/>
            <a:p>
              <a:pPr defTabSz="685165">
                <a:defRPr/>
              </a:pPr>
              <a:endParaRPr lang="en-US" sz="675" dirty="0">
                <a:solidFill>
                  <a:srgbClr val="4B484E"/>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69" name="Freeform 423@|5FFC:0|FBC:0|LFC:16777215|LBC:16777215"/>
            <p:cNvSpPr>
              <a:spLocks noChangeArrowheads="1"/>
            </p:cNvSpPr>
            <p:nvPr/>
          </p:nvSpPr>
          <p:spPr bwMode="auto">
            <a:xfrm>
              <a:off x="5591175" y="4286249"/>
              <a:ext cx="1588" cy="1588"/>
            </a:xfrm>
            <a:custGeom>
              <a:avLst/>
              <a:gdLst>
                <a:gd name="T0" fmla="*/ 0 w 1"/>
                <a:gd name="T1" fmla="*/ 0 h 1"/>
                <a:gd name="T2" fmla="*/ 0 w 1"/>
                <a:gd name="T3" fmla="*/ 0 h 1"/>
              </a:gdLst>
              <a:ahLst/>
              <a:cxnLst>
                <a:cxn ang="0">
                  <a:pos x="T0" y="T1"/>
                </a:cxn>
                <a:cxn ang="0">
                  <a:pos x="T2" y="T3"/>
                </a:cxn>
              </a:cxnLst>
              <a:rect l="0" t="0" r="r" b="b"/>
              <a:pathLst>
                <a:path w="1" h="1">
                  <a:moveTo>
                    <a:pt x="0" y="0"/>
                  </a:moveTo>
                  <a:lnTo>
                    <a:pt x="0" y="0"/>
                  </a:lnTo>
                </a:path>
              </a:pathLst>
            </a:custGeom>
            <a:grpFill/>
            <a:ln>
              <a:noFill/>
            </a:ln>
            <a:effectLst/>
          </p:spPr>
          <p:txBody>
            <a:bodyPr wrap="none" anchor="ctr"/>
            <a:lstStyle/>
            <a:p>
              <a:pPr defTabSz="685165">
                <a:defRPr/>
              </a:pPr>
              <a:endParaRPr lang="en-US" sz="675" dirty="0">
                <a:solidFill>
                  <a:srgbClr val="4B484E"/>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70" name="Freeform 424@|5FFC:0|FBC:0|LFC:16777215|LBC:16777215"/>
            <p:cNvSpPr>
              <a:spLocks noChangeArrowheads="1"/>
            </p:cNvSpPr>
            <p:nvPr/>
          </p:nvSpPr>
          <p:spPr bwMode="auto">
            <a:xfrm>
              <a:off x="5473700" y="4070349"/>
              <a:ext cx="312738" cy="319088"/>
            </a:xfrm>
            <a:custGeom>
              <a:avLst/>
              <a:gdLst>
                <a:gd name="T0" fmla="*/ 318 w 870"/>
                <a:gd name="T1" fmla="*/ 142 h 887"/>
                <a:gd name="T2" fmla="*/ 167 w 870"/>
                <a:gd name="T3" fmla="*/ 0 h 887"/>
                <a:gd name="T4" fmla="*/ 0 w 870"/>
                <a:gd name="T5" fmla="*/ 167 h 887"/>
                <a:gd name="T6" fmla="*/ 142 w 870"/>
                <a:gd name="T7" fmla="*/ 317 h 887"/>
                <a:gd name="T8" fmla="*/ 594 w 870"/>
                <a:gd name="T9" fmla="*/ 760 h 887"/>
                <a:gd name="T10" fmla="*/ 869 w 870"/>
                <a:gd name="T11" fmla="*/ 886 h 887"/>
                <a:gd name="T12" fmla="*/ 769 w 870"/>
                <a:gd name="T13" fmla="*/ 601 h 887"/>
                <a:gd name="T14" fmla="*/ 318 w 870"/>
                <a:gd name="T15" fmla="*/ 142 h 887"/>
                <a:gd name="T16" fmla="*/ 117 w 870"/>
                <a:gd name="T17" fmla="*/ 225 h 887"/>
                <a:gd name="T18" fmla="*/ 58 w 870"/>
                <a:gd name="T19" fmla="*/ 167 h 887"/>
                <a:gd name="T20" fmla="*/ 167 w 870"/>
                <a:gd name="T21" fmla="*/ 58 h 887"/>
                <a:gd name="T22" fmla="*/ 226 w 870"/>
                <a:gd name="T23" fmla="*/ 116 h 887"/>
                <a:gd name="T24" fmla="*/ 117 w 870"/>
                <a:gd name="T25" fmla="*/ 225 h 887"/>
                <a:gd name="T26" fmla="*/ 769 w 870"/>
                <a:gd name="T27" fmla="*/ 819 h 887"/>
                <a:gd name="T28" fmla="*/ 610 w 870"/>
                <a:gd name="T29" fmla="*/ 744 h 887"/>
                <a:gd name="T30" fmla="*/ 594 w 870"/>
                <a:gd name="T31" fmla="*/ 727 h 887"/>
                <a:gd name="T32" fmla="*/ 677 w 870"/>
                <a:gd name="T33" fmla="*/ 735 h 887"/>
                <a:gd name="T34" fmla="*/ 669 w 870"/>
                <a:gd name="T35" fmla="*/ 668 h 887"/>
                <a:gd name="T36" fmla="*/ 736 w 870"/>
                <a:gd name="T37" fmla="*/ 677 h 887"/>
                <a:gd name="T38" fmla="*/ 736 w 870"/>
                <a:gd name="T39" fmla="*/ 593 h 887"/>
                <a:gd name="T40" fmla="*/ 752 w 870"/>
                <a:gd name="T41" fmla="*/ 610 h 887"/>
                <a:gd name="T42" fmla="*/ 811 w 870"/>
                <a:gd name="T43" fmla="*/ 769 h 887"/>
                <a:gd name="T44" fmla="*/ 769 w 870"/>
                <a:gd name="T45" fmla="*/ 819 h 887"/>
                <a:gd name="T46" fmla="*/ 769 w 870"/>
                <a:gd name="T47" fmla="*/ 819 h 887"/>
                <a:gd name="T48" fmla="*/ 769 w 870"/>
                <a:gd name="T49" fmla="*/ 819 h 8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870" h="887">
                  <a:moveTo>
                    <a:pt x="318" y="142"/>
                  </a:moveTo>
                  <a:lnTo>
                    <a:pt x="167" y="0"/>
                  </a:lnTo>
                  <a:lnTo>
                    <a:pt x="0" y="167"/>
                  </a:lnTo>
                  <a:lnTo>
                    <a:pt x="142" y="317"/>
                  </a:lnTo>
                  <a:lnTo>
                    <a:pt x="594" y="760"/>
                  </a:lnTo>
                  <a:lnTo>
                    <a:pt x="869" y="886"/>
                  </a:lnTo>
                  <a:lnTo>
                    <a:pt x="769" y="601"/>
                  </a:lnTo>
                  <a:lnTo>
                    <a:pt x="318" y="142"/>
                  </a:lnTo>
                  <a:close/>
                  <a:moveTo>
                    <a:pt x="117" y="225"/>
                  </a:moveTo>
                  <a:lnTo>
                    <a:pt x="58" y="167"/>
                  </a:lnTo>
                  <a:lnTo>
                    <a:pt x="167" y="58"/>
                  </a:lnTo>
                  <a:lnTo>
                    <a:pt x="226" y="116"/>
                  </a:lnTo>
                  <a:lnTo>
                    <a:pt x="117" y="225"/>
                  </a:lnTo>
                  <a:close/>
                  <a:moveTo>
                    <a:pt x="769" y="819"/>
                  </a:moveTo>
                  <a:lnTo>
                    <a:pt x="610" y="744"/>
                  </a:lnTo>
                  <a:lnTo>
                    <a:pt x="594" y="727"/>
                  </a:lnTo>
                  <a:lnTo>
                    <a:pt x="677" y="735"/>
                  </a:lnTo>
                  <a:lnTo>
                    <a:pt x="669" y="668"/>
                  </a:lnTo>
                  <a:lnTo>
                    <a:pt x="736" y="677"/>
                  </a:lnTo>
                  <a:lnTo>
                    <a:pt x="736" y="593"/>
                  </a:lnTo>
                  <a:lnTo>
                    <a:pt x="752" y="610"/>
                  </a:lnTo>
                  <a:lnTo>
                    <a:pt x="811" y="769"/>
                  </a:lnTo>
                  <a:lnTo>
                    <a:pt x="769" y="819"/>
                  </a:lnTo>
                  <a:close/>
                  <a:moveTo>
                    <a:pt x="769" y="819"/>
                  </a:moveTo>
                  <a:lnTo>
                    <a:pt x="769" y="819"/>
                  </a:lnTo>
                  <a:close/>
                </a:path>
              </a:pathLst>
            </a:custGeom>
            <a:grpFill/>
            <a:ln>
              <a:noFill/>
            </a:ln>
            <a:effectLst/>
          </p:spPr>
          <p:txBody>
            <a:bodyPr wrap="none" anchor="ctr"/>
            <a:lstStyle/>
            <a:p>
              <a:pPr defTabSz="685165">
                <a:defRPr/>
              </a:pPr>
              <a:endParaRPr lang="en-US" sz="675" dirty="0">
                <a:solidFill>
                  <a:srgbClr val="4B484E"/>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71" name="Freeform 425@|5FFC:0|FBC:0|LFC:16777215|LBC:16777215"/>
            <p:cNvSpPr>
              <a:spLocks noChangeArrowheads="1"/>
            </p:cNvSpPr>
            <p:nvPr/>
          </p:nvSpPr>
          <p:spPr bwMode="auto">
            <a:xfrm>
              <a:off x="5473700" y="4070349"/>
              <a:ext cx="312738" cy="319088"/>
            </a:xfrm>
            <a:custGeom>
              <a:avLst/>
              <a:gdLst>
                <a:gd name="T0" fmla="*/ 318 w 870"/>
                <a:gd name="T1" fmla="*/ 142 h 887"/>
                <a:gd name="T2" fmla="*/ 318 w 870"/>
                <a:gd name="T3" fmla="*/ 142 h 887"/>
                <a:gd name="T4" fmla="*/ 167 w 870"/>
                <a:gd name="T5" fmla="*/ 0 h 887"/>
                <a:gd name="T6" fmla="*/ 0 w 870"/>
                <a:gd name="T7" fmla="*/ 167 h 887"/>
                <a:gd name="T8" fmla="*/ 142 w 870"/>
                <a:gd name="T9" fmla="*/ 317 h 887"/>
                <a:gd name="T10" fmla="*/ 142 w 870"/>
                <a:gd name="T11" fmla="*/ 317 h 887"/>
                <a:gd name="T12" fmla="*/ 594 w 870"/>
                <a:gd name="T13" fmla="*/ 760 h 887"/>
                <a:gd name="T14" fmla="*/ 869 w 870"/>
                <a:gd name="T15" fmla="*/ 886 h 887"/>
                <a:gd name="T16" fmla="*/ 769 w 870"/>
                <a:gd name="T17" fmla="*/ 601 h 887"/>
                <a:gd name="T18" fmla="*/ 318 w 870"/>
                <a:gd name="T19" fmla="*/ 142 h 8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70" h="887">
                  <a:moveTo>
                    <a:pt x="318" y="142"/>
                  </a:moveTo>
                  <a:lnTo>
                    <a:pt x="318" y="142"/>
                  </a:lnTo>
                  <a:lnTo>
                    <a:pt x="167" y="0"/>
                  </a:lnTo>
                  <a:lnTo>
                    <a:pt x="0" y="167"/>
                  </a:lnTo>
                  <a:lnTo>
                    <a:pt x="142" y="317"/>
                  </a:lnTo>
                  <a:lnTo>
                    <a:pt x="142" y="317"/>
                  </a:lnTo>
                  <a:lnTo>
                    <a:pt x="594" y="760"/>
                  </a:lnTo>
                  <a:lnTo>
                    <a:pt x="869" y="886"/>
                  </a:lnTo>
                  <a:lnTo>
                    <a:pt x="769" y="601"/>
                  </a:lnTo>
                  <a:lnTo>
                    <a:pt x="318" y="142"/>
                  </a:lnTo>
                </a:path>
              </a:pathLst>
            </a:custGeom>
            <a:grpFill/>
            <a:ln>
              <a:noFill/>
            </a:ln>
            <a:effectLst/>
          </p:spPr>
          <p:txBody>
            <a:bodyPr wrap="none" anchor="ctr"/>
            <a:lstStyle/>
            <a:p>
              <a:pPr defTabSz="685165">
                <a:defRPr/>
              </a:pPr>
              <a:endParaRPr lang="en-US" sz="675" dirty="0">
                <a:solidFill>
                  <a:srgbClr val="4B484E"/>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72" name="Freeform 426@|5FFC:0|FBC:0|LFC:16777215|LBC:16777215"/>
            <p:cNvSpPr>
              <a:spLocks noChangeArrowheads="1"/>
            </p:cNvSpPr>
            <p:nvPr/>
          </p:nvSpPr>
          <p:spPr bwMode="auto">
            <a:xfrm>
              <a:off x="5494338" y="4090987"/>
              <a:ext cx="60325" cy="60325"/>
            </a:xfrm>
            <a:custGeom>
              <a:avLst/>
              <a:gdLst>
                <a:gd name="T0" fmla="*/ 59 w 169"/>
                <a:gd name="T1" fmla="*/ 167 h 168"/>
                <a:gd name="T2" fmla="*/ 0 w 169"/>
                <a:gd name="T3" fmla="*/ 109 h 168"/>
                <a:gd name="T4" fmla="*/ 109 w 169"/>
                <a:gd name="T5" fmla="*/ 0 h 168"/>
                <a:gd name="T6" fmla="*/ 168 w 169"/>
                <a:gd name="T7" fmla="*/ 58 h 168"/>
                <a:gd name="T8" fmla="*/ 59 w 169"/>
                <a:gd name="T9" fmla="*/ 167 h 168"/>
              </a:gdLst>
              <a:ahLst/>
              <a:cxnLst>
                <a:cxn ang="0">
                  <a:pos x="T0" y="T1"/>
                </a:cxn>
                <a:cxn ang="0">
                  <a:pos x="T2" y="T3"/>
                </a:cxn>
                <a:cxn ang="0">
                  <a:pos x="T4" y="T5"/>
                </a:cxn>
                <a:cxn ang="0">
                  <a:pos x="T6" y="T7"/>
                </a:cxn>
                <a:cxn ang="0">
                  <a:pos x="T8" y="T9"/>
                </a:cxn>
              </a:cxnLst>
              <a:rect l="0" t="0" r="r" b="b"/>
              <a:pathLst>
                <a:path w="169" h="168">
                  <a:moveTo>
                    <a:pt x="59" y="167"/>
                  </a:moveTo>
                  <a:lnTo>
                    <a:pt x="0" y="109"/>
                  </a:lnTo>
                  <a:lnTo>
                    <a:pt x="109" y="0"/>
                  </a:lnTo>
                  <a:lnTo>
                    <a:pt x="168" y="58"/>
                  </a:lnTo>
                  <a:lnTo>
                    <a:pt x="59" y="167"/>
                  </a:lnTo>
                </a:path>
              </a:pathLst>
            </a:custGeom>
            <a:grpFill/>
            <a:ln>
              <a:noFill/>
            </a:ln>
            <a:effectLst/>
          </p:spPr>
          <p:txBody>
            <a:bodyPr wrap="none" anchor="ctr"/>
            <a:lstStyle/>
            <a:p>
              <a:pPr defTabSz="685165">
                <a:defRPr/>
              </a:pPr>
              <a:endParaRPr lang="en-US" sz="675" dirty="0">
                <a:solidFill>
                  <a:srgbClr val="4B484E"/>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73" name="Freeform 427@|5FFC:0|FBC:0|LFC:16777215|LBC:16777215"/>
            <p:cNvSpPr>
              <a:spLocks noChangeArrowheads="1"/>
            </p:cNvSpPr>
            <p:nvPr/>
          </p:nvSpPr>
          <p:spPr bwMode="auto">
            <a:xfrm>
              <a:off x="5688013" y="4283074"/>
              <a:ext cx="77787" cy="80963"/>
            </a:xfrm>
            <a:custGeom>
              <a:avLst/>
              <a:gdLst>
                <a:gd name="T0" fmla="*/ 175 w 218"/>
                <a:gd name="T1" fmla="*/ 226 h 227"/>
                <a:gd name="T2" fmla="*/ 16 w 218"/>
                <a:gd name="T3" fmla="*/ 151 h 227"/>
                <a:gd name="T4" fmla="*/ 0 w 218"/>
                <a:gd name="T5" fmla="*/ 134 h 227"/>
                <a:gd name="T6" fmla="*/ 83 w 218"/>
                <a:gd name="T7" fmla="*/ 142 h 227"/>
                <a:gd name="T8" fmla="*/ 75 w 218"/>
                <a:gd name="T9" fmla="*/ 75 h 227"/>
                <a:gd name="T10" fmla="*/ 142 w 218"/>
                <a:gd name="T11" fmla="*/ 84 h 227"/>
                <a:gd name="T12" fmla="*/ 142 w 218"/>
                <a:gd name="T13" fmla="*/ 0 h 227"/>
                <a:gd name="T14" fmla="*/ 158 w 218"/>
                <a:gd name="T15" fmla="*/ 17 h 227"/>
                <a:gd name="T16" fmla="*/ 217 w 218"/>
                <a:gd name="T17" fmla="*/ 176 h 227"/>
                <a:gd name="T18" fmla="*/ 175 w 218"/>
                <a:gd name="T19" fmla="*/ 226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8" h="227">
                  <a:moveTo>
                    <a:pt x="175" y="226"/>
                  </a:moveTo>
                  <a:lnTo>
                    <a:pt x="16" y="151"/>
                  </a:lnTo>
                  <a:lnTo>
                    <a:pt x="0" y="134"/>
                  </a:lnTo>
                  <a:lnTo>
                    <a:pt x="83" y="142"/>
                  </a:lnTo>
                  <a:lnTo>
                    <a:pt x="75" y="75"/>
                  </a:lnTo>
                  <a:lnTo>
                    <a:pt x="142" y="84"/>
                  </a:lnTo>
                  <a:lnTo>
                    <a:pt x="142" y="0"/>
                  </a:lnTo>
                  <a:lnTo>
                    <a:pt x="158" y="17"/>
                  </a:lnTo>
                  <a:lnTo>
                    <a:pt x="217" y="176"/>
                  </a:lnTo>
                  <a:lnTo>
                    <a:pt x="175" y="226"/>
                  </a:lnTo>
                </a:path>
              </a:pathLst>
            </a:custGeom>
            <a:grpFill/>
            <a:ln>
              <a:noFill/>
            </a:ln>
            <a:effectLst/>
          </p:spPr>
          <p:txBody>
            <a:bodyPr wrap="none" anchor="ctr"/>
            <a:lstStyle/>
            <a:p>
              <a:pPr defTabSz="685165">
                <a:defRPr/>
              </a:pPr>
              <a:endParaRPr lang="en-US" sz="675" dirty="0">
                <a:solidFill>
                  <a:srgbClr val="4B484E"/>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74" name="Freeform 428@|5FFC:0|FBC:0|LFC:16777215|LBC:16777215"/>
            <p:cNvSpPr>
              <a:spLocks noChangeArrowheads="1"/>
            </p:cNvSpPr>
            <p:nvPr/>
          </p:nvSpPr>
          <p:spPr bwMode="auto">
            <a:xfrm>
              <a:off x="5749925" y="4365624"/>
              <a:ext cx="1588" cy="1588"/>
            </a:xfrm>
            <a:custGeom>
              <a:avLst/>
              <a:gdLst>
                <a:gd name="T0" fmla="*/ 0 w 1"/>
                <a:gd name="T1" fmla="*/ 0 h 1"/>
                <a:gd name="T2" fmla="*/ 0 w 1"/>
                <a:gd name="T3" fmla="*/ 0 h 1"/>
              </a:gdLst>
              <a:ahLst/>
              <a:cxnLst>
                <a:cxn ang="0">
                  <a:pos x="T0" y="T1"/>
                </a:cxn>
                <a:cxn ang="0">
                  <a:pos x="T2" y="T3"/>
                </a:cxn>
              </a:cxnLst>
              <a:rect l="0" t="0" r="r" b="b"/>
              <a:pathLst>
                <a:path w="1" h="1">
                  <a:moveTo>
                    <a:pt x="0" y="0"/>
                  </a:moveTo>
                  <a:lnTo>
                    <a:pt x="0" y="0"/>
                  </a:lnTo>
                </a:path>
              </a:pathLst>
            </a:custGeom>
            <a:grpFill/>
            <a:ln>
              <a:noFill/>
            </a:ln>
            <a:effectLst/>
          </p:spPr>
          <p:txBody>
            <a:bodyPr wrap="none" anchor="ctr"/>
            <a:lstStyle/>
            <a:p>
              <a:pPr defTabSz="685165">
                <a:defRPr/>
              </a:pPr>
              <a:endParaRPr lang="en-US" sz="675" dirty="0">
                <a:solidFill>
                  <a:srgbClr val="4B484E"/>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grpSp>
      <p:grpSp>
        <p:nvGrpSpPr>
          <p:cNvPr id="75" name="Group 4681"/>
          <p:cNvGrpSpPr/>
          <p:nvPr/>
        </p:nvGrpSpPr>
        <p:grpSpPr bwMode="auto">
          <a:xfrm>
            <a:off x="7336794" y="4719255"/>
            <a:ext cx="276153" cy="361950"/>
            <a:chOff x="4576763" y="2300287"/>
            <a:chExt cx="276225" cy="361950"/>
          </a:xfrm>
          <a:solidFill>
            <a:srgbClr val="4B484E"/>
          </a:solidFill>
        </p:grpSpPr>
        <p:sp>
          <p:nvSpPr>
            <p:cNvPr id="76" name="Freeform 250@|5FFC:0|FBC:0|LFC:16777215|LBC:16777215"/>
            <p:cNvSpPr>
              <a:spLocks noChangeArrowheads="1"/>
            </p:cNvSpPr>
            <p:nvPr/>
          </p:nvSpPr>
          <p:spPr bwMode="auto">
            <a:xfrm>
              <a:off x="4576763" y="2541587"/>
              <a:ext cx="120650" cy="120650"/>
            </a:xfrm>
            <a:custGeom>
              <a:avLst/>
              <a:gdLst>
                <a:gd name="T0" fmla="*/ 92 w 336"/>
                <a:gd name="T1" fmla="*/ 0 h 336"/>
                <a:gd name="T2" fmla="*/ 0 w 336"/>
                <a:gd name="T3" fmla="*/ 243 h 336"/>
                <a:gd name="T4" fmla="*/ 159 w 336"/>
                <a:gd name="T5" fmla="*/ 193 h 336"/>
                <a:gd name="T6" fmla="*/ 251 w 336"/>
                <a:gd name="T7" fmla="*/ 335 h 336"/>
                <a:gd name="T8" fmla="*/ 335 w 336"/>
                <a:gd name="T9" fmla="*/ 84 h 336"/>
                <a:gd name="T10" fmla="*/ 251 w 336"/>
                <a:gd name="T11" fmla="*/ 9 h 336"/>
                <a:gd name="T12" fmla="*/ 92 w 336"/>
                <a:gd name="T13" fmla="*/ 0 h 336"/>
                <a:gd name="T14" fmla="*/ 92 w 336"/>
                <a:gd name="T15" fmla="*/ 0 h 336"/>
                <a:gd name="T16" fmla="*/ 92 w 336"/>
                <a:gd name="T17" fmla="*/ 0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6" h="336">
                  <a:moveTo>
                    <a:pt x="92" y="0"/>
                  </a:moveTo>
                  <a:lnTo>
                    <a:pt x="0" y="243"/>
                  </a:lnTo>
                  <a:lnTo>
                    <a:pt x="159" y="193"/>
                  </a:lnTo>
                  <a:lnTo>
                    <a:pt x="251" y="335"/>
                  </a:lnTo>
                  <a:lnTo>
                    <a:pt x="335" y="84"/>
                  </a:lnTo>
                  <a:lnTo>
                    <a:pt x="251" y="9"/>
                  </a:lnTo>
                  <a:lnTo>
                    <a:pt x="92" y="0"/>
                  </a:lnTo>
                  <a:close/>
                  <a:moveTo>
                    <a:pt x="92" y="0"/>
                  </a:moveTo>
                  <a:lnTo>
                    <a:pt x="92" y="0"/>
                  </a:lnTo>
                  <a:close/>
                </a:path>
              </a:pathLst>
            </a:custGeom>
            <a:grpFill/>
            <a:ln>
              <a:noFill/>
            </a:ln>
            <a:effectLst/>
          </p:spPr>
          <p:txBody>
            <a:bodyPr wrap="none" anchor="ctr"/>
            <a:lstStyle/>
            <a:p>
              <a:pPr defTabSz="685165">
                <a:defRPr/>
              </a:pPr>
              <a:endParaRPr lang="en-US" sz="675" dirty="0">
                <a:solidFill>
                  <a:srgbClr val="4B484E"/>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77" name="Freeform 251@|5FFC:0|FBC:0|LFC:16777215|LBC:16777215"/>
            <p:cNvSpPr>
              <a:spLocks noChangeArrowheads="1"/>
            </p:cNvSpPr>
            <p:nvPr/>
          </p:nvSpPr>
          <p:spPr bwMode="auto">
            <a:xfrm>
              <a:off x="4576763" y="2541587"/>
              <a:ext cx="120650" cy="120650"/>
            </a:xfrm>
            <a:custGeom>
              <a:avLst/>
              <a:gdLst>
                <a:gd name="T0" fmla="*/ 92 w 336"/>
                <a:gd name="T1" fmla="*/ 0 h 336"/>
                <a:gd name="T2" fmla="*/ 0 w 336"/>
                <a:gd name="T3" fmla="*/ 243 h 336"/>
                <a:gd name="T4" fmla="*/ 159 w 336"/>
                <a:gd name="T5" fmla="*/ 193 h 336"/>
                <a:gd name="T6" fmla="*/ 251 w 336"/>
                <a:gd name="T7" fmla="*/ 335 h 336"/>
                <a:gd name="T8" fmla="*/ 335 w 336"/>
                <a:gd name="T9" fmla="*/ 84 h 336"/>
                <a:gd name="T10" fmla="*/ 251 w 336"/>
                <a:gd name="T11" fmla="*/ 9 h 336"/>
                <a:gd name="T12" fmla="*/ 92 w 336"/>
                <a:gd name="T13" fmla="*/ 0 h 336"/>
              </a:gdLst>
              <a:ahLst/>
              <a:cxnLst>
                <a:cxn ang="0">
                  <a:pos x="T0" y="T1"/>
                </a:cxn>
                <a:cxn ang="0">
                  <a:pos x="T2" y="T3"/>
                </a:cxn>
                <a:cxn ang="0">
                  <a:pos x="T4" y="T5"/>
                </a:cxn>
                <a:cxn ang="0">
                  <a:pos x="T6" y="T7"/>
                </a:cxn>
                <a:cxn ang="0">
                  <a:pos x="T8" y="T9"/>
                </a:cxn>
                <a:cxn ang="0">
                  <a:pos x="T10" y="T11"/>
                </a:cxn>
                <a:cxn ang="0">
                  <a:pos x="T12" y="T13"/>
                </a:cxn>
              </a:cxnLst>
              <a:rect l="0" t="0" r="r" b="b"/>
              <a:pathLst>
                <a:path w="336" h="336">
                  <a:moveTo>
                    <a:pt x="92" y="0"/>
                  </a:moveTo>
                  <a:lnTo>
                    <a:pt x="0" y="243"/>
                  </a:lnTo>
                  <a:lnTo>
                    <a:pt x="159" y="193"/>
                  </a:lnTo>
                  <a:lnTo>
                    <a:pt x="251" y="335"/>
                  </a:lnTo>
                  <a:lnTo>
                    <a:pt x="335" y="84"/>
                  </a:lnTo>
                  <a:lnTo>
                    <a:pt x="251" y="9"/>
                  </a:lnTo>
                  <a:lnTo>
                    <a:pt x="92" y="0"/>
                  </a:lnTo>
                </a:path>
              </a:pathLst>
            </a:custGeom>
            <a:grpFill/>
            <a:ln>
              <a:noFill/>
            </a:ln>
            <a:effectLst/>
          </p:spPr>
          <p:txBody>
            <a:bodyPr wrap="none" anchor="ctr"/>
            <a:lstStyle/>
            <a:p>
              <a:pPr defTabSz="685165">
                <a:defRPr/>
              </a:pPr>
              <a:endParaRPr lang="en-US" sz="675" dirty="0">
                <a:solidFill>
                  <a:srgbClr val="4B484E"/>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78" name="Freeform 252@|5FFC:0|FBC:0|LFC:16777215|LBC:16777215"/>
            <p:cNvSpPr>
              <a:spLocks noChangeArrowheads="1"/>
            </p:cNvSpPr>
            <p:nvPr/>
          </p:nvSpPr>
          <p:spPr bwMode="auto">
            <a:xfrm>
              <a:off x="4610100" y="2541587"/>
              <a:ext cx="1588" cy="1587"/>
            </a:xfrm>
            <a:custGeom>
              <a:avLst/>
              <a:gdLst>
                <a:gd name="T0" fmla="*/ 0 w 1"/>
                <a:gd name="T1" fmla="*/ 0 h 1"/>
                <a:gd name="T2" fmla="*/ 0 w 1"/>
                <a:gd name="T3" fmla="*/ 0 h 1"/>
              </a:gdLst>
              <a:ahLst/>
              <a:cxnLst>
                <a:cxn ang="0">
                  <a:pos x="T0" y="T1"/>
                </a:cxn>
                <a:cxn ang="0">
                  <a:pos x="T2" y="T3"/>
                </a:cxn>
              </a:cxnLst>
              <a:rect l="0" t="0" r="r" b="b"/>
              <a:pathLst>
                <a:path w="1" h="1">
                  <a:moveTo>
                    <a:pt x="0" y="0"/>
                  </a:moveTo>
                  <a:lnTo>
                    <a:pt x="0" y="0"/>
                  </a:lnTo>
                </a:path>
              </a:pathLst>
            </a:custGeom>
            <a:grpFill/>
            <a:ln>
              <a:noFill/>
            </a:ln>
            <a:effectLst/>
          </p:spPr>
          <p:txBody>
            <a:bodyPr wrap="none" anchor="ctr"/>
            <a:lstStyle/>
            <a:p>
              <a:pPr defTabSz="685165">
                <a:defRPr/>
              </a:pPr>
              <a:endParaRPr lang="en-US" sz="675" dirty="0">
                <a:solidFill>
                  <a:srgbClr val="4B484E"/>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79" name="Freeform 253@|5FFC:0|FBC:0|LFC:16777215|LBC:16777215"/>
            <p:cNvSpPr>
              <a:spLocks noChangeArrowheads="1"/>
            </p:cNvSpPr>
            <p:nvPr/>
          </p:nvSpPr>
          <p:spPr bwMode="auto">
            <a:xfrm>
              <a:off x="4732338" y="2541587"/>
              <a:ext cx="120650" cy="120650"/>
            </a:xfrm>
            <a:custGeom>
              <a:avLst/>
              <a:gdLst>
                <a:gd name="T0" fmla="*/ 251 w 336"/>
                <a:gd name="T1" fmla="*/ 0 h 336"/>
                <a:gd name="T2" fmla="*/ 84 w 336"/>
                <a:gd name="T3" fmla="*/ 9 h 336"/>
                <a:gd name="T4" fmla="*/ 0 w 336"/>
                <a:gd name="T5" fmla="*/ 84 h 336"/>
                <a:gd name="T6" fmla="*/ 92 w 336"/>
                <a:gd name="T7" fmla="*/ 335 h 336"/>
                <a:gd name="T8" fmla="*/ 176 w 336"/>
                <a:gd name="T9" fmla="*/ 193 h 336"/>
                <a:gd name="T10" fmla="*/ 335 w 336"/>
                <a:gd name="T11" fmla="*/ 243 h 336"/>
                <a:gd name="T12" fmla="*/ 251 w 336"/>
                <a:gd name="T13" fmla="*/ 0 h 336"/>
                <a:gd name="T14" fmla="*/ 251 w 336"/>
                <a:gd name="T15" fmla="*/ 0 h 336"/>
                <a:gd name="T16" fmla="*/ 251 w 336"/>
                <a:gd name="T17" fmla="*/ 0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6" h="336">
                  <a:moveTo>
                    <a:pt x="251" y="0"/>
                  </a:moveTo>
                  <a:lnTo>
                    <a:pt x="84" y="9"/>
                  </a:lnTo>
                  <a:lnTo>
                    <a:pt x="0" y="84"/>
                  </a:lnTo>
                  <a:lnTo>
                    <a:pt x="92" y="335"/>
                  </a:lnTo>
                  <a:lnTo>
                    <a:pt x="176" y="193"/>
                  </a:lnTo>
                  <a:lnTo>
                    <a:pt x="335" y="243"/>
                  </a:lnTo>
                  <a:lnTo>
                    <a:pt x="251" y="0"/>
                  </a:lnTo>
                  <a:close/>
                  <a:moveTo>
                    <a:pt x="251" y="0"/>
                  </a:moveTo>
                  <a:lnTo>
                    <a:pt x="251" y="0"/>
                  </a:lnTo>
                  <a:close/>
                </a:path>
              </a:pathLst>
            </a:custGeom>
            <a:grpFill/>
            <a:ln>
              <a:noFill/>
            </a:ln>
            <a:effectLst/>
          </p:spPr>
          <p:txBody>
            <a:bodyPr wrap="none" anchor="ctr"/>
            <a:lstStyle/>
            <a:p>
              <a:pPr defTabSz="685165">
                <a:defRPr/>
              </a:pPr>
              <a:endParaRPr lang="en-US" sz="675" dirty="0">
                <a:solidFill>
                  <a:srgbClr val="4B484E"/>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80" name="Freeform 254@|5FFC:0|FBC:0|LFC:16777215|LBC:16777215"/>
            <p:cNvSpPr>
              <a:spLocks noChangeArrowheads="1"/>
            </p:cNvSpPr>
            <p:nvPr/>
          </p:nvSpPr>
          <p:spPr bwMode="auto">
            <a:xfrm>
              <a:off x="4732338" y="2541587"/>
              <a:ext cx="120650" cy="120650"/>
            </a:xfrm>
            <a:custGeom>
              <a:avLst/>
              <a:gdLst>
                <a:gd name="T0" fmla="*/ 251 w 336"/>
                <a:gd name="T1" fmla="*/ 0 h 336"/>
                <a:gd name="T2" fmla="*/ 84 w 336"/>
                <a:gd name="T3" fmla="*/ 9 h 336"/>
                <a:gd name="T4" fmla="*/ 0 w 336"/>
                <a:gd name="T5" fmla="*/ 84 h 336"/>
                <a:gd name="T6" fmla="*/ 92 w 336"/>
                <a:gd name="T7" fmla="*/ 335 h 336"/>
                <a:gd name="T8" fmla="*/ 176 w 336"/>
                <a:gd name="T9" fmla="*/ 193 h 336"/>
                <a:gd name="T10" fmla="*/ 335 w 336"/>
                <a:gd name="T11" fmla="*/ 243 h 336"/>
                <a:gd name="T12" fmla="*/ 251 w 336"/>
                <a:gd name="T13" fmla="*/ 0 h 336"/>
              </a:gdLst>
              <a:ahLst/>
              <a:cxnLst>
                <a:cxn ang="0">
                  <a:pos x="T0" y="T1"/>
                </a:cxn>
                <a:cxn ang="0">
                  <a:pos x="T2" y="T3"/>
                </a:cxn>
                <a:cxn ang="0">
                  <a:pos x="T4" y="T5"/>
                </a:cxn>
                <a:cxn ang="0">
                  <a:pos x="T6" y="T7"/>
                </a:cxn>
                <a:cxn ang="0">
                  <a:pos x="T8" y="T9"/>
                </a:cxn>
                <a:cxn ang="0">
                  <a:pos x="T10" y="T11"/>
                </a:cxn>
                <a:cxn ang="0">
                  <a:pos x="T12" y="T13"/>
                </a:cxn>
              </a:cxnLst>
              <a:rect l="0" t="0" r="r" b="b"/>
              <a:pathLst>
                <a:path w="336" h="336">
                  <a:moveTo>
                    <a:pt x="251" y="0"/>
                  </a:moveTo>
                  <a:lnTo>
                    <a:pt x="84" y="9"/>
                  </a:lnTo>
                  <a:lnTo>
                    <a:pt x="0" y="84"/>
                  </a:lnTo>
                  <a:lnTo>
                    <a:pt x="92" y="335"/>
                  </a:lnTo>
                  <a:lnTo>
                    <a:pt x="176" y="193"/>
                  </a:lnTo>
                  <a:lnTo>
                    <a:pt x="335" y="243"/>
                  </a:lnTo>
                  <a:lnTo>
                    <a:pt x="251" y="0"/>
                  </a:lnTo>
                </a:path>
              </a:pathLst>
            </a:custGeom>
            <a:grpFill/>
            <a:ln>
              <a:noFill/>
            </a:ln>
            <a:effectLst/>
          </p:spPr>
          <p:txBody>
            <a:bodyPr wrap="none" anchor="ctr"/>
            <a:lstStyle/>
            <a:p>
              <a:pPr defTabSz="685165">
                <a:defRPr/>
              </a:pPr>
              <a:endParaRPr lang="en-US" sz="675" dirty="0">
                <a:solidFill>
                  <a:srgbClr val="4B484E"/>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81" name="Freeform 255@|5FFC:0|FBC:0|LFC:16777215|LBC:16777215"/>
            <p:cNvSpPr>
              <a:spLocks noChangeArrowheads="1"/>
            </p:cNvSpPr>
            <p:nvPr/>
          </p:nvSpPr>
          <p:spPr bwMode="auto">
            <a:xfrm>
              <a:off x="4822825" y="2541587"/>
              <a:ext cx="1588" cy="1587"/>
            </a:xfrm>
            <a:custGeom>
              <a:avLst/>
              <a:gdLst>
                <a:gd name="T0" fmla="*/ 0 w 1"/>
                <a:gd name="T1" fmla="*/ 0 h 1"/>
                <a:gd name="T2" fmla="*/ 0 w 1"/>
                <a:gd name="T3" fmla="*/ 0 h 1"/>
              </a:gdLst>
              <a:ahLst/>
              <a:cxnLst>
                <a:cxn ang="0">
                  <a:pos x="T0" y="T1"/>
                </a:cxn>
                <a:cxn ang="0">
                  <a:pos x="T2" y="T3"/>
                </a:cxn>
              </a:cxnLst>
              <a:rect l="0" t="0" r="r" b="b"/>
              <a:pathLst>
                <a:path w="1" h="1">
                  <a:moveTo>
                    <a:pt x="0" y="0"/>
                  </a:moveTo>
                  <a:lnTo>
                    <a:pt x="0" y="0"/>
                  </a:lnTo>
                </a:path>
              </a:pathLst>
            </a:custGeom>
            <a:grpFill/>
            <a:ln>
              <a:noFill/>
            </a:ln>
            <a:effectLst/>
          </p:spPr>
          <p:txBody>
            <a:bodyPr wrap="none" anchor="ctr"/>
            <a:lstStyle/>
            <a:p>
              <a:pPr defTabSz="685165">
                <a:defRPr/>
              </a:pPr>
              <a:endParaRPr lang="en-US" sz="675" dirty="0">
                <a:solidFill>
                  <a:srgbClr val="4B484E"/>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82" name="Freeform 256@|5FFC:0|FBC:0|LFC:16777215|LBC:16777215"/>
            <p:cNvSpPr>
              <a:spLocks noChangeArrowheads="1"/>
            </p:cNvSpPr>
            <p:nvPr/>
          </p:nvSpPr>
          <p:spPr bwMode="auto">
            <a:xfrm>
              <a:off x="4586288" y="2300287"/>
              <a:ext cx="261937" cy="258762"/>
            </a:xfrm>
            <a:custGeom>
              <a:avLst/>
              <a:gdLst>
                <a:gd name="T0" fmla="*/ 618 w 728"/>
                <a:gd name="T1" fmla="*/ 619 h 720"/>
                <a:gd name="T2" fmla="*/ 627 w 728"/>
                <a:gd name="T3" fmla="*/ 469 h 720"/>
                <a:gd name="T4" fmla="*/ 727 w 728"/>
                <a:gd name="T5" fmla="*/ 360 h 720"/>
                <a:gd name="T6" fmla="*/ 627 w 728"/>
                <a:gd name="T7" fmla="*/ 251 h 720"/>
                <a:gd name="T8" fmla="*/ 618 w 728"/>
                <a:gd name="T9" fmla="*/ 101 h 720"/>
                <a:gd name="T10" fmla="*/ 468 w 728"/>
                <a:gd name="T11" fmla="*/ 92 h 720"/>
                <a:gd name="T12" fmla="*/ 359 w 728"/>
                <a:gd name="T13" fmla="*/ 0 h 720"/>
                <a:gd name="T14" fmla="*/ 250 w 728"/>
                <a:gd name="T15" fmla="*/ 92 h 720"/>
                <a:gd name="T16" fmla="*/ 100 w 728"/>
                <a:gd name="T17" fmla="*/ 101 h 720"/>
                <a:gd name="T18" fmla="*/ 92 w 728"/>
                <a:gd name="T19" fmla="*/ 251 h 720"/>
                <a:gd name="T20" fmla="*/ 0 w 728"/>
                <a:gd name="T21" fmla="*/ 360 h 720"/>
                <a:gd name="T22" fmla="*/ 92 w 728"/>
                <a:gd name="T23" fmla="*/ 469 h 720"/>
                <a:gd name="T24" fmla="*/ 100 w 728"/>
                <a:gd name="T25" fmla="*/ 619 h 720"/>
                <a:gd name="T26" fmla="*/ 250 w 728"/>
                <a:gd name="T27" fmla="*/ 628 h 720"/>
                <a:gd name="T28" fmla="*/ 359 w 728"/>
                <a:gd name="T29" fmla="*/ 719 h 720"/>
                <a:gd name="T30" fmla="*/ 468 w 728"/>
                <a:gd name="T31" fmla="*/ 628 h 720"/>
                <a:gd name="T32" fmla="*/ 618 w 728"/>
                <a:gd name="T33" fmla="*/ 619 h 720"/>
                <a:gd name="T34" fmla="*/ 359 w 728"/>
                <a:gd name="T35" fmla="*/ 561 h 720"/>
                <a:gd name="T36" fmla="*/ 159 w 728"/>
                <a:gd name="T37" fmla="*/ 360 h 720"/>
                <a:gd name="T38" fmla="*/ 359 w 728"/>
                <a:gd name="T39" fmla="*/ 159 h 720"/>
                <a:gd name="T40" fmla="*/ 560 w 728"/>
                <a:gd name="T41" fmla="*/ 360 h 720"/>
                <a:gd name="T42" fmla="*/ 359 w 728"/>
                <a:gd name="T43" fmla="*/ 561 h 720"/>
                <a:gd name="T44" fmla="*/ 359 w 728"/>
                <a:gd name="T45" fmla="*/ 561 h 720"/>
                <a:gd name="T46" fmla="*/ 359 w 728"/>
                <a:gd name="T47" fmla="*/ 561 h 7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28" h="720">
                  <a:moveTo>
                    <a:pt x="618" y="619"/>
                  </a:moveTo>
                  <a:cubicBezTo>
                    <a:pt x="627" y="469"/>
                    <a:pt x="627" y="469"/>
                    <a:pt x="627" y="469"/>
                  </a:cubicBezTo>
                  <a:cubicBezTo>
                    <a:pt x="727" y="360"/>
                    <a:pt x="727" y="360"/>
                    <a:pt x="727" y="360"/>
                  </a:cubicBezTo>
                  <a:cubicBezTo>
                    <a:pt x="627" y="251"/>
                    <a:pt x="627" y="251"/>
                    <a:pt x="627" y="251"/>
                  </a:cubicBezTo>
                  <a:cubicBezTo>
                    <a:pt x="618" y="101"/>
                    <a:pt x="618" y="101"/>
                    <a:pt x="618" y="101"/>
                  </a:cubicBezTo>
                  <a:cubicBezTo>
                    <a:pt x="468" y="92"/>
                    <a:pt x="468" y="92"/>
                    <a:pt x="468" y="92"/>
                  </a:cubicBezTo>
                  <a:cubicBezTo>
                    <a:pt x="359" y="0"/>
                    <a:pt x="359" y="0"/>
                    <a:pt x="359" y="0"/>
                  </a:cubicBezTo>
                  <a:cubicBezTo>
                    <a:pt x="250" y="92"/>
                    <a:pt x="250" y="92"/>
                    <a:pt x="250" y="92"/>
                  </a:cubicBezTo>
                  <a:cubicBezTo>
                    <a:pt x="100" y="101"/>
                    <a:pt x="100" y="101"/>
                    <a:pt x="100" y="101"/>
                  </a:cubicBezTo>
                  <a:cubicBezTo>
                    <a:pt x="92" y="251"/>
                    <a:pt x="92" y="251"/>
                    <a:pt x="92" y="251"/>
                  </a:cubicBezTo>
                  <a:cubicBezTo>
                    <a:pt x="0" y="360"/>
                    <a:pt x="0" y="360"/>
                    <a:pt x="0" y="360"/>
                  </a:cubicBezTo>
                  <a:cubicBezTo>
                    <a:pt x="92" y="469"/>
                    <a:pt x="92" y="469"/>
                    <a:pt x="92" y="469"/>
                  </a:cubicBezTo>
                  <a:cubicBezTo>
                    <a:pt x="100" y="619"/>
                    <a:pt x="100" y="619"/>
                    <a:pt x="100" y="619"/>
                  </a:cubicBezTo>
                  <a:cubicBezTo>
                    <a:pt x="250" y="628"/>
                    <a:pt x="250" y="628"/>
                    <a:pt x="250" y="628"/>
                  </a:cubicBezTo>
                  <a:cubicBezTo>
                    <a:pt x="359" y="719"/>
                    <a:pt x="359" y="719"/>
                    <a:pt x="359" y="719"/>
                  </a:cubicBezTo>
                  <a:cubicBezTo>
                    <a:pt x="468" y="628"/>
                    <a:pt x="468" y="628"/>
                    <a:pt x="468" y="628"/>
                  </a:cubicBezTo>
                  <a:lnTo>
                    <a:pt x="618" y="619"/>
                  </a:lnTo>
                  <a:close/>
                  <a:moveTo>
                    <a:pt x="359" y="561"/>
                  </a:moveTo>
                  <a:cubicBezTo>
                    <a:pt x="250" y="561"/>
                    <a:pt x="159" y="469"/>
                    <a:pt x="159" y="360"/>
                  </a:cubicBezTo>
                  <a:cubicBezTo>
                    <a:pt x="159" y="243"/>
                    <a:pt x="250" y="159"/>
                    <a:pt x="359" y="159"/>
                  </a:cubicBezTo>
                  <a:cubicBezTo>
                    <a:pt x="468" y="159"/>
                    <a:pt x="560" y="243"/>
                    <a:pt x="560" y="360"/>
                  </a:cubicBezTo>
                  <a:cubicBezTo>
                    <a:pt x="560" y="469"/>
                    <a:pt x="468" y="561"/>
                    <a:pt x="359" y="561"/>
                  </a:cubicBezTo>
                  <a:close/>
                  <a:moveTo>
                    <a:pt x="359" y="561"/>
                  </a:moveTo>
                  <a:lnTo>
                    <a:pt x="359" y="561"/>
                  </a:lnTo>
                  <a:close/>
                </a:path>
              </a:pathLst>
            </a:custGeom>
            <a:grpFill/>
            <a:ln>
              <a:noFill/>
            </a:ln>
            <a:effectLst/>
          </p:spPr>
          <p:txBody>
            <a:bodyPr wrap="none" anchor="ctr"/>
            <a:lstStyle/>
            <a:p>
              <a:pPr defTabSz="685165">
                <a:defRPr/>
              </a:pPr>
              <a:endParaRPr lang="en-US" sz="675" dirty="0">
                <a:solidFill>
                  <a:srgbClr val="4B484E"/>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83" name="Freeform 257@|5FFC:0|FBC:0|LFC:16777215|LBC:16777215"/>
            <p:cNvSpPr>
              <a:spLocks noChangeArrowheads="1"/>
            </p:cNvSpPr>
            <p:nvPr/>
          </p:nvSpPr>
          <p:spPr bwMode="auto">
            <a:xfrm>
              <a:off x="4691063" y="2387599"/>
              <a:ext cx="36512" cy="80963"/>
            </a:xfrm>
            <a:custGeom>
              <a:avLst/>
              <a:gdLst>
                <a:gd name="T0" fmla="*/ 0 w 102"/>
                <a:gd name="T1" fmla="*/ 33 h 227"/>
                <a:gd name="T2" fmla="*/ 9 w 102"/>
                <a:gd name="T3" fmla="*/ 67 h 227"/>
                <a:gd name="T4" fmla="*/ 50 w 102"/>
                <a:gd name="T5" fmla="*/ 50 h 227"/>
                <a:gd name="T6" fmla="*/ 50 w 102"/>
                <a:gd name="T7" fmla="*/ 226 h 227"/>
                <a:gd name="T8" fmla="*/ 101 w 102"/>
                <a:gd name="T9" fmla="*/ 226 h 227"/>
                <a:gd name="T10" fmla="*/ 101 w 102"/>
                <a:gd name="T11" fmla="*/ 0 h 227"/>
                <a:gd name="T12" fmla="*/ 59 w 102"/>
                <a:gd name="T13" fmla="*/ 0 h 227"/>
                <a:gd name="T14" fmla="*/ 0 w 102"/>
                <a:gd name="T15" fmla="*/ 33 h 227"/>
                <a:gd name="T16" fmla="*/ 0 w 102"/>
                <a:gd name="T17" fmla="*/ 33 h 227"/>
                <a:gd name="T18" fmla="*/ 0 w 102"/>
                <a:gd name="T19" fmla="*/ 33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2" h="227">
                  <a:moveTo>
                    <a:pt x="0" y="33"/>
                  </a:moveTo>
                  <a:lnTo>
                    <a:pt x="9" y="67"/>
                  </a:lnTo>
                  <a:lnTo>
                    <a:pt x="50" y="50"/>
                  </a:lnTo>
                  <a:lnTo>
                    <a:pt x="50" y="226"/>
                  </a:lnTo>
                  <a:lnTo>
                    <a:pt x="101" y="226"/>
                  </a:lnTo>
                  <a:lnTo>
                    <a:pt x="101" y="0"/>
                  </a:lnTo>
                  <a:lnTo>
                    <a:pt x="59" y="0"/>
                  </a:lnTo>
                  <a:lnTo>
                    <a:pt x="0" y="33"/>
                  </a:lnTo>
                  <a:close/>
                  <a:moveTo>
                    <a:pt x="0" y="33"/>
                  </a:moveTo>
                  <a:lnTo>
                    <a:pt x="0" y="33"/>
                  </a:lnTo>
                  <a:close/>
                </a:path>
              </a:pathLst>
            </a:custGeom>
            <a:grpFill/>
            <a:ln>
              <a:noFill/>
            </a:ln>
            <a:effectLst/>
          </p:spPr>
          <p:txBody>
            <a:bodyPr wrap="none" anchor="ctr"/>
            <a:lstStyle/>
            <a:p>
              <a:pPr defTabSz="685165">
                <a:defRPr/>
              </a:pPr>
              <a:endParaRPr lang="en-US" sz="675" dirty="0">
                <a:solidFill>
                  <a:srgbClr val="4B484E"/>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84" name="Freeform 258@|5FFC:0|FBC:0|LFC:16777215|LBC:16777215"/>
            <p:cNvSpPr>
              <a:spLocks noChangeArrowheads="1"/>
            </p:cNvSpPr>
            <p:nvPr/>
          </p:nvSpPr>
          <p:spPr bwMode="auto">
            <a:xfrm>
              <a:off x="4691063" y="2387599"/>
              <a:ext cx="36512" cy="80963"/>
            </a:xfrm>
            <a:custGeom>
              <a:avLst/>
              <a:gdLst>
                <a:gd name="T0" fmla="*/ 0 w 102"/>
                <a:gd name="T1" fmla="*/ 33 h 227"/>
                <a:gd name="T2" fmla="*/ 9 w 102"/>
                <a:gd name="T3" fmla="*/ 67 h 227"/>
                <a:gd name="T4" fmla="*/ 50 w 102"/>
                <a:gd name="T5" fmla="*/ 50 h 227"/>
                <a:gd name="T6" fmla="*/ 50 w 102"/>
                <a:gd name="T7" fmla="*/ 50 h 227"/>
                <a:gd name="T8" fmla="*/ 50 w 102"/>
                <a:gd name="T9" fmla="*/ 226 h 227"/>
                <a:gd name="T10" fmla="*/ 101 w 102"/>
                <a:gd name="T11" fmla="*/ 226 h 227"/>
                <a:gd name="T12" fmla="*/ 101 w 102"/>
                <a:gd name="T13" fmla="*/ 0 h 227"/>
                <a:gd name="T14" fmla="*/ 59 w 102"/>
                <a:gd name="T15" fmla="*/ 0 h 227"/>
                <a:gd name="T16" fmla="*/ 0 w 102"/>
                <a:gd name="T17" fmla="*/ 33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2" h="227">
                  <a:moveTo>
                    <a:pt x="0" y="33"/>
                  </a:moveTo>
                  <a:lnTo>
                    <a:pt x="9" y="67"/>
                  </a:lnTo>
                  <a:lnTo>
                    <a:pt x="50" y="50"/>
                  </a:lnTo>
                  <a:lnTo>
                    <a:pt x="50" y="50"/>
                  </a:lnTo>
                  <a:lnTo>
                    <a:pt x="50" y="226"/>
                  </a:lnTo>
                  <a:lnTo>
                    <a:pt x="101" y="226"/>
                  </a:lnTo>
                  <a:lnTo>
                    <a:pt x="101" y="0"/>
                  </a:lnTo>
                  <a:lnTo>
                    <a:pt x="59" y="0"/>
                  </a:lnTo>
                  <a:lnTo>
                    <a:pt x="0" y="33"/>
                  </a:lnTo>
                </a:path>
              </a:pathLst>
            </a:custGeom>
            <a:grpFill/>
            <a:ln>
              <a:noFill/>
            </a:ln>
            <a:effectLst/>
          </p:spPr>
          <p:txBody>
            <a:bodyPr wrap="none" anchor="ctr"/>
            <a:lstStyle/>
            <a:p>
              <a:pPr defTabSz="685165">
                <a:defRPr/>
              </a:pPr>
              <a:endParaRPr lang="en-US" sz="675" dirty="0">
                <a:solidFill>
                  <a:srgbClr val="4B484E"/>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85" name="Freeform 259@|5FFC:0|FBC:0|LFC:16777215|LBC:16777215"/>
            <p:cNvSpPr>
              <a:spLocks noChangeArrowheads="1"/>
            </p:cNvSpPr>
            <p:nvPr/>
          </p:nvSpPr>
          <p:spPr bwMode="auto">
            <a:xfrm>
              <a:off x="4691063" y="2400299"/>
              <a:ext cx="1587" cy="1588"/>
            </a:xfrm>
            <a:custGeom>
              <a:avLst/>
              <a:gdLst>
                <a:gd name="T0" fmla="*/ 0 w 1"/>
                <a:gd name="T1" fmla="*/ 0 h 1"/>
                <a:gd name="T2" fmla="*/ 0 w 1"/>
                <a:gd name="T3" fmla="*/ 0 h 1"/>
              </a:gdLst>
              <a:ahLst/>
              <a:cxnLst>
                <a:cxn ang="0">
                  <a:pos x="T0" y="T1"/>
                </a:cxn>
                <a:cxn ang="0">
                  <a:pos x="T2" y="T3"/>
                </a:cxn>
              </a:cxnLst>
              <a:rect l="0" t="0" r="r" b="b"/>
              <a:pathLst>
                <a:path w="1" h="1">
                  <a:moveTo>
                    <a:pt x="0" y="0"/>
                  </a:moveTo>
                  <a:lnTo>
                    <a:pt x="0" y="0"/>
                  </a:lnTo>
                </a:path>
              </a:pathLst>
            </a:custGeom>
            <a:grpFill/>
            <a:ln>
              <a:noFill/>
            </a:ln>
            <a:effectLst/>
          </p:spPr>
          <p:txBody>
            <a:bodyPr wrap="none" anchor="ctr"/>
            <a:lstStyle/>
            <a:p>
              <a:pPr defTabSz="685165">
                <a:defRPr/>
              </a:pPr>
              <a:endParaRPr lang="en-US" sz="675" dirty="0">
                <a:solidFill>
                  <a:srgbClr val="4B484E"/>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grpSp>
      <p:sp>
        <p:nvSpPr>
          <p:cNvPr id="86" name="矩形 85"/>
          <p:cNvSpPr/>
          <p:nvPr/>
        </p:nvSpPr>
        <p:spPr>
          <a:xfrm>
            <a:off x="1426253" y="3060182"/>
            <a:ext cx="3283757" cy="775597"/>
          </a:xfrm>
          <a:prstGeom prst="rect">
            <a:avLst/>
          </a:prstGeom>
          <a:noFill/>
        </p:spPr>
        <p:txBody>
          <a:bodyPr wrap="square" lIns="0" tIns="0" rIns="0" bIns="0" rtlCol="0" anchor="t" anchorCtr="0">
            <a:spAutoFit/>
          </a:bodyPr>
          <a:lstStyle/>
          <a:p>
            <a:pPr defTabSz="912495">
              <a:lnSpc>
                <a:spcPct val="120000"/>
              </a:lnSpc>
              <a:spcBef>
                <a:spcPct val="20000"/>
              </a:spcBef>
            </a:pPr>
            <a:r>
              <a:rPr lang="zh-CN" altLang="en-US" sz="1050" dirty="0">
                <a:solidFill>
                  <a:srgbClr val="4B484E"/>
                </a:solidFill>
                <a:latin typeface="微软雅黑" panose="020B0503020204020204" pitchFamily="34" charset="-122"/>
                <a:ea typeface="微软雅黑" panose="020B0503020204020204" pitchFamily="34" charset="-122"/>
                <a:cs typeface="+mn-ea"/>
                <a:sym typeface="Arial" panose="020B0604020202020204" pitchFamily="34" charset="0"/>
              </a:rPr>
              <a:t>单击此处编辑您要的内容，建议您在展示时采用微软雅黑字体，本模版所有图形线条及其相应素材均可自由编辑、改色、替换。更多使用说明和作品请详阅模版最末的使用手册。</a:t>
            </a:r>
            <a:endParaRPr lang="en-US" altLang="zh-CN" sz="1050" dirty="0">
              <a:solidFill>
                <a:srgbClr val="4B484E"/>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87" name="TextBox 13"/>
          <p:cNvSpPr txBox="1"/>
          <p:nvPr/>
        </p:nvSpPr>
        <p:spPr>
          <a:xfrm>
            <a:off x="1670833" y="2809194"/>
            <a:ext cx="2064659" cy="184666"/>
          </a:xfrm>
          <a:prstGeom prst="rect">
            <a:avLst/>
          </a:prstGeom>
          <a:noFill/>
        </p:spPr>
        <p:txBody>
          <a:bodyPr wrap="square" lIns="0" tIns="0" rIns="0" bIns="0" rtlCol="0" anchor="t" anchorCtr="0">
            <a:spAutoFit/>
          </a:bodyPr>
          <a:lstStyle/>
          <a:p>
            <a:pPr defTabSz="912495">
              <a:spcBef>
                <a:spcPct val="20000"/>
              </a:spcBef>
              <a:defRPr/>
            </a:pPr>
            <a:r>
              <a:rPr lang="zh-CN" altLang="en-US" sz="1200" b="1" dirty="0">
                <a:solidFill>
                  <a:srgbClr val="4B484E"/>
                </a:solidFill>
                <a:latin typeface="微软雅黑" panose="020B0503020204020204" pitchFamily="34" charset="-122"/>
                <a:ea typeface="微软雅黑" panose="020B0503020204020204" pitchFamily="34" charset="-122"/>
                <a:cs typeface="+mn-ea"/>
                <a:sym typeface="Arial" panose="020B0604020202020204" pitchFamily="34" charset="0"/>
              </a:rPr>
              <a:t>单击编辑标题</a:t>
            </a:r>
            <a:endParaRPr lang="en-US" sz="1200" b="1" dirty="0">
              <a:solidFill>
                <a:srgbClr val="4B484E"/>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88" name="矩形 87"/>
          <p:cNvSpPr/>
          <p:nvPr/>
        </p:nvSpPr>
        <p:spPr>
          <a:xfrm>
            <a:off x="1426253" y="4481483"/>
            <a:ext cx="3283757" cy="775597"/>
          </a:xfrm>
          <a:prstGeom prst="rect">
            <a:avLst/>
          </a:prstGeom>
          <a:noFill/>
        </p:spPr>
        <p:txBody>
          <a:bodyPr wrap="square" lIns="0" tIns="0" rIns="0" bIns="0" rtlCol="0" anchor="t" anchorCtr="0">
            <a:spAutoFit/>
          </a:bodyPr>
          <a:lstStyle/>
          <a:p>
            <a:pPr defTabSz="912495">
              <a:lnSpc>
                <a:spcPct val="120000"/>
              </a:lnSpc>
              <a:spcBef>
                <a:spcPct val="20000"/>
              </a:spcBef>
            </a:pPr>
            <a:r>
              <a:rPr lang="zh-CN" altLang="en-US" sz="1050" dirty="0">
                <a:solidFill>
                  <a:srgbClr val="4B484E"/>
                </a:solidFill>
                <a:latin typeface="微软雅黑" panose="020B0503020204020204" pitchFamily="34" charset="-122"/>
                <a:ea typeface="微软雅黑" panose="020B0503020204020204" pitchFamily="34" charset="-122"/>
                <a:cs typeface="+mn-ea"/>
                <a:sym typeface="Arial" panose="020B0604020202020204" pitchFamily="34" charset="0"/>
              </a:rPr>
              <a:t>单击此处编辑您要的内容，建议您在展示时采用微软雅黑字体，本模版所有图形线条及其相应素材均可自由编辑、改色、替换。更多使用说明和作品请详阅模版最末的使用手册。</a:t>
            </a:r>
            <a:endParaRPr lang="en-US" altLang="zh-CN" sz="1050" dirty="0">
              <a:solidFill>
                <a:srgbClr val="4B484E"/>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89" name="TextBox 13"/>
          <p:cNvSpPr txBox="1"/>
          <p:nvPr/>
        </p:nvSpPr>
        <p:spPr>
          <a:xfrm>
            <a:off x="1651508" y="4240020"/>
            <a:ext cx="2064659" cy="184666"/>
          </a:xfrm>
          <a:prstGeom prst="rect">
            <a:avLst/>
          </a:prstGeom>
          <a:noFill/>
        </p:spPr>
        <p:txBody>
          <a:bodyPr wrap="square" lIns="0" tIns="0" rIns="0" bIns="0" rtlCol="0" anchor="t" anchorCtr="0">
            <a:spAutoFit/>
          </a:bodyPr>
          <a:lstStyle/>
          <a:p>
            <a:pPr defTabSz="912495">
              <a:spcBef>
                <a:spcPct val="20000"/>
              </a:spcBef>
              <a:defRPr/>
            </a:pPr>
            <a:r>
              <a:rPr lang="zh-CN" altLang="en-US" sz="1200" b="1" dirty="0">
                <a:solidFill>
                  <a:srgbClr val="4B484E"/>
                </a:solidFill>
                <a:latin typeface="微软雅黑" panose="020B0503020204020204" pitchFamily="34" charset="-122"/>
                <a:ea typeface="微软雅黑" panose="020B0503020204020204" pitchFamily="34" charset="-122"/>
                <a:cs typeface="+mn-ea"/>
                <a:sym typeface="Arial" panose="020B0604020202020204" pitchFamily="34" charset="0"/>
              </a:rPr>
              <a:t>单击编辑标题</a:t>
            </a:r>
            <a:endParaRPr lang="en-US" sz="1200" b="1" dirty="0">
              <a:solidFill>
                <a:srgbClr val="4B484E"/>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90" name="Freeform 1"/>
          <p:cNvSpPr>
            <a:spLocks noChangeArrowheads="1"/>
          </p:cNvSpPr>
          <p:nvPr/>
        </p:nvSpPr>
        <p:spPr bwMode="auto">
          <a:xfrm>
            <a:off x="1450015" y="2797281"/>
            <a:ext cx="128499" cy="203620"/>
          </a:xfrm>
          <a:custGeom>
            <a:avLst/>
            <a:gdLst>
              <a:gd name="T0" fmla="*/ 93 w 1282"/>
              <a:gd name="T1" fmla="*/ 344 h 2032"/>
              <a:gd name="T2" fmla="*/ 93 w 1282"/>
              <a:gd name="T3" fmla="*/ 344 h 2032"/>
              <a:gd name="T4" fmla="*/ 750 w 1282"/>
              <a:gd name="T5" fmla="*/ 1000 h 2032"/>
              <a:gd name="T6" fmla="*/ 93 w 1282"/>
              <a:gd name="T7" fmla="*/ 1656 h 2032"/>
              <a:gd name="T8" fmla="*/ 93 w 1282"/>
              <a:gd name="T9" fmla="*/ 1937 h 2032"/>
              <a:gd name="T10" fmla="*/ 375 w 1282"/>
              <a:gd name="T11" fmla="*/ 1937 h 2032"/>
              <a:gd name="T12" fmla="*/ 1281 w 1282"/>
              <a:gd name="T13" fmla="*/ 1000 h 2032"/>
              <a:gd name="T14" fmla="*/ 375 w 1282"/>
              <a:gd name="T15" fmla="*/ 94 h 2032"/>
              <a:gd name="T16" fmla="*/ 93 w 1282"/>
              <a:gd name="T17" fmla="*/ 94 h 2032"/>
              <a:gd name="T18" fmla="*/ 31 w 1282"/>
              <a:gd name="T19" fmla="*/ 219 h 2032"/>
              <a:gd name="T20" fmla="*/ 93 w 1282"/>
              <a:gd name="T21" fmla="*/ 344 h 20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82" h="2032">
                <a:moveTo>
                  <a:pt x="93" y="344"/>
                </a:moveTo>
                <a:lnTo>
                  <a:pt x="93" y="344"/>
                </a:lnTo>
                <a:cubicBezTo>
                  <a:pt x="750" y="1000"/>
                  <a:pt x="750" y="1000"/>
                  <a:pt x="750" y="1000"/>
                </a:cubicBezTo>
                <a:cubicBezTo>
                  <a:pt x="93" y="1656"/>
                  <a:pt x="93" y="1656"/>
                  <a:pt x="93" y="1656"/>
                </a:cubicBezTo>
                <a:cubicBezTo>
                  <a:pt x="0" y="1750"/>
                  <a:pt x="0" y="1875"/>
                  <a:pt x="93" y="1937"/>
                </a:cubicBezTo>
                <a:cubicBezTo>
                  <a:pt x="156" y="2031"/>
                  <a:pt x="281" y="2031"/>
                  <a:pt x="375" y="1937"/>
                </a:cubicBezTo>
                <a:cubicBezTo>
                  <a:pt x="1281" y="1000"/>
                  <a:pt x="1281" y="1000"/>
                  <a:pt x="1281" y="1000"/>
                </a:cubicBezTo>
                <a:cubicBezTo>
                  <a:pt x="375" y="94"/>
                  <a:pt x="375" y="94"/>
                  <a:pt x="375" y="94"/>
                </a:cubicBezTo>
                <a:cubicBezTo>
                  <a:pt x="281" y="0"/>
                  <a:pt x="156" y="0"/>
                  <a:pt x="93" y="94"/>
                </a:cubicBezTo>
                <a:cubicBezTo>
                  <a:pt x="62" y="125"/>
                  <a:pt x="31" y="156"/>
                  <a:pt x="31" y="219"/>
                </a:cubicBezTo>
                <a:cubicBezTo>
                  <a:pt x="31" y="281"/>
                  <a:pt x="62" y="313"/>
                  <a:pt x="93" y="344"/>
                </a:cubicBezTo>
              </a:path>
            </a:pathLst>
          </a:custGeom>
          <a:solidFill>
            <a:srgbClr val="A8A8A8"/>
          </a:solidFill>
          <a:ln>
            <a:noFill/>
          </a:ln>
          <a:effectLst/>
        </p:spPr>
        <p:txBody>
          <a:bodyPr wrap="none" lIns="68567" tIns="34283" rIns="68567" bIns="34283" anchor="ctr"/>
          <a:lstStyle/>
          <a:p>
            <a:pPr defTabSz="685165"/>
            <a:endParaRPr lang="en-US" sz="675" dirty="0">
              <a:solidFill>
                <a:srgbClr val="4B484E"/>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91" name="Freeform 1"/>
          <p:cNvSpPr>
            <a:spLocks noChangeArrowheads="1"/>
          </p:cNvSpPr>
          <p:nvPr/>
        </p:nvSpPr>
        <p:spPr bwMode="auto">
          <a:xfrm>
            <a:off x="1450015" y="4218846"/>
            <a:ext cx="128499" cy="203620"/>
          </a:xfrm>
          <a:custGeom>
            <a:avLst/>
            <a:gdLst>
              <a:gd name="T0" fmla="*/ 93 w 1282"/>
              <a:gd name="T1" fmla="*/ 344 h 2032"/>
              <a:gd name="T2" fmla="*/ 93 w 1282"/>
              <a:gd name="T3" fmla="*/ 344 h 2032"/>
              <a:gd name="T4" fmla="*/ 750 w 1282"/>
              <a:gd name="T5" fmla="*/ 1000 h 2032"/>
              <a:gd name="T6" fmla="*/ 93 w 1282"/>
              <a:gd name="T7" fmla="*/ 1656 h 2032"/>
              <a:gd name="T8" fmla="*/ 93 w 1282"/>
              <a:gd name="T9" fmla="*/ 1937 h 2032"/>
              <a:gd name="T10" fmla="*/ 375 w 1282"/>
              <a:gd name="T11" fmla="*/ 1937 h 2032"/>
              <a:gd name="T12" fmla="*/ 1281 w 1282"/>
              <a:gd name="T13" fmla="*/ 1000 h 2032"/>
              <a:gd name="T14" fmla="*/ 375 w 1282"/>
              <a:gd name="T15" fmla="*/ 94 h 2032"/>
              <a:gd name="T16" fmla="*/ 93 w 1282"/>
              <a:gd name="T17" fmla="*/ 94 h 2032"/>
              <a:gd name="T18" fmla="*/ 31 w 1282"/>
              <a:gd name="T19" fmla="*/ 219 h 2032"/>
              <a:gd name="T20" fmla="*/ 93 w 1282"/>
              <a:gd name="T21" fmla="*/ 344 h 20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82" h="2032">
                <a:moveTo>
                  <a:pt x="93" y="344"/>
                </a:moveTo>
                <a:lnTo>
                  <a:pt x="93" y="344"/>
                </a:lnTo>
                <a:cubicBezTo>
                  <a:pt x="750" y="1000"/>
                  <a:pt x="750" y="1000"/>
                  <a:pt x="750" y="1000"/>
                </a:cubicBezTo>
                <a:cubicBezTo>
                  <a:pt x="93" y="1656"/>
                  <a:pt x="93" y="1656"/>
                  <a:pt x="93" y="1656"/>
                </a:cubicBezTo>
                <a:cubicBezTo>
                  <a:pt x="0" y="1750"/>
                  <a:pt x="0" y="1875"/>
                  <a:pt x="93" y="1937"/>
                </a:cubicBezTo>
                <a:cubicBezTo>
                  <a:pt x="156" y="2031"/>
                  <a:pt x="281" y="2031"/>
                  <a:pt x="375" y="1937"/>
                </a:cubicBezTo>
                <a:cubicBezTo>
                  <a:pt x="1281" y="1000"/>
                  <a:pt x="1281" y="1000"/>
                  <a:pt x="1281" y="1000"/>
                </a:cubicBezTo>
                <a:cubicBezTo>
                  <a:pt x="375" y="94"/>
                  <a:pt x="375" y="94"/>
                  <a:pt x="375" y="94"/>
                </a:cubicBezTo>
                <a:cubicBezTo>
                  <a:pt x="281" y="0"/>
                  <a:pt x="156" y="0"/>
                  <a:pt x="93" y="94"/>
                </a:cubicBezTo>
                <a:cubicBezTo>
                  <a:pt x="62" y="125"/>
                  <a:pt x="31" y="156"/>
                  <a:pt x="31" y="219"/>
                </a:cubicBezTo>
                <a:cubicBezTo>
                  <a:pt x="31" y="281"/>
                  <a:pt x="62" y="313"/>
                  <a:pt x="93" y="344"/>
                </a:cubicBezTo>
              </a:path>
            </a:pathLst>
          </a:custGeom>
          <a:solidFill>
            <a:srgbClr val="6C7176"/>
          </a:solidFill>
          <a:ln>
            <a:noFill/>
          </a:ln>
          <a:effectLst/>
        </p:spPr>
        <p:txBody>
          <a:bodyPr wrap="none" lIns="68567" tIns="34283" rIns="68567" bIns="34283" anchor="ctr"/>
          <a:lstStyle/>
          <a:p>
            <a:pPr defTabSz="685165"/>
            <a:endParaRPr lang="en-US" sz="675" dirty="0">
              <a:solidFill>
                <a:srgbClr val="4B484E"/>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pic>
        <p:nvPicPr>
          <p:cNvPr id="92" name="Picture 4" descr="C:\Users\Administrator\Desktop\3.png"/>
          <p:cNvPicPr>
            <a:picLocks noChangeAspect="1" noChangeArrowheads="1"/>
          </p:cNvPicPr>
          <p:nvPr/>
        </p:nvPicPr>
        <p:blipFill>
          <a:blip r:embed="rId3"/>
          <a:srcRect/>
          <a:stretch>
            <a:fillRect/>
          </a:stretch>
        </p:blipFill>
        <p:spPr bwMode="auto">
          <a:xfrm>
            <a:off x="9832022" y="187802"/>
            <a:ext cx="2380569" cy="6670198"/>
          </a:xfrm>
          <a:prstGeom prst="rect">
            <a:avLst/>
          </a:prstGeom>
          <a:noFill/>
        </p:spPr>
      </p:pic>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图片 9"/>
          <p:cNvPicPr>
            <a:picLocks noChangeAspect="1" noChangeArrowheads="1"/>
          </p:cNvPicPr>
          <p:nvPr/>
        </p:nvPicPr>
        <p:blipFill>
          <a:blip r:embed="rId1">
            <a:extLst>
              <a:ext uri="{28A0092B-C50C-407E-A947-70E740481C1C}">
                <a14:useLocalDpi xmlns:a14="http://schemas.microsoft.com/office/drawing/2010/main" val="0"/>
              </a:ext>
            </a:extLst>
          </a:blip>
          <a:srcRect l="2" r="22292"/>
          <a:stretch>
            <a:fillRect/>
          </a:stretch>
        </p:blipFill>
        <p:spPr bwMode="auto">
          <a:xfrm>
            <a:off x="0" y="19843"/>
            <a:ext cx="5329238" cy="68580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79" name="图片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375" y="2871788"/>
            <a:ext cx="5559425" cy="4003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580" name="矩形 4"/>
          <p:cNvSpPr>
            <a:spLocks noChangeArrowheads="1"/>
          </p:cNvSpPr>
          <p:nvPr/>
        </p:nvSpPr>
        <p:spPr bwMode="auto">
          <a:xfrm>
            <a:off x="5535613" y="3894138"/>
            <a:ext cx="5567362" cy="738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buFont typeface="Arial" panose="020B0604020202020204" pitchFamily="34" charset="0"/>
              <a:buNone/>
            </a:pPr>
            <a:r>
              <a:rPr lang="zh-CN" altLang="en-US" sz="1400">
                <a:solidFill>
                  <a:schemeClr val="tx1">
                    <a:lumMod val="85000"/>
                    <a:lumOff val="15000"/>
                  </a:schemeClr>
                </a:solidFill>
                <a:latin typeface="微软雅黑" panose="020B0503020204020204" pitchFamily="34" charset="-122"/>
                <a:ea typeface="微软雅黑" panose="020B0503020204020204" pitchFamily="34" charset="-122"/>
              </a:rPr>
              <a:t>单击此处编辑您要的内容，建议您在展示时采用微软雅黑字体，本模版所有图形线条及其相应素材均可自由编辑、改色、替换。更多使用说明和作品请详阅模版最末的使用手册。</a:t>
            </a:r>
            <a:endParaRPr lang="zh-CN" altLang="en-US" sz="140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24581" name="矩形 5"/>
          <p:cNvSpPr>
            <a:spLocks noChangeArrowheads="1"/>
          </p:cNvSpPr>
          <p:nvPr/>
        </p:nvSpPr>
        <p:spPr bwMode="auto">
          <a:xfrm>
            <a:off x="5535613" y="3098800"/>
            <a:ext cx="5567362" cy="738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buFont typeface="Arial" panose="020B0604020202020204" pitchFamily="34" charset="0"/>
              <a:buNone/>
            </a:pPr>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rPr>
              <a:t>单击此处编辑您要的内容，建议您在展示时采用微软雅黑字体，本模版所有图形线条及其相应素材均可自由编辑、改色、替换。更多使用说明和作品请详阅模版最末的使用手册。</a:t>
            </a:r>
            <a:endPar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nvGrpSpPr>
          <p:cNvPr id="24582" name="组合 6"/>
          <p:cNvGrpSpPr/>
          <p:nvPr/>
        </p:nvGrpSpPr>
        <p:grpSpPr bwMode="auto">
          <a:xfrm>
            <a:off x="5535613" y="2028825"/>
            <a:ext cx="3789362" cy="955675"/>
            <a:chOff x="0" y="0"/>
            <a:chExt cx="3788756" cy="955148"/>
          </a:xfrm>
        </p:grpSpPr>
        <p:pic>
          <p:nvPicPr>
            <p:cNvPr id="24583" name="图片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3788756" cy="9551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584" name="文本框 8"/>
            <p:cNvSpPr txBox="1">
              <a:spLocks noChangeArrowheads="1"/>
            </p:cNvSpPr>
            <p:nvPr/>
          </p:nvSpPr>
          <p:spPr bwMode="auto">
            <a:xfrm>
              <a:off x="384577" y="180329"/>
              <a:ext cx="165735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buFont typeface="Arial" panose="020B0604020202020204" pitchFamily="34" charset="0"/>
                <a:buNone/>
              </a:pPr>
              <a:r>
                <a:rPr lang="zh-CN" altLang="en-US" b="1">
                  <a:solidFill>
                    <a:schemeClr val="bg1"/>
                  </a:solidFill>
                  <a:latin typeface="微软雅黑" panose="020B0503020204020204" pitchFamily="34" charset="-122"/>
                  <a:ea typeface="微软雅黑" panose="020B0503020204020204" pitchFamily="34" charset="-122"/>
                </a:rPr>
                <a:t>单击添加标题</a:t>
              </a:r>
              <a:endParaRPr lang="zh-CN" altLang="en-US" b="1">
                <a:solidFill>
                  <a:schemeClr val="bg1"/>
                </a:solidFill>
                <a:latin typeface="微软雅黑" panose="020B0503020204020204" pitchFamily="34" charset="-122"/>
                <a:ea typeface="微软雅黑" panose="020B0503020204020204" pitchFamily="34" charset="-122"/>
              </a:endParaRPr>
            </a:p>
          </p:txBody>
        </p:sp>
      </p:gr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组合 17"/>
          <p:cNvGrpSpPr/>
          <p:nvPr/>
        </p:nvGrpSpPr>
        <p:grpSpPr>
          <a:xfrm>
            <a:off x="281514" y="271643"/>
            <a:ext cx="3578499" cy="705570"/>
            <a:chOff x="193779" y="40265"/>
            <a:chExt cx="5750451" cy="1133812"/>
          </a:xfrm>
        </p:grpSpPr>
        <p:pic>
          <p:nvPicPr>
            <p:cNvPr id="19" name="Picture 9" descr="F:\ppt素材\图标\我收集的图标\字体\3.png"/>
            <p:cNvPicPr>
              <a:picLocks noChangeAspect="1" noChangeArrowheads="1"/>
            </p:cNvPicPr>
            <p:nvPr/>
          </p:nvPicPr>
          <p:blipFill>
            <a:blip r:embed="rId1">
              <a:duotone>
                <a:prstClr val="black"/>
                <a:schemeClr val="accent3">
                  <a:tint val="45000"/>
                  <a:satMod val="400000"/>
                </a:schemeClr>
              </a:duotone>
            </a:blip>
            <a:srcRect/>
            <a:stretch>
              <a:fillRect/>
            </a:stretch>
          </p:blipFill>
          <p:spPr bwMode="auto">
            <a:xfrm rot="5400000">
              <a:off x="2784536" y="-1985618"/>
              <a:ext cx="793656" cy="5525733"/>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6" descr="F:\超棒ppt模板\中国风\中国风物件\maobi.png"/>
            <p:cNvPicPr>
              <a:picLocks noChangeAspect="1" noChangeArrowheads="1"/>
            </p:cNvPicPr>
            <p:nvPr/>
          </p:nvPicPr>
          <p:blipFill>
            <a:blip r:embed="rId2" cstate="email">
              <a:duotone>
                <a:prstClr val="black"/>
                <a:schemeClr val="accent3">
                  <a:tint val="45000"/>
                  <a:satMod val="400000"/>
                </a:schemeClr>
              </a:duotone>
            </a:blip>
            <a:srcRect/>
            <a:stretch>
              <a:fillRect/>
            </a:stretch>
          </p:blipFill>
          <p:spPr bwMode="auto">
            <a:xfrm>
              <a:off x="193779" y="40265"/>
              <a:ext cx="985348" cy="985348"/>
            </a:xfrm>
            <a:prstGeom prst="rect">
              <a:avLst/>
            </a:prstGeom>
            <a:noFill/>
            <a:extLst>
              <a:ext uri="{909E8E84-426E-40DD-AFC4-6F175D3DCCD1}">
                <a14:hiddenFill xmlns:a14="http://schemas.microsoft.com/office/drawing/2010/main">
                  <a:solidFill>
                    <a:srgbClr val="FFFFFF"/>
                  </a:solidFill>
                </a14:hiddenFill>
              </a:ext>
            </a:extLst>
          </p:spPr>
        </p:pic>
        <p:sp>
          <p:nvSpPr>
            <p:cNvPr id="21" name="TextBox 2"/>
            <p:cNvSpPr txBox="1"/>
            <p:nvPr/>
          </p:nvSpPr>
          <p:spPr>
            <a:xfrm>
              <a:off x="1179129" y="623565"/>
              <a:ext cx="2674360" cy="482215"/>
            </a:xfrm>
            <a:prstGeom prst="rect">
              <a:avLst/>
            </a:prstGeom>
            <a:noFill/>
          </p:spPr>
          <p:txBody>
            <a:bodyPr wrap="square" rtlCol="0">
              <a:spAutoFit/>
            </a:bodyPr>
            <a:lstStyle/>
            <a:p>
              <a:r>
                <a:rPr lang="zh-CN" altLang="en-US" sz="1350" b="1" dirty="0">
                  <a:solidFill>
                    <a:schemeClr val="bg1"/>
                  </a:solidFill>
                  <a:latin typeface="楷体" panose="02010609060101010101" pitchFamily="49" charset="-122"/>
                  <a:ea typeface="楷体" panose="02010609060101010101" pitchFamily="49" charset="-122"/>
                </a:rPr>
                <a:t>单击添加标题</a:t>
              </a:r>
              <a:endParaRPr lang="zh-CN" altLang="en-US" b="1" dirty="0">
                <a:solidFill>
                  <a:schemeClr val="bg1"/>
                </a:solidFill>
                <a:latin typeface="楷体" panose="02010609060101010101" pitchFamily="49" charset="-122"/>
                <a:ea typeface="楷体" panose="02010609060101010101" pitchFamily="49" charset="-122"/>
              </a:endParaRPr>
            </a:p>
          </p:txBody>
        </p:sp>
      </p:grpSp>
      <p:cxnSp>
        <p:nvCxnSpPr>
          <p:cNvPr id="6" name="直接连接符 5"/>
          <p:cNvCxnSpPr/>
          <p:nvPr/>
        </p:nvCxnSpPr>
        <p:spPr>
          <a:xfrm>
            <a:off x="1482272" y="2672443"/>
            <a:ext cx="3581400" cy="0"/>
          </a:xfrm>
          <a:prstGeom prst="line">
            <a:avLst/>
          </a:prstGeom>
          <a:ln w="19050">
            <a:solidFill>
              <a:srgbClr val="4B484E"/>
            </a:solidFill>
            <a:prstDash val="lgDash"/>
          </a:ln>
        </p:spPr>
        <p:style>
          <a:lnRef idx="1">
            <a:schemeClr val="accent1"/>
          </a:lnRef>
          <a:fillRef idx="0">
            <a:schemeClr val="accent1"/>
          </a:fillRef>
          <a:effectRef idx="0">
            <a:schemeClr val="accent1"/>
          </a:effectRef>
          <a:fontRef idx="minor">
            <a:schemeClr val="tx1"/>
          </a:fontRef>
        </p:style>
      </p:cxnSp>
      <p:sp>
        <p:nvSpPr>
          <p:cNvPr id="7" name="椭圆 6"/>
          <p:cNvSpPr/>
          <p:nvPr/>
        </p:nvSpPr>
        <p:spPr>
          <a:xfrm>
            <a:off x="4720772" y="2005693"/>
            <a:ext cx="1352550" cy="1352550"/>
          </a:xfrm>
          <a:prstGeom prst="ellipse">
            <a:avLst/>
          </a:prstGeom>
          <a:solidFill>
            <a:srgbClr val="4B484E"/>
          </a:solidFill>
          <a:ln>
            <a:solidFill>
              <a:srgbClr val="4B484E"/>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rgbClr val="4B484E"/>
              </a:solidFill>
            </a:endParaRPr>
          </a:p>
        </p:txBody>
      </p:sp>
      <p:sp>
        <p:nvSpPr>
          <p:cNvPr id="8" name="椭圆 7"/>
          <p:cNvSpPr/>
          <p:nvPr/>
        </p:nvSpPr>
        <p:spPr>
          <a:xfrm>
            <a:off x="3539672" y="2500993"/>
            <a:ext cx="342900" cy="342900"/>
          </a:xfrm>
          <a:prstGeom prst="ellipse">
            <a:avLst/>
          </a:prstGeom>
          <a:solidFill>
            <a:srgbClr val="4B484E"/>
          </a:solidFill>
          <a:ln>
            <a:solidFill>
              <a:srgbClr val="4B484E"/>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rgbClr val="4B484E"/>
              </a:solidFill>
            </a:endParaRPr>
          </a:p>
        </p:txBody>
      </p:sp>
      <p:sp>
        <p:nvSpPr>
          <p:cNvPr id="9" name="椭圆 8"/>
          <p:cNvSpPr/>
          <p:nvPr/>
        </p:nvSpPr>
        <p:spPr>
          <a:xfrm>
            <a:off x="2482397" y="2500993"/>
            <a:ext cx="342900" cy="342900"/>
          </a:xfrm>
          <a:prstGeom prst="ellipse">
            <a:avLst/>
          </a:prstGeom>
          <a:solidFill>
            <a:srgbClr val="4B484E"/>
          </a:solidFill>
          <a:ln>
            <a:solidFill>
              <a:srgbClr val="4B484E"/>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rgbClr val="4B484E"/>
              </a:solidFill>
            </a:endParaRPr>
          </a:p>
        </p:txBody>
      </p:sp>
      <p:sp>
        <p:nvSpPr>
          <p:cNvPr id="10" name="椭圆 9"/>
          <p:cNvSpPr/>
          <p:nvPr/>
        </p:nvSpPr>
        <p:spPr>
          <a:xfrm>
            <a:off x="1425122" y="2500993"/>
            <a:ext cx="342900" cy="342900"/>
          </a:xfrm>
          <a:prstGeom prst="ellipse">
            <a:avLst/>
          </a:prstGeom>
          <a:solidFill>
            <a:srgbClr val="4B484E"/>
          </a:solidFill>
          <a:ln>
            <a:solidFill>
              <a:srgbClr val="4B484E"/>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rgbClr val="4B484E"/>
              </a:solidFill>
            </a:endParaRPr>
          </a:p>
        </p:txBody>
      </p:sp>
      <p:sp>
        <p:nvSpPr>
          <p:cNvPr id="11" name="半闭框 10"/>
          <p:cNvSpPr/>
          <p:nvPr/>
        </p:nvSpPr>
        <p:spPr>
          <a:xfrm rot="16200000">
            <a:off x="4158004" y="2397011"/>
            <a:ext cx="1295400" cy="2189163"/>
          </a:xfrm>
          <a:prstGeom prst="halfFrame">
            <a:avLst>
              <a:gd name="adj1" fmla="val 669"/>
              <a:gd name="adj2" fmla="val 612"/>
            </a:avLst>
          </a:prstGeom>
          <a:solidFill>
            <a:srgbClr val="4B484E"/>
          </a:solidFill>
          <a:ln>
            <a:solidFill>
              <a:srgbClr val="4B484E"/>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rgbClr val="4B484E"/>
              </a:solidFill>
            </a:endParaRPr>
          </a:p>
        </p:txBody>
      </p:sp>
      <p:sp>
        <p:nvSpPr>
          <p:cNvPr id="12" name="半闭框 11"/>
          <p:cNvSpPr/>
          <p:nvPr/>
        </p:nvSpPr>
        <p:spPr>
          <a:xfrm rot="16200000">
            <a:off x="3292562" y="2184785"/>
            <a:ext cx="1989367" cy="3307580"/>
          </a:xfrm>
          <a:prstGeom prst="halfFrame">
            <a:avLst>
              <a:gd name="adj1" fmla="val 704"/>
              <a:gd name="adj2" fmla="val 980"/>
            </a:avLst>
          </a:prstGeom>
          <a:solidFill>
            <a:srgbClr val="4B484E"/>
          </a:solidFill>
          <a:ln>
            <a:solidFill>
              <a:srgbClr val="4B484E"/>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rgbClr val="4B484E"/>
              </a:solidFill>
            </a:endParaRPr>
          </a:p>
        </p:txBody>
      </p:sp>
      <p:sp>
        <p:nvSpPr>
          <p:cNvPr id="13" name="半闭框 12"/>
          <p:cNvSpPr/>
          <p:nvPr/>
        </p:nvSpPr>
        <p:spPr>
          <a:xfrm rot="16200000">
            <a:off x="2342080" y="2027141"/>
            <a:ext cx="2758625" cy="4392124"/>
          </a:xfrm>
          <a:prstGeom prst="halfFrame">
            <a:avLst>
              <a:gd name="adj1" fmla="val 932"/>
              <a:gd name="adj2" fmla="val 980"/>
            </a:avLst>
          </a:prstGeom>
          <a:solidFill>
            <a:srgbClr val="4B484E"/>
          </a:solidFill>
          <a:ln>
            <a:solidFill>
              <a:srgbClr val="4B484E"/>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rgbClr val="4B484E"/>
              </a:solidFill>
            </a:endParaRPr>
          </a:p>
        </p:txBody>
      </p:sp>
      <p:grpSp>
        <p:nvGrpSpPr>
          <p:cNvPr id="14" name="组合 13"/>
          <p:cNvGrpSpPr/>
          <p:nvPr/>
        </p:nvGrpSpPr>
        <p:grpSpPr>
          <a:xfrm>
            <a:off x="6073322" y="3861840"/>
            <a:ext cx="554905" cy="554905"/>
            <a:chOff x="9205771" y="1936782"/>
            <a:chExt cx="554905" cy="554905"/>
          </a:xfrm>
        </p:grpSpPr>
        <p:sp>
          <p:nvSpPr>
            <p:cNvPr id="15" name="椭圆 14"/>
            <p:cNvSpPr/>
            <p:nvPr/>
          </p:nvSpPr>
          <p:spPr>
            <a:xfrm>
              <a:off x="9205771" y="1936782"/>
              <a:ext cx="554905" cy="554905"/>
            </a:xfrm>
            <a:prstGeom prst="ellipse">
              <a:avLst/>
            </a:prstGeom>
            <a:noFill/>
            <a:ln>
              <a:solidFill>
                <a:srgbClr val="4B484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4B484E"/>
                </a:solidFill>
              </a:endParaRPr>
            </a:p>
          </p:txBody>
        </p:sp>
        <p:sp>
          <p:nvSpPr>
            <p:cNvPr id="16" name="文本框 15"/>
            <p:cNvSpPr txBox="1"/>
            <p:nvPr/>
          </p:nvSpPr>
          <p:spPr>
            <a:xfrm>
              <a:off x="9229352" y="1947916"/>
              <a:ext cx="531324" cy="523220"/>
            </a:xfrm>
            <a:prstGeom prst="rect">
              <a:avLst/>
            </a:prstGeom>
            <a:noFill/>
            <a:ln>
              <a:noFill/>
            </a:ln>
          </p:spPr>
          <p:txBody>
            <a:bodyPr wrap="square" rtlCol="0">
              <a:spAutoFit/>
            </a:bodyPr>
            <a:lstStyle/>
            <a:p>
              <a:r>
                <a:rPr lang="en-US" altLang="zh-CN" sz="2800" dirty="0">
                  <a:solidFill>
                    <a:srgbClr val="4B484E"/>
                  </a:solidFill>
                  <a:latin typeface="Impact" panose="020B0806030902050204" pitchFamily="34" charset="0"/>
                  <a:ea typeface="微软雅黑" panose="020B0503020204020204" pitchFamily="34" charset="-122"/>
                </a:rPr>
                <a:t>01</a:t>
              </a:r>
              <a:endParaRPr lang="zh-CN" altLang="en-US" sz="2800" dirty="0">
                <a:solidFill>
                  <a:srgbClr val="4B484E"/>
                </a:solidFill>
                <a:latin typeface="Impact" panose="020B0806030902050204" pitchFamily="34" charset="0"/>
                <a:ea typeface="微软雅黑" panose="020B0503020204020204" pitchFamily="34" charset="-122"/>
              </a:endParaRPr>
            </a:p>
          </p:txBody>
        </p:sp>
      </p:grpSp>
      <p:grpSp>
        <p:nvGrpSpPr>
          <p:cNvPr id="17" name="组合 16"/>
          <p:cNvGrpSpPr/>
          <p:nvPr/>
        </p:nvGrpSpPr>
        <p:grpSpPr>
          <a:xfrm>
            <a:off x="6073322" y="4593451"/>
            <a:ext cx="634995" cy="554905"/>
            <a:chOff x="9205771" y="1936782"/>
            <a:chExt cx="634995" cy="554905"/>
          </a:xfrm>
        </p:grpSpPr>
        <p:sp>
          <p:nvSpPr>
            <p:cNvPr id="22" name="椭圆 21"/>
            <p:cNvSpPr/>
            <p:nvPr/>
          </p:nvSpPr>
          <p:spPr>
            <a:xfrm>
              <a:off x="9205771" y="1936782"/>
              <a:ext cx="554905" cy="554905"/>
            </a:xfrm>
            <a:prstGeom prst="ellipse">
              <a:avLst/>
            </a:prstGeom>
            <a:noFill/>
            <a:ln>
              <a:solidFill>
                <a:srgbClr val="4B484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4B484E"/>
                </a:solidFill>
              </a:endParaRPr>
            </a:p>
          </p:txBody>
        </p:sp>
        <p:sp>
          <p:nvSpPr>
            <p:cNvPr id="23" name="文本框 22"/>
            <p:cNvSpPr txBox="1"/>
            <p:nvPr/>
          </p:nvSpPr>
          <p:spPr>
            <a:xfrm>
              <a:off x="9229351" y="1947916"/>
              <a:ext cx="611415" cy="523220"/>
            </a:xfrm>
            <a:prstGeom prst="rect">
              <a:avLst/>
            </a:prstGeom>
            <a:noFill/>
            <a:ln>
              <a:noFill/>
            </a:ln>
          </p:spPr>
          <p:txBody>
            <a:bodyPr wrap="square" rtlCol="0">
              <a:spAutoFit/>
            </a:bodyPr>
            <a:lstStyle/>
            <a:p>
              <a:r>
                <a:rPr lang="en-US" altLang="zh-CN" sz="2800" dirty="0">
                  <a:solidFill>
                    <a:srgbClr val="4B484E"/>
                  </a:solidFill>
                  <a:latin typeface="Impact" panose="020B0806030902050204" pitchFamily="34" charset="0"/>
                  <a:ea typeface="微软雅黑" panose="020B0503020204020204" pitchFamily="34" charset="-122"/>
                </a:rPr>
                <a:t>02</a:t>
              </a:r>
              <a:endParaRPr lang="zh-CN" altLang="en-US" sz="2800" dirty="0">
                <a:solidFill>
                  <a:srgbClr val="4B484E"/>
                </a:solidFill>
                <a:latin typeface="Impact" panose="020B0806030902050204" pitchFamily="34" charset="0"/>
                <a:ea typeface="微软雅黑" panose="020B0503020204020204" pitchFamily="34" charset="-122"/>
              </a:endParaRPr>
            </a:p>
          </p:txBody>
        </p:sp>
      </p:grpSp>
      <p:grpSp>
        <p:nvGrpSpPr>
          <p:cNvPr id="24" name="组合 23"/>
          <p:cNvGrpSpPr/>
          <p:nvPr/>
        </p:nvGrpSpPr>
        <p:grpSpPr>
          <a:xfrm>
            <a:off x="6073322" y="5325063"/>
            <a:ext cx="777559" cy="554905"/>
            <a:chOff x="9205771" y="1936782"/>
            <a:chExt cx="777559" cy="554905"/>
          </a:xfrm>
        </p:grpSpPr>
        <p:sp>
          <p:nvSpPr>
            <p:cNvPr id="25" name="椭圆 24"/>
            <p:cNvSpPr/>
            <p:nvPr/>
          </p:nvSpPr>
          <p:spPr>
            <a:xfrm>
              <a:off x="9205771" y="1936782"/>
              <a:ext cx="554905" cy="554905"/>
            </a:xfrm>
            <a:prstGeom prst="ellipse">
              <a:avLst/>
            </a:prstGeom>
            <a:noFill/>
            <a:ln>
              <a:solidFill>
                <a:srgbClr val="4B484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4B484E"/>
                </a:solidFill>
              </a:endParaRPr>
            </a:p>
          </p:txBody>
        </p:sp>
        <p:sp>
          <p:nvSpPr>
            <p:cNvPr id="26" name="文本框 25"/>
            <p:cNvSpPr txBox="1"/>
            <p:nvPr/>
          </p:nvSpPr>
          <p:spPr>
            <a:xfrm>
              <a:off x="9229351" y="1947916"/>
              <a:ext cx="753979" cy="523220"/>
            </a:xfrm>
            <a:prstGeom prst="rect">
              <a:avLst/>
            </a:prstGeom>
            <a:noFill/>
            <a:ln>
              <a:noFill/>
            </a:ln>
          </p:spPr>
          <p:txBody>
            <a:bodyPr wrap="square" rtlCol="0">
              <a:spAutoFit/>
            </a:bodyPr>
            <a:lstStyle/>
            <a:p>
              <a:r>
                <a:rPr lang="en-US" altLang="zh-CN" sz="2800" dirty="0">
                  <a:solidFill>
                    <a:srgbClr val="4B484E"/>
                  </a:solidFill>
                  <a:latin typeface="Impact" panose="020B0806030902050204" pitchFamily="34" charset="0"/>
                  <a:ea typeface="微软雅黑" panose="020B0503020204020204" pitchFamily="34" charset="-122"/>
                </a:rPr>
                <a:t>03</a:t>
              </a:r>
              <a:endParaRPr lang="zh-CN" altLang="en-US" sz="2800" dirty="0">
                <a:solidFill>
                  <a:srgbClr val="4B484E"/>
                </a:solidFill>
                <a:latin typeface="Impact" panose="020B0806030902050204" pitchFamily="34" charset="0"/>
                <a:ea typeface="微软雅黑" panose="020B0503020204020204" pitchFamily="34" charset="-122"/>
              </a:endParaRPr>
            </a:p>
          </p:txBody>
        </p:sp>
      </p:grpSp>
      <p:sp>
        <p:nvSpPr>
          <p:cNvPr id="27" name="文本框 26"/>
          <p:cNvSpPr txBox="1"/>
          <p:nvPr/>
        </p:nvSpPr>
        <p:spPr>
          <a:xfrm>
            <a:off x="6628227" y="3842196"/>
            <a:ext cx="4422896" cy="584775"/>
          </a:xfrm>
          <a:prstGeom prst="rect">
            <a:avLst/>
          </a:prstGeom>
          <a:noFill/>
        </p:spPr>
        <p:txBody>
          <a:bodyPr wrap="square" rtlCol="0">
            <a:spAutoFit/>
          </a:bodyPr>
          <a:lstStyle/>
          <a:p>
            <a:r>
              <a:rPr lang="zh-CN" altLang="en-US" sz="1600" dirty="0">
                <a:solidFill>
                  <a:srgbClr val="4B484E"/>
                </a:solidFill>
                <a:latin typeface="微软雅黑" panose="020B0503020204020204" pitchFamily="34" charset="-122"/>
                <a:ea typeface="微软雅黑" panose="020B0503020204020204" pitchFamily="34" charset="-122"/>
              </a:rPr>
              <a:t>单击此处添加您的编辑文字标题，您的团队名称您的公司名称单击此处添加您的</a:t>
            </a:r>
            <a:endParaRPr lang="zh-CN" altLang="en-US" sz="1600" dirty="0">
              <a:solidFill>
                <a:srgbClr val="4B484E"/>
              </a:solidFill>
              <a:latin typeface="微软雅黑" panose="020B0503020204020204" pitchFamily="34" charset="-122"/>
              <a:ea typeface="微软雅黑" panose="020B0503020204020204" pitchFamily="34" charset="-122"/>
            </a:endParaRPr>
          </a:p>
        </p:txBody>
      </p:sp>
      <p:sp>
        <p:nvSpPr>
          <p:cNvPr id="28" name="文本框 27"/>
          <p:cNvSpPr txBox="1"/>
          <p:nvPr/>
        </p:nvSpPr>
        <p:spPr>
          <a:xfrm>
            <a:off x="6628227" y="4584035"/>
            <a:ext cx="4422896" cy="584775"/>
          </a:xfrm>
          <a:prstGeom prst="rect">
            <a:avLst/>
          </a:prstGeom>
          <a:noFill/>
        </p:spPr>
        <p:txBody>
          <a:bodyPr wrap="square" rtlCol="0">
            <a:spAutoFit/>
          </a:bodyPr>
          <a:lstStyle/>
          <a:p>
            <a:r>
              <a:rPr lang="zh-CN" altLang="en-US" sz="1600" dirty="0">
                <a:solidFill>
                  <a:srgbClr val="4B484E"/>
                </a:solidFill>
                <a:latin typeface="微软雅黑" panose="020B0503020204020204" pitchFamily="34" charset="-122"/>
                <a:ea typeface="微软雅黑" panose="020B0503020204020204" pitchFamily="34" charset="-122"/>
              </a:rPr>
              <a:t>单击此处添加您的编辑文字标题，您的团队名称您的公司名称单击此处添加您的</a:t>
            </a:r>
            <a:endParaRPr lang="zh-CN" altLang="en-US" sz="1600" dirty="0">
              <a:solidFill>
                <a:srgbClr val="4B484E"/>
              </a:solidFill>
              <a:latin typeface="微软雅黑" panose="020B0503020204020204" pitchFamily="34" charset="-122"/>
              <a:ea typeface="微软雅黑" panose="020B0503020204020204" pitchFamily="34" charset="-122"/>
            </a:endParaRPr>
          </a:p>
        </p:txBody>
      </p:sp>
      <p:sp>
        <p:nvSpPr>
          <p:cNvPr id="29" name="文本框 28"/>
          <p:cNvSpPr txBox="1"/>
          <p:nvPr/>
        </p:nvSpPr>
        <p:spPr>
          <a:xfrm>
            <a:off x="6628227" y="5345516"/>
            <a:ext cx="4422896" cy="584775"/>
          </a:xfrm>
          <a:prstGeom prst="rect">
            <a:avLst/>
          </a:prstGeom>
          <a:noFill/>
        </p:spPr>
        <p:txBody>
          <a:bodyPr wrap="square" rtlCol="0">
            <a:spAutoFit/>
          </a:bodyPr>
          <a:lstStyle/>
          <a:p>
            <a:r>
              <a:rPr lang="zh-CN" altLang="en-US" sz="1600" dirty="0">
                <a:solidFill>
                  <a:srgbClr val="4B484E"/>
                </a:solidFill>
                <a:latin typeface="微软雅黑" panose="020B0503020204020204" pitchFamily="34" charset="-122"/>
                <a:ea typeface="微软雅黑" panose="020B0503020204020204" pitchFamily="34" charset="-122"/>
              </a:rPr>
              <a:t>单击此处添加您的编辑文字标题，您的团队名称您的公司名称单击此处添加您的</a:t>
            </a:r>
            <a:endParaRPr lang="zh-CN" altLang="en-US" sz="1600" dirty="0">
              <a:solidFill>
                <a:srgbClr val="4B484E"/>
              </a:solidFill>
              <a:latin typeface="微软雅黑" panose="020B0503020204020204" pitchFamily="34" charset="-122"/>
              <a:ea typeface="微软雅黑" panose="020B0503020204020204" pitchFamily="34" charset="-122"/>
            </a:endParaRPr>
          </a:p>
        </p:txBody>
      </p:sp>
      <p:sp>
        <p:nvSpPr>
          <p:cNvPr id="30" name="AutoShape 29"/>
          <p:cNvSpPr/>
          <p:nvPr/>
        </p:nvSpPr>
        <p:spPr bwMode="auto">
          <a:xfrm>
            <a:off x="5163880" y="2398454"/>
            <a:ext cx="566880" cy="56702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3598" y="2167"/>
                </a:moveTo>
                <a:cubicBezTo>
                  <a:pt x="3598" y="2549"/>
                  <a:pt x="3517" y="2902"/>
                  <a:pt x="3358" y="3213"/>
                </a:cubicBezTo>
                <a:cubicBezTo>
                  <a:pt x="3197" y="3525"/>
                  <a:pt x="2981" y="3792"/>
                  <a:pt x="2707" y="4006"/>
                </a:cubicBezTo>
                <a:lnTo>
                  <a:pt x="2707" y="21050"/>
                </a:lnTo>
                <a:cubicBezTo>
                  <a:pt x="2707" y="21203"/>
                  <a:pt x="2663" y="21329"/>
                  <a:pt x="2580" y="21438"/>
                </a:cubicBezTo>
                <a:cubicBezTo>
                  <a:pt x="2492" y="21547"/>
                  <a:pt x="2386" y="21599"/>
                  <a:pt x="2262" y="21599"/>
                </a:cubicBezTo>
                <a:lnTo>
                  <a:pt x="1348" y="21599"/>
                </a:lnTo>
                <a:cubicBezTo>
                  <a:pt x="1221" y="21599"/>
                  <a:pt x="1118" y="21544"/>
                  <a:pt x="1038" y="21438"/>
                </a:cubicBezTo>
                <a:cubicBezTo>
                  <a:pt x="954" y="21329"/>
                  <a:pt x="913" y="21203"/>
                  <a:pt x="913" y="21050"/>
                </a:cubicBezTo>
                <a:lnTo>
                  <a:pt x="913" y="4006"/>
                </a:lnTo>
                <a:cubicBezTo>
                  <a:pt x="641" y="3792"/>
                  <a:pt x="421" y="3525"/>
                  <a:pt x="252" y="3213"/>
                </a:cubicBezTo>
                <a:cubicBezTo>
                  <a:pt x="83" y="2902"/>
                  <a:pt x="0" y="2549"/>
                  <a:pt x="0" y="2167"/>
                </a:cubicBezTo>
                <a:cubicBezTo>
                  <a:pt x="0" y="1574"/>
                  <a:pt x="176" y="1069"/>
                  <a:pt x="528" y="640"/>
                </a:cubicBezTo>
                <a:cubicBezTo>
                  <a:pt x="878" y="211"/>
                  <a:pt x="1304" y="0"/>
                  <a:pt x="1804" y="0"/>
                </a:cubicBezTo>
                <a:cubicBezTo>
                  <a:pt x="2296" y="0"/>
                  <a:pt x="2719" y="211"/>
                  <a:pt x="3069" y="640"/>
                </a:cubicBezTo>
                <a:cubicBezTo>
                  <a:pt x="3422" y="1069"/>
                  <a:pt x="3598" y="1571"/>
                  <a:pt x="3598" y="2167"/>
                </a:cubicBezTo>
                <a:moveTo>
                  <a:pt x="20838" y="2476"/>
                </a:moveTo>
                <a:cubicBezTo>
                  <a:pt x="21063" y="2323"/>
                  <a:pt x="21247" y="2297"/>
                  <a:pt x="21389" y="2391"/>
                </a:cubicBezTo>
                <a:cubicBezTo>
                  <a:pt x="21529" y="2485"/>
                  <a:pt x="21599" y="2684"/>
                  <a:pt x="21599" y="2996"/>
                </a:cubicBezTo>
                <a:lnTo>
                  <a:pt x="21599" y="13515"/>
                </a:lnTo>
                <a:cubicBezTo>
                  <a:pt x="21599" y="13803"/>
                  <a:pt x="21526" y="14106"/>
                  <a:pt x="21382" y="14420"/>
                </a:cubicBezTo>
                <a:cubicBezTo>
                  <a:pt x="21237" y="14737"/>
                  <a:pt x="21056" y="14966"/>
                  <a:pt x="20838" y="15119"/>
                </a:cubicBezTo>
                <a:cubicBezTo>
                  <a:pt x="19954" y="15757"/>
                  <a:pt x="19146" y="16165"/>
                  <a:pt x="18412" y="16350"/>
                </a:cubicBezTo>
                <a:cubicBezTo>
                  <a:pt x="17678" y="16529"/>
                  <a:pt x="17036" y="16606"/>
                  <a:pt x="16490" y="16567"/>
                </a:cubicBezTo>
                <a:cubicBezTo>
                  <a:pt x="15849" y="16526"/>
                  <a:pt x="15281" y="16371"/>
                  <a:pt x="14791" y="16103"/>
                </a:cubicBezTo>
                <a:cubicBezTo>
                  <a:pt x="14392" y="15851"/>
                  <a:pt x="14003" y="15607"/>
                  <a:pt x="13623" y="15378"/>
                </a:cubicBezTo>
                <a:cubicBezTo>
                  <a:pt x="13244" y="15146"/>
                  <a:pt x="12857" y="14946"/>
                  <a:pt x="12458" y="14773"/>
                </a:cubicBezTo>
                <a:cubicBezTo>
                  <a:pt x="12059" y="14599"/>
                  <a:pt x="11640" y="14461"/>
                  <a:pt x="11197" y="14358"/>
                </a:cubicBezTo>
                <a:cubicBezTo>
                  <a:pt x="10757" y="14256"/>
                  <a:pt x="10269" y="14203"/>
                  <a:pt x="9738" y="14203"/>
                </a:cubicBezTo>
                <a:cubicBezTo>
                  <a:pt x="9310" y="14220"/>
                  <a:pt x="8825" y="14306"/>
                  <a:pt x="8286" y="14455"/>
                </a:cubicBezTo>
                <a:cubicBezTo>
                  <a:pt x="7824" y="14588"/>
                  <a:pt x="7266" y="14799"/>
                  <a:pt x="6605" y="15090"/>
                </a:cubicBezTo>
                <a:cubicBezTo>
                  <a:pt x="5944" y="15381"/>
                  <a:pt x="5207" y="15792"/>
                  <a:pt x="4394" y="16327"/>
                </a:cubicBezTo>
                <a:cubicBezTo>
                  <a:pt x="4169" y="16476"/>
                  <a:pt x="3978" y="16494"/>
                  <a:pt x="3826" y="16382"/>
                </a:cubicBezTo>
                <a:cubicBezTo>
                  <a:pt x="3674" y="16268"/>
                  <a:pt x="3598" y="16059"/>
                  <a:pt x="3598" y="15751"/>
                </a:cubicBezTo>
                <a:lnTo>
                  <a:pt x="3598" y="5273"/>
                </a:lnTo>
                <a:cubicBezTo>
                  <a:pt x="3598" y="4964"/>
                  <a:pt x="3674" y="4653"/>
                  <a:pt x="3826" y="4347"/>
                </a:cubicBezTo>
                <a:cubicBezTo>
                  <a:pt x="3978" y="4036"/>
                  <a:pt x="4169" y="3807"/>
                  <a:pt x="4394" y="3654"/>
                </a:cubicBezTo>
                <a:cubicBezTo>
                  <a:pt x="5207" y="3143"/>
                  <a:pt x="5941" y="2737"/>
                  <a:pt x="6597" y="2447"/>
                </a:cubicBezTo>
                <a:cubicBezTo>
                  <a:pt x="7253" y="2156"/>
                  <a:pt x="7816" y="1944"/>
                  <a:pt x="8286" y="1812"/>
                </a:cubicBezTo>
                <a:cubicBezTo>
                  <a:pt x="8832" y="1665"/>
                  <a:pt x="9317" y="1580"/>
                  <a:pt x="9738" y="1559"/>
                </a:cubicBezTo>
                <a:cubicBezTo>
                  <a:pt x="10269" y="1559"/>
                  <a:pt x="10757" y="1612"/>
                  <a:pt x="11197" y="1715"/>
                </a:cubicBezTo>
                <a:cubicBezTo>
                  <a:pt x="11640" y="1818"/>
                  <a:pt x="12059" y="1956"/>
                  <a:pt x="12458" y="2135"/>
                </a:cubicBezTo>
                <a:cubicBezTo>
                  <a:pt x="12857" y="2306"/>
                  <a:pt x="13242" y="2508"/>
                  <a:pt x="13619" y="2737"/>
                </a:cubicBezTo>
                <a:cubicBezTo>
                  <a:pt x="13993" y="2967"/>
                  <a:pt x="14385" y="3207"/>
                  <a:pt x="14791" y="3463"/>
                </a:cubicBezTo>
                <a:cubicBezTo>
                  <a:pt x="15281" y="3736"/>
                  <a:pt x="15849" y="3889"/>
                  <a:pt x="16490" y="3924"/>
                </a:cubicBezTo>
                <a:cubicBezTo>
                  <a:pt x="17036" y="3965"/>
                  <a:pt x="17678" y="3889"/>
                  <a:pt x="18412" y="3707"/>
                </a:cubicBezTo>
                <a:cubicBezTo>
                  <a:pt x="19146" y="3522"/>
                  <a:pt x="19957" y="3113"/>
                  <a:pt x="20838" y="2476"/>
                </a:cubicBezTo>
              </a:path>
            </a:pathLst>
          </a:custGeom>
          <a:solidFill>
            <a:srgbClr val="F7F7F7"/>
          </a:solidFill>
          <a:ln>
            <a:noFill/>
          </a:ln>
          <a:effectLst/>
        </p:spPr>
        <p:txBody>
          <a:bodyPr lIns="101578" tIns="101578" rIns="101578" bIns="101578" anchor="ctr"/>
          <a:lstStyle/>
          <a:p>
            <a:pPr defTabSz="913765">
              <a:defRPr/>
            </a:pPr>
            <a:endParaRPr lang="es-ES" sz="5800" dirty="0">
              <a:solidFill>
                <a:srgbClr val="4B484E"/>
              </a:solidFill>
              <a:effectLst>
                <a:outerShdw blurRad="38100" dist="38100" dir="2700000" algn="tl">
                  <a:srgbClr val="000000"/>
                </a:outerShdw>
              </a:effectLst>
              <a:latin typeface="Gill Sans" charset="0"/>
              <a:cs typeface="Gill Sans" charset="0"/>
              <a:sym typeface="Gill Sans" charset="0"/>
            </a:endParaRPr>
          </a:p>
        </p:txBody>
      </p:sp>
      <p:sp>
        <p:nvSpPr>
          <p:cNvPr id="31" name="椭圆 30"/>
          <p:cNvSpPr/>
          <p:nvPr/>
        </p:nvSpPr>
        <p:spPr>
          <a:xfrm>
            <a:off x="5886011" y="4111723"/>
            <a:ext cx="45719" cy="45719"/>
          </a:xfrm>
          <a:prstGeom prst="ellipse">
            <a:avLst/>
          </a:prstGeom>
          <a:solidFill>
            <a:srgbClr val="4B484E"/>
          </a:solidFill>
          <a:ln>
            <a:solidFill>
              <a:srgbClr val="4B484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4B484E"/>
              </a:solidFill>
            </a:endParaRPr>
          </a:p>
        </p:txBody>
      </p:sp>
      <p:sp>
        <p:nvSpPr>
          <p:cNvPr id="32" name="椭圆 31"/>
          <p:cNvSpPr/>
          <p:nvPr/>
        </p:nvSpPr>
        <p:spPr>
          <a:xfrm>
            <a:off x="5881000" y="5563374"/>
            <a:ext cx="45719" cy="45719"/>
          </a:xfrm>
          <a:prstGeom prst="ellipse">
            <a:avLst/>
          </a:prstGeom>
          <a:solidFill>
            <a:srgbClr val="4B484E"/>
          </a:solidFill>
          <a:ln>
            <a:solidFill>
              <a:srgbClr val="4B484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4B484E"/>
              </a:solidFill>
            </a:endParaRPr>
          </a:p>
        </p:txBody>
      </p:sp>
      <p:sp>
        <p:nvSpPr>
          <p:cNvPr id="33" name="椭圆 32"/>
          <p:cNvSpPr/>
          <p:nvPr/>
        </p:nvSpPr>
        <p:spPr>
          <a:xfrm>
            <a:off x="5895316" y="4800694"/>
            <a:ext cx="45719" cy="45719"/>
          </a:xfrm>
          <a:prstGeom prst="ellipse">
            <a:avLst/>
          </a:prstGeom>
          <a:solidFill>
            <a:srgbClr val="4B484E"/>
          </a:solidFill>
          <a:ln>
            <a:solidFill>
              <a:srgbClr val="4B484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4B484E"/>
              </a:solidFill>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fade">
                                      <p:cBhvr>
                                        <p:cTn id="7" dur="1000"/>
                                        <p:tgtEl>
                                          <p:spTgt spid="27"/>
                                        </p:tgtEl>
                                      </p:cBhvr>
                                    </p:animEffect>
                                    <p:anim calcmode="lin" valueType="num">
                                      <p:cBhvr>
                                        <p:cTn id="8" dur="1000" fill="hold"/>
                                        <p:tgtEl>
                                          <p:spTgt spid="27"/>
                                        </p:tgtEl>
                                        <p:attrNameLst>
                                          <p:attrName>ppt_x</p:attrName>
                                        </p:attrNameLst>
                                      </p:cBhvr>
                                      <p:tavLst>
                                        <p:tav tm="0">
                                          <p:val>
                                            <p:strVal val="#ppt_x"/>
                                          </p:val>
                                        </p:tav>
                                        <p:tav tm="100000">
                                          <p:val>
                                            <p:strVal val="#ppt_x"/>
                                          </p:val>
                                        </p:tav>
                                      </p:tavLst>
                                    </p:anim>
                                    <p:anim calcmode="lin" valueType="num">
                                      <p:cBhvr>
                                        <p:cTn id="9" dur="1000" fill="hold"/>
                                        <p:tgtEl>
                                          <p:spTgt spid="27"/>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28"/>
                                        </p:tgtEl>
                                        <p:attrNameLst>
                                          <p:attrName>style.visibility</p:attrName>
                                        </p:attrNameLst>
                                      </p:cBhvr>
                                      <p:to>
                                        <p:strVal val="visible"/>
                                      </p:to>
                                    </p:set>
                                    <p:animEffect transition="in" filter="fade">
                                      <p:cBhvr>
                                        <p:cTn id="13" dur="1000"/>
                                        <p:tgtEl>
                                          <p:spTgt spid="28"/>
                                        </p:tgtEl>
                                      </p:cBhvr>
                                    </p:animEffect>
                                    <p:anim calcmode="lin" valueType="num">
                                      <p:cBhvr>
                                        <p:cTn id="14" dur="1000" fill="hold"/>
                                        <p:tgtEl>
                                          <p:spTgt spid="28"/>
                                        </p:tgtEl>
                                        <p:attrNameLst>
                                          <p:attrName>ppt_x</p:attrName>
                                        </p:attrNameLst>
                                      </p:cBhvr>
                                      <p:tavLst>
                                        <p:tav tm="0">
                                          <p:val>
                                            <p:strVal val="#ppt_x"/>
                                          </p:val>
                                        </p:tav>
                                        <p:tav tm="100000">
                                          <p:val>
                                            <p:strVal val="#ppt_x"/>
                                          </p:val>
                                        </p:tav>
                                      </p:tavLst>
                                    </p:anim>
                                    <p:anim calcmode="lin" valueType="num">
                                      <p:cBhvr>
                                        <p:cTn id="15" dur="1000" fill="hold"/>
                                        <p:tgtEl>
                                          <p:spTgt spid="28"/>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grpId="0" nodeType="afterEffect">
                                  <p:stCondLst>
                                    <p:cond delay="0"/>
                                  </p:stCondLst>
                                  <p:childTnLst>
                                    <p:set>
                                      <p:cBhvr>
                                        <p:cTn id="18" dur="1" fill="hold">
                                          <p:stCondLst>
                                            <p:cond delay="0"/>
                                          </p:stCondLst>
                                        </p:cTn>
                                        <p:tgtEl>
                                          <p:spTgt spid="29"/>
                                        </p:tgtEl>
                                        <p:attrNameLst>
                                          <p:attrName>style.visibility</p:attrName>
                                        </p:attrNameLst>
                                      </p:cBhvr>
                                      <p:to>
                                        <p:strVal val="visible"/>
                                      </p:to>
                                    </p:set>
                                    <p:animEffect transition="in" filter="fade">
                                      <p:cBhvr>
                                        <p:cTn id="19" dur="1000"/>
                                        <p:tgtEl>
                                          <p:spTgt spid="29"/>
                                        </p:tgtEl>
                                      </p:cBhvr>
                                    </p:animEffect>
                                    <p:anim calcmode="lin" valueType="num">
                                      <p:cBhvr>
                                        <p:cTn id="20" dur="1000" fill="hold"/>
                                        <p:tgtEl>
                                          <p:spTgt spid="29"/>
                                        </p:tgtEl>
                                        <p:attrNameLst>
                                          <p:attrName>ppt_x</p:attrName>
                                        </p:attrNameLst>
                                      </p:cBhvr>
                                      <p:tavLst>
                                        <p:tav tm="0">
                                          <p:val>
                                            <p:strVal val="#ppt_x"/>
                                          </p:val>
                                        </p:tav>
                                        <p:tav tm="100000">
                                          <p:val>
                                            <p:strVal val="#ppt_x"/>
                                          </p:val>
                                        </p:tav>
                                      </p:tavLst>
                                    </p:anim>
                                    <p:anim calcmode="lin" valueType="num">
                                      <p:cBhvr>
                                        <p:cTn id="21" dur="1000" fill="hold"/>
                                        <p:tgtEl>
                                          <p:spTgt spid="2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8" grpId="0"/>
      <p:bldP spid="29"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组合 17"/>
          <p:cNvGrpSpPr/>
          <p:nvPr/>
        </p:nvGrpSpPr>
        <p:grpSpPr>
          <a:xfrm>
            <a:off x="281514" y="271643"/>
            <a:ext cx="3578499" cy="705570"/>
            <a:chOff x="193779" y="40265"/>
            <a:chExt cx="5750451" cy="1133812"/>
          </a:xfrm>
        </p:grpSpPr>
        <p:pic>
          <p:nvPicPr>
            <p:cNvPr id="19" name="Picture 9" descr="F:\ppt素材\图标\我收集的图标\字体\3.png"/>
            <p:cNvPicPr>
              <a:picLocks noChangeAspect="1" noChangeArrowheads="1"/>
            </p:cNvPicPr>
            <p:nvPr/>
          </p:nvPicPr>
          <p:blipFill>
            <a:blip r:embed="rId1">
              <a:duotone>
                <a:prstClr val="black"/>
                <a:schemeClr val="accent3">
                  <a:tint val="45000"/>
                  <a:satMod val="400000"/>
                </a:schemeClr>
              </a:duotone>
            </a:blip>
            <a:srcRect/>
            <a:stretch>
              <a:fillRect/>
            </a:stretch>
          </p:blipFill>
          <p:spPr bwMode="auto">
            <a:xfrm rot="5400000">
              <a:off x="2784536" y="-1985618"/>
              <a:ext cx="793656" cy="5525733"/>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6" descr="F:\超棒ppt模板\中国风\中国风物件\maobi.png"/>
            <p:cNvPicPr>
              <a:picLocks noChangeAspect="1" noChangeArrowheads="1"/>
            </p:cNvPicPr>
            <p:nvPr/>
          </p:nvPicPr>
          <p:blipFill>
            <a:blip r:embed="rId2" cstate="email">
              <a:duotone>
                <a:prstClr val="black"/>
                <a:schemeClr val="accent3">
                  <a:tint val="45000"/>
                  <a:satMod val="400000"/>
                </a:schemeClr>
              </a:duotone>
            </a:blip>
            <a:srcRect/>
            <a:stretch>
              <a:fillRect/>
            </a:stretch>
          </p:blipFill>
          <p:spPr bwMode="auto">
            <a:xfrm>
              <a:off x="193779" y="40265"/>
              <a:ext cx="985348" cy="985348"/>
            </a:xfrm>
            <a:prstGeom prst="rect">
              <a:avLst/>
            </a:prstGeom>
            <a:noFill/>
            <a:extLst>
              <a:ext uri="{909E8E84-426E-40DD-AFC4-6F175D3DCCD1}">
                <a14:hiddenFill xmlns:a14="http://schemas.microsoft.com/office/drawing/2010/main">
                  <a:solidFill>
                    <a:srgbClr val="FFFFFF"/>
                  </a:solidFill>
                </a14:hiddenFill>
              </a:ext>
            </a:extLst>
          </p:spPr>
        </p:pic>
        <p:sp>
          <p:nvSpPr>
            <p:cNvPr id="21" name="TextBox 2"/>
            <p:cNvSpPr txBox="1"/>
            <p:nvPr/>
          </p:nvSpPr>
          <p:spPr>
            <a:xfrm>
              <a:off x="1179129" y="623565"/>
              <a:ext cx="2674360" cy="482215"/>
            </a:xfrm>
            <a:prstGeom prst="rect">
              <a:avLst/>
            </a:prstGeom>
            <a:noFill/>
          </p:spPr>
          <p:txBody>
            <a:bodyPr wrap="square" rtlCol="0">
              <a:spAutoFit/>
            </a:bodyPr>
            <a:lstStyle/>
            <a:p>
              <a:r>
                <a:rPr lang="zh-CN" altLang="en-US" sz="1350" b="1" dirty="0">
                  <a:solidFill>
                    <a:schemeClr val="bg1"/>
                  </a:solidFill>
                  <a:latin typeface="楷体" panose="02010609060101010101" pitchFamily="49" charset="-122"/>
                  <a:ea typeface="楷体" panose="02010609060101010101" pitchFamily="49" charset="-122"/>
                </a:rPr>
                <a:t>单击添加标题</a:t>
              </a:r>
              <a:endParaRPr lang="zh-CN" altLang="en-US" b="1" dirty="0">
                <a:solidFill>
                  <a:schemeClr val="bg1"/>
                </a:solidFill>
                <a:latin typeface="楷体" panose="02010609060101010101" pitchFamily="49" charset="-122"/>
                <a:ea typeface="楷体" panose="02010609060101010101" pitchFamily="49" charset="-122"/>
              </a:endParaRPr>
            </a:p>
          </p:txBody>
        </p:sp>
      </p:grpSp>
      <p:cxnSp>
        <p:nvCxnSpPr>
          <p:cNvPr id="6" name="直接连接符 5"/>
          <p:cNvCxnSpPr>
            <a:stCxn id="7" idx="4"/>
          </p:cNvCxnSpPr>
          <p:nvPr/>
        </p:nvCxnSpPr>
        <p:spPr>
          <a:xfrm flipH="1">
            <a:off x="2214645" y="1651457"/>
            <a:ext cx="1" cy="4481555"/>
          </a:xfrm>
          <a:prstGeom prst="line">
            <a:avLst/>
          </a:prstGeom>
          <a:ln w="12700">
            <a:solidFill>
              <a:srgbClr val="4B484E"/>
            </a:solidFill>
            <a:prstDash val="lgDash"/>
          </a:ln>
        </p:spPr>
        <p:style>
          <a:lnRef idx="1">
            <a:schemeClr val="accent1"/>
          </a:lnRef>
          <a:fillRef idx="0">
            <a:schemeClr val="accent1"/>
          </a:fillRef>
          <a:effectRef idx="0">
            <a:schemeClr val="accent1"/>
          </a:effectRef>
          <a:fontRef idx="minor">
            <a:schemeClr val="tx1"/>
          </a:fontRef>
        </p:style>
      </p:cxnSp>
      <p:sp>
        <p:nvSpPr>
          <p:cNvPr id="7" name="椭圆 6"/>
          <p:cNvSpPr/>
          <p:nvPr/>
        </p:nvSpPr>
        <p:spPr>
          <a:xfrm>
            <a:off x="2087235" y="1396637"/>
            <a:ext cx="254819" cy="254819"/>
          </a:xfrm>
          <a:prstGeom prst="ellipse">
            <a:avLst/>
          </a:prstGeom>
          <a:solidFill>
            <a:schemeClr val="bg1"/>
          </a:solidFill>
          <a:ln w="19050">
            <a:solidFill>
              <a:srgbClr val="4B484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rgbClr val="4B484E"/>
              </a:solidFill>
            </a:endParaRPr>
          </a:p>
        </p:txBody>
      </p:sp>
      <p:sp>
        <p:nvSpPr>
          <p:cNvPr id="8" name="椭圆 7"/>
          <p:cNvSpPr/>
          <p:nvPr/>
        </p:nvSpPr>
        <p:spPr>
          <a:xfrm>
            <a:off x="2087235" y="2551481"/>
            <a:ext cx="254819" cy="254819"/>
          </a:xfrm>
          <a:prstGeom prst="ellipse">
            <a:avLst/>
          </a:prstGeom>
          <a:solidFill>
            <a:schemeClr val="bg1"/>
          </a:solidFill>
          <a:ln w="19050">
            <a:solidFill>
              <a:srgbClr val="4B484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rgbClr val="4B484E"/>
              </a:solidFill>
            </a:endParaRPr>
          </a:p>
        </p:txBody>
      </p:sp>
      <p:sp>
        <p:nvSpPr>
          <p:cNvPr id="9" name="椭圆 8"/>
          <p:cNvSpPr/>
          <p:nvPr/>
        </p:nvSpPr>
        <p:spPr>
          <a:xfrm>
            <a:off x="2087235" y="3706324"/>
            <a:ext cx="254819" cy="254819"/>
          </a:xfrm>
          <a:prstGeom prst="ellipse">
            <a:avLst/>
          </a:prstGeom>
          <a:solidFill>
            <a:schemeClr val="bg1"/>
          </a:solidFill>
          <a:ln w="19050">
            <a:solidFill>
              <a:srgbClr val="4B484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rgbClr val="4B484E"/>
              </a:solidFill>
            </a:endParaRPr>
          </a:p>
        </p:txBody>
      </p:sp>
      <p:sp>
        <p:nvSpPr>
          <p:cNvPr id="10" name="椭圆 9"/>
          <p:cNvSpPr/>
          <p:nvPr/>
        </p:nvSpPr>
        <p:spPr>
          <a:xfrm>
            <a:off x="2087235" y="4861168"/>
            <a:ext cx="254819" cy="254819"/>
          </a:xfrm>
          <a:prstGeom prst="ellipse">
            <a:avLst/>
          </a:prstGeom>
          <a:solidFill>
            <a:schemeClr val="bg1"/>
          </a:solidFill>
          <a:ln w="19050">
            <a:solidFill>
              <a:srgbClr val="4B484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rgbClr val="4B484E"/>
              </a:solidFill>
            </a:endParaRPr>
          </a:p>
        </p:txBody>
      </p:sp>
      <p:sp>
        <p:nvSpPr>
          <p:cNvPr id="11" name="椭圆 10"/>
          <p:cNvSpPr/>
          <p:nvPr/>
        </p:nvSpPr>
        <p:spPr>
          <a:xfrm>
            <a:off x="2087235" y="5950828"/>
            <a:ext cx="254819" cy="254819"/>
          </a:xfrm>
          <a:prstGeom prst="ellipse">
            <a:avLst/>
          </a:prstGeom>
          <a:solidFill>
            <a:schemeClr val="bg1"/>
          </a:solidFill>
          <a:ln w="19050">
            <a:solidFill>
              <a:srgbClr val="4B484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rgbClr val="4B484E"/>
              </a:solidFill>
            </a:endParaRPr>
          </a:p>
        </p:txBody>
      </p:sp>
      <p:sp>
        <p:nvSpPr>
          <p:cNvPr id="12" name="文本框 118"/>
          <p:cNvSpPr txBox="1"/>
          <p:nvPr/>
        </p:nvSpPr>
        <p:spPr>
          <a:xfrm>
            <a:off x="2526401" y="1797625"/>
            <a:ext cx="8287913" cy="338554"/>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600" dirty="0">
                <a:solidFill>
                  <a:srgbClr val="4B484E"/>
                </a:solidFill>
                <a:latin typeface="微软雅黑" panose="020B0503020204020204" pitchFamily="34" charset="-122"/>
                <a:ea typeface="微软雅黑" panose="020B0503020204020204" pitchFamily="34" charset="-122"/>
              </a:rPr>
              <a:t>单击此处添加您的编辑文字标题，您的团队名称您的公司名称单击此处添加您</a:t>
            </a:r>
            <a:endParaRPr lang="zh-CN" altLang="en-US" sz="1600" dirty="0">
              <a:solidFill>
                <a:srgbClr val="4B484E"/>
              </a:solidFill>
              <a:latin typeface="微软雅黑" panose="020B0503020204020204" pitchFamily="34" charset="-122"/>
              <a:ea typeface="微软雅黑" panose="020B0503020204020204" pitchFamily="34" charset="-122"/>
            </a:endParaRPr>
          </a:p>
        </p:txBody>
      </p:sp>
      <p:sp>
        <p:nvSpPr>
          <p:cNvPr id="13" name="文本框 119"/>
          <p:cNvSpPr txBox="1"/>
          <p:nvPr/>
        </p:nvSpPr>
        <p:spPr>
          <a:xfrm>
            <a:off x="2589297" y="1396637"/>
            <a:ext cx="1921187" cy="40011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000" b="1" dirty="0">
                <a:solidFill>
                  <a:srgbClr val="4B484E"/>
                </a:solidFill>
                <a:latin typeface="微软雅黑" panose="020B0503020204020204" pitchFamily="34" charset="-122"/>
                <a:ea typeface="微软雅黑" panose="020B0503020204020204" pitchFamily="34" charset="-122"/>
              </a:rPr>
              <a:t>输入文字</a:t>
            </a:r>
            <a:endParaRPr lang="zh-CN" altLang="en-US" sz="2000" b="1" dirty="0">
              <a:solidFill>
                <a:srgbClr val="4B484E"/>
              </a:solidFill>
              <a:latin typeface="微软雅黑" panose="020B0503020204020204" pitchFamily="34" charset="-122"/>
              <a:ea typeface="微软雅黑" panose="020B0503020204020204" pitchFamily="34" charset="-122"/>
            </a:endParaRPr>
          </a:p>
        </p:txBody>
      </p:sp>
      <p:sp>
        <p:nvSpPr>
          <p:cNvPr id="14" name="文本框 118"/>
          <p:cNvSpPr txBox="1"/>
          <p:nvPr/>
        </p:nvSpPr>
        <p:spPr>
          <a:xfrm>
            <a:off x="2526401" y="2857310"/>
            <a:ext cx="8287913" cy="338554"/>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600" dirty="0">
                <a:solidFill>
                  <a:srgbClr val="4B484E"/>
                </a:solidFill>
                <a:latin typeface="微软雅黑" panose="020B0503020204020204" pitchFamily="34" charset="-122"/>
                <a:ea typeface="微软雅黑" panose="020B0503020204020204" pitchFamily="34" charset="-122"/>
              </a:rPr>
              <a:t>单击此处添加您的编辑文字标题，您的团队名称您的公司名称单击此处添加您</a:t>
            </a:r>
            <a:endParaRPr lang="zh-CN" altLang="en-US" sz="1600" dirty="0">
              <a:solidFill>
                <a:srgbClr val="4B484E"/>
              </a:solidFill>
              <a:latin typeface="微软雅黑" panose="020B0503020204020204" pitchFamily="34" charset="-122"/>
              <a:ea typeface="微软雅黑" panose="020B0503020204020204" pitchFamily="34" charset="-122"/>
            </a:endParaRPr>
          </a:p>
        </p:txBody>
      </p:sp>
      <p:sp>
        <p:nvSpPr>
          <p:cNvPr id="15" name="文本框 119"/>
          <p:cNvSpPr txBox="1"/>
          <p:nvPr/>
        </p:nvSpPr>
        <p:spPr>
          <a:xfrm>
            <a:off x="2589297" y="2467009"/>
            <a:ext cx="1921187" cy="40011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000" b="1" dirty="0">
                <a:solidFill>
                  <a:srgbClr val="4B484E"/>
                </a:solidFill>
                <a:latin typeface="微软雅黑" panose="020B0503020204020204" pitchFamily="34" charset="-122"/>
                <a:ea typeface="微软雅黑" panose="020B0503020204020204" pitchFamily="34" charset="-122"/>
              </a:rPr>
              <a:t>输入文字</a:t>
            </a:r>
            <a:endParaRPr lang="zh-CN" altLang="en-US" sz="2000" b="1" dirty="0">
              <a:solidFill>
                <a:srgbClr val="4B484E"/>
              </a:solidFill>
              <a:latin typeface="微软雅黑" panose="020B0503020204020204" pitchFamily="34" charset="-122"/>
              <a:ea typeface="微软雅黑" panose="020B0503020204020204" pitchFamily="34" charset="-122"/>
            </a:endParaRPr>
          </a:p>
        </p:txBody>
      </p:sp>
      <p:sp>
        <p:nvSpPr>
          <p:cNvPr id="16" name="文本框 118"/>
          <p:cNvSpPr txBox="1"/>
          <p:nvPr/>
        </p:nvSpPr>
        <p:spPr>
          <a:xfrm>
            <a:off x="2526401" y="3916997"/>
            <a:ext cx="8287913" cy="338554"/>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600" dirty="0">
                <a:solidFill>
                  <a:srgbClr val="4B484E"/>
                </a:solidFill>
                <a:latin typeface="微软雅黑" panose="020B0503020204020204" pitchFamily="34" charset="-122"/>
                <a:ea typeface="微软雅黑" panose="020B0503020204020204" pitchFamily="34" charset="-122"/>
              </a:rPr>
              <a:t>单击此处添加您的编辑文字标题，您的团队名称您的公司名称单击此处添加您</a:t>
            </a:r>
            <a:endParaRPr lang="zh-CN" altLang="en-US" sz="1600" dirty="0">
              <a:solidFill>
                <a:srgbClr val="4B484E"/>
              </a:solidFill>
              <a:latin typeface="微软雅黑" panose="020B0503020204020204" pitchFamily="34" charset="-122"/>
              <a:ea typeface="微软雅黑" panose="020B0503020204020204" pitchFamily="34" charset="-122"/>
            </a:endParaRPr>
          </a:p>
        </p:txBody>
      </p:sp>
      <p:sp>
        <p:nvSpPr>
          <p:cNvPr id="17" name="文本框 119"/>
          <p:cNvSpPr txBox="1"/>
          <p:nvPr/>
        </p:nvSpPr>
        <p:spPr>
          <a:xfrm>
            <a:off x="2589297" y="3537381"/>
            <a:ext cx="1921187" cy="40011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000" b="1" dirty="0">
                <a:solidFill>
                  <a:srgbClr val="4B484E"/>
                </a:solidFill>
                <a:latin typeface="微软雅黑" panose="020B0503020204020204" pitchFamily="34" charset="-122"/>
                <a:ea typeface="微软雅黑" panose="020B0503020204020204" pitchFamily="34" charset="-122"/>
              </a:rPr>
              <a:t>输入文字</a:t>
            </a:r>
            <a:endParaRPr lang="zh-CN" altLang="en-US" sz="2000" b="1" dirty="0">
              <a:solidFill>
                <a:srgbClr val="4B484E"/>
              </a:solidFill>
              <a:latin typeface="微软雅黑" panose="020B0503020204020204" pitchFamily="34" charset="-122"/>
              <a:ea typeface="微软雅黑" panose="020B0503020204020204" pitchFamily="34" charset="-122"/>
            </a:endParaRPr>
          </a:p>
        </p:txBody>
      </p:sp>
      <p:sp>
        <p:nvSpPr>
          <p:cNvPr id="22" name="文本框 118"/>
          <p:cNvSpPr txBox="1"/>
          <p:nvPr/>
        </p:nvSpPr>
        <p:spPr>
          <a:xfrm>
            <a:off x="2526401" y="4976682"/>
            <a:ext cx="8287913" cy="338554"/>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600" dirty="0">
                <a:solidFill>
                  <a:srgbClr val="4B484E"/>
                </a:solidFill>
                <a:latin typeface="微软雅黑" panose="020B0503020204020204" pitchFamily="34" charset="-122"/>
                <a:ea typeface="微软雅黑" panose="020B0503020204020204" pitchFamily="34" charset="-122"/>
              </a:rPr>
              <a:t>单击此处添加您的编辑文字标题，您的团队名称您的公司名称单击此处添加您</a:t>
            </a:r>
            <a:endParaRPr lang="zh-CN" altLang="en-US" sz="1600" dirty="0">
              <a:solidFill>
                <a:srgbClr val="4B484E"/>
              </a:solidFill>
              <a:latin typeface="微软雅黑" panose="020B0503020204020204" pitchFamily="34" charset="-122"/>
              <a:ea typeface="微软雅黑" panose="020B0503020204020204" pitchFamily="34" charset="-122"/>
            </a:endParaRPr>
          </a:p>
        </p:txBody>
      </p:sp>
      <p:sp>
        <p:nvSpPr>
          <p:cNvPr id="23" name="文本框 119"/>
          <p:cNvSpPr txBox="1"/>
          <p:nvPr/>
        </p:nvSpPr>
        <p:spPr>
          <a:xfrm>
            <a:off x="2589297" y="4607753"/>
            <a:ext cx="1921187" cy="40011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000" b="1" dirty="0">
                <a:solidFill>
                  <a:srgbClr val="4B484E"/>
                </a:solidFill>
                <a:latin typeface="微软雅黑" panose="020B0503020204020204" pitchFamily="34" charset="-122"/>
                <a:ea typeface="微软雅黑" panose="020B0503020204020204" pitchFamily="34" charset="-122"/>
              </a:rPr>
              <a:t>输入文字</a:t>
            </a:r>
            <a:endParaRPr lang="zh-CN" altLang="en-US" sz="2000" b="1" dirty="0">
              <a:solidFill>
                <a:srgbClr val="4B484E"/>
              </a:solidFill>
              <a:latin typeface="微软雅黑" panose="020B0503020204020204" pitchFamily="34" charset="-122"/>
              <a:ea typeface="微软雅黑" panose="020B0503020204020204" pitchFamily="34" charset="-122"/>
            </a:endParaRPr>
          </a:p>
        </p:txBody>
      </p:sp>
      <p:sp>
        <p:nvSpPr>
          <p:cNvPr id="24" name="文本框 119"/>
          <p:cNvSpPr txBox="1"/>
          <p:nvPr/>
        </p:nvSpPr>
        <p:spPr>
          <a:xfrm>
            <a:off x="2589297" y="5678127"/>
            <a:ext cx="1921187" cy="40011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000" b="1" dirty="0">
                <a:solidFill>
                  <a:srgbClr val="4B484E"/>
                </a:solidFill>
                <a:latin typeface="微软雅黑" panose="020B0503020204020204" pitchFamily="34" charset="-122"/>
                <a:ea typeface="微软雅黑" panose="020B0503020204020204" pitchFamily="34" charset="-122"/>
              </a:rPr>
              <a:t>输入文字</a:t>
            </a:r>
            <a:endParaRPr lang="zh-CN" altLang="en-US" sz="2000" b="1" dirty="0">
              <a:solidFill>
                <a:srgbClr val="4B484E"/>
              </a:solidFill>
              <a:latin typeface="微软雅黑" panose="020B0503020204020204" pitchFamily="34" charset="-122"/>
              <a:ea typeface="微软雅黑" panose="020B0503020204020204" pitchFamily="34" charset="-122"/>
            </a:endParaRPr>
          </a:p>
        </p:txBody>
      </p:sp>
      <p:sp>
        <p:nvSpPr>
          <p:cNvPr id="25" name="文本框 118"/>
          <p:cNvSpPr txBox="1"/>
          <p:nvPr/>
        </p:nvSpPr>
        <p:spPr>
          <a:xfrm>
            <a:off x="2526401" y="6036370"/>
            <a:ext cx="8287913" cy="338554"/>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600" dirty="0">
                <a:solidFill>
                  <a:srgbClr val="4B484E"/>
                </a:solidFill>
                <a:latin typeface="微软雅黑" panose="020B0503020204020204" pitchFamily="34" charset="-122"/>
                <a:ea typeface="微软雅黑" panose="020B0503020204020204" pitchFamily="34" charset="-122"/>
              </a:rPr>
              <a:t>单击此处添加您的编辑文字标题，您的团队名称您的公司名称单击此处添加您</a:t>
            </a:r>
            <a:endParaRPr lang="zh-CN" altLang="en-US" sz="1600" dirty="0">
              <a:solidFill>
                <a:srgbClr val="4B484E"/>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1000" fill="hold"/>
                                        <p:tgtEl>
                                          <p:spTgt spid="1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15"/>
                                        </p:tgtEl>
                                        <p:attrNameLst>
                                          <p:attrName>style.visibility</p:attrName>
                                        </p:attrNameLst>
                                      </p:cBhvr>
                                      <p:to>
                                        <p:strVal val="visible"/>
                                      </p:to>
                                    </p:set>
                                    <p:animEffect transition="in" filter="fade">
                                      <p:cBhvr>
                                        <p:cTn id="13" dur="1000"/>
                                        <p:tgtEl>
                                          <p:spTgt spid="15"/>
                                        </p:tgtEl>
                                      </p:cBhvr>
                                    </p:animEffect>
                                    <p:anim calcmode="lin" valueType="num">
                                      <p:cBhvr>
                                        <p:cTn id="14" dur="1000" fill="hold"/>
                                        <p:tgtEl>
                                          <p:spTgt spid="15"/>
                                        </p:tgtEl>
                                        <p:attrNameLst>
                                          <p:attrName>ppt_x</p:attrName>
                                        </p:attrNameLst>
                                      </p:cBhvr>
                                      <p:tavLst>
                                        <p:tav tm="0">
                                          <p:val>
                                            <p:strVal val="#ppt_x"/>
                                          </p:val>
                                        </p:tav>
                                        <p:tav tm="100000">
                                          <p:val>
                                            <p:strVal val="#ppt_x"/>
                                          </p:val>
                                        </p:tav>
                                      </p:tavLst>
                                    </p:anim>
                                    <p:anim calcmode="lin" valueType="num">
                                      <p:cBhvr>
                                        <p:cTn id="15" dur="1000" fill="hold"/>
                                        <p:tgtEl>
                                          <p:spTgt spid="15"/>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grpId="0" nodeType="afterEffect">
                                  <p:stCondLst>
                                    <p:cond delay="0"/>
                                  </p:stCondLst>
                                  <p:childTnLst>
                                    <p:set>
                                      <p:cBhvr>
                                        <p:cTn id="18" dur="1" fill="hold">
                                          <p:stCondLst>
                                            <p:cond delay="0"/>
                                          </p:stCondLst>
                                        </p:cTn>
                                        <p:tgtEl>
                                          <p:spTgt spid="17"/>
                                        </p:tgtEl>
                                        <p:attrNameLst>
                                          <p:attrName>style.visibility</p:attrName>
                                        </p:attrNameLst>
                                      </p:cBhvr>
                                      <p:to>
                                        <p:strVal val="visible"/>
                                      </p:to>
                                    </p:set>
                                    <p:animEffect transition="in" filter="fade">
                                      <p:cBhvr>
                                        <p:cTn id="19" dur="1000"/>
                                        <p:tgtEl>
                                          <p:spTgt spid="17"/>
                                        </p:tgtEl>
                                      </p:cBhvr>
                                    </p:animEffect>
                                    <p:anim calcmode="lin" valueType="num">
                                      <p:cBhvr>
                                        <p:cTn id="20" dur="1000" fill="hold"/>
                                        <p:tgtEl>
                                          <p:spTgt spid="17"/>
                                        </p:tgtEl>
                                        <p:attrNameLst>
                                          <p:attrName>ppt_x</p:attrName>
                                        </p:attrNameLst>
                                      </p:cBhvr>
                                      <p:tavLst>
                                        <p:tav tm="0">
                                          <p:val>
                                            <p:strVal val="#ppt_x"/>
                                          </p:val>
                                        </p:tav>
                                        <p:tav tm="100000">
                                          <p:val>
                                            <p:strVal val="#ppt_x"/>
                                          </p:val>
                                        </p:tav>
                                      </p:tavLst>
                                    </p:anim>
                                    <p:anim calcmode="lin" valueType="num">
                                      <p:cBhvr>
                                        <p:cTn id="21" dur="1000" fill="hold"/>
                                        <p:tgtEl>
                                          <p:spTgt spid="17"/>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2" presetClass="entr" presetSubtype="0" fill="hold" grpId="0" nodeType="afterEffect">
                                  <p:stCondLst>
                                    <p:cond delay="0"/>
                                  </p:stCondLst>
                                  <p:childTnLst>
                                    <p:set>
                                      <p:cBhvr>
                                        <p:cTn id="24" dur="1" fill="hold">
                                          <p:stCondLst>
                                            <p:cond delay="0"/>
                                          </p:stCondLst>
                                        </p:cTn>
                                        <p:tgtEl>
                                          <p:spTgt spid="23"/>
                                        </p:tgtEl>
                                        <p:attrNameLst>
                                          <p:attrName>style.visibility</p:attrName>
                                        </p:attrNameLst>
                                      </p:cBhvr>
                                      <p:to>
                                        <p:strVal val="visible"/>
                                      </p:to>
                                    </p:set>
                                    <p:animEffect transition="in" filter="fade">
                                      <p:cBhvr>
                                        <p:cTn id="25" dur="1000"/>
                                        <p:tgtEl>
                                          <p:spTgt spid="23"/>
                                        </p:tgtEl>
                                      </p:cBhvr>
                                    </p:animEffect>
                                    <p:anim calcmode="lin" valueType="num">
                                      <p:cBhvr>
                                        <p:cTn id="26" dur="1000" fill="hold"/>
                                        <p:tgtEl>
                                          <p:spTgt spid="23"/>
                                        </p:tgtEl>
                                        <p:attrNameLst>
                                          <p:attrName>ppt_x</p:attrName>
                                        </p:attrNameLst>
                                      </p:cBhvr>
                                      <p:tavLst>
                                        <p:tav tm="0">
                                          <p:val>
                                            <p:strVal val="#ppt_x"/>
                                          </p:val>
                                        </p:tav>
                                        <p:tav tm="100000">
                                          <p:val>
                                            <p:strVal val="#ppt_x"/>
                                          </p:val>
                                        </p:tav>
                                      </p:tavLst>
                                    </p:anim>
                                    <p:anim calcmode="lin" valueType="num">
                                      <p:cBhvr>
                                        <p:cTn id="27" dur="1000" fill="hold"/>
                                        <p:tgtEl>
                                          <p:spTgt spid="23"/>
                                        </p:tgtEl>
                                        <p:attrNameLst>
                                          <p:attrName>ppt_y</p:attrName>
                                        </p:attrNameLst>
                                      </p:cBhvr>
                                      <p:tavLst>
                                        <p:tav tm="0">
                                          <p:val>
                                            <p:strVal val="#ppt_y+.1"/>
                                          </p:val>
                                        </p:tav>
                                        <p:tav tm="100000">
                                          <p:val>
                                            <p:strVal val="#ppt_y"/>
                                          </p:val>
                                        </p:tav>
                                      </p:tavLst>
                                    </p:anim>
                                  </p:childTnLst>
                                </p:cTn>
                              </p:par>
                            </p:childTnLst>
                          </p:cTn>
                        </p:par>
                        <p:par>
                          <p:cTn id="28" fill="hold">
                            <p:stCondLst>
                              <p:cond delay="4000"/>
                            </p:stCondLst>
                            <p:childTnLst>
                              <p:par>
                                <p:cTn id="29" presetID="42" presetClass="entr" presetSubtype="0" fill="hold" grpId="0" nodeType="afterEffect">
                                  <p:stCondLst>
                                    <p:cond delay="0"/>
                                  </p:stCondLst>
                                  <p:childTnLst>
                                    <p:set>
                                      <p:cBhvr>
                                        <p:cTn id="30" dur="1" fill="hold">
                                          <p:stCondLst>
                                            <p:cond delay="0"/>
                                          </p:stCondLst>
                                        </p:cTn>
                                        <p:tgtEl>
                                          <p:spTgt spid="24"/>
                                        </p:tgtEl>
                                        <p:attrNameLst>
                                          <p:attrName>style.visibility</p:attrName>
                                        </p:attrNameLst>
                                      </p:cBhvr>
                                      <p:to>
                                        <p:strVal val="visible"/>
                                      </p:to>
                                    </p:set>
                                    <p:animEffect transition="in" filter="fade">
                                      <p:cBhvr>
                                        <p:cTn id="31" dur="1000"/>
                                        <p:tgtEl>
                                          <p:spTgt spid="24"/>
                                        </p:tgtEl>
                                      </p:cBhvr>
                                    </p:animEffect>
                                    <p:anim calcmode="lin" valueType="num">
                                      <p:cBhvr>
                                        <p:cTn id="32" dur="1000" fill="hold"/>
                                        <p:tgtEl>
                                          <p:spTgt spid="24"/>
                                        </p:tgtEl>
                                        <p:attrNameLst>
                                          <p:attrName>ppt_x</p:attrName>
                                        </p:attrNameLst>
                                      </p:cBhvr>
                                      <p:tavLst>
                                        <p:tav tm="0">
                                          <p:val>
                                            <p:strVal val="#ppt_x"/>
                                          </p:val>
                                        </p:tav>
                                        <p:tav tm="100000">
                                          <p:val>
                                            <p:strVal val="#ppt_x"/>
                                          </p:val>
                                        </p:tav>
                                      </p:tavLst>
                                    </p:anim>
                                    <p:anim calcmode="lin" valueType="num">
                                      <p:cBhvr>
                                        <p:cTn id="33" dur="1000" fill="hold"/>
                                        <p:tgtEl>
                                          <p:spTgt spid="2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5" grpId="0"/>
      <p:bldP spid="17" grpId="0"/>
      <p:bldP spid="23" grpId="0"/>
      <p:bldP spid="2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p:cNvPicPr>
            <a:picLocks noChangeAspect="1"/>
          </p:cNvPicPr>
          <p:nvPr/>
        </p:nvPicPr>
        <p:blipFill rotWithShape="1">
          <a:blip r:embed="rId1" cstate="print">
            <a:extLst>
              <a:ext uri="{28A0092B-C50C-407E-A947-70E740481C1C}">
                <a14:useLocalDpi xmlns:a14="http://schemas.microsoft.com/office/drawing/2010/main" val="0"/>
              </a:ext>
            </a:extLst>
          </a:blip>
          <a:srcRect t="1666" b="3611"/>
          <a:stretch>
            <a:fillRect/>
          </a:stretch>
        </p:blipFill>
        <p:spPr>
          <a:xfrm>
            <a:off x="-84588" y="0"/>
            <a:ext cx="12276588" cy="6858000"/>
          </a:xfrm>
          <a:prstGeom prst="rect">
            <a:avLst/>
          </a:prstGeom>
        </p:spPr>
      </p:pic>
      <p:grpSp>
        <p:nvGrpSpPr>
          <p:cNvPr id="11" name="Group 7"/>
          <p:cNvGrpSpPr/>
          <p:nvPr/>
        </p:nvGrpSpPr>
        <p:grpSpPr bwMode="auto">
          <a:xfrm>
            <a:off x="2870751" y="2418910"/>
            <a:ext cx="1812365" cy="1485173"/>
            <a:chOff x="1139" y="1866"/>
            <a:chExt cx="995" cy="884"/>
          </a:xfrm>
        </p:grpSpPr>
        <p:pic>
          <p:nvPicPr>
            <p:cNvPr id="12" name="Picture 3" descr="C:\Users\Administrator\Desktop\9.png"/>
            <p:cNvPicPr>
              <a:picLocks noChangeAspect="1" noChangeArrowheads="1"/>
            </p:cNvPicPr>
            <p:nvPr/>
          </p:nvPicPr>
          <p:blipFill>
            <a:blip r:embed="rId2"/>
            <a:srcRect/>
            <a:stretch>
              <a:fillRect/>
            </a:stretch>
          </p:blipFill>
          <p:spPr bwMode="auto">
            <a:xfrm>
              <a:off x="1139" y="1866"/>
              <a:ext cx="995" cy="884"/>
            </a:xfrm>
            <a:prstGeom prst="rect">
              <a:avLst/>
            </a:prstGeom>
            <a:noFill/>
            <a:ln w="9525">
              <a:noFill/>
              <a:miter lim="800000"/>
              <a:headEnd/>
              <a:tailEnd/>
            </a:ln>
          </p:spPr>
        </p:pic>
        <p:sp>
          <p:nvSpPr>
            <p:cNvPr id="20" name="TextBox 16"/>
            <p:cNvSpPr txBox="1"/>
            <p:nvPr/>
          </p:nvSpPr>
          <p:spPr>
            <a:xfrm>
              <a:off x="1300" y="1866"/>
              <a:ext cx="608" cy="714"/>
            </a:xfrm>
            <a:prstGeom prst="rect">
              <a:avLst/>
            </a:prstGeom>
            <a:noFill/>
          </p:spPr>
          <p:txBody>
            <a:bodyPr wrap="none">
              <a:spAutoFit/>
            </a:bodyPr>
            <a:lstStyle/>
            <a:p>
              <a:pPr>
                <a:defRPr/>
              </a:pPr>
              <a:r>
                <a:rPr lang="zh-CN" altLang="en-US" sz="7200" dirty="0" smtClean="0">
                  <a:solidFill>
                    <a:schemeClr val="bg1"/>
                  </a:solidFill>
                  <a:latin typeface="方正舒体" panose="02010601030101010101" pitchFamily="2" charset="-122"/>
                  <a:ea typeface="方正舒体" panose="02010601030101010101" pitchFamily="2" charset="-122"/>
                </a:rPr>
                <a:t>贰</a:t>
              </a:r>
              <a:endParaRPr lang="zh-CN" altLang="en-US" sz="7200" dirty="0">
                <a:solidFill>
                  <a:schemeClr val="bg1"/>
                </a:solidFill>
                <a:latin typeface="方正舒体" panose="02010601030101010101" pitchFamily="2" charset="-122"/>
                <a:ea typeface="方正舒体" panose="02010601030101010101" pitchFamily="2" charset="-122"/>
              </a:endParaRPr>
            </a:p>
          </p:txBody>
        </p:sp>
      </p:grpSp>
      <p:grpSp>
        <p:nvGrpSpPr>
          <p:cNvPr id="21" name="组合 20"/>
          <p:cNvGrpSpPr/>
          <p:nvPr/>
        </p:nvGrpSpPr>
        <p:grpSpPr>
          <a:xfrm>
            <a:off x="-84588" y="3614601"/>
            <a:ext cx="6555855" cy="1703739"/>
            <a:chOff x="2094557" y="2175699"/>
            <a:chExt cx="6555855" cy="1703739"/>
          </a:xfrm>
        </p:grpSpPr>
        <p:pic>
          <p:nvPicPr>
            <p:cNvPr id="22" name="图片 2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94557" y="2175699"/>
              <a:ext cx="2328901" cy="1703739"/>
            </a:xfrm>
            <a:prstGeom prst="rect">
              <a:avLst/>
            </a:prstGeom>
          </p:spPr>
        </p:pic>
        <p:grpSp>
          <p:nvGrpSpPr>
            <p:cNvPr id="23" name="组合 22"/>
            <p:cNvGrpSpPr/>
            <p:nvPr/>
          </p:nvGrpSpPr>
          <p:grpSpPr>
            <a:xfrm>
              <a:off x="3931978" y="2465181"/>
              <a:ext cx="4718434" cy="1303338"/>
              <a:chOff x="1038507" y="3171109"/>
              <a:chExt cx="4718434" cy="1303338"/>
            </a:xfrm>
          </p:grpSpPr>
          <p:sp>
            <p:nvSpPr>
              <p:cNvPr id="24" name="TextBox 2"/>
              <p:cNvSpPr txBox="1">
                <a:spLocks noChangeArrowheads="1"/>
              </p:cNvSpPr>
              <p:nvPr/>
            </p:nvSpPr>
            <p:spPr bwMode="auto">
              <a:xfrm>
                <a:off x="1038507" y="3171109"/>
                <a:ext cx="4718434" cy="769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sz="4400" dirty="0">
                    <a:solidFill>
                      <a:schemeClr val="tx1">
                        <a:lumMod val="85000"/>
                        <a:lumOff val="15000"/>
                      </a:schemeClr>
                    </a:solidFill>
                    <a:latin typeface="楷体" panose="02010609060101010101" pitchFamily="49" charset="-122"/>
                    <a:ea typeface="楷体" panose="02010609060101010101" pitchFamily="49" charset="-122"/>
                  </a:rPr>
                  <a:t>单击此处添加标题</a:t>
                </a:r>
                <a:endParaRPr lang="zh-CN" altLang="en-US" sz="4400" dirty="0">
                  <a:solidFill>
                    <a:schemeClr val="tx1">
                      <a:lumMod val="85000"/>
                      <a:lumOff val="15000"/>
                    </a:schemeClr>
                  </a:solidFill>
                  <a:latin typeface="楷体" panose="02010609060101010101" pitchFamily="49" charset="-122"/>
                  <a:ea typeface="楷体" panose="02010609060101010101" pitchFamily="49" charset="-122"/>
                </a:endParaRPr>
              </a:p>
            </p:txBody>
          </p:sp>
          <p:sp>
            <p:nvSpPr>
              <p:cNvPr id="25" name="文本框 1"/>
              <p:cNvSpPr txBox="1">
                <a:spLocks noChangeArrowheads="1"/>
              </p:cNvSpPr>
              <p:nvPr/>
            </p:nvSpPr>
            <p:spPr bwMode="auto">
              <a:xfrm>
                <a:off x="1330607" y="3828334"/>
                <a:ext cx="4097337"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zh-CN" altLang="en-US" dirty="0">
                    <a:solidFill>
                      <a:schemeClr val="tx1">
                        <a:lumMod val="85000"/>
                        <a:lumOff val="15000"/>
                      </a:schemeClr>
                    </a:solidFill>
                    <a:latin typeface="楷体" panose="02010609060101010101" pitchFamily="49" charset="-122"/>
                    <a:ea typeface="楷体" panose="02010609060101010101" pitchFamily="49" charset="-122"/>
                  </a:rPr>
                  <a:t>单击此处编辑您要的内容，建议您在展示时采用微软雅黑字体</a:t>
                </a:r>
                <a:endParaRPr lang="zh-CN" altLang="en-US" dirty="0">
                  <a:solidFill>
                    <a:schemeClr val="tx1">
                      <a:lumMod val="85000"/>
                      <a:lumOff val="15000"/>
                    </a:schemeClr>
                  </a:solidFill>
                  <a:latin typeface="楷体" panose="02010609060101010101" pitchFamily="49" charset="-122"/>
                  <a:ea typeface="楷体" panose="02010609060101010101" pitchFamily="49" charset="-122"/>
                </a:endParaRPr>
              </a:p>
            </p:txBody>
          </p:sp>
        </p:grpSp>
      </p:grpSp>
    </p:spTree>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2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1280857" y="2129691"/>
            <a:ext cx="4852839" cy="3229144"/>
          </a:xfrm>
          <a:prstGeom prst="rect">
            <a:avLst/>
          </a:prstGeom>
        </p:spPr>
      </p:pic>
      <p:sp>
        <p:nvSpPr>
          <p:cNvPr id="3" name="矩形 2"/>
          <p:cNvSpPr/>
          <p:nvPr/>
        </p:nvSpPr>
        <p:spPr>
          <a:xfrm>
            <a:off x="6214752" y="2129691"/>
            <a:ext cx="4752685" cy="3229144"/>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4" name="文本框 5"/>
          <p:cNvSpPr txBox="1">
            <a:spLocks noChangeArrowheads="1"/>
          </p:cNvSpPr>
          <p:nvPr/>
        </p:nvSpPr>
        <p:spPr bwMode="auto">
          <a:xfrm>
            <a:off x="6472575" y="2453993"/>
            <a:ext cx="1281120" cy="4205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fontAlgn="base">
              <a:spcBef>
                <a:spcPct val="0"/>
              </a:spcBef>
              <a:spcAft>
                <a:spcPct val="0"/>
              </a:spcAft>
              <a:defRPr/>
            </a:pPr>
            <a:r>
              <a:rPr lang="zh-CN" altLang="en-US" sz="2135" b="1" dirty="0" smtClean="0">
                <a:solidFill>
                  <a:schemeClr val="bg1"/>
                </a:solidFill>
                <a:latin typeface="微软雅黑" panose="020B0503020204020204" pitchFamily="34" charset="-122"/>
                <a:ea typeface="微软雅黑" panose="020B0503020204020204" pitchFamily="34" charset="-122"/>
              </a:rPr>
              <a:t>添加标题</a:t>
            </a:r>
            <a:endParaRPr lang="zh-CN" altLang="en-US" sz="2135" b="1" dirty="0">
              <a:solidFill>
                <a:schemeClr val="bg1"/>
              </a:solidFill>
              <a:latin typeface="微软雅黑" panose="020B0503020204020204" pitchFamily="34" charset="-122"/>
              <a:ea typeface="微软雅黑" panose="020B0503020204020204" pitchFamily="34" charset="-122"/>
            </a:endParaRPr>
          </a:p>
        </p:txBody>
      </p:sp>
      <p:sp>
        <p:nvSpPr>
          <p:cNvPr id="7" name="矩形 5"/>
          <p:cNvSpPr>
            <a:spLocks noChangeArrowheads="1"/>
          </p:cNvSpPr>
          <p:nvPr/>
        </p:nvSpPr>
        <p:spPr bwMode="auto">
          <a:xfrm>
            <a:off x="6472575" y="3146518"/>
            <a:ext cx="4271625"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buFont typeface="Arial" panose="020B0604020202020204" pitchFamily="34" charset="0"/>
              <a:buNone/>
            </a:pPr>
            <a:r>
              <a:rPr lang="zh-CN" altLang="en-US" sz="1600" dirty="0">
                <a:solidFill>
                  <a:schemeClr val="bg1"/>
                </a:solidFill>
                <a:latin typeface="微软雅黑" panose="020B0503020204020204" pitchFamily="34" charset="-122"/>
                <a:ea typeface="微软雅黑" panose="020B0503020204020204" pitchFamily="34" charset="-122"/>
              </a:rPr>
              <a:t>单击此处编辑您要的内容，建议您在展示时采用微软雅黑字体，本模版所有图形线条及其相应素材均可自由编辑、改色、替换</a:t>
            </a:r>
            <a:r>
              <a:rPr lang="zh-CN" altLang="en-US" sz="1600" dirty="0" smtClean="0">
                <a:solidFill>
                  <a:schemeClr val="bg1"/>
                </a:solidFill>
                <a:latin typeface="微软雅黑" panose="020B0503020204020204" pitchFamily="34" charset="-122"/>
                <a:ea typeface="微软雅黑" panose="020B0503020204020204" pitchFamily="34" charset="-122"/>
              </a:rPr>
              <a:t>。</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
        <p:nvSpPr>
          <p:cNvPr id="8" name="矩形 5"/>
          <p:cNvSpPr>
            <a:spLocks noChangeArrowheads="1"/>
          </p:cNvSpPr>
          <p:nvPr/>
        </p:nvSpPr>
        <p:spPr bwMode="auto">
          <a:xfrm>
            <a:off x="6472574" y="4157144"/>
            <a:ext cx="4271625"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buFont typeface="Arial" panose="020B0604020202020204" pitchFamily="34" charset="0"/>
              <a:buNone/>
            </a:pPr>
            <a:r>
              <a:rPr lang="zh-CN" altLang="en-US" sz="1600" dirty="0">
                <a:solidFill>
                  <a:schemeClr val="bg1"/>
                </a:solidFill>
                <a:latin typeface="微软雅黑" panose="020B0503020204020204" pitchFamily="34" charset="-122"/>
                <a:ea typeface="微软雅黑" panose="020B0503020204020204" pitchFamily="34" charset="-122"/>
              </a:rPr>
              <a:t>单击此处编辑您要的内容，建议您在展示时采用微软雅黑字体，本模版所有图形线条及其相应素材均可自由编辑、改色、替换</a:t>
            </a:r>
            <a:r>
              <a:rPr lang="zh-CN" altLang="en-US" sz="1600" dirty="0" smtClean="0">
                <a:solidFill>
                  <a:schemeClr val="bg1"/>
                </a:solidFill>
                <a:latin typeface="微软雅黑" panose="020B0503020204020204" pitchFamily="34" charset="-122"/>
                <a:ea typeface="微软雅黑" panose="020B0503020204020204" pitchFamily="34" charset="-122"/>
              </a:rPr>
              <a:t>。</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组合 17"/>
          <p:cNvGrpSpPr/>
          <p:nvPr/>
        </p:nvGrpSpPr>
        <p:grpSpPr>
          <a:xfrm>
            <a:off x="281514" y="271643"/>
            <a:ext cx="3578499" cy="705570"/>
            <a:chOff x="193779" y="40265"/>
            <a:chExt cx="5750451" cy="1133812"/>
          </a:xfrm>
        </p:grpSpPr>
        <p:pic>
          <p:nvPicPr>
            <p:cNvPr id="19" name="Picture 9" descr="F:\ppt素材\图标\我收集的图标\字体\3.png"/>
            <p:cNvPicPr>
              <a:picLocks noChangeAspect="1" noChangeArrowheads="1"/>
            </p:cNvPicPr>
            <p:nvPr/>
          </p:nvPicPr>
          <p:blipFill>
            <a:blip r:embed="rId1">
              <a:duotone>
                <a:prstClr val="black"/>
                <a:schemeClr val="accent3">
                  <a:tint val="45000"/>
                  <a:satMod val="400000"/>
                </a:schemeClr>
              </a:duotone>
            </a:blip>
            <a:srcRect/>
            <a:stretch>
              <a:fillRect/>
            </a:stretch>
          </p:blipFill>
          <p:spPr bwMode="auto">
            <a:xfrm rot="5400000">
              <a:off x="2784536" y="-1985618"/>
              <a:ext cx="793656" cy="5525733"/>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6" descr="F:\超棒ppt模板\中国风\中国风物件\maobi.png"/>
            <p:cNvPicPr>
              <a:picLocks noChangeAspect="1" noChangeArrowheads="1"/>
            </p:cNvPicPr>
            <p:nvPr/>
          </p:nvPicPr>
          <p:blipFill>
            <a:blip r:embed="rId2" cstate="email">
              <a:duotone>
                <a:prstClr val="black"/>
                <a:schemeClr val="accent3">
                  <a:tint val="45000"/>
                  <a:satMod val="400000"/>
                </a:schemeClr>
              </a:duotone>
            </a:blip>
            <a:srcRect/>
            <a:stretch>
              <a:fillRect/>
            </a:stretch>
          </p:blipFill>
          <p:spPr bwMode="auto">
            <a:xfrm>
              <a:off x="193779" y="40265"/>
              <a:ext cx="985348" cy="985348"/>
            </a:xfrm>
            <a:prstGeom prst="rect">
              <a:avLst/>
            </a:prstGeom>
            <a:noFill/>
            <a:extLst>
              <a:ext uri="{909E8E84-426E-40DD-AFC4-6F175D3DCCD1}">
                <a14:hiddenFill xmlns:a14="http://schemas.microsoft.com/office/drawing/2010/main">
                  <a:solidFill>
                    <a:srgbClr val="FFFFFF"/>
                  </a:solidFill>
                </a14:hiddenFill>
              </a:ext>
            </a:extLst>
          </p:spPr>
        </p:pic>
        <p:sp>
          <p:nvSpPr>
            <p:cNvPr id="21" name="TextBox 2"/>
            <p:cNvSpPr txBox="1"/>
            <p:nvPr/>
          </p:nvSpPr>
          <p:spPr>
            <a:xfrm>
              <a:off x="1179129" y="623565"/>
              <a:ext cx="2674360" cy="482215"/>
            </a:xfrm>
            <a:prstGeom prst="rect">
              <a:avLst/>
            </a:prstGeom>
            <a:noFill/>
          </p:spPr>
          <p:txBody>
            <a:bodyPr wrap="square" rtlCol="0">
              <a:spAutoFit/>
            </a:bodyPr>
            <a:lstStyle/>
            <a:p>
              <a:r>
                <a:rPr lang="zh-CN" altLang="en-US" sz="1350" b="1" dirty="0">
                  <a:solidFill>
                    <a:schemeClr val="bg1"/>
                  </a:solidFill>
                  <a:latin typeface="楷体" panose="02010609060101010101" pitchFamily="49" charset="-122"/>
                  <a:ea typeface="楷体" panose="02010609060101010101" pitchFamily="49" charset="-122"/>
                </a:rPr>
                <a:t>单击添加标题</a:t>
              </a:r>
              <a:endParaRPr lang="zh-CN" altLang="en-US" b="1" dirty="0">
                <a:solidFill>
                  <a:schemeClr val="bg1"/>
                </a:solidFill>
                <a:latin typeface="楷体" panose="02010609060101010101" pitchFamily="49" charset="-122"/>
                <a:ea typeface="楷体" panose="02010609060101010101" pitchFamily="49" charset="-122"/>
              </a:endParaRPr>
            </a:p>
          </p:txBody>
        </p:sp>
      </p:grpSp>
      <p:sp>
        <p:nvSpPr>
          <p:cNvPr id="11" name="Freeform 5@|5FFC:2381804|FBC:16777215|LFC:16777215|LBC:16777215"/>
          <p:cNvSpPr>
            <a:spLocks noEditPoints="1"/>
          </p:cNvSpPr>
          <p:nvPr/>
        </p:nvSpPr>
        <p:spPr bwMode="auto">
          <a:xfrm>
            <a:off x="9428102" y="1902857"/>
            <a:ext cx="1087967" cy="2152651"/>
          </a:xfrm>
          <a:custGeom>
            <a:avLst/>
            <a:gdLst>
              <a:gd name="T0" fmla="*/ 201 w 235"/>
              <a:gd name="T1" fmla="*/ 434 h 468"/>
              <a:gd name="T2" fmla="*/ 34 w 235"/>
              <a:gd name="T3" fmla="*/ 434 h 468"/>
              <a:gd name="T4" fmla="*/ 21 w 235"/>
              <a:gd name="T5" fmla="*/ 282 h 468"/>
              <a:gd name="T6" fmla="*/ 66 w 235"/>
              <a:gd name="T7" fmla="*/ 204 h 468"/>
              <a:gd name="T8" fmla="*/ 6 w 235"/>
              <a:gd name="T9" fmla="*/ 108 h 468"/>
              <a:gd name="T10" fmla="*/ 229 w 235"/>
              <a:gd name="T11" fmla="*/ 0 h 468"/>
              <a:gd name="T12" fmla="*/ 167 w 235"/>
              <a:gd name="T13" fmla="*/ 203 h 468"/>
              <a:gd name="T14" fmla="*/ 155 w 235"/>
              <a:gd name="T15" fmla="*/ 238 h 468"/>
              <a:gd name="T16" fmla="*/ 235 w 235"/>
              <a:gd name="T17" fmla="*/ 350 h 468"/>
              <a:gd name="T18" fmla="*/ 146 w 235"/>
              <a:gd name="T19" fmla="*/ 7 h 468"/>
              <a:gd name="T20" fmla="*/ 88 w 235"/>
              <a:gd name="T21" fmla="*/ 193 h 468"/>
              <a:gd name="T22" fmla="*/ 156 w 235"/>
              <a:gd name="T23" fmla="*/ 205 h 468"/>
              <a:gd name="T24" fmla="*/ 85 w 235"/>
              <a:gd name="T25" fmla="*/ 206 h 468"/>
              <a:gd name="T26" fmla="*/ 90 w 235"/>
              <a:gd name="T27" fmla="*/ 235 h 468"/>
              <a:gd name="T28" fmla="*/ 142 w 235"/>
              <a:gd name="T29" fmla="*/ 235 h 468"/>
              <a:gd name="T30" fmla="*/ 221 w 235"/>
              <a:gd name="T31" fmla="*/ 352 h 468"/>
              <a:gd name="T32" fmla="*/ 213 w 235"/>
              <a:gd name="T33" fmla="*/ 311 h 468"/>
              <a:gd name="T34" fmla="*/ 190 w 235"/>
              <a:gd name="T35" fmla="*/ 277 h 468"/>
              <a:gd name="T36" fmla="*/ 156 w 235"/>
              <a:gd name="T37" fmla="*/ 255 h 468"/>
              <a:gd name="T38" fmla="*/ 116 w 235"/>
              <a:gd name="T39" fmla="*/ 247 h 468"/>
              <a:gd name="T40" fmla="*/ 76 w 235"/>
              <a:gd name="T41" fmla="*/ 255 h 468"/>
              <a:gd name="T42" fmla="*/ 42 w 235"/>
              <a:gd name="T43" fmla="*/ 277 h 468"/>
              <a:gd name="T44" fmla="*/ 19 w 235"/>
              <a:gd name="T45" fmla="*/ 311 h 468"/>
              <a:gd name="T46" fmla="*/ 11 w 235"/>
              <a:gd name="T47" fmla="*/ 352 h 468"/>
              <a:gd name="T48" fmla="*/ 19 w 235"/>
              <a:gd name="T49" fmla="*/ 392 h 468"/>
              <a:gd name="T50" fmla="*/ 42 w 235"/>
              <a:gd name="T51" fmla="*/ 426 h 468"/>
              <a:gd name="T52" fmla="*/ 76 w 235"/>
              <a:gd name="T53" fmla="*/ 449 h 468"/>
              <a:gd name="T54" fmla="*/ 116 w 235"/>
              <a:gd name="T55" fmla="*/ 456 h 468"/>
              <a:gd name="T56" fmla="*/ 156 w 235"/>
              <a:gd name="T57" fmla="*/ 449 h 468"/>
              <a:gd name="T58" fmla="*/ 190 w 235"/>
              <a:gd name="T59" fmla="*/ 426 h 468"/>
              <a:gd name="T60" fmla="*/ 213 w 235"/>
              <a:gd name="T61" fmla="*/ 392 h 468"/>
              <a:gd name="T62" fmla="*/ 221 w 235"/>
              <a:gd name="T63" fmla="*/ 352 h 4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35" h="468">
                <a:moveTo>
                  <a:pt x="235" y="350"/>
                </a:moveTo>
                <a:cubicBezTo>
                  <a:pt x="235" y="383"/>
                  <a:pt x="224" y="411"/>
                  <a:pt x="201" y="434"/>
                </a:cubicBezTo>
                <a:cubicBezTo>
                  <a:pt x="178" y="457"/>
                  <a:pt x="150" y="468"/>
                  <a:pt x="117" y="468"/>
                </a:cubicBezTo>
                <a:cubicBezTo>
                  <a:pt x="85" y="468"/>
                  <a:pt x="57" y="457"/>
                  <a:pt x="34" y="434"/>
                </a:cubicBezTo>
                <a:cubicBezTo>
                  <a:pt x="11" y="411"/>
                  <a:pt x="0" y="383"/>
                  <a:pt x="0" y="350"/>
                </a:cubicBezTo>
                <a:cubicBezTo>
                  <a:pt x="0" y="325"/>
                  <a:pt x="7" y="302"/>
                  <a:pt x="21" y="282"/>
                </a:cubicBezTo>
                <a:cubicBezTo>
                  <a:pt x="36" y="262"/>
                  <a:pt x="55" y="247"/>
                  <a:pt x="78" y="239"/>
                </a:cubicBezTo>
                <a:cubicBezTo>
                  <a:pt x="69" y="230"/>
                  <a:pt x="65" y="218"/>
                  <a:pt x="66" y="204"/>
                </a:cubicBezTo>
                <a:cubicBezTo>
                  <a:pt x="47" y="199"/>
                  <a:pt x="32" y="189"/>
                  <a:pt x="22" y="172"/>
                </a:cubicBezTo>
                <a:cubicBezTo>
                  <a:pt x="11" y="155"/>
                  <a:pt x="6" y="134"/>
                  <a:pt x="6" y="108"/>
                </a:cubicBezTo>
                <a:cubicBezTo>
                  <a:pt x="6" y="0"/>
                  <a:pt x="6" y="0"/>
                  <a:pt x="6" y="0"/>
                </a:cubicBezTo>
                <a:cubicBezTo>
                  <a:pt x="229" y="0"/>
                  <a:pt x="229" y="0"/>
                  <a:pt x="229" y="0"/>
                </a:cubicBezTo>
                <a:cubicBezTo>
                  <a:pt x="229" y="108"/>
                  <a:pt x="229" y="108"/>
                  <a:pt x="229" y="108"/>
                </a:cubicBezTo>
                <a:cubicBezTo>
                  <a:pt x="229" y="164"/>
                  <a:pt x="208" y="195"/>
                  <a:pt x="167" y="203"/>
                </a:cubicBezTo>
                <a:cubicBezTo>
                  <a:pt x="167" y="204"/>
                  <a:pt x="167" y="204"/>
                  <a:pt x="167" y="204"/>
                </a:cubicBezTo>
                <a:cubicBezTo>
                  <a:pt x="166" y="218"/>
                  <a:pt x="162" y="230"/>
                  <a:pt x="155" y="238"/>
                </a:cubicBezTo>
                <a:cubicBezTo>
                  <a:pt x="178" y="246"/>
                  <a:pt x="198" y="260"/>
                  <a:pt x="212" y="280"/>
                </a:cubicBezTo>
                <a:cubicBezTo>
                  <a:pt x="228" y="301"/>
                  <a:pt x="235" y="325"/>
                  <a:pt x="235" y="350"/>
                </a:cubicBezTo>
                <a:close/>
                <a:moveTo>
                  <a:pt x="146" y="193"/>
                </a:moveTo>
                <a:cubicBezTo>
                  <a:pt x="146" y="7"/>
                  <a:pt x="146" y="7"/>
                  <a:pt x="146" y="7"/>
                </a:cubicBezTo>
                <a:cubicBezTo>
                  <a:pt x="88" y="7"/>
                  <a:pt x="88" y="7"/>
                  <a:pt x="88" y="7"/>
                </a:cubicBezTo>
                <a:cubicBezTo>
                  <a:pt x="88" y="193"/>
                  <a:pt x="88" y="193"/>
                  <a:pt x="88" y="193"/>
                </a:cubicBezTo>
                <a:lnTo>
                  <a:pt x="146" y="193"/>
                </a:lnTo>
                <a:close/>
                <a:moveTo>
                  <a:pt x="156" y="205"/>
                </a:moveTo>
                <a:cubicBezTo>
                  <a:pt x="150" y="206"/>
                  <a:pt x="144" y="206"/>
                  <a:pt x="138" y="206"/>
                </a:cubicBezTo>
                <a:cubicBezTo>
                  <a:pt x="85" y="206"/>
                  <a:pt x="85" y="206"/>
                  <a:pt x="85" y="206"/>
                </a:cubicBezTo>
                <a:cubicBezTo>
                  <a:pt x="83" y="206"/>
                  <a:pt x="80" y="206"/>
                  <a:pt x="77" y="206"/>
                </a:cubicBezTo>
                <a:cubicBezTo>
                  <a:pt x="78" y="219"/>
                  <a:pt x="82" y="229"/>
                  <a:pt x="90" y="235"/>
                </a:cubicBezTo>
                <a:cubicBezTo>
                  <a:pt x="99" y="233"/>
                  <a:pt x="108" y="232"/>
                  <a:pt x="117" y="232"/>
                </a:cubicBezTo>
                <a:cubicBezTo>
                  <a:pt x="126" y="232"/>
                  <a:pt x="134" y="233"/>
                  <a:pt x="142" y="235"/>
                </a:cubicBezTo>
                <a:cubicBezTo>
                  <a:pt x="150" y="228"/>
                  <a:pt x="155" y="218"/>
                  <a:pt x="156" y="205"/>
                </a:cubicBezTo>
                <a:close/>
                <a:moveTo>
                  <a:pt x="221" y="352"/>
                </a:moveTo>
                <a:cubicBezTo>
                  <a:pt x="196" y="336"/>
                  <a:pt x="196" y="336"/>
                  <a:pt x="196" y="336"/>
                </a:cubicBezTo>
                <a:cubicBezTo>
                  <a:pt x="213" y="311"/>
                  <a:pt x="213" y="311"/>
                  <a:pt x="213" y="311"/>
                </a:cubicBezTo>
                <a:cubicBezTo>
                  <a:pt x="184" y="307"/>
                  <a:pt x="184" y="307"/>
                  <a:pt x="184" y="307"/>
                </a:cubicBezTo>
                <a:cubicBezTo>
                  <a:pt x="190" y="277"/>
                  <a:pt x="190" y="277"/>
                  <a:pt x="190" y="277"/>
                </a:cubicBezTo>
                <a:cubicBezTo>
                  <a:pt x="161" y="284"/>
                  <a:pt x="161" y="284"/>
                  <a:pt x="161" y="284"/>
                </a:cubicBezTo>
                <a:cubicBezTo>
                  <a:pt x="156" y="255"/>
                  <a:pt x="156" y="255"/>
                  <a:pt x="156" y="255"/>
                </a:cubicBezTo>
                <a:cubicBezTo>
                  <a:pt x="132" y="272"/>
                  <a:pt x="132" y="272"/>
                  <a:pt x="132" y="272"/>
                </a:cubicBezTo>
                <a:cubicBezTo>
                  <a:pt x="116" y="247"/>
                  <a:pt x="116" y="247"/>
                  <a:pt x="116" y="247"/>
                </a:cubicBezTo>
                <a:cubicBezTo>
                  <a:pt x="100" y="273"/>
                  <a:pt x="100" y="273"/>
                  <a:pt x="100" y="273"/>
                </a:cubicBezTo>
                <a:cubicBezTo>
                  <a:pt x="76" y="255"/>
                  <a:pt x="76" y="255"/>
                  <a:pt x="76" y="255"/>
                </a:cubicBezTo>
                <a:cubicBezTo>
                  <a:pt x="72" y="285"/>
                  <a:pt x="72" y="285"/>
                  <a:pt x="72" y="285"/>
                </a:cubicBezTo>
                <a:cubicBezTo>
                  <a:pt x="42" y="277"/>
                  <a:pt x="42" y="277"/>
                  <a:pt x="42" y="277"/>
                </a:cubicBezTo>
                <a:cubicBezTo>
                  <a:pt x="50" y="307"/>
                  <a:pt x="50" y="307"/>
                  <a:pt x="50" y="307"/>
                </a:cubicBezTo>
                <a:cubicBezTo>
                  <a:pt x="19" y="311"/>
                  <a:pt x="19" y="311"/>
                  <a:pt x="19" y="311"/>
                </a:cubicBezTo>
                <a:cubicBezTo>
                  <a:pt x="38" y="336"/>
                  <a:pt x="38" y="336"/>
                  <a:pt x="38" y="336"/>
                </a:cubicBezTo>
                <a:cubicBezTo>
                  <a:pt x="11" y="352"/>
                  <a:pt x="11" y="352"/>
                  <a:pt x="11" y="352"/>
                </a:cubicBezTo>
                <a:cubicBezTo>
                  <a:pt x="38" y="367"/>
                  <a:pt x="38" y="367"/>
                  <a:pt x="38" y="367"/>
                </a:cubicBezTo>
                <a:cubicBezTo>
                  <a:pt x="19" y="392"/>
                  <a:pt x="19" y="392"/>
                  <a:pt x="19" y="392"/>
                </a:cubicBezTo>
                <a:cubicBezTo>
                  <a:pt x="50" y="396"/>
                  <a:pt x="50" y="396"/>
                  <a:pt x="50" y="396"/>
                </a:cubicBezTo>
                <a:cubicBezTo>
                  <a:pt x="42" y="426"/>
                  <a:pt x="42" y="426"/>
                  <a:pt x="42" y="426"/>
                </a:cubicBezTo>
                <a:cubicBezTo>
                  <a:pt x="72" y="418"/>
                  <a:pt x="72" y="418"/>
                  <a:pt x="72" y="418"/>
                </a:cubicBezTo>
                <a:cubicBezTo>
                  <a:pt x="76" y="449"/>
                  <a:pt x="76" y="449"/>
                  <a:pt x="76" y="449"/>
                </a:cubicBezTo>
                <a:cubicBezTo>
                  <a:pt x="100" y="430"/>
                  <a:pt x="100" y="430"/>
                  <a:pt x="100" y="430"/>
                </a:cubicBezTo>
                <a:cubicBezTo>
                  <a:pt x="116" y="456"/>
                  <a:pt x="116" y="456"/>
                  <a:pt x="116" y="456"/>
                </a:cubicBezTo>
                <a:cubicBezTo>
                  <a:pt x="132" y="431"/>
                  <a:pt x="132" y="431"/>
                  <a:pt x="132" y="431"/>
                </a:cubicBezTo>
                <a:cubicBezTo>
                  <a:pt x="156" y="449"/>
                  <a:pt x="156" y="449"/>
                  <a:pt x="156" y="449"/>
                </a:cubicBezTo>
                <a:cubicBezTo>
                  <a:pt x="161" y="419"/>
                  <a:pt x="161" y="419"/>
                  <a:pt x="161" y="419"/>
                </a:cubicBezTo>
                <a:cubicBezTo>
                  <a:pt x="190" y="426"/>
                  <a:pt x="190" y="426"/>
                  <a:pt x="190" y="426"/>
                </a:cubicBezTo>
                <a:cubicBezTo>
                  <a:pt x="183" y="397"/>
                  <a:pt x="183" y="397"/>
                  <a:pt x="183" y="397"/>
                </a:cubicBezTo>
                <a:cubicBezTo>
                  <a:pt x="213" y="392"/>
                  <a:pt x="213" y="392"/>
                  <a:pt x="213" y="392"/>
                </a:cubicBezTo>
                <a:cubicBezTo>
                  <a:pt x="196" y="368"/>
                  <a:pt x="196" y="368"/>
                  <a:pt x="196" y="368"/>
                </a:cubicBezTo>
                <a:lnTo>
                  <a:pt x="221" y="352"/>
                </a:lnTo>
                <a:close/>
              </a:path>
            </a:pathLst>
          </a:custGeom>
          <a:solidFill>
            <a:srgbClr val="4B484E"/>
          </a:solidFill>
          <a:ln>
            <a:noFill/>
          </a:ln>
        </p:spPr>
        <p:txBody>
          <a:bodyPr vert="horz" wrap="square" lIns="121920" tIns="60960" rIns="121920" bIns="60960" numCol="1" anchor="t" anchorCtr="0" compatLnSpc="1"/>
          <a:lstStyle/>
          <a:p>
            <a:endParaRPr 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17" name="Freeform 112@|5FFC:0|FBC:0|LFC:0|LBC:16777215"/>
          <p:cNvSpPr/>
          <p:nvPr/>
        </p:nvSpPr>
        <p:spPr bwMode="auto">
          <a:xfrm>
            <a:off x="10076087" y="3266109"/>
            <a:ext cx="141304" cy="134239"/>
          </a:xfrm>
          <a:custGeom>
            <a:avLst/>
            <a:gdLst>
              <a:gd name="T0" fmla="*/ 19 w 25"/>
              <a:gd name="T1" fmla="*/ 24 h 24"/>
              <a:gd name="T2" fmla="*/ 21 w 25"/>
              <a:gd name="T3" fmla="*/ 22 h 24"/>
              <a:gd name="T4" fmla="*/ 19 w 25"/>
              <a:gd name="T5" fmla="*/ 4 h 24"/>
              <a:gd name="T6" fmla="*/ 0 w 25"/>
              <a:gd name="T7" fmla="*/ 7 h 24"/>
              <a:gd name="T8" fmla="*/ 0 w 25"/>
              <a:gd name="T9" fmla="*/ 8 h 24"/>
              <a:gd name="T10" fmla="*/ 19 w 25"/>
              <a:gd name="T11" fmla="*/ 24 h 24"/>
            </a:gdLst>
            <a:ahLst/>
            <a:cxnLst>
              <a:cxn ang="0">
                <a:pos x="T0" y="T1"/>
              </a:cxn>
              <a:cxn ang="0">
                <a:pos x="T2" y="T3"/>
              </a:cxn>
              <a:cxn ang="0">
                <a:pos x="T4" y="T5"/>
              </a:cxn>
              <a:cxn ang="0">
                <a:pos x="T6" y="T7"/>
              </a:cxn>
              <a:cxn ang="0">
                <a:pos x="T8" y="T9"/>
              </a:cxn>
              <a:cxn ang="0">
                <a:pos x="T10" y="T11"/>
              </a:cxn>
            </a:cxnLst>
            <a:rect l="0" t="0" r="r" b="b"/>
            <a:pathLst>
              <a:path w="25" h="24">
                <a:moveTo>
                  <a:pt x="19" y="24"/>
                </a:moveTo>
                <a:cubicBezTo>
                  <a:pt x="20" y="23"/>
                  <a:pt x="20" y="23"/>
                  <a:pt x="21" y="22"/>
                </a:cubicBezTo>
                <a:cubicBezTo>
                  <a:pt x="25" y="17"/>
                  <a:pt x="24" y="8"/>
                  <a:pt x="19" y="4"/>
                </a:cubicBezTo>
                <a:cubicBezTo>
                  <a:pt x="13" y="0"/>
                  <a:pt x="5" y="1"/>
                  <a:pt x="0" y="7"/>
                </a:cubicBezTo>
                <a:cubicBezTo>
                  <a:pt x="0" y="7"/>
                  <a:pt x="0" y="7"/>
                  <a:pt x="0" y="8"/>
                </a:cubicBezTo>
                <a:cubicBezTo>
                  <a:pt x="8" y="11"/>
                  <a:pt x="15" y="17"/>
                  <a:pt x="19" y="24"/>
                </a:cubicBezTo>
                <a:close/>
              </a:path>
            </a:pathLst>
          </a:custGeom>
          <a:solidFill>
            <a:srgbClr val="4B484E"/>
          </a:solidFill>
          <a:ln>
            <a:noFill/>
          </a:ln>
        </p:spPr>
        <p:txBody>
          <a:bodyPr vert="horz" wrap="square" lIns="91440" tIns="45720" rIns="91440" bIns="45720" numCol="1" anchor="t" anchorCtr="0" compatLnSpc="1"/>
          <a:lstStyle/>
          <a:p>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22" name="Freeform 113@|5FFC:0|FBC:0|LFC:0|LBC:16777215"/>
          <p:cNvSpPr>
            <a:spLocks noEditPoints="1"/>
          </p:cNvSpPr>
          <p:nvPr/>
        </p:nvSpPr>
        <p:spPr bwMode="auto">
          <a:xfrm>
            <a:off x="9793484" y="3315567"/>
            <a:ext cx="407427" cy="447462"/>
          </a:xfrm>
          <a:custGeom>
            <a:avLst/>
            <a:gdLst>
              <a:gd name="T0" fmla="*/ 43 w 73"/>
              <a:gd name="T1" fmla="*/ 0 h 80"/>
              <a:gd name="T2" fmla="*/ 42 w 73"/>
              <a:gd name="T3" fmla="*/ 0 h 80"/>
              <a:gd name="T4" fmla="*/ 42 w 73"/>
              <a:gd name="T5" fmla="*/ 0 h 80"/>
              <a:gd name="T6" fmla="*/ 41 w 73"/>
              <a:gd name="T7" fmla="*/ 0 h 80"/>
              <a:gd name="T8" fmla="*/ 41 w 73"/>
              <a:gd name="T9" fmla="*/ 0 h 80"/>
              <a:gd name="T10" fmla="*/ 40 w 73"/>
              <a:gd name="T11" fmla="*/ 0 h 80"/>
              <a:gd name="T12" fmla="*/ 40 w 73"/>
              <a:gd name="T13" fmla="*/ 0 h 80"/>
              <a:gd name="T14" fmla="*/ 39 w 73"/>
              <a:gd name="T15" fmla="*/ 0 h 80"/>
              <a:gd name="T16" fmla="*/ 39 w 73"/>
              <a:gd name="T17" fmla="*/ 0 h 80"/>
              <a:gd name="T18" fmla="*/ 38 w 73"/>
              <a:gd name="T19" fmla="*/ 0 h 80"/>
              <a:gd name="T20" fmla="*/ 38 w 73"/>
              <a:gd name="T21" fmla="*/ 0 h 80"/>
              <a:gd name="T22" fmla="*/ 37 w 73"/>
              <a:gd name="T23" fmla="*/ 0 h 80"/>
              <a:gd name="T24" fmla="*/ 36 w 73"/>
              <a:gd name="T25" fmla="*/ 0 h 80"/>
              <a:gd name="T26" fmla="*/ 35 w 73"/>
              <a:gd name="T27" fmla="*/ 0 h 80"/>
              <a:gd name="T28" fmla="*/ 34 w 73"/>
              <a:gd name="T29" fmla="*/ 0 h 80"/>
              <a:gd name="T30" fmla="*/ 33 w 73"/>
              <a:gd name="T31" fmla="*/ 0 h 80"/>
              <a:gd name="T32" fmla="*/ 32 w 73"/>
              <a:gd name="T33" fmla="*/ 0 h 80"/>
              <a:gd name="T34" fmla="*/ 32 w 73"/>
              <a:gd name="T35" fmla="*/ 0 h 80"/>
              <a:gd name="T36" fmla="*/ 32 w 73"/>
              <a:gd name="T37" fmla="*/ 0 h 80"/>
              <a:gd name="T38" fmla="*/ 32 w 73"/>
              <a:gd name="T39" fmla="*/ 0 h 80"/>
              <a:gd name="T40" fmla="*/ 31 w 73"/>
              <a:gd name="T41" fmla="*/ 0 h 80"/>
              <a:gd name="T42" fmla="*/ 31 w 73"/>
              <a:gd name="T43" fmla="*/ 0 h 80"/>
              <a:gd name="T44" fmla="*/ 30 w 73"/>
              <a:gd name="T45" fmla="*/ 0 h 80"/>
              <a:gd name="T46" fmla="*/ 0 w 73"/>
              <a:gd name="T47" fmla="*/ 37 h 80"/>
              <a:gd name="T48" fmla="*/ 12 w 73"/>
              <a:gd name="T49" fmla="*/ 64 h 80"/>
              <a:gd name="T50" fmla="*/ 7 w 73"/>
              <a:gd name="T51" fmla="*/ 69 h 80"/>
              <a:gd name="T52" fmla="*/ 7 w 73"/>
              <a:gd name="T53" fmla="*/ 77 h 80"/>
              <a:gd name="T54" fmla="*/ 14 w 73"/>
              <a:gd name="T55" fmla="*/ 77 h 80"/>
              <a:gd name="T56" fmla="*/ 21 w 73"/>
              <a:gd name="T57" fmla="*/ 70 h 80"/>
              <a:gd name="T58" fmla="*/ 36 w 73"/>
              <a:gd name="T59" fmla="*/ 73 h 80"/>
              <a:gd name="T60" fmla="*/ 52 w 73"/>
              <a:gd name="T61" fmla="*/ 70 h 80"/>
              <a:gd name="T62" fmla="*/ 58 w 73"/>
              <a:gd name="T63" fmla="*/ 77 h 80"/>
              <a:gd name="T64" fmla="*/ 66 w 73"/>
              <a:gd name="T65" fmla="*/ 77 h 80"/>
              <a:gd name="T66" fmla="*/ 66 w 73"/>
              <a:gd name="T67" fmla="*/ 69 h 80"/>
              <a:gd name="T68" fmla="*/ 61 w 73"/>
              <a:gd name="T69" fmla="*/ 64 h 80"/>
              <a:gd name="T70" fmla="*/ 73 w 73"/>
              <a:gd name="T71" fmla="*/ 37 h 80"/>
              <a:gd name="T72" fmla="*/ 43 w 73"/>
              <a:gd name="T73" fmla="*/ 0 h 80"/>
              <a:gd name="T74" fmla="*/ 36 w 73"/>
              <a:gd name="T75" fmla="*/ 65 h 80"/>
              <a:gd name="T76" fmla="*/ 8 w 73"/>
              <a:gd name="T77" fmla="*/ 37 h 80"/>
              <a:gd name="T78" fmla="*/ 36 w 73"/>
              <a:gd name="T79" fmla="*/ 8 h 80"/>
              <a:gd name="T80" fmla="*/ 64 w 73"/>
              <a:gd name="T81" fmla="*/ 37 h 80"/>
              <a:gd name="T82" fmla="*/ 36 w 73"/>
              <a:gd name="T83" fmla="*/ 65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73" h="80">
                <a:moveTo>
                  <a:pt x="43" y="0"/>
                </a:moveTo>
                <a:cubicBezTo>
                  <a:pt x="42" y="0"/>
                  <a:pt x="42" y="0"/>
                  <a:pt x="42" y="0"/>
                </a:cubicBezTo>
                <a:cubicBezTo>
                  <a:pt x="42" y="0"/>
                  <a:pt x="42" y="0"/>
                  <a:pt x="42" y="0"/>
                </a:cubicBezTo>
                <a:cubicBezTo>
                  <a:pt x="42" y="0"/>
                  <a:pt x="41" y="0"/>
                  <a:pt x="41" y="0"/>
                </a:cubicBezTo>
                <a:cubicBezTo>
                  <a:pt x="41" y="0"/>
                  <a:pt x="41" y="0"/>
                  <a:pt x="41" y="0"/>
                </a:cubicBezTo>
                <a:cubicBezTo>
                  <a:pt x="41" y="0"/>
                  <a:pt x="40" y="0"/>
                  <a:pt x="40" y="0"/>
                </a:cubicBezTo>
                <a:cubicBezTo>
                  <a:pt x="40" y="0"/>
                  <a:pt x="40" y="0"/>
                  <a:pt x="40" y="0"/>
                </a:cubicBezTo>
                <a:cubicBezTo>
                  <a:pt x="40" y="0"/>
                  <a:pt x="39" y="0"/>
                  <a:pt x="39" y="0"/>
                </a:cubicBezTo>
                <a:cubicBezTo>
                  <a:pt x="39" y="0"/>
                  <a:pt x="39" y="0"/>
                  <a:pt x="39" y="0"/>
                </a:cubicBezTo>
                <a:cubicBezTo>
                  <a:pt x="39" y="0"/>
                  <a:pt x="38" y="0"/>
                  <a:pt x="38" y="0"/>
                </a:cubicBezTo>
                <a:cubicBezTo>
                  <a:pt x="38" y="0"/>
                  <a:pt x="38" y="0"/>
                  <a:pt x="38" y="0"/>
                </a:cubicBezTo>
                <a:cubicBezTo>
                  <a:pt x="38" y="0"/>
                  <a:pt x="38" y="0"/>
                  <a:pt x="37" y="0"/>
                </a:cubicBezTo>
                <a:cubicBezTo>
                  <a:pt x="37" y="0"/>
                  <a:pt x="37" y="0"/>
                  <a:pt x="36" y="0"/>
                </a:cubicBezTo>
                <a:cubicBezTo>
                  <a:pt x="36" y="0"/>
                  <a:pt x="36" y="0"/>
                  <a:pt x="35" y="0"/>
                </a:cubicBezTo>
                <a:cubicBezTo>
                  <a:pt x="35" y="0"/>
                  <a:pt x="35" y="0"/>
                  <a:pt x="34" y="0"/>
                </a:cubicBezTo>
                <a:cubicBezTo>
                  <a:pt x="34" y="0"/>
                  <a:pt x="34" y="0"/>
                  <a:pt x="33" y="0"/>
                </a:cubicBezTo>
                <a:cubicBezTo>
                  <a:pt x="33" y="0"/>
                  <a:pt x="33" y="0"/>
                  <a:pt x="32" y="0"/>
                </a:cubicBezTo>
                <a:cubicBezTo>
                  <a:pt x="32" y="0"/>
                  <a:pt x="32" y="0"/>
                  <a:pt x="32" y="0"/>
                </a:cubicBezTo>
                <a:cubicBezTo>
                  <a:pt x="32" y="0"/>
                  <a:pt x="32" y="0"/>
                  <a:pt x="32" y="0"/>
                </a:cubicBezTo>
                <a:cubicBezTo>
                  <a:pt x="32" y="0"/>
                  <a:pt x="32" y="0"/>
                  <a:pt x="32" y="0"/>
                </a:cubicBezTo>
                <a:cubicBezTo>
                  <a:pt x="31" y="0"/>
                  <a:pt x="31" y="0"/>
                  <a:pt x="31" y="0"/>
                </a:cubicBezTo>
                <a:cubicBezTo>
                  <a:pt x="31" y="0"/>
                  <a:pt x="31" y="0"/>
                  <a:pt x="31" y="0"/>
                </a:cubicBezTo>
                <a:cubicBezTo>
                  <a:pt x="30" y="0"/>
                  <a:pt x="30" y="0"/>
                  <a:pt x="30" y="0"/>
                </a:cubicBezTo>
                <a:cubicBezTo>
                  <a:pt x="13" y="4"/>
                  <a:pt x="0" y="19"/>
                  <a:pt x="0" y="37"/>
                </a:cubicBezTo>
                <a:cubicBezTo>
                  <a:pt x="0" y="47"/>
                  <a:pt x="4" y="57"/>
                  <a:pt x="12" y="64"/>
                </a:cubicBezTo>
                <a:cubicBezTo>
                  <a:pt x="7" y="69"/>
                  <a:pt x="7" y="69"/>
                  <a:pt x="7" y="69"/>
                </a:cubicBezTo>
                <a:cubicBezTo>
                  <a:pt x="4" y="71"/>
                  <a:pt x="5" y="77"/>
                  <a:pt x="7" y="77"/>
                </a:cubicBezTo>
                <a:cubicBezTo>
                  <a:pt x="9" y="79"/>
                  <a:pt x="12" y="79"/>
                  <a:pt x="14" y="77"/>
                </a:cubicBezTo>
                <a:cubicBezTo>
                  <a:pt x="16" y="75"/>
                  <a:pt x="20" y="72"/>
                  <a:pt x="21" y="70"/>
                </a:cubicBezTo>
                <a:cubicBezTo>
                  <a:pt x="25" y="72"/>
                  <a:pt x="31" y="73"/>
                  <a:pt x="36" y="73"/>
                </a:cubicBezTo>
                <a:cubicBezTo>
                  <a:pt x="42" y="73"/>
                  <a:pt x="47" y="72"/>
                  <a:pt x="52" y="70"/>
                </a:cubicBezTo>
                <a:cubicBezTo>
                  <a:pt x="53" y="72"/>
                  <a:pt x="57" y="75"/>
                  <a:pt x="58" y="77"/>
                </a:cubicBezTo>
                <a:cubicBezTo>
                  <a:pt x="62" y="80"/>
                  <a:pt x="65" y="77"/>
                  <a:pt x="66" y="77"/>
                </a:cubicBezTo>
                <a:cubicBezTo>
                  <a:pt x="68" y="74"/>
                  <a:pt x="68" y="71"/>
                  <a:pt x="66" y="69"/>
                </a:cubicBezTo>
                <a:cubicBezTo>
                  <a:pt x="61" y="64"/>
                  <a:pt x="61" y="64"/>
                  <a:pt x="61" y="64"/>
                </a:cubicBezTo>
                <a:cubicBezTo>
                  <a:pt x="68" y="57"/>
                  <a:pt x="73" y="47"/>
                  <a:pt x="73" y="37"/>
                </a:cubicBezTo>
                <a:cubicBezTo>
                  <a:pt x="73" y="19"/>
                  <a:pt x="60" y="4"/>
                  <a:pt x="43" y="0"/>
                </a:cubicBezTo>
                <a:close/>
                <a:moveTo>
                  <a:pt x="36" y="65"/>
                </a:moveTo>
                <a:cubicBezTo>
                  <a:pt x="21" y="65"/>
                  <a:pt x="8" y="52"/>
                  <a:pt x="8" y="37"/>
                </a:cubicBezTo>
                <a:cubicBezTo>
                  <a:pt x="8" y="21"/>
                  <a:pt x="21" y="8"/>
                  <a:pt x="36" y="8"/>
                </a:cubicBezTo>
                <a:cubicBezTo>
                  <a:pt x="52" y="8"/>
                  <a:pt x="64" y="21"/>
                  <a:pt x="64" y="37"/>
                </a:cubicBezTo>
                <a:cubicBezTo>
                  <a:pt x="64" y="52"/>
                  <a:pt x="52" y="65"/>
                  <a:pt x="36" y="65"/>
                </a:cubicBezTo>
                <a:close/>
              </a:path>
            </a:pathLst>
          </a:custGeom>
          <a:solidFill>
            <a:srgbClr val="4B484E"/>
          </a:solidFill>
          <a:ln>
            <a:noFill/>
          </a:ln>
        </p:spPr>
        <p:txBody>
          <a:bodyPr vert="horz" wrap="square" lIns="91440" tIns="45720" rIns="91440" bIns="45720" numCol="1" anchor="t" anchorCtr="0" compatLnSpc="1"/>
          <a:lstStyle/>
          <a:p>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23" name="Freeform 114@|5FFC:0|FBC:0|LFC:0|LBC:16777215"/>
          <p:cNvSpPr/>
          <p:nvPr/>
        </p:nvSpPr>
        <p:spPr bwMode="auto">
          <a:xfrm>
            <a:off x="9769929" y="3266109"/>
            <a:ext cx="146014" cy="134239"/>
          </a:xfrm>
          <a:custGeom>
            <a:avLst/>
            <a:gdLst>
              <a:gd name="T0" fmla="*/ 6 w 26"/>
              <a:gd name="T1" fmla="*/ 24 h 24"/>
              <a:gd name="T2" fmla="*/ 26 w 26"/>
              <a:gd name="T3" fmla="*/ 8 h 24"/>
              <a:gd name="T4" fmla="*/ 25 w 26"/>
              <a:gd name="T5" fmla="*/ 7 h 24"/>
              <a:gd name="T6" fmla="*/ 7 w 26"/>
              <a:gd name="T7" fmla="*/ 4 h 24"/>
              <a:gd name="T8" fmla="*/ 5 w 26"/>
              <a:gd name="T9" fmla="*/ 22 h 24"/>
              <a:gd name="T10" fmla="*/ 6 w 26"/>
              <a:gd name="T11" fmla="*/ 24 h 24"/>
            </a:gdLst>
            <a:ahLst/>
            <a:cxnLst>
              <a:cxn ang="0">
                <a:pos x="T0" y="T1"/>
              </a:cxn>
              <a:cxn ang="0">
                <a:pos x="T2" y="T3"/>
              </a:cxn>
              <a:cxn ang="0">
                <a:pos x="T4" y="T5"/>
              </a:cxn>
              <a:cxn ang="0">
                <a:pos x="T6" y="T7"/>
              </a:cxn>
              <a:cxn ang="0">
                <a:pos x="T8" y="T9"/>
              </a:cxn>
              <a:cxn ang="0">
                <a:pos x="T10" y="T11"/>
              </a:cxn>
            </a:cxnLst>
            <a:rect l="0" t="0" r="r" b="b"/>
            <a:pathLst>
              <a:path w="26" h="24">
                <a:moveTo>
                  <a:pt x="6" y="24"/>
                </a:moveTo>
                <a:cubicBezTo>
                  <a:pt x="11" y="17"/>
                  <a:pt x="18" y="11"/>
                  <a:pt x="26" y="8"/>
                </a:cubicBezTo>
                <a:cubicBezTo>
                  <a:pt x="26" y="7"/>
                  <a:pt x="25" y="7"/>
                  <a:pt x="25" y="7"/>
                </a:cubicBezTo>
                <a:cubicBezTo>
                  <a:pt x="21" y="1"/>
                  <a:pt x="13" y="0"/>
                  <a:pt x="7" y="4"/>
                </a:cubicBezTo>
                <a:cubicBezTo>
                  <a:pt x="1" y="8"/>
                  <a:pt x="0" y="17"/>
                  <a:pt x="5" y="22"/>
                </a:cubicBezTo>
                <a:cubicBezTo>
                  <a:pt x="5" y="23"/>
                  <a:pt x="6" y="23"/>
                  <a:pt x="6" y="24"/>
                </a:cubicBezTo>
                <a:close/>
              </a:path>
            </a:pathLst>
          </a:custGeom>
          <a:solidFill>
            <a:srgbClr val="4B484E"/>
          </a:solidFill>
          <a:ln>
            <a:noFill/>
          </a:ln>
        </p:spPr>
        <p:txBody>
          <a:bodyPr vert="horz" wrap="square" lIns="91440" tIns="45720" rIns="91440" bIns="45720" numCol="1" anchor="t" anchorCtr="0" compatLnSpc="1"/>
          <a:lstStyle/>
          <a:p>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24" name="Freeform 115@|5FFC:0|FBC:0|LFC:0|LBC:16777215"/>
          <p:cNvSpPr/>
          <p:nvPr/>
        </p:nvSpPr>
        <p:spPr bwMode="auto">
          <a:xfrm>
            <a:off x="9988949" y="3372087"/>
            <a:ext cx="16486" cy="65942"/>
          </a:xfrm>
          <a:custGeom>
            <a:avLst/>
            <a:gdLst>
              <a:gd name="T0" fmla="*/ 1 w 3"/>
              <a:gd name="T1" fmla="*/ 12 h 12"/>
              <a:gd name="T2" fmla="*/ 3 w 3"/>
              <a:gd name="T3" fmla="*/ 10 h 12"/>
              <a:gd name="T4" fmla="*/ 3 w 3"/>
              <a:gd name="T5" fmla="*/ 2 h 12"/>
              <a:gd name="T6" fmla="*/ 1 w 3"/>
              <a:gd name="T7" fmla="*/ 0 h 12"/>
              <a:gd name="T8" fmla="*/ 0 w 3"/>
              <a:gd name="T9" fmla="*/ 2 h 12"/>
              <a:gd name="T10" fmla="*/ 0 w 3"/>
              <a:gd name="T11" fmla="*/ 10 h 12"/>
              <a:gd name="T12" fmla="*/ 1 w 3"/>
              <a:gd name="T13" fmla="*/ 12 h 12"/>
            </a:gdLst>
            <a:ahLst/>
            <a:cxnLst>
              <a:cxn ang="0">
                <a:pos x="T0" y="T1"/>
              </a:cxn>
              <a:cxn ang="0">
                <a:pos x="T2" y="T3"/>
              </a:cxn>
              <a:cxn ang="0">
                <a:pos x="T4" y="T5"/>
              </a:cxn>
              <a:cxn ang="0">
                <a:pos x="T6" y="T7"/>
              </a:cxn>
              <a:cxn ang="0">
                <a:pos x="T8" y="T9"/>
              </a:cxn>
              <a:cxn ang="0">
                <a:pos x="T10" y="T11"/>
              </a:cxn>
              <a:cxn ang="0">
                <a:pos x="T12" y="T13"/>
              </a:cxn>
            </a:cxnLst>
            <a:rect l="0" t="0" r="r" b="b"/>
            <a:pathLst>
              <a:path w="3" h="12">
                <a:moveTo>
                  <a:pt x="1" y="12"/>
                </a:moveTo>
                <a:cubicBezTo>
                  <a:pt x="2" y="12"/>
                  <a:pt x="3" y="11"/>
                  <a:pt x="3" y="10"/>
                </a:cubicBezTo>
                <a:cubicBezTo>
                  <a:pt x="3" y="2"/>
                  <a:pt x="3" y="2"/>
                  <a:pt x="3" y="2"/>
                </a:cubicBezTo>
                <a:cubicBezTo>
                  <a:pt x="3" y="1"/>
                  <a:pt x="2" y="0"/>
                  <a:pt x="1" y="0"/>
                </a:cubicBezTo>
                <a:cubicBezTo>
                  <a:pt x="0" y="0"/>
                  <a:pt x="0" y="1"/>
                  <a:pt x="0" y="2"/>
                </a:cubicBezTo>
                <a:cubicBezTo>
                  <a:pt x="0" y="10"/>
                  <a:pt x="0" y="10"/>
                  <a:pt x="0" y="10"/>
                </a:cubicBezTo>
                <a:cubicBezTo>
                  <a:pt x="0" y="11"/>
                  <a:pt x="0" y="12"/>
                  <a:pt x="1" y="12"/>
                </a:cubicBezTo>
                <a:close/>
              </a:path>
            </a:pathLst>
          </a:custGeom>
          <a:solidFill>
            <a:srgbClr val="4B484E"/>
          </a:solidFill>
          <a:ln>
            <a:noFill/>
          </a:ln>
        </p:spPr>
        <p:txBody>
          <a:bodyPr vert="horz" wrap="square" lIns="91440" tIns="45720" rIns="91440" bIns="45720" numCol="1" anchor="t" anchorCtr="0" compatLnSpc="1"/>
          <a:lstStyle/>
          <a:p>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25" name="Freeform 116@|5FFC:0|FBC:0|LFC:0|LBC:16777215"/>
          <p:cNvSpPr/>
          <p:nvPr/>
        </p:nvSpPr>
        <p:spPr bwMode="auto">
          <a:xfrm>
            <a:off x="9842935" y="3511035"/>
            <a:ext cx="65942" cy="16486"/>
          </a:xfrm>
          <a:custGeom>
            <a:avLst/>
            <a:gdLst>
              <a:gd name="T0" fmla="*/ 10 w 12"/>
              <a:gd name="T1" fmla="*/ 0 h 3"/>
              <a:gd name="T2" fmla="*/ 2 w 12"/>
              <a:gd name="T3" fmla="*/ 0 h 3"/>
              <a:gd name="T4" fmla="*/ 0 w 12"/>
              <a:gd name="T5" fmla="*/ 2 h 3"/>
              <a:gd name="T6" fmla="*/ 2 w 12"/>
              <a:gd name="T7" fmla="*/ 3 h 3"/>
              <a:gd name="T8" fmla="*/ 10 w 12"/>
              <a:gd name="T9" fmla="*/ 3 h 3"/>
              <a:gd name="T10" fmla="*/ 12 w 12"/>
              <a:gd name="T11" fmla="*/ 2 h 3"/>
              <a:gd name="T12" fmla="*/ 10 w 12"/>
              <a:gd name="T13" fmla="*/ 0 h 3"/>
            </a:gdLst>
            <a:ahLst/>
            <a:cxnLst>
              <a:cxn ang="0">
                <a:pos x="T0" y="T1"/>
              </a:cxn>
              <a:cxn ang="0">
                <a:pos x="T2" y="T3"/>
              </a:cxn>
              <a:cxn ang="0">
                <a:pos x="T4" y="T5"/>
              </a:cxn>
              <a:cxn ang="0">
                <a:pos x="T6" y="T7"/>
              </a:cxn>
              <a:cxn ang="0">
                <a:pos x="T8" y="T9"/>
              </a:cxn>
              <a:cxn ang="0">
                <a:pos x="T10" y="T11"/>
              </a:cxn>
              <a:cxn ang="0">
                <a:pos x="T12" y="T13"/>
              </a:cxn>
            </a:cxnLst>
            <a:rect l="0" t="0" r="r" b="b"/>
            <a:pathLst>
              <a:path w="12" h="3">
                <a:moveTo>
                  <a:pt x="10" y="0"/>
                </a:moveTo>
                <a:cubicBezTo>
                  <a:pt x="2" y="0"/>
                  <a:pt x="2" y="0"/>
                  <a:pt x="2" y="0"/>
                </a:cubicBezTo>
                <a:cubicBezTo>
                  <a:pt x="1" y="0"/>
                  <a:pt x="0" y="1"/>
                  <a:pt x="0" y="2"/>
                </a:cubicBezTo>
                <a:cubicBezTo>
                  <a:pt x="0" y="3"/>
                  <a:pt x="1" y="3"/>
                  <a:pt x="2" y="3"/>
                </a:cubicBezTo>
                <a:cubicBezTo>
                  <a:pt x="10" y="3"/>
                  <a:pt x="10" y="3"/>
                  <a:pt x="10" y="3"/>
                </a:cubicBezTo>
                <a:cubicBezTo>
                  <a:pt x="11" y="3"/>
                  <a:pt x="12" y="3"/>
                  <a:pt x="12" y="2"/>
                </a:cubicBezTo>
                <a:cubicBezTo>
                  <a:pt x="12" y="1"/>
                  <a:pt x="11" y="0"/>
                  <a:pt x="10" y="0"/>
                </a:cubicBezTo>
                <a:close/>
              </a:path>
            </a:pathLst>
          </a:custGeom>
          <a:solidFill>
            <a:srgbClr val="4B484E"/>
          </a:solidFill>
          <a:ln>
            <a:noFill/>
          </a:ln>
        </p:spPr>
        <p:txBody>
          <a:bodyPr vert="horz" wrap="square" lIns="91440" tIns="45720" rIns="91440" bIns="45720" numCol="1" anchor="t" anchorCtr="0" compatLnSpc="1"/>
          <a:lstStyle/>
          <a:p>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26" name="Freeform 117@|5FFC:0|FBC:0|LFC:0|LBC:16777215"/>
          <p:cNvSpPr/>
          <p:nvPr/>
        </p:nvSpPr>
        <p:spPr bwMode="auto">
          <a:xfrm>
            <a:off x="10076087" y="3511035"/>
            <a:ext cx="68298" cy="16486"/>
          </a:xfrm>
          <a:custGeom>
            <a:avLst/>
            <a:gdLst>
              <a:gd name="T0" fmla="*/ 10 w 12"/>
              <a:gd name="T1" fmla="*/ 0 h 3"/>
              <a:gd name="T2" fmla="*/ 2 w 12"/>
              <a:gd name="T3" fmla="*/ 0 h 3"/>
              <a:gd name="T4" fmla="*/ 0 w 12"/>
              <a:gd name="T5" fmla="*/ 2 h 3"/>
              <a:gd name="T6" fmla="*/ 2 w 12"/>
              <a:gd name="T7" fmla="*/ 3 h 3"/>
              <a:gd name="T8" fmla="*/ 10 w 12"/>
              <a:gd name="T9" fmla="*/ 3 h 3"/>
              <a:gd name="T10" fmla="*/ 12 w 12"/>
              <a:gd name="T11" fmla="*/ 2 h 3"/>
              <a:gd name="T12" fmla="*/ 10 w 12"/>
              <a:gd name="T13" fmla="*/ 0 h 3"/>
            </a:gdLst>
            <a:ahLst/>
            <a:cxnLst>
              <a:cxn ang="0">
                <a:pos x="T0" y="T1"/>
              </a:cxn>
              <a:cxn ang="0">
                <a:pos x="T2" y="T3"/>
              </a:cxn>
              <a:cxn ang="0">
                <a:pos x="T4" y="T5"/>
              </a:cxn>
              <a:cxn ang="0">
                <a:pos x="T6" y="T7"/>
              </a:cxn>
              <a:cxn ang="0">
                <a:pos x="T8" y="T9"/>
              </a:cxn>
              <a:cxn ang="0">
                <a:pos x="T10" y="T11"/>
              </a:cxn>
              <a:cxn ang="0">
                <a:pos x="T12" y="T13"/>
              </a:cxn>
            </a:cxnLst>
            <a:rect l="0" t="0" r="r" b="b"/>
            <a:pathLst>
              <a:path w="12" h="3">
                <a:moveTo>
                  <a:pt x="10" y="0"/>
                </a:moveTo>
                <a:cubicBezTo>
                  <a:pt x="2" y="0"/>
                  <a:pt x="2" y="0"/>
                  <a:pt x="2" y="0"/>
                </a:cubicBezTo>
                <a:cubicBezTo>
                  <a:pt x="1" y="0"/>
                  <a:pt x="0" y="1"/>
                  <a:pt x="0" y="2"/>
                </a:cubicBezTo>
                <a:cubicBezTo>
                  <a:pt x="0" y="3"/>
                  <a:pt x="1" y="3"/>
                  <a:pt x="2" y="3"/>
                </a:cubicBezTo>
                <a:cubicBezTo>
                  <a:pt x="10" y="3"/>
                  <a:pt x="10" y="3"/>
                  <a:pt x="10" y="3"/>
                </a:cubicBezTo>
                <a:cubicBezTo>
                  <a:pt x="11" y="3"/>
                  <a:pt x="12" y="3"/>
                  <a:pt x="12" y="2"/>
                </a:cubicBezTo>
                <a:cubicBezTo>
                  <a:pt x="12" y="1"/>
                  <a:pt x="11" y="0"/>
                  <a:pt x="10" y="0"/>
                </a:cubicBezTo>
                <a:close/>
              </a:path>
            </a:pathLst>
          </a:custGeom>
          <a:solidFill>
            <a:srgbClr val="4B484E"/>
          </a:solidFill>
          <a:ln>
            <a:noFill/>
          </a:ln>
        </p:spPr>
        <p:txBody>
          <a:bodyPr vert="horz" wrap="square" lIns="91440" tIns="45720" rIns="91440" bIns="45720" numCol="1" anchor="t" anchorCtr="0" compatLnSpc="1"/>
          <a:lstStyle/>
          <a:p>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27" name="Freeform 118@|5FFC:0|FBC:0|LFC:0|LBC:16777215"/>
          <p:cNvSpPr/>
          <p:nvPr/>
        </p:nvSpPr>
        <p:spPr bwMode="auto">
          <a:xfrm>
            <a:off x="9988949" y="3605238"/>
            <a:ext cx="16486" cy="68297"/>
          </a:xfrm>
          <a:custGeom>
            <a:avLst/>
            <a:gdLst>
              <a:gd name="T0" fmla="*/ 1 w 3"/>
              <a:gd name="T1" fmla="*/ 0 h 12"/>
              <a:gd name="T2" fmla="*/ 0 w 3"/>
              <a:gd name="T3" fmla="*/ 1 h 12"/>
              <a:gd name="T4" fmla="*/ 0 w 3"/>
              <a:gd name="T5" fmla="*/ 10 h 12"/>
              <a:gd name="T6" fmla="*/ 1 w 3"/>
              <a:gd name="T7" fmla="*/ 12 h 12"/>
              <a:gd name="T8" fmla="*/ 3 w 3"/>
              <a:gd name="T9" fmla="*/ 10 h 12"/>
              <a:gd name="T10" fmla="*/ 3 w 3"/>
              <a:gd name="T11" fmla="*/ 1 h 12"/>
              <a:gd name="T12" fmla="*/ 1 w 3"/>
              <a:gd name="T13" fmla="*/ 0 h 12"/>
            </a:gdLst>
            <a:ahLst/>
            <a:cxnLst>
              <a:cxn ang="0">
                <a:pos x="T0" y="T1"/>
              </a:cxn>
              <a:cxn ang="0">
                <a:pos x="T2" y="T3"/>
              </a:cxn>
              <a:cxn ang="0">
                <a:pos x="T4" y="T5"/>
              </a:cxn>
              <a:cxn ang="0">
                <a:pos x="T6" y="T7"/>
              </a:cxn>
              <a:cxn ang="0">
                <a:pos x="T8" y="T9"/>
              </a:cxn>
              <a:cxn ang="0">
                <a:pos x="T10" y="T11"/>
              </a:cxn>
              <a:cxn ang="0">
                <a:pos x="T12" y="T13"/>
              </a:cxn>
            </a:cxnLst>
            <a:rect l="0" t="0" r="r" b="b"/>
            <a:pathLst>
              <a:path w="3" h="12">
                <a:moveTo>
                  <a:pt x="1" y="0"/>
                </a:moveTo>
                <a:cubicBezTo>
                  <a:pt x="0" y="0"/>
                  <a:pt x="0" y="1"/>
                  <a:pt x="0" y="1"/>
                </a:cubicBezTo>
                <a:cubicBezTo>
                  <a:pt x="0" y="10"/>
                  <a:pt x="0" y="10"/>
                  <a:pt x="0" y="10"/>
                </a:cubicBezTo>
                <a:cubicBezTo>
                  <a:pt x="0" y="11"/>
                  <a:pt x="0" y="12"/>
                  <a:pt x="1" y="12"/>
                </a:cubicBezTo>
                <a:cubicBezTo>
                  <a:pt x="2" y="12"/>
                  <a:pt x="3" y="11"/>
                  <a:pt x="3" y="10"/>
                </a:cubicBezTo>
                <a:cubicBezTo>
                  <a:pt x="3" y="1"/>
                  <a:pt x="3" y="1"/>
                  <a:pt x="3" y="1"/>
                </a:cubicBezTo>
                <a:cubicBezTo>
                  <a:pt x="3" y="1"/>
                  <a:pt x="2" y="0"/>
                  <a:pt x="1" y="0"/>
                </a:cubicBezTo>
                <a:close/>
              </a:path>
            </a:pathLst>
          </a:custGeom>
          <a:solidFill>
            <a:srgbClr val="4B484E"/>
          </a:solidFill>
          <a:ln>
            <a:noFill/>
          </a:ln>
        </p:spPr>
        <p:txBody>
          <a:bodyPr vert="horz" wrap="square" lIns="91440" tIns="45720" rIns="91440" bIns="45720" numCol="1" anchor="t" anchorCtr="0" compatLnSpc="1"/>
          <a:lstStyle/>
          <a:p>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28" name="Freeform 119@|5FFC:0|FBC:0|LFC:0|LBC:16777215"/>
          <p:cNvSpPr/>
          <p:nvPr/>
        </p:nvSpPr>
        <p:spPr bwMode="auto">
          <a:xfrm>
            <a:off x="9904167" y="3416833"/>
            <a:ext cx="190761" cy="127173"/>
          </a:xfrm>
          <a:custGeom>
            <a:avLst/>
            <a:gdLst>
              <a:gd name="T0" fmla="*/ 18 w 34"/>
              <a:gd name="T1" fmla="*/ 18 h 23"/>
              <a:gd name="T2" fmla="*/ 33 w 34"/>
              <a:gd name="T3" fmla="*/ 3 h 23"/>
              <a:gd name="T4" fmla="*/ 34 w 34"/>
              <a:gd name="T5" fmla="*/ 2 h 23"/>
              <a:gd name="T6" fmla="*/ 33 w 34"/>
              <a:gd name="T7" fmla="*/ 1 h 23"/>
              <a:gd name="T8" fmla="*/ 32 w 34"/>
              <a:gd name="T9" fmla="*/ 0 h 23"/>
              <a:gd name="T10" fmla="*/ 31 w 34"/>
              <a:gd name="T11" fmla="*/ 1 h 23"/>
              <a:gd name="T12" fmla="*/ 20 w 34"/>
              <a:gd name="T13" fmla="*/ 12 h 23"/>
              <a:gd name="T14" fmla="*/ 16 w 34"/>
              <a:gd name="T15" fmla="*/ 16 h 23"/>
              <a:gd name="T16" fmla="*/ 16 w 34"/>
              <a:gd name="T17" fmla="*/ 16 h 23"/>
              <a:gd name="T18" fmla="*/ 16 w 34"/>
              <a:gd name="T19" fmla="*/ 16 h 23"/>
              <a:gd name="T20" fmla="*/ 15 w 34"/>
              <a:gd name="T21" fmla="*/ 15 h 23"/>
              <a:gd name="T22" fmla="*/ 15 w 34"/>
              <a:gd name="T23" fmla="*/ 15 h 23"/>
              <a:gd name="T24" fmla="*/ 15 w 34"/>
              <a:gd name="T25" fmla="*/ 15 h 23"/>
              <a:gd name="T26" fmla="*/ 4 w 34"/>
              <a:gd name="T27" fmla="*/ 7 h 23"/>
              <a:gd name="T28" fmla="*/ 2 w 34"/>
              <a:gd name="T29" fmla="*/ 6 h 23"/>
              <a:gd name="T30" fmla="*/ 1 w 34"/>
              <a:gd name="T31" fmla="*/ 7 h 23"/>
              <a:gd name="T32" fmla="*/ 0 w 34"/>
              <a:gd name="T33" fmla="*/ 9 h 23"/>
              <a:gd name="T34" fmla="*/ 1 w 34"/>
              <a:gd name="T35" fmla="*/ 10 h 23"/>
              <a:gd name="T36" fmla="*/ 13 w 34"/>
              <a:gd name="T37" fmla="*/ 19 h 23"/>
              <a:gd name="T38" fmla="*/ 12 w 34"/>
              <a:gd name="T39" fmla="*/ 20 h 23"/>
              <a:gd name="T40" fmla="*/ 11 w 34"/>
              <a:gd name="T41" fmla="*/ 21 h 23"/>
              <a:gd name="T42" fmla="*/ 12 w 34"/>
              <a:gd name="T43" fmla="*/ 23 h 23"/>
              <a:gd name="T44" fmla="*/ 13 w 34"/>
              <a:gd name="T45" fmla="*/ 23 h 23"/>
              <a:gd name="T46" fmla="*/ 16 w 34"/>
              <a:gd name="T47" fmla="*/ 21 h 23"/>
              <a:gd name="T48" fmla="*/ 17 w 34"/>
              <a:gd name="T49" fmla="*/ 22 h 23"/>
              <a:gd name="T50" fmla="*/ 18 w 34"/>
              <a:gd name="T51" fmla="*/ 23 h 23"/>
              <a:gd name="T52" fmla="*/ 20 w 34"/>
              <a:gd name="T53" fmla="*/ 23 h 23"/>
              <a:gd name="T54" fmla="*/ 21 w 34"/>
              <a:gd name="T55" fmla="*/ 21 h 23"/>
              <a:gd name="T56" fmla="*/ 21 w 34"/>
              <a:gd name="T57" fmla="*/ 19 h 23"/>
              <a:gd name="T58" fmla="*/ 18 w 34"/>
              <a:gd name="T59" fmla="*/ 18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4" h="23">
                <a:moveTo>
                  <a:pt x="18" y="18"/>
                </a:moveTo>
                <a:cubicBezTo>
                  <a:pt x="33" y="3"/>
                  <a:pt x="33" y="3"/>
                  <a:pt x="33" y="3"/>
                </a:cubicBezTo>
                <a:cubicBezTo>
                  <a:pt x="33" y="3"/>
                  <a:pt x="34" y="2"/>
                  <a:pt x="34" y="2"/>
                </a:cubicBezTo>
                <a:cubicBezTo>
                  <a:pt x="34" y="2"/>
                  <a:pt x="33" y="1"/>
                  <a:pt x="33" y="1"/>
                </a:cubicBezTo>
                <a:cubicBezTo>
                  <a:pt x="33" y="1"/>
                  <a:pt x="32" y="0"/>
                  <a:pt x="32" y="0"/>
                </a:cubicBezTo>
                <a:cubicBezTo>
                  <a:pt x="32" y="0"/>
                  <a:pt x="31" y="1"/>
                  <a:pt x="31" y="1"/>
                </a:cubicBezTo>
                <a:cubicBezTo>
                  <a:pt x="20" y="12"/>
                  <a:pt x="20" y="12"/>
                  <a:pt x="20" y="12"/>
                </a:cubicBezTo>
                <a:cubicBezTo>
                  <a:pt x="16" y="16"/>
                  <a:pt x="16" y="16"/>
                  <a:pt x="16" y="16"/>
                </a:cubicBezTo>
                <a:cubicBezTo>
                  <a:pt x="16" y="16"/>
                  <a:pt x="16" y="16"/>
                  <a:pt x="16" y="16"/>
                </a:cubicBezTo>
                <a:cubicBezTo>
                  <a:pt x="16" y="16"/>
                  <a:pt x="16" y="16"/>
                  <a:pt x="16" y="16"/>
                </a:cubicBezTo>
                <a:cubicBezTo>
                  <a:pt x="15" y="15"/>
                  <a:pt x="15" y="15"/>
                  <a:pt x="15" y="15"/>
                </a:cubicBezTo>
                <a:cubicBezTo>
                  <a:pt x="15" y="15"/>
                  <a:pt x="15" y="15"/>
                  <a:pt x="15" y="15"/>
                </a:cubicBezTo>
                <a:cubicBezTo>
                  <a:pt x="15" y="15"/>
                  <a:pt x="15" y="15"/>
                  <a:pt x="15" y="15"/>
                </a:cubicBezTo>
                <a:cubicBezTo>
                  <a:pt x="4" y="7"/>
                  <a:pt x="4" y="7"/>
                  <a:pt x="4" y="7"/>
                </a:cubicBezTo>
                <a:cubicBezTo>
                  <a:pt x="3" y="6"/>
                  <a:pt x="3" y="6"/>
                  <a:pt x="2" y="6"/>
                </a:cubicBezTo>
                <a:cubicBezTo>
                  <a:pt x="2" y="6"/>
                  <a:pt x="1" y="7"/>
                  <a:pt x="1" y="7"/>
                </a:cubicBezTo>
                <a:cubicBezTo>
                  <a:pt x="0" y="8"/>
                  <a:pt x="0" y="8"/>
                  <a:pt x="0" y="9"/>
                </a:cubicBezTo>
                <a:cubicBezTo>
                  <a:pt x="0" y="9"/>
                  <a:pt x="1" y="10"/>
                  <a:pt x="1" y="10"/>
                </a:cubicBezTo>
                <a:cubicBezTo>
                  <a:pt x="13" y="19"/>
                  <a:pt x="13" y="19"/>
                  <a:pt x="13" y="19"/>
                </a:cubicBezTo>
                <a:cubicBezTo>
                  <a:pt x="12" y="20"/>
                  <a:pt x="12" y="20"/>
                  <a:pt x="12" y="20"/>
                </a:cubicBezTo>
                <a:cubicBezTo>
                  <a:pt x="11" y="21"/>
                  <a:pt x="11" y="21"/>
                  <a:pt x="11" y="21"/>
                </a:cubicBezTo>
                <a:cubicBezTo>
                  <a:pt x="11" y="22"/>
                  <a:pt x="11" y="22"/>
                  <a:pt x="12" y="23"/>
                </a:cubicBezTo>
                <a:cubicBezTo>
                  <a:pt x="12" y="23"/>
                  <a:pt x="12" y="23"/>
                  <a:pt x="13" y="23"/>
                </a:cubicBezTo>
                <a:cubicBezTo>
                  <a:pt x="16" y="21"/>
                  <a:pt x="16" y="21"/>
                  <a:pt x="16" y="21"/>
                </a:cubicBezTo>
                <a:cubicBezTo>
                  <a:pt x="17" y="22"/>
                  <a:pt x="17" y="22"/>
                  <a:pt x="17" y="22"/>
                </a:cubicBezTo>
                <a:cubicBezTo>
                  <a:pt x="18" y="23"/>
                  <a:pt x="18" y="23"/>
                  <a:pt x="18" y="23"/>
                </a:cubicBezTo>
                <a:cubicBezTo>
                  <a:pt x="18" y="23"/>
                  <a:pt x="19" y="23"/>
                  <a:pt x="20" y="23"/>
                </a:cubicBezTo>
                <a:cubicBezTo>
                  <a:pt x="21" y="23"/>
                  <a:pt x="22" y="22"/>
                  <a:pt x="21" y="21"/>
                </a:cubicBezTo>
                <a:cubicBezTo>
                  <a:pt x="21" y="20"/>
                  <a:pt x="21" y="20"/>
                  <a:pt x="21" y="19"/>
                </a:cubicBezTo>
                <a:lnTo>
                  <a:pt x="18" y="18"/>
                </a:lnTo>
                <a:close/>
              </a:path>
            </a:pathLst>
          </a:custGeom>
          <a:solidFill>
            <a:srgbClr val="4B484E"/>
          </a:solidFill>
          <a:ln>
            <a:noFill/>
          </a:ln>
        </p:spPr>
        <p:txBody>
          <a:bodyPr vert="horz" wrap="square" lIns="91440" tIns="45720" rIns="91440" bIns="45720" numCol="1" anchor="t" anchorCtr="0" compatLnSpc="1"/>
          <a:lstStyle/>
          <a:p>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29" name="Freeform 5@|5FFC:14657585|FBC:16777215|LFC:16777215|LBC:16777215"/>
          <p:cNvSpPr>
            <a:spLocks noEditPoints="1"/>
          </p:cNvSpPr>
          <p:nvPr/>
        </p:nvSpPr>
        <p:spPr bwMode="auto">
          <a:xfrm>
            <a:off x="6856968" y="1902857"/>
            <a:ext cx="1087967" cy="2152651"/>
          </a:xfrm>
          <a:custGeom>
            <a:avLst/>
            <a:gdLst>
              <a:gd name="T0" fmla="*/ 201 w 235"/>
              <a:gd name="T1" fmla="*/ 434 h 468"/>
              <a:gd name="T2" fmla="*/ 34 w 235"/>
              <a:gd name="T3" fmla="*/ 434 h 468"/>
              <a:gd name="T4" fmla="*/ 21 w 235"/>
              <a:gd name="T5" fmla="*/ 282 h 468"/>
              <a:gd name="T6" fmla="*/ 66 w 235"/>
              <a:gd name="T7" fmla="*/ 204 h 468"/>
              <a:gd name="T8" fmla="*/ 6 w 235"/>
              <a:gd name="T9" fmla="*/ 108 h 468"/>
              <a:gd name="T10" fmla="*/ 229 w 235"/>
              <a:gd name="T11" fmla="*/ 0 h 468"/>
              <a:gd name="T12" fmla="*/ 167 w 235"/>
              <a:gd name="T13" fmla="*/ 203 h 468"/>
              <a:gd name="T14" fmla="*/ 155 w 235"/>
              <a:gd name="T15" fmla="*/ 238 h 468"/>
              <a:gd name="T16" fmla="*/ 235 w 235"/>
              <a:gd name="T17" fmla="*/ 350 h 468"/>
              <a:gd name="T18" fmla="*/ 146 w 235"/>
              <a:gd name="T19" fmla="*/ 7 h 468"/>
              <a:gd name="T20" fmla="*/ 88 w 235"/>
              <a:gd name="T21" fmla="*/ 193 h 468"/>
              <a:gd name="T22" fmla="*/ 156 w 235"/>
              <a:gd name="T23" fmla="*/ 205 h 468"/>
              <a:gd name="T24" fmla="*/ 85 w 235"/>
              <a:gd name="T25" fmla="*/ 206 h 468"/>
              <a:gd name="T26" fmla="*/ 90 w 235"/>
              <a:gd name="T27" fmla="*/ 235 h 468"/>
              <a:gd name="T28" fmla="*/ 142 w 235"/>
              <a:gd name="T29" fmla="*/ 235 h 468"/>
              <a:gd name="T30" fmla="*/ 221 w 235"/>
              <a:gd name="T31" fmla="*/ 352 h 468"/>
              <a:gd name="T32" fmla="*/ 213 w 235"/>
              <a:gd name="T33" fmla="*/ 311 h 468"/>
              <a:gd name="T34" fmla="*/ 190 w 235"/>
              <a:gd name="T35" fmla="*/ 277 h 468"/>
              <a:gd name="T36" fmla="*/ 156 w 235"/>
              <a:gd name="T37" fmla="*/ 255 h 468"/>
              <a:gd name="T38" fmla="*/ 116 w 235"/>
              <a:gd name="T39" fmla="*/ 247 h 468"/>
              <a:gd name="T40" fmla="*/ 76 w 235"/>
              <a:gd name="T41" fmla="*/ 255 h 468"/>
              <a:gd name="T42" fmla="*/ 42 w 235"/>
              <a:gd name="T43" fmla="*/ 277 h 468"/>
              <a:gd name="T44" fmla="*/ 19 w 235"/>
              <a:gd name="T45" fmla="*/ 311 h 468"/>
              <a:gd name="T46" fmla="*/ 11 w 235"/>
              <a:gd name="T47" fmla="*/ 352 h 468"/>
              <a:gd name="T48" fmla="*/ 19 w 235"/>
              <a:gd name="T49" fmla="*/ 392 h 468"/>
              <a:gd name="T50" fmla="*/ 42 w 235"/>
              <a:gd name="T51" fmla="*/ 426 h 468"/>
              <a:gd name="T52" fmla="*/ 76 w 235"/>
              <a:gd name="T53" fmla="*/ 449 h 468"/>
              <a:gd name="T54" fmla="*/ 116 w 235"/>
              <a:gd name="T55" fmla="*/ 456 h 468"/>
              <a:gd name="T56" fmla="*/ 156 w 235"/>
              <a:gd name="T57" fmla="*/ 449 h 468"/>
              <a:gd name="T58" fmla="*/ 190 w 235"/>
              <a:gd name="T59" fmla="*/ 426 h 468"/>
              <a:gd name="T60" fmla="*/ 213 w 235"/>
              <a:gd name="T61" fmla="*/ 392 h 468"/>
              <a:gd name="T62" fmla="*/ 221 w 235"/>
              <a:gd name="T63" fmla="*/ 352 h 4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35" h="468">
                <a:moveTo>
                  <a:pt x="235" y="350"/>
                </a:moveTo>
                <a:cubicBezTo>
                  <a:pt x="235" y="383"/>
                  <a:pt x="224" y="411"/>
                  <a:pt x="201" y="434"/>
                </a:cubicBezTo>
                <a:cubicBezTo>
                  <a:pt x="178" y="457"/>
                  <a:pt x="150" y="468"/>
                  <a:pt x="117" y="468"/>
                </a:cubicBezTo>
                <a:cubicBezTo>
                  <a:pt x="85" y="468"/>
                  <a:pt x="57" y="457"/>
                  <a:pt x="34" y="434"/>
                </a:cubicBezTo>
                <a:cubicBezTo>
                  <a:pt x="11" y="411"/>
                  <a:pt x="0" y="383"/>
                  <a:pt x="0" y="350"/>
                </a:cubicBezTo>
                <a:cubicBezTo>
                  <a:pt x="0" y="325"/>
                  <a:pt x="7" y="302"/>
                  <a:pt x="21" y="282"/>
                </a:cubicBezTo>
                <a:cubicBezTo>
                  <a:pt x="36" y="262"/>
                  <a:pt x="55" y="247"/>
                  <a:pt x="78" y="239"/>
                </a:cubicBezTo>
                <a:cubicBezTo>
                  <a:pt x="69" y="230"/>
                  <a:pt x="65" y="218"/>
                  <a:pt x="66" y="204"/>
                </a:cubicBezTo>
                <a:cubicBezTo>
                  <a:pt x="47" y="199"/>
                  <a:pt x="32" y="189"/>
                  <a:pt x="22" y="172"/>
                </a:cubicBezTo>
                <a:cubicBezTo>
                  <a:pt x="11" y="155"/>
                  <a:pt x="6" y="134"/>
                  <a:pt x="6" y="108"/>
                </a:cubicBezTo>
                <a:cubicBezTo>
                  <a:pt x="6" y="0"/>
                  <a:pt x="6" y="0"/>
                  <a:pt x="6" y="0"/>
                </a:cubicBezTo>
                <a:cubicBezTo>
                  <a:pt x="229" y="0"/>
                  <a:pt x="229" y="0"/>
                  <a:pt x="229" y="0"/>
                </a:cubicBezTo>
                <a:cubicBezTo>
                  <a:pt x="229" y="108"/>
                  <a:pt x="229" y="108"/>
                  <a:pt x="229" y="108"/>
                </a:cubicBezTo>
                <a:cubicBezTo>
                  <a:pt x="229" y="164"/>
                  <a:pt x="208" y="195"/>
                  <a:pt x="167" y="203"/>
                </a:cubicBezTo>
                <a:cubicBezTo>
                  <a:pt x="167" y="204"/>
                  <a:pt x="167" y="204"/>
                  <a:pt x="167" y="204"/>
                </a:cubicBezTo>
                <a:cubicBezTo>
                  <a:pt x="166" y="218"/>
                  <a:pt x="162" y="230"/>
                  <a:pt x="155" y="238"/>
                </a:cubicBezTo>
                <a:cubicBezTo>
                  <a:pt x="178" y="246"/>
                  <a:pt x="198" y="260"/>
                  <a:pt x="212" y="280"/>
                </a:cubicBezTo>
                <a:cubicBezTo>
                  <a:pt x="228" y="301"/>
                  <a:pt x="235" y="325"/>
                  <a:pt x="235" y="350"/>
                </a:cubicBezTo>
                <a:close/>
                <a:moveTo>
                  <a:pt x="146" y="193"/>
                </a:moveTo>
                <a:cubicBezTo>
                  <a:pt x="146" y="7"/>
                  <a:pt x="146" y="7"/>
                  <a:pt x="146" y="7"/>
                </a:cubicBezTo>
                <a:cubicBezTo>
                  <a:pt x="88" y="7"/>
                  <a:pt x="88" y="7"/>
                  <a:pt x="88" y="7"/>
                </a:cubicBezTo>
                <a:cubicBezTo>
                  <a:pt x="88" y="193"/>
                  <a:pt x="88" y="193"/>
                  <a:pt x="88" y="193"/>
                </a:cubicBezTo>
                <a:lnTo>
                  <a:pt x="146" y="193"/>
                </a:lnTo>
                <a:close/>
                <a:moveTo>
                  <a:pt x="156" y="205"/>
                </a:moveTo>
                <a:cubicBezTo>
                  <a:pt x="150" y="206"/>
                  <a:pt x="144" y="206"/>
                  <a:pt x="138" y="206"/>
                </a:cubicBezTo>
                <a:cubicBezTo>
                  <a:pt x="85" y="206"/>
                  <a:pt x="85" y="206"/>
                  <a:pt x="85" y="206"/>
                </a:cubicBezTo>
                <a:cubicBezTo>
                  <a:pt x="83" y="206"/>
                  <a:pt x="80" y="206"/>
                  <a:pt x="77" y="206"/>
                </a:cubicBezTo>
                <a:cubicBezTo>
                  <a:pt x="78" y="219"/>
                  <a:pt x="82" y="229"/>
                  <a:pt x="90" y="235"/>
                </a:cubicBezTo>
                <a:cubicBezTo>
                  <a:pt x="99" y="233"/>
                  <a:pt x="108" y="232"/>
                  <a:pt x="117" y="232"/>
                </a:cubicBezTo>
                <a:cubicBezTo>
                  <a:pt x="126" y="232"/>
                  <a:pt x="134" y="233"/>
                  <a:pt x="142" y="235"/>
                </a:cubicBezTo>
                <a:cubicBezTo>
                  <a:pt x="150" y="228"/>
                  <a:pt x="155" y="218"/>
                  <a:pt x="156" y="205"/>
                </a:cubicBezTo>
                <a:close/>
                <a:moveTo>
                  <a:pt x="221" y="352"/>
                </a:moveTo>
                <a:cubicBezTo>
                  <a:pt x="196" y="336"/>
                  <a:pt x="196" y="336"/>
                  <a:pt x="196" y="336"/>
                </a:cubicBezTo>
                <a:cubicBezTo>
                  <a:pt x="213" y="311"/>
                  <a:pt x="213" y="311"/>
                  <a:pt x="213" y="311"/>
                </a:cubicBezTo>
                <a:cubicBezTo>
                  <a:pt x="184" y="307"/>
                  <a:pt x="184" y="307"/>
                  <a:pt x="184" y="307"/>
                </a:cubicBezTo>
                <a:cubicBezTo>
                  <a:pt x="190" y="277"/>
                  <a:pt x="190" y="277"/>
                  <a:pt x="190" y="277"/>
                </a:cubicBezTo>
                <a:cubicBezTo>
                  <a:pt x="161" y="284"/>
                  <a:pt x="161" y="284"/>
                  <a:pt x="161" y="284"/>
                </a:cubicBezTo>
                <a:cubicBezTo>
                  <a:pt x="156" y="255"/>
                  <a:pt x="156" y="255"/>
                  <a:pt x="156" y="255"/>
                </a:cubicBezTo>
                <a:cubicBezTo>
                  <a:pt x="132" y="272"/>
                  <a:pt x="132" y="272"/>
                  <a:pt x="132" y="272"/>
                </a:cubicBezTo>
                <a:cubicBezTo>
                  <a:pt x="116" y="247"/>
                  <a:pt x="116" y="247"/>
                  <a:pt x="116" y="247"/>
                </a:cubicBezTo>
                <a:cubicBezTo>
                  <a:pt x="100" y="273"/>
                  <a:pt x="100" y="273"/>
                  <a:pt x="100" y="273"/>
                </a:cubicBezTo>
                <a:cubicBezTo>
                  <a:pt x="76" y="255"/>
                  <a:pt x="76" y="255"/>
                  <a:pt x="76" y="255"/>
                </a:cubicBezTo>
                <a:cubicBezTo>
                  <a:pt x="72" y="285"/>
                  <a:pt x="72" y="285"/>
                  <a:pt x="72" y="285"/>
                </a:cubicBezTo>
                <a:cubicBezTo>
                  <a:pt x="42" y="277"/>
                  <a:pt x="42" y="277"/>
                  <a:pt x="42" y="277"/>
                </a:cubicBezTo>
                <a:cubicBezTo>
                  <a:pt x="50" y="307"/>
                  <a:pt x="50" y="307"/>
                  <a:pt x="50" y="307"/>
                </a:cubicBezTo>
                <a:cubicBezTo>
                  <a:pt x="19" y="311"/>
                  <a:pt x="19" y="311"/>
                  <a:pt x="19" y="311"/>
                </a:cubicBezTo>
                <a:cubicBezTo>
                  <a:pt x="38" y="336"/>
                  <a:pt x="38" y="336"/>
                  <a:pt x="38" y="336"/>
                </a:cubicBezTo>
                <a:cubicBezTo>
                  <a:pt x="11" y="352"/>
                  <a:pt x="11" y="352"/>
                  <a:pt x="11" y="352"/>
                </a:cubicBezTo>
                <a:cubicBezTo>
                  <a:pt x="38" y="367"/>
                  <a:pt x="38" y="367"/>
                  <a:pt x="38" y="367"/>
                </a:cubicBezTo>
                <a:cubicBezTo>
                  <a:pt x="19" y="392"/>
                  <a:pt x="19" y="392"/>
                  <a:pt x="19" y="392"/>
                </a:cubicBezTo>
                <a:cubicBezTo>
                  <a:pt x="50" y="396"/>
                  <a:pt x="50" y="396"/>
                  <a:pt x="50" y="396"/>
                </a:cubicBezTo>
                <a:cubicBezTo>
                  <a:pt x="42" y="426"/>
                  <a:pt x="42" y="426"/>
                  <a:pt x="42" y="426"/>
                </a:cubicBezTo>
                <a:cubicBezTo>
                  <a:pt x="72" y="418"/>
                  <a:pt x="72" y="418"/>
                  <a:pt x="72" y="418"/>
                </a:cubicBezTo>
                <a:cubicBezTo>
                  <a:pt x="76" y="449"/>
                  <a:pt x="76" y="449"/>
                  <a:pt x="76" y="449"/>
                </a:cubicBezTo>
                <a:cubicBezTo>
                  <a:pt x="100" y="430"/>
                  <a:pt x="100" y="430"/>
                  <a:pt x="100" y="430"/>
                </a:cubicBezTo>
                <a:cubicBezTo>
                  <a:pt x="116" y="456"/>
                  <a:pt x="116" y="456"/>
                  <a:pt x="116" y="456"/>
                </a:cubicBezTo>
                <a:cubicBezTo>
                  <a:pt x="132" y="431"/>
                  <a:pt x="132" y="431"/>
                  <a:pt x="132" y="431"/>
                </a:cubicBezTo>
                <a:cubicBezTo>
                  <a:pt x="156" y="449"/>
                  <a:pt x="156" y="449"/>
                  <a:pt x="156" y="449"/>
                </a:cubicBezTo>
                <a:cubicBezTo>
                  <a:pt x="161" y="419"/>
                  <a:pt x="161" y="419"/>
                  <a:pt x="161" y="419"/>
                </a:cubicBezTo>
                <a:cubicBezTo>
                  <a:pt x="190" y="426"/>
                  <a:pt x="190" y="426"/>
                  <a:pt x="190" y="426"/>
                </a:cubicBezTo>
                <a:cubicBezTo>
                  <a:pt x="183" y="397"/>
                  <a:pt x="183" y="397"/>
                  <a:pt x="183" y="397"/>
                </a:cubicBezTo>
                <a:cubicBezTo>
                  <a:pt x="213" y="392"/>
                  <a:pt x="213" y="392"/>
                  <a:pt x="213" y="392"/>
                </a:cubicBezTo>
                <a:cubicBezTo>
                  <a:pt x="196" y="368"/>
                  <a:pt x="196" y="368"/>
                  <a:pt x="196" y="368"/>
                </a:cubicBezTo>
                <a:lnTo>
                  <a:pt x="221" y="352"/>
                </a:lnTo>
                <a:close/>
              </a:path>
            </a:pathLst>
          </a:custGeom>
          <a:solidFill>
            <a:srgbClr val="4B484E"/>
          </a:solidFill>
          <a:ln>
            <a:noFill/>
          </a:ln>
        </p:spPr>
        <p:txBody>
          <a:bodyPr vert="horz" wrap="square" lIns="121920" tIns="60960" rIns="121920" bIns="60960" numCol="1" anchor="t" anchorCtr="0" compatLnSpc="1"/>
          <a:lstStyle/>
          <a:p>
            <a:endParaRPr 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30" name="Freeform 53@|5FFC:14657585|FBC:16777215|LFC:16777215|LBC:16777215"/>
          <p:cNvSpPr/>
          <p:nvPr/>
        </p:nvSpPr>
        <p:spPr bwMode="auto">
          <a:xfrm>
            <a:off x="7199270" y="3327734"/>
            <a:ext cx="489787" cy="399749"/>
          </a:xfrm>
          <a:custGeom>
            <a:avLst/>
            <a:gdLst>
              <a:gd name="T0" fmla="*/ 307 w 382"/>
              <a:gd name="T1" fmla="*/ 135 h 312"/>
              <a:gd name="T2" fmla="*/ 362 w 382"/>
              <a:gd name="T3" fmla="*/ 71 h 312"/>
              <a:gd name="T4" fmla="*/ 238 w 382"/>
              <a:gd name="T5" fmla="*/ 25 h 312"/>
              <a:gd name="T6" fmla="*/ 229 w 382"/>
              <a:gd name="T7" fmla="*/ 19 h 312"/>
              <a:gd name="T8" fmla="*/ 229 w 382"/>
              <a:gd name="T9" fmla="*/ 134 h 312"/>
              <a:gd name="T10" fmla="*/ 180 w 382"/>
              <a:gd name="T11" fmla="*/ 214 h 312"/>
              <a:gd name="T12" fmla="*/ 86 w 382"/>
              <a:gd name="T13" fmla="*/ 189 h 312"/>
              <a:gd name="T14" fmla="*/ 129 w 382"/>
              <a:gd name="T15" fmla="*/ 97 h 312"/>
              <a:gd name="T16" fmla="*/ 190 w 382"/>
              <a:gd name="T17" fmla="*/ 93 h 312"/>
              <a:gd name="T18" fmla="*/ 190 w 382"/>
              <a:gd name="T19" fmla="*/ 4 h 312"/>
              <a:gd name="T20" fmla="*/ 154 w 382"/>
              <a:gd name="T21" fmla="*/ 0 h 312"/>
              <a:gd name="T22" fmla="*/ 0 w 382"/>
              <a:gd name="T23" fmla="*/ 156 h 312"/>
              <a:gd name="T24" fmla="*/ 154 w 382"/>
              <a:gd name="T25" fmla="*/ 312 h 312"/>
              <a:gd name="T26" fmla="*/ 308 w 382"/>
              <a:gd name="T27" fmla="*/ 156 h 312"/>
              <a:gd name="T28" fmla="*/ 307 w 382"/>
              <a:gd name="T29" fmla="*/ 135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82" h="312">
                <a:moveTo>
                  <a:pt x="307" y="135"/>
                </a:moveTo>
                <a:cubicBezTo>
                  <a:pt x="354" y="122"/>
                  <a:pt x="382" y="72"/>
                  <a:pt x="362" y="71"/>
                </a:cubicBezTo>
                <a:cubicBezTo>
                  <a:pt x="311" y="68"/>
                  <a:pt x="267" y="43"/>
                  <a:pt x="238" y="25"/>
                </a:cubicBezTo>
                <a:cubicBezTo>
                  <a:pt x="235" y="23"/>
                  <a:pt x="232" y="21"/>
                  <a:pt x="229" y="19"/>
                </a:cubicBezTo>
                <a:cubicBezTo>
                  <a:pt x="229" y="134"/>
                  <a:pt x="229" y="134"/>
                  <a:pt x="229" y="134"/>
                </a:cubicBezTo>
                <a:cubicBezTo>
                  <a:pt x="229" y="172"/>
                  <a:pt x="206" y="202"/>
                  <a:pt x="180" y="214"/>
                </a:cubicBezTo>
                <a:cubicBezTo>
                  <a:pt x="142" y="233"/>
                  <a:pt x="100" y="221"/>
                  <a:pt x="86" y="189"/>
                </a:cubicBezTo>
                <a:cubicBezTo>
                  <a:pt x="72" y="157"/>
                  <a:pt x="91" y="116"/>
                  <a:pt x="129" y="97"/>
                </a:cubicBezTo>
                <a:cubicBezTo>
                  <a:pt x="150" y="87"/>
                  <a:pt x="172" y="86"/>
                  <a:pt x="190" y="93"/>
                </a:cubicBezTo>
                <a:cubicBezTo>
                  <a:pt x="190" y="4"/>
                  <a:pt x="190" y="4"/>
                  <a:pt x="190" y="4"/>
                </a:cubicBezTo>
                <a:cubicBezTo>
                  <a:pt x="178" y="1"/>
                  <a:pt x="166" y="0"/>
                  <a:pt x="154" y="0"/>
                </a:cubicBezTo>
                <a:cubicBezTo>
                  <a:pt x="69" y="0"/>
                  <a:pt x="0" y="70"/>
                  <a:pt x="0" y="156"/>
                </a:cubicBezTo>
                <a:cubicBezTo>
                  <a:pt x="0" y="242"/>
                  <a:pt x="69" y="312"/>
                  <a:pt x="154" y="312"/>
                </a:cubicBezTo>
                <a:cubicBezTo>
                  <a:pt x="239" y="312"/>
                  <a:pt x="308" y="242"/>
                  <a:pt x="308" y="156"/>
                </a:cubicBezTo>
                <a:cubicBezTo>
                  <a:pt x="308" y="149"/>
                  <a:pt x="308" y="142"/>
                  <a:pt x="307" y="135"/>
                </a:cubicBezTo>
                <a:close/>
              </a:path>
            </a:pathLst>
          </a:custGeom>
          <a:solidFill>
            <a:srgbClr val="4B484E"/>
          </a:solidFill>
          <a:ln>
            <a:noFill/>
          </a:ln>
        </p:spPr>
        <p:txBody>
          <a:bodyPr vert="horz" wrap="square" lIns="91440" tIns="45720" rIns="91440" bIns="45720" numCol="1" anchor="t" anchorCtr="0" compatLnSpc="1"/>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31" name="Freeform 5@|5FFC:1554685|FBC:16777215|LFC:16777215|LBC:16777215"/>
          <p:cNvSpPr>
            <a:spLocks noEditPoints="1"/>
          </p:cNvSpPr>
          <p:nvPr/>
        </p:nvSpPr>
        <p:spPr bwMode="auto">
          <a:xfrm>
            <a:off x="4278252" y="1902857"/>
            <a:ext cx="1087967" cy="2152651"/>
          </a:xfrm>
          <a:custGeom>
            <a:avLst/>
            <a:gdLst>
              <a:gd name="T0" fmla="*/ 201 w 235"/>
              <a:gd name="T1" fmla="*/ 434 h 468"/>
              <a:gd name="T2" fmla="*/ 34 w 235"/>
              <a:gd name="T3" fmla="*/ 434 h 468"/>
              <a:gd name="T4" fmla="*/ 21 w 235"/>
              <a:gd name="T5" fmla="*/ 282 h 468"/>
              <a:gd name="T6" fmla="*/ 66 w 235"/>
              <a:gd name="T7" fmla="*/ 204 h 468"/>
              <a:gd name="T8" fmla="*/ 6 w 235"/>
              <a:gd name="T9" fmla="*/ 108 h 468"/>
              <a:gd name="T10" fmla="*/ 229 w 235"/>
              <a:gd name="T11" fmla="*/ 0 h 468"/>
              <a:gd name="T12" fmla="*/ 167 w 235"/>
              <a:gd name="T13" fmla="*/ 203 h 468"/>
              <a:gd name="T14" fmla="*/ 155 w 235"/>
              <a:gd name="T15" fmla="*/ 238 h 468"/>
              <a:gd name="T16" fmla="*/ 235 w 235"/>
              <a:gd name="T17" fmla="*/ 350 h 468"/>
              <a:gd name="T18" fmla="*/ 146 w 235"/>
              <a:gd name="T19" fmla="*/ 7 h 468"/>
              <a:gd name="T20" fmla="*/ 88 w 235"/>
              <a:gd name="T21" fmla="*/ 193 h 468"/>
              <a:gd name="T22" fmla="*/ 156 w 235"/>
              <a:gd name="T23" fmla="*/ 205 h 468"/>
              <a:gd name="T24" fmla="*/ 85 w 235"/>
              <a:gd name="T25" fmla="*/ 206 h 468"/>
              <a:gd name="T26" fmla="*/ 90 w 235"/>
              <a:gd name="T27" fmla="*/ 235 h 468"/>
              <a:gd name="T28" fmla="*/ 142 w 235"/>
              <a:gd name="T29" fmla="*/ 235 h 468"/>
              <a:gd name="T30" fmla="*/ 221 w 235"/>
              <a:gd name="T31" fmla="*/ 352 h 468"/>
              <a:gd name="T32" fmla="*/ 213 w 235"/>
              <a:gd name="T33" fmla="*/ 311 h 468"/>
              <a:gd name="T34" fmla="*/ 190 w 235"/>
              <a:gd name="T35" fmla="*/ 277 h 468"/>
              <a:gd name="T36" fmla="*/ 156 w 235"/>
              <a:gd name="T37" fmla="*/ 255 h 468"/>
              <a:gd name="T38" fmla="*/ 116 w 235"/>
              <a:gd name="T39" fmla="*/ 247 h 468"/>
              <a:gd name="T40" fmla="*/ 76 w 235"/>
              <a:gd name="T41" fmla="*/ 255 h 468"/>
              <a:gd name="T42" fmla="*/ 42 w 235"/>
              <a:gd name="T43" fmla="*/ 277 h 468"/>
              <a:gd name="T44" fmla="*/ 19 w 235"/>
              <a:gd name="T45" fmla="*/ 311 h 468"/>
              <a:gd name="T46" fmla="*/ 11 w 235"/>
              <a:gd name="T47" fmla="*/ 352 h 468"/>
              <a:gd name="T48" fmla="*/ 19 w 235"/>
              <a:gd name="T49" fmla="*/ 392 h 468"/>
              <a:gd name="T50" fmla="*/ 42 w 235"/>
              <a:gd name="T51" fmla="*/ 426 h 468"/>
              <a:gd name="T52" fmla="*/ 76 w 235"/>
              <a:gd name="T53" fmla="*/ 449 h 468"/>
              <a:gd name="T54" fmla="*/ 116 w 235"/>
              <a:gd name="T55" fmla="*/ 456 h 468"/>
              <a:gd name="T56" fmla="*/ 156 w 235"/>
              <a:gd name="T57" fmla="*/ 449 h 468"/>
              <a:gd name="T58" fmla="*/ 190 w 235"/>
              <a:gd name="T59" fmla="*/ 426 h 468"/>
              <a:gd name="T60" fmla="*/ 213 w 235"/>
              <a:gd name="T61" fmla="*/ 392 h 468"/>
              <a:gd name="T62" fmla="*/ 221 w 235"/>
              <a:gd name="T63" fmla="*/ 352 h 4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35" h="468">
                <a:moveTo>
                  <a:pt x="235" y="350"/>
                </a:moveTo>
                <a:cubicBezTo>
                  <a:pt x="235" y="383"/>
                  <a:pt x="224" y="411"/>
                  <a:pt x="201" y="434"/>
                </a:cubicBezTo>
                <a:cubicBezTo>
                  <a:pt x="178" y="457"/>
                  <a:pt x="150" y="468"/>
                  <a:pt x="117" y="468"/>
                </a:cubicBezTo>
                <a:cubicBezTo>
                  <a:pt x="85" y="468"/>
                  <a:pt x="57" y="457"/>
                  <a:pt x="34" y="434"/>
                </a:cubicBezTo>
                <a:cubicBezTo>
                  <a:pt x="11" y="411"/>
                  <a:pt x="0" y="383"/>
                  <a:pt x="0" y="350"/>
                </a:cubicBezTo>
                <a:cubicBezTo>
                  <a:pt x="0" y="325"/>
                  <a:pt x="7" y="302"/>
                  <a:pt x="21" y="282"/>
                </a:cubicBezTo>
                <a:cubicBezTo>
                  <a:pt x="36" y="262"/>
                  <a:pt x="55" y="247"/>
                  <a:pt x="78" y="239"/>
                </a:cubicBezTo>
                <a:cubicBezTo>
                  <a:pt x="69" y="230"/>
                  <a:pt x="65" y="218"/>
                  <a:pt x="66" y="204"/>
                </a:cubicBezTo>
                <a:cubicBezTo>
                  <a:pt x="47" y="199"/>
                  <a:pt x="32" y="189"/>
                  <a:pt x="22" y="172"/>
                </a:cubicBezTo>
                <a:cubicBezTo>
                  <a:pt x="11" y="155"/>
                  <a:pt x="6" y="134"/>
                  <a:pt x="6" y="108"/>
                </a:cubicBezTo>
                <a:cubicBezTo>
                  <a:pt x="6" y="0"/>
                  <a:pt x="6" y="0"/>
                  <a:pt x="6" y="0"/>
                </a:cubicBezTo>
                <a:cubicBezTo>
                  <a:pt x="229" y="0"/>
                  <a:pt x="229" y="0"/>
                  <a:pt x="229" y="0"/>
                </a:cubicBezTo>
                <a:cubicBezTo>
                  <a:pt x="229" y="108"/>
                  <a:pt x="229" y="108"/>
                  <a:pt x="229" y="108"/>
                </a:cubicBezTo>
                <a:cubicBezTo>
                  <a:pt x="229" y="164"/>
                  <a:pt x="208" y="195"/>
                  <a:pt x="167" y="203"/>
                </a:cubicBezTo>
                <a:cubicBezTo>
                  <a:pt x="167" y="204"/>
                  <a:pt x="167" y="204"/>
                  <a:pt x="167" y="204"/>
                </a:cubicBezTo>
                <a:cubicBezTo>
                  <a:pt x="166" y="218"/>
                  <a:pt x="162" y="230"/>
                  <a:pt x="155" y="238"/>
                </a:cubicBezTo>
                <a:cubicBezTo>
                  <a:pt x="178" y="246"/>
                  <a:pt x="198" y="260"/>
                  <a:pt x="212" y="280"/>
                </a:cubicBezTo>
                <a:cubicBezTo>
                  <a:pt x="228" y="301"/>
                  <a:pt x="235" y="325"/>
                  <a:pt x="235" y="350"/>
                </a:cubicBezTo>
                <a:close/>
                <a:moveTo>
                  <a:pt x="146" y="193"/>
                </a:moveTo>
                <a:cubicBezTo>
                  <a:pt x="146" y="7"/>
                  <a:pt x="146" y="7"/>
                  <a:pt x="146" y="7"/>
                </a:cubicBezTo>
                <a:cubicBezTo>
                  <a:pt x="88" y="7"/>
                  <a:pt x="88" y="7"/>
                  <a:pt x="88" y="7"/>
                </a:cubicBezTo>
                <a:cubicBezTo>
                  <a:pt x="88" y="193"/>
                  <a:pt x="88" y="193"/>
                  <a:pt x="88" y="193"/>
                </a:cubicBezTo>
                <a:lnTo>
                  <a:pt x="146" y="193"/>
                </a:lnTo>
                <a:close/>
                <a:moveTo>
                  <a:pt x="156" y="205"/>
                </a:moveTo>
                <a:cubicBezTo>
                  <a:pt x="150" y="206"/>
                  <a:pt x="144" y="206"/>
                  <a:pt x="138" y="206"/>
                </a:cubicBezTo>
                <a:cubicBezTo>
                  <a:pt x="85" y="206"/>
                  <a:pt x="85" y="206"/>
                  <a:pt x="85" y="206"/>
                </a:cubicBezTo>
                <a:cubicBezTo>
                  <a:pt x="83" y="206"/>
                  <a:pt x="80" y="206"/>
                  <a:pt x="77" y="206"/>
                </a:cubicBezTo>
                <a:cubicBezTo>
                  <a:pt x="78" y="219"/>
                  <a:pt x="82" y="229"/>
                  <a:pt x="90" y="235"/>
                </a:cubicBezTo>
                <a:cubicBezTo>
                  <a:pt x="99" y="233"/>
                  <a:pt x="108" y="232"/>
                  <a:pt x="117" y="232"/>
                </a:cubicBezTo>
                <a:cubicBezTo>
                  <a:pt x="126" y="232"/>
                  <a:pt x="134" y="233"/>
                  <a:pt x="142" y="235"/>
                </a:cubicBezTo>
                <a:cubicBezTo>
                  <a:pt x="150" y="228"/>
                  <a:pt x="155" y="218"/>
                  <a:pt x="156" y="205"/>
                </a:cubicBezTo>
                <a:close/>
                <a:moveTo>
                  <a:pt x="221" y="352"/>
                </a:moveTo>
                <a:cubicBezTo>
                  <a:pt x="196" y="336"/>
                  <a:pt x="196" y="336"/>
                  <a:pt x="196" y="336"/>
                </a:cubicBezTo>
                <a:cubicBezTo>
                  <a:pt x="213" y="311"/>
                  <a:pt x="213" y="311"/>
                  <a:pt x="213" y="311"/>
                </a:cubicBezTo>
                <a:cubicBezTo>
                  <a:pt x="184" y="307"/>
                  <a:pt x="184" y="307"/>
                  <a:pt x="184" y="307"/>
                </a:cubicBezTo>
                <a:cubicBezTo>
                  <a:pt x="190" y="277"/>
                  <a:pt x="190" y="277"/>
                  <a:pt x="190" y="277"/>
                </a:cubicBezTo>
                <a:cubicBezTo>
                  <a:pt x="161" y="284"/>
                  <a:pt x="161" y="284"/>
                  <a:pt x="161" y="284"/>
                </a:cubicBezTo>
                <a:cubicBezTo>
                  <a:pt x="156" y="255"/>
                  <a:pt x="156" y="255"/>
                  <a:pt x="156" y="255"/>
                </a:cubicBezTo>
                <a:cubicBezTo>
                  <a:pt x="132" y="272"/>
                  <a:pt x="132" y="272"/>
                  <a:pt x="132" y="272"/>
                </a:cubicBezTo>
                <a:cubicBezTo>
                  <a:pt x="116" y="247"/>
                  <a:pt x="116" y="247"/>
                  <a:pt x="116" y="247"/>
                </a:cubicBezTo>
                <a:cubicBezTo>
                  <a:pt x="100" y="273"/>
                  <a:pt x="100" y="273"/>
                  <a:pt x="100" y="273"/>
                </a:cubicBezTo>
                <a:cubicBezTo>
                  <a:pt x="76" y="255"/>
                  <a:pt x="76" y="255"/>
                  <a:pt x="76" y="255"/>
                </a:cubicBezTo>
                <a:cubicBezTo>
                  <a:pt x="72" y="285"/>
                  <a:pt x="72" y="285"/>
                  <a:pt x="72" y="285"/>
                </a:cubicBezTo>
                <a:cubicBezTo>
                  <a:pt x="42" y="277"/>
                  <a:pt x="42" y="277"/>
                  <a:pt x="42" y="277"/>
                </a:cubicBezTo>
                <a:cubicBezTo>
                  <a:pt x="50" y="307"/>
                  <a:pt x="50" y="307"/>
                  <a:pt x="50" y="307"/>
                </a:cubicBezTo>
                <a:cubicBezTo>
                  <a:pt x="19" y="311"/>
                  <a:pt x="19" y="311"/>
                  <a:pt x="19" y="311"/>
                </a:cubicBezTo>
                <a:cubicBezTo>
                  <a:pt x="38" y="336"/>
                  <a:pt x="38" y="336"/>
                  <a:pt x="38" y="336"/>
                </a:cubicBezTo>
                <a:cubicBezTo>
                  <a:pt x="11" y="352"/>
                  <a:pt x="11" y="352"/>
                  <a:pt x="11" y="352"/>
                </a:cubicBezTo>
                <a:cubicBezTo>
                  <a:pt x="38" y="367"/>
                  <a:pt x="38" y="367"/>
                  <a:pt x="38" y="367"/>
                </a:cubicBezTo>
                <a:cubicBezTo>
                  <a:pt x="19" y="392"/>
                  <a:pt x="19" y="392"/>
                  <a:pt x="19" y="392"/>
                </a:cubicBezTo>
                <a:cubicBezTo>
                  <a:pt x="50" y="396"/>
                  <a:pt x="50" y="396"/>
                  <a:pt x="50" y="396"/>
                </a:cubicBezTo>
                <a:cubicBezTo>
                  <a:pt x="42" y="426"/>
                  <a:pt x="42" y="426"/>
                  <a:pt x="42" y="426"/>
                </a:cubicBezTo>
                <a:cubicBezTo>
                  <a:pt x="72" y="418"/>
                  <a:pt x="72" y="418"/>
                  <a:pt x="72" y="418"/>
                </a:cubicBezTo>
                <a:cubicBezTo>
                  <a:pt x="76" y="449"/>
                  <a:pt x="76" y="449"/>
                  <a:pt x="76" y="449"/>
                </a:cubicBezTo>
                <a:cubicBezTo>
                  <a:pt x="100" y="430"/>
                  <a:pt x="100" y="430"/>
                  <a:pt x="100" y="430"/>
                </a:cubicBezTo>
                <a:cubicBezTo>
                  <a:pt x="116" y="456"/>
                  <a:pt x="116" y="456"/>
                  <a:pt x="116" y="456"/>
                </a:cubicBezTo>
                <a:cubicBezTo>
                  <a:pt x="132" y="431"/>
                  <a:pt x="132" y="431"/>
                  <a:pt x="132" y="431"/>
                </a:cubicBezTo>
                <a:cubicBezTo>
                  <a:pt x="156" y="449"/>
                  <a:pt x="156" y="449"/>
                  <a:pt x="156" y="449"/>
                </a:cubicBezTo>
                <a:cubicBezTo>
                  <a:pt x="161" y="419"/>
                  <a:pt x="161" y="419"/>
                  <a:pt x="161" y="419"/>
                </a:cubicBezTo>
                <a:cubicBezTo>
                  <a:pt x="190" y="426"/>
                  <a:pt x="190" y="426"/>
                  <a:pt x="190" y="426"/>
                </a:cubicBezTo>
                <a:cubicBezTo>
                  <a:pt x="183" y="397"/>
                  <a:pt x="183" y="397"/>
                  <a:pt x="183" y="397"/>
                </a:cubicBezTo>
                <a:cubicBezTo>
                  <a:pt x="213" y="392"/>
                  <a:pt x="213" y="392"/>
                  <a:pt x="213" y="392"/>
                </a:cubicBezTo>
                <a:cubicBezTo>
                  <a:pt x="196" y="368"/>
                  <a:pt x="196" y="368"/>
                  <a:pt x="196" y="368"/>
                </a:cubicBezTo>
                <a:lnTo>
                  <a:pt x="221" y="352"/>
                </a:lnTo>
                <a:close/>
              </a:path>
            </a:pathLst>
          </a:custGeom>
          <a:solidFill>
            <a:srgbClr val="4B484E"/>
          </a:solidFill>
          <a:ln>
            <a:noFill/>
          </a:ln>
        </p:spPr>
        <p:txBody>
          <a:bodyPr vert="horz" wrap="square" lIns="121920" tIns="60960" rIns="121920" bIns="60960" numCol="1" anchor="t" anchorCtr="0" compatLnSpc="1"/>
          <a:lstStyle/>
          <a:p>
            <a:endParaRPr 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32" name="任意多边形 31"/>
          <p:cNvSpPr/>
          <p:nvPr/>
        </p:nvSpPr>
        <p:spPr bwMode="auto">
          <a:xfrm>
            <a:off x="4541072" y="3311797"/>
            <a:ext cx="573648" cy="361477"/>
          </a:xfrm>
          <a:custGeom>
            <a:avLst/>
            <a:gdLst>
              <a:gd name="connsiteX0" fmla="*/ 147163 w 573648"/>
              <a:gd name="connsiteY0" fmla="*/ 103564 h 361477"/>
              <a:gd name="connsiteX1" fmla="*/ 203204 w 573648"/>
              <a:gd name="connsiteY1" fmla="*/ 142812 h 361477"/>
              <a:gd name="connsiteX2" fmla="*/ 203813 w 573648"/>
              <a:gd name="connsiteY2" fmla="*/ 178813 h 361477"/>
              <a:gd name="connsiteX3" fmla="*/ 200070 w 573648"/>
              <a:gd name="connsiteY3" fmla="*/ 214085 h 361477"/>
              <a:gd name="connsiteX4" fmla="*/ 179361 w 573648"/>
              <a:gd name="connsiteY4" fmla="*/ 255697 h 361477"/>
              <a:gd name="connsiteX5" fmla="*/ 132770 w 573648"/>
              <a:gd name="connsiteY5" fmla="*/ 319387 h 361477"/>
              <a:gd name="connsiteX6" fmla="*/ 132770 w 573648"/>
              <a:gd name="connsiteY6" fmla="*/ 319554 h 361477"/>
              <a:gd name="connsiteX7" fmla="*/ 132789 w 573648"/>
              <a:gd name="connsiteY7" fmla="*/ 319554 h 361477"/>
              <a:gd name="connsiteX8" fmla="*/ 132789 w 573648"/>
              <a:gd name="connsiteY8" fmla="*/ 319686 h 361477"/>
              <a:gd name="connsiteX9" fmla="*/ 132789 w 573648"/>
              <a:gd name="connsiteY9" fmla="*/ 361453 h 361477"/>
              <a:gd name="connsiteX10" fmla="*/ 0 w 573648"/>
              <a:gd name="connsiteY10" fmla="*/ 361477 h 361477"/>
              <a:gd name="connsiteX11" fmla="*/ 0 w 573648"/>
              <a:gd name="connsiteY11" fmla="*/ 331089 h 361477"/>
              <a:gd name="connsiteX12" fmla="*/ 36817 w 573648"/>
              <a:gd name="connsiteY12" fmla="*/ 296844 h 361477"/>
              <a:gd name="connsiteX13" fmla="*/ 119605 w 573648"/>
              <a:gd name="connsiteY13" fmla="*/ 261548 h 361477"/>
              <a:gd name="connsiteX14" fmla="*/ 94305 w 573648"/>
              <a:gd name="connsiteY14" fmla="*/ 214168 h 361477"/>
              <a:gd name="connsiteX15" fmla="*/ 90533 w 573648"/>
              <a:gd name="connsiteY15" fmla="*/ 178801 h 361477"/>
              <a:gd name="connsiteX16" fmla="*/ 91123 w 573648"/>
              <a:gd name="connsiteY16" fmla="*/ 142908 h 361477"/>
              <a:gd name="connsiteX17" fmla="*/ 147163 w 573648"/>
              <a:gd name="connsiteY17" fmla="*/ 103564 h 361477"/>
              <a:gd name="connsiteX18" fmla="*/ 370157 w 573648"/>
              <a:gd name="connsiteY18" fmla="*/ 0 h 361477"/>
              <a:gd name="connsiteX19" fmla="*/ 447249 w 573648"/>
              <a:gd name="connsiteY19" fmla="*/ 53947 h 361477"/>
              <a:gd name="connsiteX20" fmla="*/ 448094 w 573648"/>
              <a:gd name="connsiteY20" fmla="*/ 103398 h 361477"/>
              <a:gd name="connsiteX21" fmla="*/ 442944 w 573648"/>
              <a:gd name="connsiteY21" fmla="*/ 151913 h 361477"/>
              <a:gd name="connsiteX22" fmla="*/ 408017 w 573648"/>
              <a:gd name="connsiteY22" fmla="*/ 217004 h 361477"/>
              <a:gd name="connsiteX23" fmla="*/ 522799 w 573648"/>
              <a:gd name="connsiteY23" fmla="*/ 265584 h 361477"/>
              <a:gd name="connsiteX24" fmla="*/ 573648 w 573648"/>
              <a:gd name="connsiteY24" fmla="*/ 312720 h 361477"/>
              <a:gd name="connsiteX25" fmla="*/ 573648 w 573648"/>
              <a:gd name="connsiteY25" fmla="*/ 354457 h 361477"/>
              <a:gd name="connsiteX26" fmla="*/ 167605 w 573648"/>
              <a:gd name="connsiteY26" fmla="*/ 354506 h 361477"/>
              <a:gd name="connsiteX27" fmla="*/ 167605 w 573648"/>
              <a:gd name="connsiteY27" fmla="*/ 312720 h 361477"/>
              <a:gd name="connsiteX28" fmla="*/ 218267 w 573648"/>
              <a:gd name="connsiteY28" fmla="*/ 265666 h 361477"/>
              <a:gd name="connsiteX29" fmla="*/ 332203 w 573648"/>
              <a:gd name="connsiteY29" fmla="*/ 217151 h 361477"/>
              <a:gd name="connsiteX30" fmla="*/ 297389 w 573648"/>
              <a:gd name="connsiteY30" fmla="*/ 152011 h 361477"/>
              <a:gd name="connsiteX31" fmla="*/ 292200 w 573648"/>
              <a:gd name="connsiteY31" fmla="*/ 103398 h 361477"/>
              <a:gd name="connsiteX32" fmla="*/ 293027 w 573648"/>
              <a:gd name="connsiteY32" fmla="*/ 54062 h 361477"/>
              <a:gd name="connsiteX33" fmla="*/ 370157 w 573648"/>
              <a:gd name="connsiteY33" fmla="*/ 0 h 3614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573648" h="361477">
                <a:moveTo>
                  <a:pt x="147163" y="103564"/>
                </a:moveTo>
                <a:cubicBezTo>
                  <a:pt x="172740" y="103564"/>
                  <a:pt x="194554" y="112066"/>
                  <a:pt x="203204" y="142812"/>
                </a:cubicBezTo>
                <a:cubicBezTo>
                  <a:pt x="205757" y="151923"/>
                  <a:pt x="203813" y="168484"/>
                  <a:pt x="203813" y="178813"/>
                </a:cubicBezTo>
                <a:cubicBezTo>
                  <a:pt x="203813" y="192771"/>
                  <a:pt x="204575" y="202586"/>
                  <a:pt x="200070" y="214085"/>
                </a:cubicBezTo>
                <a:cubicBezTo>
                  <a:pt x="193535" y="230718"/>
                  <a:pt x="187143" y="245130"/>
                  <a:pt x="179361" y="255697"/>
                </a:cubicBezTo>
                <a:cubicBezTo>
                  <a:pt x="136885" y="281703"/>
                  <a:pt x="132875" y="310277"/>
                  <a:pt x="132770" y="319387"/>
                </a:cubicBezTo>
                <a:lnTo>
                  <a:pt x="132770" y="319554"/>
                </a:lnTo>
                <a:lnTo>
                  <a:pt x="132789" y="319554"/>
                </a:lnTo>
                <a:lnTo>
                  <a:pt x="132789" y="319686"/>
                </a:lnTo>
                <a:lnTo>
                  <a:pt x="132789" y="361453"/>
                </a:lnTo>
                <a:lnTo>
                  <a:pt x="0" y="361477"/>
                </a:lnTo>
                <a:lnTo>
                  <a:pt x="0" y="331089"/>
                </a:lnTo>
                <a:cubicBezTo>
                  <a:pt x="0" y="331089"/>
                  <a:pt x="171" y="313190"/>
                  <a:pt x="36817" y="296844"/>
                </a:cubicBezTo>
                <a:cubicBezTo>
                  <a:pt x="54525" y="288939"/>
                  <a:pt x="80769" y="268676"/>
                  <a:pt x="119605" y="261548"/>
                </a:cubicBezTo>
                <a:cubicBezTo>
                  <a:pt x="109632" y="250861"/>
                  <a:pt x="102154" y="234133"/>
                  <a:pt x="94305" y="214168"/>
                </a:cubicBezTo>
                <a:cubicBezTo>
                  <a:pt x="89770" y="202634"/>
                  <a:pt x="90533" y="192795"/>
                  <a:pt x="90533" y="178801"/>
                </a:cubicBezTo>
                <a:cubicBezTo>
                  <a:pt x="90533" y="168508"/>
                  <a:pt x="88580" y="151971"/>
                  <a:pt x="91123" y="142908"/>
                </a:cubicBezTo>
                <a:cubicBezTo>
                  <a:pt x="99744" y="112090"/>
                  <a:pt x="121587" y="103564"/>
                  <a:pt x="147163" y="103564"/>
                </a:cubicBezTo>
                <a:close/>
                <a:moveTo>
                  <a:pt x="370157" y="0"/>
                </a:moveTo>
                <a:cubicBezTo>
                  <a:pt x="405347" y="0"/>
                  <a:pt x="435368" y="11653"/>
                  <a:pt x="447249" y="53947"/>
                </a:cubicBezTo>
                <a:cubicBezTo>
                  <a:pt x="450764" y="66437"/>
                  <a:pt x="448094" y="89201"/>
                  <a:pt x="448094" y="103398"/>
                </a:cubicBezTo>
                <a:cubicBezTo>
                  <a:pt x="448094" y="122600"/>
                  <a:pt x="449166" y="136091"/>
                  <a:pt x="442944" y="151913"/>
                </a:cubicBezTo>
                <a:cubicBezTo>
                  <a:pt x="432210" y="179223"/>
                  <a:pt x="421796" y="202249"/>
                  <a:pt x="408017" y="217004"/>
                </a:cubicBezTo>
                <a:cubicBezTo>
                  <a:pt x="461892" y="226638"/>
                  <a:pt x="498286" y="254686"/>
                  <a:pt x="522799" y="265584"/>
                </a:cubicBezTo>
                <a:cubicBezTo>
                  <a:pt x="573404" y="288053"/>
                  <a:pt x="573648" y="312720"/>
                  <a:pt x="573648" y="312720"/>
                </a:cubicBezTo>
                <a:lnTo>
                  <a:pt x="573648" y="354457"/>
                </a:lnTo>
                <a:lnTo>
                  <a:pt x="167605" y="354506"/>
                </a:lnTo>
                <a:lnTo>
                  <a:pt x="167605" y="312720"/>
                </a:lnTo>
                <a:cubicBezTo>
                  <a:pt x="167605" y="312720"/>
                  <a:pt x="167850" y="288135"/>
                  <a:pt x="218267" y="265666"/>
                </a:cubicBezTo>
                <a:cubicBezTo>
                  <a:pt x="242629" y="254818"/>
                  <a:pt x="278760" y="226950"/>
                  <a:pt x="332203" y="217151"/>
                </a:cubicBezTo>
                <a:cubicBezTo>
                  <a:pt x="318480" y="202462"/>
                  <a:pt x="308198" y="179452"/>
                  <a:pt x="297389" y="152011"/>
                </a:cubicBezTo>
                <a:cubicBezTo>
                  <a:pt x="291148" y="136173"/>
                  <a:pt x="292200" y="122649"/>
                  <a:pt x="292200" y="103398"/>
                </a:cubicBezTo>
                <a:cubicBezTo>
                  <a:pt x="292200" y="89250"/>
                  <a:pt x="289531" y="66536"/>
                  <a:pt x="293027" y="54062"/>
                </a:cubicBezTo>
                <a:cubicBezTo>
                  <a:pt x="304889" y="11719"/>
                  <a:pt x="334948" y="0"/>
                  <a:pt x="370157" y="0"/>
                </a:cubicBezTo>
                <a:close/>
              </a:path>
            </a:pathLst>
          </a:custGeom>
          <a:solidFill>
            <a:srgbClr val="4B484E"/>
          </a:solidFill>
          <a:ln>
            <a:noFill/>
          </a:ln>
        </p:spPr>
        <p:txBody>
          <a:bodyPr wrap="square" lIns="0" tIns="0" rIns="0" bIns="0">
            <a:noAutofit/>
          </a:bodyPr>
          <a:lstStyle/>
          <a:p>
            <a:pPr defTabSz="608965"/>
            <a:endParaRPr lang="en-US" sz="2400">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33" name="Freeform 5@|5FFC:4308095|FBC:16777215|LFC:16777215|LBC:16777215"/>
          <p:cNvSpPr>
            <a:spLocks noEditPoints="1"/>
          </p:cNvSpPr>
          <p:nvPr/>
        </p:nvSpPr>
        <p:spPr bwMode="auto">
          <a:xfrm>
            <a:off x="1733268" y="1902857"/>
            <a:ext cx="1087967" cy="2152651"/>
          </a:xfrm>
          <a:custGeom>
            <a:avLst/>
            <a:gdLst>
              <a:gd name="T0" fmla="*/ 201 w 235"/>
              <a:gd name="T1" fmla="*/ 434 h 468"/>
              <a:gd name="T2" fmla="*/ 34 w 235"/>
              <a:gd name="T3" fmla="*/ 434 h 468"/>
              <a:gd name="T4" fmla="*/ 21 w 235"/>
              <a:gd name="T5" fmla="*/ 282 h 468"/>
              <a:gd name="T6" fmla="*/ 66 w 235"/>
              <a:gd name="T7" fmla="*/ 204 h 468"/>
              <a:gd name="T8" fmla="*/ 6 w 235"/>
              <a:gd name="T9" fmla="*/ 108 h 468"/>
              <a:gd name="T10" fmla="*/ 229 w 235"/>
              <a:gd name="T11" fmla="*/ 0 h 468"/>
              <a:gd name="T12" fmla="*/ 167 w 235"/>
              <a:gd name="T13" fmla="*/ 203 h 468"/>
              <a:gd name="T14" fmla="*/ 155 w 235"/>
              <a:gd name="T15" fmla="*/ 238 h 468"/>
              <a:gd name="T16" fmla="*/ 235 w 235"/>
              <a:gd name="T17" fmla="*/ 350 h 468"/>
              <a:gd name="T18" fmla="*/ 146 w 235"/>
              <a:gd name="T19" fmla="*/ 7 h 468"/>
              <a:gd name="T20" fmla="*/ 88 w 235"/>
              <a:gd name="T21" fmla="*/ 193 h 468"/>
              <a:gd name="T22" fmla="*/ 156 w 235"/>
              <a:gd name="T23" fmla="*/ 205 h 468"/>
              <a:gd name="T24" fmla="*/ 85 w 235"/>
              <a:gd name="T25" fmla="*/ 206 h 468"/>
              <a:gd name="T26" fmla="*/ 90 w 235"/>
              <a:gd name="T27" fmla="*/ 235 h 468"/>
              <a:gd name="T28" fmla="*/ 142 w 235"/>
              <a:gd name="T29" fmla="*/ 235 h 468"/>
              <a:gd name="T30" fmla="*/ 221 w 235"/>
              <a:gd name="T31" fmla="*/ 352 h 468"/>
              <a:gd name="T32" fmla="*/ 213 w 235"/>
              <a:gd name="T33" fmla="*/ 311 h 468"/>
              <a:gd name="T34" fmla="*/ 190 w 235"/>
              <a:gd name="T35" fmla="*/ 277 h 468"/>
              <a:gd name="T36" fmla="*/ 156 w 235"/>
              <a:gd name="T37" fmla="*/ 255 h 468"/>
              <a:gd name="T38" fmla="*/ 116 w 235"/>
              <a:gd name="T39" fmla="*/ 247 h 468"/>
              <a:gd name="T40" fmla="*/ 76 w 235"/>
              <a:gd name="T41" fmla="*/ 255 h 468"/>
              <a:gd name="T42" fmla="*/ 42 w 235"/>
              <a:gd name="T43" fmla="*/ 277 h 468"/>
              <a:gd name="T44" fmla="*/ 19 w 235"/>
              <a:gd name="T45" fmla="*/ 311 h 468"/>
              <a:gd name="T46" fmla="*/ 11 w 235"/>
              <a:gd name="T47" fmla="*/ 352 h 468"/>
              <a:gd name="T48" fmla="*/ 19 w 235"/>
              <a:gd name="T49" fmla="*/ 392 h 468"/>
              <a:gd name="T50" fmla="*/ 42 w 235"/>
              <a:gd name="T51" fmla="*/ 426 h 468"/>
              <a:gd name="T52" fmla="*/ 76 w 235"/>
              <a:gd name="T53" fmla="*/ 449 h 468"/>
              <a:gd name="T54" fmla="*/ 116 w 235"/>
              <a:gd name="T55" fmla="*/ 456 h 468"/>
              <a:gd name="T56" fmla="*/ 156 w 235"/>
              <a:gd name="T57" fmla="*/ 449 h 468"/>
              <a:gd name="T58" fmla="*/ 190 w 235"/>
              <a:gd name="T59" fmla="*/ 426 h 468"/>
              <a:gd name="T60" fmla="*/ 213 w 235"/>
              <a:gd name="T61" fmla="*/ 392 h 468"/>
              <a:gd name="T62" fmla="*/ 221 w 235"/>
              <a:gd name="T63" fmla="*/ 352 h 4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35" h="468">
                <a:moveTo>
                  <a:pt x="235" y="350"/>
                </a:moveTo>
                <a:cubicBezTo>
                  <a:pt x="235" y="383"/>
                  <a:pt x="224" y="411"/>
                  <a:pt x="201" y="434"/>
                </a:cubicBezTo>
                <a:cubicBezTo>
                  <a:pt x="178" y="457"/>
                  <a:pt x="150" y="468"/>
                  <a:pt x="117" y="468"/>
                </a:cubicBezTo>
                <a:cubicBezTo>
                  <a:pt x="85" y="468"/>
                  <a:pt x="57" y="457"/>
                  <a:pt x="34" y="434"/>
                </a:cubicBezTo>
                <a:cubicBezTo>
                  <a:pt x="11" y="411"/>
                  <a:pt x="0" y="383"/>
                  <a:pt x="0" y="350"/>
                </a:cubicBezTo>
                <a:cubicBezTo>
                  <a:pt x="0" y="325"/>
                  <a:pt x="7" y="302"/>
                  <a:pt x="21" y="282"/>
                </a:cubicBezTo>
                <a:cubicBezTo>
                  <a:pt x="36" y="262"/>
                  <a:pt x="55" y="247"/>
                  <a:pt x="78" y="239"/>
                </a:cubicBezTo>
                <a:cubicBezTo>
                  <a:pt x="69" y="230"/>
                  <a:pt x="65" y="218"/>
                  <a:pt x="66" y="204"/>
                </a:cubicBezTo>
                <a:cubicBezTo>
                  <a:pt x="47" y="199"/>
                  <a:pt x="32" y="189"/>
                  <a:pt x="22" y="172"/>
                </a:cubicBezTo>
                <a:cubicBezTo>
                  <a:pt x="11" y="155"/>
                  <a:pt x="6" y="134"/>
                  <a:pt x="6" y="108"/>
                </a:cubicBezTo>
                <a:cubicBezTo>
                  <a:pt x="6" y="0"/>
                  <a:pt x="6" y="0"/>
                  <a:pt x="6" y="0"/>
                </a:cubicBezTo>
                <a:cubicBezTo>
                  <a:pt x="229" y="0"/>
                  <a:pt x="229" y="0"/>
                  <a:pt x="229" y="0"/>
                </a:cubicBezTo>
                <a:cubicBezTo>
                  <a:pt x="229" y="108"/>
                  <a:pt x="229" y="108"/>
                  <a:pt x="229" y="108"/>
                </a:cubicBezTo>
                <a:cubicBezTo>
                  <a:pt x="229" y="164"/>
                  <a:pt x="208" y="195"/>
                  <a:pt x="167" y="203"/>
                </a:cubicBezTo>
                <a:cubicBezTo>
                  <a:pt x="167" y="204"/>
                  <a:pt x="167" y="204"/>
                  <a:pt x="167" y="204"/>
                </a:cubicBezTo>
                <a:cubicBezTo>
                  <a:pt x="166" y="218"/>
                  <a:pt x="162" y="230"/>
                  <a:pt x="155" y="238"/>
                </a:cubicBezTo>
                <a:cubicBezTo>
                  <a:pt x="178" y="246"/>
                  <a:pt x="198" y="260"/>
                  <a:pt x="212" y="280"/>
                </a:cubicBezTo>
                <a:cubicBezTo>
                  <a:pt x="228" y="301"/>
                  <a:pt x="235" y="325"/>
                  <a:pt x="235" y="350"/>
                </a:cubicBezTo>
                <a:close/>
                <a:moveTo>
                  <a:pt x="146" y="193"/>
                </a:moveTo>
                <a:cubicBezTo>
                  <a:pt x="146" y="7"/>
                  <a:pt x="146" y="7"/>
                  <a:pt x="146" y="7"/>
                </a:cubicBezTo>
                <a:cubicBezTo>
                  <a:pt x="88" y="7"/>
                  <a:pt x="88" y="7"/>
                  <a:pt x="88" y="7"/>
                </a:cubicBezTo>
                <a:cubicBezTo>
                  <a:pt x="88" y="193"/>
                  <a:pt x="88" y="193"/>
                  <a:pt x="88" y="193"/>
                </a:cubicBezTo>
                <a:lnTo>
                  <a:pt x="146" y="193"/>
                </a:lnTo>
                <a:close/>
                <a:moveTo>
                  <a:pt x="156" y="205"/>
                </a:moveTo>
                <a:cubicBezTo>
                  <a:pt x="150" y="206"/>
                  <a:pt x="144" y="206"/>
                  <a:pt x="138" y="206"/>
                </a:cubicBezTo>
                <a:cubicBezTo>
                  <a:pt x="85" y="206"/>
                  <a:pt x="85" y="206"/>
                  <a:pt x="85" y="206"/>
                </a:cubicBezTo>
                <a:cubicBezTo>
                  <a:pt x="83" y="206"/>
                  <a:pt x="80" y="206"/>
                  <a:pt x="77" y="206"/>
                </a:cubicBezTo>
                <a:cubicBezTo>
                  <a:pt x="78" y="219"/>
                  <a:pt x="82" y="229"/>
                  <a:pt x="90" y="235"/>
                </a:cubicBezTo>
                <a:cubicBezTo>
                  <a:pt x="99" y="233"/>
                  <a:pt x="108" y="232"/>
                  <a:pt x="117" y="232"/>
                </a:cubicBezTo>
                <a:cubicBezTo>
                  <a:pt x="126" y="232"/>
                  <a:pt x="134" y="233"/>
                  <a:pt x="142" y="235"/>
                </a:cubicBezTo>
                <a:cubicBezTo>
                  <a:pt x="150" y="228"/>
                  <a:pt x="155" y="218"/>
                  <a:pt x="156" y="205"/>
                </a:cubicBezTo>
                <a:close/>
                <a:moveTo>
                  <a:pt x="221" y="352"/>
                </a:moveTo>
                <a:cubicBezTo>
                  <a:pt x="196" y="336"/>
                  <a:pt x="196" y="336"/>
                  <a:pt x="196" y="336"/>
                </a:cubicBezTo>
                <a:cubicBezTo>
                  <a:pt x="213" y="311"/>
                  <a:pt x="213" y="311"/>
                  <a:pt x="213" y="311"/>
                </a:cubicBezTo>
                <a:cubicBezTo>
                  <a:pt x="184" y="307"/>
                  <a:pt x="184" y="307"/>
                  <a:pt x="184" y="307"/>
                </a:cubicBezTo>
                <a:cubicBezTo>
                  <a:pt x="190" y="277"/>
                  <a:pt x="190" y="277"/>
                  <a:pt x="190" y="277"/>
                </a:cubicBezTo>
                <a:cubicBezTo>
                  <a:pt x="161" y="284"/>
                  <a:pt x="161" y="284"/>
                  <a:pt x="161" y="284"/>
                </a:cubicBezTo>
                <a:cubicBezTo>
                  <a:pt x="156" y="255"/>
                  <a:pt x="156" y="255"/>
                  <a:pt x="156" y="255"/>
                </a:cubicBezTo>
                <a:cubicBezTo>
                  <a:pt x="132" y="272"/>
                  <a:pt x="132" y="272"/>
                  <a:pt x="132" y="272"/>
                </a:cubicBezTo>
                <a:cubicBezTo>
                  <a:pt x="116" y="247"/>
                  <a:pt x="116" y="247"/>
                  <a:pt x="116" y="247"/>
                </a:cubicBezTo>
                <a:cubicBezTo>
                  <a:pt x="100" y="273"/>
                  <a:pt x="100" y="273"/>
                  <a:pt x="100" y="273"/>
                </a:cubicBezTo>
                <a:cubicBezTo>
                  <a:pt x="76" y="255"/>
                  <a:pt x="76" y="255"/>
                  <a:pt x="76" y="255"/>
                </a:cubicBezTo>
                <a:cubicBezTo>
                  <a:pt x="72" y="285"/>
                  <a:pt x="72" y="285"/>
                  <a:pt x="72" y="285"/>
                </a:cubicBezTo>
                <a:cubicBezTo>
                  <a:pt x="42" y="277"/>
                  <a:pt x="42" y="277"/>
                  <a:pt x="42" y="277"/>
                </a:cubicBezTo>
                <a:cubicBezTo>
                  <a:pt x="50" y="307"/>
                  <a:pt x="50" y="307"/>
                  <a:pt x="50" y="307"/>
                </a:cubicBezTo>
                <a:cubicBezTo>
                  <a:pt x="19" y="311"/>
                  <a:pt x="19" y="311"/>
                  <a:pt x="19" y="311"/>
                </a:cubicBezTo>
                <a:cubicBezTo>
                  <a:pt x="38" y="336"/>
                  <a:pt x="38" y="336"/>
                  <a:pt x="38" y="336"/>
                </a:cubicBezTo>
                <a:cubicBezTo>
                  <a:pt x="11" y="352"/>
                  <a:pt x="11" y="352"/>
                  <a:pt x="11" y="352"/>
                </a:cubicBezTo>
                <a:cubicBezTo>
                  <a:pt x="38" y="367"/>
                  <a:pt x="38" y="367"/>
                  <a:pt x="38" y="367"/>
                </a:cubicBezTo>
                <a:cubicBezTo>
                  <a:pt x="19" y="392"/>
                  <a:pt x="19" y="392"/>
                  <a:pt x="19" y="392"/>
                </a:cubicBezTo>
                <a:cubicBezTo>
                  <a:pt x="50" y="396"/>
                  <a:pt x="50" y="396"/>
                  <a:pt x="50" y="396"/>
                </a:cubicBezTo>
                <a:cubicBezTo>
                  <a:pt x="42" y="426"/>
                  <a:pt x="42" y="426"/>
                  <a:pt x="42" y="426"/>
                </a:cubicBezTo>
                <a:cubicBezTo>
                  <a:pt x="72" y="418"/>
                  <a:pt x="72" y="418"/>
                  <a:pt x="72" y="418"/>
                </a:cubicBezTo>
                <a:cubicBezTo>
                  <a:pt x="76" y="449"/>
                  <a:pt x="76" y="449"/>
                  <a:pt x="76" y="449"/>
                </a:cubicBezTo>
                <a:cubicBezTo>
                  <a:pt x="100" y="430"/>
                  <a:pt x="100" y="430"/>
                  <a:pt x="100" y="430"/>
                </a:cubicBezTo>
                <a:cubicBezTo>
                  <a:pt x="116" y="456"/>
                  <a:pt x="116" y="456"/>
                  <a:pt x="116" y="456"/>
                </a:cubicBezTo>
                <a:cubicBezTo>
                  <a:pt x="132" y="431"/>
                  <a:pt x="132" y="431"/>
                  <a:pt x="132" y="431"/>
                </a:cubicBezTo>
                <a:cubicBezTo>
                  <a:pt x="156" y="449"/>
                  <a:pt x="156" y="449"/>
                  <a:pt x="156" y="449"/>
                </a:cubicBezTo>
                <a:cubicBezTo>
                  <a:pt x="161" y="419"/>
                  <a:pt x="161" y="419"/>
                  <a:pt x="161" y="419"/>
                </a:cubicBezTo>
                <a:cubicBezTo>
                  <a:pt x="190" y="426"/>
                  <a:pt x="190" y="426"/>
                  <a:pt x="190" y="426"/>
                </a:cubicBezTo>
                <a:cubicBezTo>
                  <a:pt x="183" y="397"/>
                  <a:pt x="183" y="397"/>
                  <a:pt x="183" y="397"/>
                </a:cubicBezTo>
                <a:cubicBezTo>
                  <a:pt x="213" y="392"/>
                  <a:pt x="213" y="392"/>
                  <a:pt x="213" y="392"/>
                </a:cubicBezTo>
                <a:cubicBezTo>
                  <a:pt x="196" y="368"/>
                  <a:pt x="196" y="368"/>
                  <a:pt x="196" y="368"/>
                </a:cubicBezTo>
                <a:lnTo>
                  <a:pt x="221" y="352"/>
                </a:lnTo>
                <a:close/>
              </a:path>
            </a:pathLst>
          </a:custGeom>
          <a:solidFill>
            <a:srgbClr val="4B484E"/>
          </a:solidFill>
          <a:ln>
            <a:noFill/>
          </a:ln>
        </p:spPr>
        <p:txBody>
          <a:bodyPr vert="horz" wrap="square" lIns="121920" tIns="60960" rIns="121920" bIns="60960" numCol="1" anchor="t" anchorCtr="0" compatLnSpc="1"/>
          <a:lstStyle/>
          <a:p>
            <a:endParaRPr 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34" name="AutoShape 241@|5FFC:4308095|FBC:16777215|LFC:16777215|LBC:16777215"/>
          <p:cNvSpPr/>
          <p:nvPr/>
        </p:nvSpPr>
        <p:spPr bwMode="auto">
          <a:xfrm>
            <a:off x="2099155" y="3280172"/>
            <a:ext cx="329797" cy="494698"/>
          </a:xfrm>
          <a:custGeom>
            <a:avLst/>
            <a:gdLst>
              <a:gd name="T0" fmla="*/ 43570284 w 21600"/>
              <a:gd name="T1" fmla="*/ 196188976 h 21600"/>
              <a:gd name="T2" fmla="*/ 39385446 w 21600"/>
              <a:gd name="T3" fmla="*/ 198505461 h 21600"/>
              <a:gd name="T4" fmla="*/ 36500531 w 21600"/>
              <a:gd name="T5" fmla="*/ 196188976 h 21600"/>
              <a:gd name="T6" fmla="*/ 29051197 w 21600"/>
              <a:gd name="T7" fmla="*/ 171080101 h 21600"/>
              <a:gd name="T8" fmla="*/ 28376023 w 21600"/>
              <a:gd name="T9" fmla="*/ 161379957 h 21600"/>
              <a:gd name="T10" fmla="*/ 29110596 w 21600"/>
              <a:gd name="T11" fmla="*/ 146814789 h 21600"/>
              <a:gd name="T12" fmla="*/ 28515774 w 21600"/>
              <a:gd name="T13" fmla="*/ 133666999 h 21600"/>
              <a:gd name="T14" fmla="*/ 29234271 w 21600"/>
              <a:gd name="T15" fmla="*/ 123926578 h 21600"/>
              <a:gd name="T16" fmla="*/ 36777815 w 21600"/>
              <a:gd name="T17" fmla="*/ 98517604 h 21600"/>
              <a:gd name="T18" fmla="*/ 39670919 w 21600"/>
              <a:gd name="T19" fmla="*/ 96092574 h 21600"/>
              <a:gd name="T20" fmla="*/ 43570284 w 21600"/>
              <a:gd name="T21" fmla="*/ 98095077 h 21600"/>
              <a:gd name="T22" fmla="*/ 58127084 w 21600"/>
              <a:gd name="T23" fmla="*/ 49047598 h 21600"/>
              <a:gd name="T24" fmla="*/ 43570284 w 21600"/>
              <a:gd name="T25" fmla="*/ 0 h 21600"/>
              <a:gd name="T26" fmla="*/ 29013844 w 21600"/>
              <a:gd name="T27" fmla="*/ 49047598 h 21600"/>
              <a:gd name="T28" fmla="*/ 29689018 w 21600"/>
              <a:gd name="T29" fmla="*/ 63026344 h 21600"/>
              <a:gd name="T30" fmla="*/ 28997401 w 21600"/>
              <a:gd name="T31" fmla="*/ 72754156 h 21600"/>
              <a:gd name="T32" fmla="*/ 21591383 w 21600"/>
              <a:gd name="T33" fmla="*/ 97699149 h 21600"/>
              <a:gd name="T34" fmla="*/ 18706468 w 21600"/>
              <a:gd name="T35" fmla="*/ 100043410 h 21600"/>
              <a:gd name="T36" fmla="*/ 14556800 w 21600"/>
              <a:gd name="T37" fmla="*/ 97767202 h 21600"/>
              <a:gd name="T38" fmla="*/ 0 w 21600"/>
              <a:gd name="T39" fmla="*/ 146814789 h 21600"/>
              <a:gd name="T40" fmla="*/ 14556800 w 21600"/>
              <a:gd name="T41" fmla="*/ 195848493 h 21600"/>
              <a:gd name="T42" fmla="*/ 18273090 w 21600"/>
              <a:gd name="T43" fmla="*/ 194036376 h 21600"/>
              <a:gd name="T44" fmla="*/ 21171438 w 21600"/>
              <a:gd name="T45" fmla="*/ 196502958 h 21600"/>
              <a:gd name="T46" fmla="*/ 28879330 w 21600"/>
              <a:gd name="T47" fmla="*/ 222470685 h 21600"/>
              <a:gd name="T48" fmla="*/ 29600463 w 21600"/>
              <a:gd name="T49" fmla="*/ 232224869 h 21600"/>
              <a:gd name="T50" fmla="*/ 29016437 w 21600"/>
              <a:gd name="T51" fmla="*/ 245236455 h 21600"/>
              <a:gd name="T52" fmla="*/ 43572877 w 21600"/>
              <a:gd name="T53" fmla="*/ 294284053 h 21600"/>
              <a:gd name="T54" fmla="*/ 58129677 w 21600"/>
              <a:gd name="T55" fmla="*/ 245236455 h 21600"/>
              <a:gd name="T56" fmla="*/ 43570284 w 21600"/>
              <a:gd name="T57" fmla="*/ 196188976 h 21600"/>
              <a:gd name="T58" fmla="*/ 43570284 w 21600"/>
              <a:gd name="T59" fmla="*/ 196188976 h 21600"/>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0" t="0" r="r" b="b"/>
            <a:pathLst>
              <a:path w="21600" h="21600">
                <a:moveTo>
                  <a:pt x="16190" y="14400"/>
                </a:moveTo>
                <a:cubicBezTo>
                  <a:pt x="15417" y="14400"/>
                  <a:pt x="14635" y="14570"/>
                  <a:pt x="14635" y="14570"/>
                </a:cubicBezTo>
                <a:cubicBezTo>
                  <a:pt x="14296" y="14644"/>
                  <a:pt x="13814" y="14566"/>
                  <a:pt x="13563" y="14400"/>
                </a:cubicBezTo>
                <a:lnTo>
                  <a:pt x="10795" y="12557"/>
                </a:lnTo>
                <a:cubicBezTo>
                  <a:pt x="10544" y="12389"/>
                  <a:pt x="10430" y="12069"/>
                  <a:pt x="10544" y="11845"/>
                </a:cubicBezTo>
                <a:cubicBezTo>
                  <a:pt x="10544" y="11845"/>
                  <a:pt x="10817" y="11303"/>
                  <a:pt x="10817" y="10776"/>
                </a:cubicBezTo>
                <a:cubicBezTo>
                  <a:pt x="10817" y="10288"/>
                  <a:pt x="10596" y="9811"/>
                  <a:pt x="10596" y="9811"/>
                </a:cubicBezTo>
                <a:cubicBezTo>
                  <a:pt x="10492" y="9585"/>
                  <a:pt x="10612" y="9263"/>
                  <a:pt x="10863" y="9096"/>
                </a:cubicBezTo>
                <a:lnTo>
                  <a:pt x="13666" y="7231"/>
                </a:lnTo>
                <a:cubicBezTo>
                  <a:pt x="13917" y="7063"/>
                  <a:pt x="14401" y="6983"/>
                  <a:pt x="14741" y="7053"/>
                </a:cubicBezTo>
                <a:cubicBezTo>
                  <a:pt x="14741" y="7053"/>
                  <a:pt x="15458" y="7200"/>
                  <a:pt x="16190" y="7200"/>
                </a:cubicBezTo>
                <a:cubicBezTo>
                  <a:pt x="19177" y="7200"/>
                  <a:pt x="21599" y="5588"/>
                  <a:pt x="21599" y="3600"/>
                </a:cubicBezTo>
                <a:cubicBezTo>
                  <a:pt x="21599" y="1612"/>
                  <a:pt x="19177" y="0"/>
                  <a:pt x="16190" y="0"/>
                </a:cubicBezTo>
                <a:cubicBezTo>
                  <a:pt x="13203" y="0"/>
                  <a:pt x="10781" y="1612"/>
                  <a:pt x="10781" y="3600"/>
                </a:cubicBezTo>
                <a:cubicBezTo>
                  <a:pt x="10781" y="4110"/>
                  <a:pt x="11032" y="4626"/>
                  <a:pt x="11032" y="4626"/>
                </a:cubicBezTo>
                <a:cubicBezTo>
                  <a:pt x="11142" y="4852"/>
                  <a:pt x="11026" y="5173"/>
                  <a:pt x="10775" y="5340"/>
                </a:cubicBezTo>
                <a:lnTo>
                  <a:pt x="8023" y="7171"/>
                </a:lnTo>
                <a:cubicBezTo>
                  <a:pt x="7771" y="7339"/>
                  <a:pt x="7289" y="7416"/>
                  <a:pt x="6951" y="7343"/>
                </a:cubicBezTo>
                <a:cubicBezTo>
                  <a:pt x="6951" y="7343"/>
                  <a:pt x="6176" y="7176"/>
                  <a:pt x="5409" y="7176"/>
                </a:cubicBezTo>
                <a:cubicBezTo>
                  <a:pt x="2422" y="7176"/>
                  <a:pt x="0" y="8787"/>
                  <a:pt x="0" y="10776"/>
                </a:cubicBezTo>
                <a:cubicBezTo>
                  <a:pt x="0" y="12764"/>
                  <a:pt x="2422" y="14375"/>
                  <a:pt x="5409" y="14375"/>
                </a:cubicBezTo>
                <a:cubicBezTo>
                  <a:pt x="6116" y="14375"/>
                  <a:pt x="6790" y="14242"/>
                  <a:pt x="6790" y="14242"/>
                </a:cubicBezTo>
                <a:cubicBezTo>
                  <a:pt x="7131" y="14174"/>
                  <a:pt x="7615" y="14255"/>
                  <a:pt x="7867" y="14423"/>
                </a:cubicBezTo>
                <a:lnTo>
                  <a:pt x="10731" y="16329"/>
                </a:lnTo>
                <a:cubicBezTo>
                  <a:pt x="10982" y="16496"/>
                  <a:pt x="11103" y="16818"/>
                  <a:pt x="10999" y="17045"/>
                </a:cubicBezTo>
                <a:cubicBezTo>
                  <a:pt x="10999" y="17045"/>
                  <a:pt x="10782" y="17516"/>
                  <a:pt x="10782" y="18000"/>
                </a:cubicBezTo>
                <a:cubicBezTo>
                  <a:pt x="10782" y="19988"/>
                  <a:pt x="13204" y="21600"/>
                  <a:pt x="16191" y="21600"/>
                </a:cubicBezTo>
                <a:cubicBezTo>
                  <a:pt x="19178" y="21600"/>
                  <a:pt x="21600" y="19988"/>
                  <a:pt x="21600" y="18000"/>
                </a:cubicBezTo>
                <a:cubicBezTo>
                  <a:pt x="21599" y="16012"/>
                  <a:pt x="19177" y="14400"/>
                  <a:pt x="16190" y="14400"/>
                </a:cubicBezTo>
                <a:close/>
                <a:moveTo>
                  <a:pt x="16190" y="14400"/>
                </a:moveTo>
              </a:path>
            </a:pathLst>
          </a:custGeom>
          <a:solidFill>
            <a:srgbClr val="4B484E"/>
          </a:solidFill>
          <a:ln>
            <a:noFill/>
          </a:ln>
        </p:spPr>
        <p:txBody>
          <a:bodyPr lIns="0" tIns="0" rIns="0" bIns="0"/>
          <a:lstStyle/>
          <a:p>
            <a:pPr defTabSz="608965"/>
            <a:endParaRPr lang="en-US" sz="2400">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35" name="TextBox 13"/>
          <p:cNvSpPr txBox="1"/>
          <p:nvPr/>
        </p:nvSpPr>
        <p:spPr>
          <a:xfrm>
            <a:off x="1402404" y="4309051"/>
            <a:ext cx="1777154" cy="246221"/>
          </a:xfrm>
          <a:prstGeom prst="rect">
            <a:avLst/>
          </a:prstGeom>
          <a:noFill/>
        </p:spPr>
        <p:txBody>
          <a:bodyPr wrap="square" lIns="0" tIns="0" rIns="0" bIns="0" rtlCol="0" anchor="t" anchorCtr="0">
            <a:spAutoFit/>
          </a:bodyPr>
          <a:lstStyle/>
          <a:p>
            <a:pPr algn="ctr" defTabSz="1216660">
              <a:spcBef>
                <a:spcPct val="20000"/>
              </a:spcBef>
              <a:defRPr/>
            </a:pPr>
            <a:r>
              <a:rPr lang="zh-CN" altLang="en-US" sz="1600" b="1">
                <a:solidFill>
                  <a:srgbClr val="4B484E"/>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sz="1600" b="1" dirty="0">
              <a:solidFill>
                <a:srgbClr val="4B484E"/>
              </a:solidFill>
              <a:latin typeface="Arial" panose="020B0604020202020204" pitchFamily="34" charset="0"/>
              <a:ea typeface="微软雅黑" panose="020B0503020204020204" pitchFamily="34" charset="-122"/>
              <a:sym typeface="Arial" panose="020B0604020202020204" pitchFamily="34" charset="0"/>
            </a:endParaRPr>
          </a:p>
        </p:txBody>
      </p:sp>
      <p:sp>
        <p:nvSpPr>
          <p:cNvPr id="36" name="TextBox 13"/>
          <p:cNvSpPr txBox="1"/>
          <p:nvPr/>
        </p:nvSpPr>
        <p:spPr>
          <a:xfrm>
            <a:off x="1405995" y="4594956"/>
            <a:ext cx="1774054" cy="553998"/>
          </a:xfrm>
          <a:prstGeom prst="rect">
            <a:avLst/>
          </a:prstGeom>
          <a:noFill/>
        </p:spPr>
        <p:txBody>
          <a:bodyPr wrap="square" lIns="0" tIns="0" rIns="0" bIns="0" rtlCol="0" anchor="t" anchorCtr="0">
            <a:spAutoFit/>
          </a:bodyPr>
          <a:lstStyle/>
          <a:p>
            <a:pPr algn="ctr" defTabSz="1216660">
              <a:spcBef>
                <a:spcPct val="20000"/>
              </a:spcBef>
              <a:defRPr/>
            </a:pPr>
            <a:r>
              <a:rPr lang="zh-CN" altLang="en-US" sz="1200" dirty="0">
                <a:solidFill>
                  <a:srgbClr val="4B484E"/>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1200" dirty="0">
              <a:solidFill>
                <a:srgbClr val="4B484E"/>
              </a:solidFill>
              <a:latin typeface="Arial" panose="020B0604020202020204" pitchFamily="34" charset="0"/>
              <a:ea typeface="微软雅黑" panose="020B0503020204020204" pitchFamily="34" charset="-122"/>
              <a:sym typeface="Arial" panose="020B0604020202020204" pitchFamily="34" charset="0"/>
            </a:endParaRPr>
          </a:p>
        </p:txBody>
      </p:sp>
      <p:sp>
        <p:nvSpPr>
          <p:cNvPr id="37" name="TextBox 13"/>
          <p:cNvSpPr txBox="1"/>
          <p:nvPr/>
        </p:nvSpPr>
        <p:spPr>
          <a:xfrm>
            <a:off x="3971141" y="4309051"/>
            <a:ext cx="1777154" cy="246221"/>
          </a:xfrm>
          <a:prstGeom prst="rect">
            <a:avLst/>
          </a:prstGeom>
          <a:noFill/>
        </p:spPr>
        <p:txBody>
          <a:bodyPr wrap="square" lIns="0" tIns="0" rIns="0" bIns="0" rtlCol="0" anchor="t" anchorCtr="0">
            <a:spAutoFit/>
          </a:bodyPr>
          <a:lstStyle/>
          <a:p>
            <a:pPr algn="ctr" defTabSz="1216660">
              <a:spcBef>
                <a:spcPct val="20000"/>
              </a:spcBef>
              <a:defRPr/>
            </a:pPr>
            <a:r>
              <a:rPr lang="zh-CN" altLang="en-US" sz="1600" b="1">
                <a:solidFill>
                  <a:srgbClr val="4B484E"/>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sz="1600" b="1" dirty="0">
              <a:solidFill>
                <a:srgbClr val="4B484E"/>
              </a:solidFill>
              <a:latin typeface="Arial" panose="020B0604020202020204" pitchFamily="34" charset="0"/>
              <a:ea typeface="微软雅黑" panose="020B0503020204020204" pitchFamily="34" charset="-122"/>
              <a:sym typeface="Arial" panose="020B0604020202020204" pitchFamily="34" charset="0"/>
            </a:endParaRPr>
          </a:p>
        </p:txBody>
      </p:sp>
      <p:sp>
        <p:nvSpPr>
          <p:cNvPr id="38" name="TextBox 13"/>
          <p:cNvSpPr txBox="1"/>
          <p:nvPr/>
        </p:nvSpPr>
        <p:spPr>
          <a:xfrm>
            <a:off x="3974732" y="4594956"/>
            <a:ext cx="1774054" cy="553998"/>
          </a:xfrm>
          <a:prstGeom prst="rect">
            <a:avLst/>
          </a:prstGeom>
          <a:noFill/>
        </p:spPr>
        <p:txBody>
          <a:bodyPr wrap="square" lIns="0" tIns="0" rIns="0" bIns="0" rtlCol="0" anchor="t" anchorCtr="0">
            <a:spAutoFit/>
          </a:bodyPr>
          <a:lstStyle/>
          <a:p>
            <a:pPr algn="ctr" defTabSz="1216660">
              <a:spcBef>
                <a:spcPct val="20000"/>
              </a:spcBef>
              <a:defRPr/>
            </a:pPr>
            <a:r>
              <a:rPr lang="zh-CN" altLang="en-US" sz="1200" dirty="0">
                <a:solidFill>
                  <a:srgbClr val="4B484E"/>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1200" dirty="0">
              <a:solidFill>
                <a:srgbClr val="4B484E"/>
              </a:solidFill>
              <a:latin typeface="Arial" panose="020B0604020202020204" pitchFamily="34" charset="0"/>
              <a:ea typeface="微软雅黑" panose="020B0503020204020204" pitchFamily="34" charset="-122"/>
              <a:sym typeface="Arial" panose="020B0604020202020204" pitchFamily="34" charset="0"/>
            </a:endParaRPr>
          </a:p>
        </p:txBody>
      </p:sp>
      <p:sp>
        <p:nvSpPr>
          <p:cNvPr id="39" name="TextBox 13"/>
          <p:cNvSpPr txBox="1"/>
          <p:nvPr/>
        </p:nvSpPr>
        <p:spPr>
          <a:xfrm>
            <a:off x="6539878" y="4309051"/>
            <a:ext cx="1777154" cy="246221"/>
          </a:xfrm>
          <a:prstGeom prst="rect">
            <a:avLst/>
          </a:prstGeom>
          <a:noFill/>
        </p:spPr>
        <p:txBody>
          <a:bodyPr wrap="square" lIns="0" tIns="0" rIns="0" bIns="0" rtlCol="0" anchor="t" anchorCtr="0">
            <a:spAutoFit/>
          </a:bodyPr>
          <a:lstStyle/>
          <a:p>
            <a:pPr algn="ctr" defTabSz="1216660">
              <a:spcBef>
                <a:spcPct val="20000"/>
              </a:spcBef>
              <a:defRPr/>
            </a:pPr>
            <a:r>
              <a:rPr lang="zh-CN" altLang="en-US" sz="1600" b="1">
                <a:solidFill>
                  <a:srgbClr val="4B484E"/>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sz="1600" b="1" dirty="0">
              <a:solidFill>
                <a:srgbClr val="4B484E"/>
              </a:solidFill>
              <a:latin typeface="Arial" panose="020B0604020202020204" pitchFamily="34" charset="0"/>
              <a:ea typeface="微软雅黑" panose="020B0503020204020204" pitchFamily="34" charset="-122"/>
              <a:sym typeface="Arial" panose="020B0604020202020204" pitchFamily="34" charset="0"/>
            </a:endParaRPr>
          </a:p>
        </p:txBody>
      </p:sp>
      <p:sp>
        <p:nvSpPr>
          <p:cNvPr id="40" name="TextBox 13"/>
          <p:cNvSpPr txBox="1"/>
          <p:nvPr/>
        </p:nvSpPr>
        <p:spPr>
          <a:xfrm>
            <a:off x="6543469" y="4594956"/>
            <a:ext cx="1774054" cy="553998"/>
          </a:xfrm>
          <a:prstGeom prst="rect">
            <a:avLst/>
          </a:prstGeom>
          <a:noFill/>
        </p:spPr>
        <p:txBody>
          <a:bodyPr wrap="square" lIns="0" tIns="0" rIns="0" bIns="0" rtlCol="0" anchor="t" anchorCtr="0">
            <a:spAutoFit/>
          </a:bodyPr>
          <a:lstStyle/>
          <a:p>
            <a:pPr algn="ctr" defTabSz="1216660">
              <a:spcBef>
                <a:spcPct val="20000"/>
              </a:spcBef>
              <a:defRPr/>
            </a:pPr>
            <a:r>
              <a:rPr lang="zh-CN" altLang="en-US" sz="1200" dirty="0">
                <a:solidFill>
                  <a:srgbClr val="4B484E"/>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1200" dirty="0">
              <a:solidFill>
                <a:srgbClr val="4B484E"/>
              </a:solidFill>
              <a:latin typeface="Arial" panose="020B0604020202020204" pitchFamily="34" charset="0"/>
              <a:ea typeface="微软雅黑" panose="020B0503020204020204" pitchFamily="34" charset="-122"/>
              <a:sym typeface="Arial" panose="020B0604020202020204" pitchFamily="34" charset="0"/>
            </a:endParaRPr>
          </a:p>
        </p:txBody>
      </p:sp>
      <p:sp>
        <p:nvSpPr>
          <p:cNvPr id="41" name="TextBox 13"/>
          <p:cNvSpPr txBox="1"/>
          <p:nvPr/>
        </p:nvSpPr>
        <p:spPr>
          <a:xfrm>
            <a:off x="9108615" y="4309051"/>
            <a:ext cx="1777154" cy="246221"/>
          </a:xfrm>
          <a:prstGeom prst="rect">
            <a:avLst/>
          </a:prstGeom>
          <a:noFill/>
        </p:spPr>
        <p:txBody>
          <a:bodyPr wrap="square" lIns="0" tIns="0" rIns="0" bIns="0" rtlCol="0" anchor="t" anchorCtr="0">
            <a:spAutoFit/>
          </a:bodyPr>
          <a:lstStyle/>
          <a:p>
            <a:pPr algn="ctr" defTabSz="1216660">
              <a:spcBef>
                <a:spcPct val="20000"/>
              </a:spcBef>
              <a:defRPr/>
            </a:pPr>
            <a:r>
              <a:rPr lang="zh-CN" altLang="en-US" sz="1600" b="1">
                <a:solidFill>
                  <a:srgbClr val="4B484E"/>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sz="1600" b="1" dirty="0">
              <a:solidFill>
                <a:srgbClr val="4B484E"/>
              </a:solidFill>
              <a:latin typeface="Arial" panose="020B0604020202020204" pitchFamily="34" charset="0"/>
              <a:ea typeface="微软雅黑" panose="020B0503020204020204" pitchFamily="34" charset="-122"/>
              <a:sym typeface="Arial" panose="020B0604020202020204" pitchFamily="34" charset="0"/>
            </a:endParaRPr>
          </a:p>
        </p:txBody>
      </p:sp>
      <p:sp>
        <p:nvSpPr>
          <p:cNvPr id="42" name="TextBox 13"/>
          <p:cNvSpPr txBox="1"/>
          <p:nvPr/>
        </p:nvSpPr>
        <p:spPr>
          <a:xfrm>
            <a:off x="9112206" y="4594956"/>
            <a:ext cx="1774054" cy="553998"/>
          </a:xfrm>
          <a:prstGeom prst="rect">
            <a:avLst/>
          </a:prstGeom>
          <a:noFill/>
        </p:spPr>
        <p:txBody>
          <a:bodyPr wrap="square" lIns="0" tIns="0" rIns="0" bIns="0" rtlCol="0" anchor="t" anchorCtr="0">
            <a:spAutoFit/>
          </a:bodyPr>
          <a:lstStyle/>
          <a:p>
            <a:pPr algn="ctr" defTabSz="1216660">
              <a:spcBef>
                <a:spcPct val="20000"/>
              </a:spcBef>
              <a:defRPr/>
            </a:pPr>
            <a:r>
              <a:rPr lang="zh-CN" altLang="en-US" sz="1200" dirty="0">
                <a:solidFill>
                  <a:srgbClr val="4B484E"/>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1200" dirty="0">
              <a:solidFill>
                <a:srgbClr val="4B484E"/>
              </a:solidFill>
              <a:latin typeface="Arial" panose="020B0604020202020204" pitchFamily="34" charset="0"/>
              <a:ea typeface="微软雅黑" panose="020B0503020204020204" pitchFamily="34" charset="-122"/>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组合 17"/>
          <p:cNvGrpSpPr/>
          <p:nvPr/>
        </p:nvGrpSpPr>
        <p:grpSpPr>
          <a:xfrm>
            <a:off x="281514" y="271643"/>
            <a:ext cx="3578499" cy="705570"/>
            <a:chOff x="193779" y="40265"/>
            <a:chExt cx="5750451" cy="1133812"/>
          </a:xfrm>
        </p:grpSpPr>
        <p:pic>
          <p:nvPicPr>
            <p:cNvPr id="19" name="Picture 9" descr="F:\ppt素材\图标\我收集的图标\字体\3.png"/>
            <p:cNvPicPr>
              <a:picLocks noChangeAspect="1" noChangeArrowheads="1"/>
            </p:cNvPicPr>
            <p:nvPr/>
          </p:nvPicPr>
          <p:blipFill>
            <a:blip r:embed="rId1">
              <a:duotone>
                <a:prstClr val="black"/>
                <a:schemeClr val="accent3">
                  <a:tint val="45000"/>
                  <a:satMod val="400000"/>
                </a:schemeClr>
              </a:duotone>
            </a:blip>
            <a:srcRect/>
            <a:stretch>
              <a:fillRect/>
            </a:stretch>
          </p:blipFill>
          <p:spPr bwMode="auto">
            <a:xfrm rot="5400000">
              <a:off x="2784536" y="-1985618"/>
              <a:ext cx="793656" cy="5525733"/>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6" descr="F:\超棒ppt模板\中国风\中国风物件\maobi.png"/>
            <p:cNvPicPr>
              <a:picLocks noChangeAspect="1" noChangeArrowheads="1"/>
            </p:cNvPicPr>
            <p:nvPr/>
          </p:nvPicPr>
          <p:blipFill>
            <a:blip r:embed="rId2" cstate="email">
              <a:duotone>
                <a:prstClr val="black"/>
                <a:schemeClr val="accent3">
                  <a:tint val="45000"/>
                  <a:satMod val="400000"/>
                </a:schemeClr>
              </a:duotone>
            </a:blip>
            <a:srcRect/>
            <a:stretch>
              <a:fillRect/>
            </a:stretch>
          </p:blipFill>
          <p:spPr bwMode="auto">
            <a:xfrm>
              <a:off x="193779" y="40265"/>
              <a:ext cx="985348" cy="985348"/>
            </a:xfrm>
            <a:prstGeom prst="rect">
              <a:avLst/>
            </a:prstGeom>
            <a:noFill/>
            <a:extLst>
              <a:ext uri="{909E8E84-426E-40DD-AFC4-6F175D3DCCD1}">
                <a14:hiddenFill xmlns:a14="http://schemas.microsoft.com/office/drawing/2010/main">
                  <a:solidFill>
                    <a:srgbClr val="FFFFFF"/>
                  </a:solidFill>
                </a14:hiddenFill>
              </a:ext>
            </a:extLst>
          </p:spPr>
        </p:pic>
        <p:sp>
          <p:nvSpPr>
            <p:cNvPr id="21" name="TextBox 2"/>
            <p:cNvSpPr txBox="1"/>
            <p:nvPr/>
          </p:nvSpPr>
          <p:spPr>
            <a:xfrm>
              <a:off x="1179129" y="623565"/>
              <a:ext cx="2674360" cy="482215"/>
            </a:xfrm>
            <a:prstGeom prst="rect">
              <a:avLst/>
            </a:prstGeom>
            <a:noFill/>
          </p:spPr>
          <p:txBody>
            <a:bodyPr wrap="square" rtlCol="0">
              <a:spAutoFit/>
            </a:bodyPr>
            <a:lstStyle/>
            <a:p>
              <a:r>
                <a:rPr lang="zh-CN" altLang="en-US" sz="1350" b="1" dirty="0">
                  <a:solidFill>
                    <a:schemeClr val="bg1"/>
                  </a:solidFill>
                  <a:latin typeface="楷体" panose="02010609060101010101" pitchFamily="49" charset="-122"/>
                  <a:ea typeface="楷体" panose="02010609060101010101" pitchFamily="49" charset="-122"/>
                </a:rPr>
                <a:t>单击添加标题</a:t>
              </a:r>
              <a:endParaRPr lang="zh-CN" altLang="en-US" b="1" dirty="0">
                <a:solidFill>
                  <a:schemeClr val="bg1"/>
                </a:solidFill>
                <a:latin typeface="楷体" panose="02010609060101010101" pitchFamily="49" charset="-122"/>
                <a:ea typeface="楷体" panose="02010609060101010101" pitchFamily="49" charset="-122"/>
              </a:endParaRPr>
            </a:p>
          </p:txBody>
        </p:sp>
      </p:grpSp>
      <p:grpSp>
        <p:nvGrpSpPr>
          <p:cNvPr id="6" name="组合 10"/>
          <p:cNvGrpSpPr/>
          <p:nvPr/>
        </p:nvGrpSpPr>
        <p:grpSpPr bwMode="auto">
          <a:xfrm rot="21285695">
            <a:off x="2040272" y="1749780"/>
            <a:ext cx="715285" cy="724729"/>
            <a:chOff x="1369378" y="1862976"/>
            <a:chExt cx="2321218" cy="2351881"/>
          </a:xfrm>
          <a:solidFill>
            <a:srgbClr val="4B484E"/>
          </a:solidFill>
        </p:grpSpPr>
        <p:sp>
          <p:nvSpPr>
            <p:cNvPr id="7" name="Freeform 7"/>
            <p:cNvSpPr>
              <a:spLocks noEditPoints="1"/>
            </p:cNvSpPr>
            <p:nvPr/>
          </p:nvSpPr>
          <p:spPr bwMode="auto">
            <a:xfrm>
              <a:off x="2169692" y="1862976"/>
              <a:ext cx="1520904" cy="1523970"/>
            </a:xfrm>
            <a:custGeom>
              <a:avLst/>
              <a:gdLst>
                <a:gd name="T0" fmla="*/ 2147483646 w 483"/>
                <a:gd name="T1" fmla="*/ 0 h 483"/>
                <a:gd name="T2" fmla="*/ 0 w 483"/>
                <a:gd name="T3" fmla="*/ 2147483646 h 483"/>
                <a:gd name="T4" fmla="*/ 2147483646 w 483"/>
                <a:gd name="T5" fmla="*/ 2147483646 h 483"/>
                <a:gd name="T6" fmla="*/ 2147483646 w 483"/>
                <a:gd name="T7" fmla="*/ 2147483646 h 483"/>
                <a:gd name="T8" fmla="*/ 2147483646 w 483"/>
                <a:gd name="T9" fmla="*/ 0 h 483"/>
                <a:gd name="T10" fmla="*/ 2147483646 w 483"/>
                <a:gd name="T11" fmla="*/ 2147483646 h 483"/>
                <a:gd name="T12" fmla="*/ 585006434 w 483"/>
                <a:gd name="T13" fmla="*/ 2147483646 h 483"/>
                <a:gd name="T14" fmla="*/ 2147483646 w 483"/>
                <a:gd name="T15" fmla="*/ 587368959 h 483"/>
                <a:gd name="T16" fmla="*/ 2147483646 w 483"/>
                <a:gd name="T17" fmla="*/ 2147483646 h 483"/>
                <a:gd name="T18" fmla="*/ 2147483646 w 483"/>
                <a:gd name="T19" fmla="*/ 2147483646 h 48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483" h="483">
                  <a:moveTo>
                    <a:pt x="241" y="0"/>
                  </a:moveTo>
                  <a:cubicBezTo>
                    <a:pt x="108" y="0"/>
                    <a:pt x="0" y="108"/>
                    <a:pt x="0" y="242"/>
                  </a:cubicBezTo>
                  <a:cubicBezTo>
                    <a:pt x="0" y="375"/>
                    <a:pt x="108" y="483"/>
                    <a:pt x="241" y="483"/>
                  </a:cubicBezTo>
                  <a:cubicBezTo>
                    <a:pt x="375" y="483"/>
                    <a:pt x="483" y="375"/>
                    <a:pt x="483" y="242"/>
                  </a:cubicBezTo>
                  <a:cubicBezTo>
                    <a:pt x="483" y="108"/>
                    <a:pt x="375" y="0"/>
                    <a:pt x="241" y="0"/>
                  </a:cubicBezTo>
                  <a:moveTo>
                    <a:pt x="241" y="424"/>
                  </a:moveTo>
                  <a:cubicBezTo>
                    <a:pt x="141" y="424"/>
                    <a:pt x="59" y="342"/>
                    <a:pt x="59" y="242"/>
                  </a:cubicBezTo>
                  <a:cubicBezTo>
                    <a:pt x="59" y="141"/>
                    <a:pt x="141" y="59"/>
                    <a:pt x="241" y="59"/>
                  </a:cubicBezTo>
                  <a:cubicBezTo>
                    <a:pt x="342" y="59"/>
                    <a:pt x="424" y="141"/>
                    <a:pt x="424" y="242"/>
                  </a:cubicBezTo>
                  <a:cubicBezTo>
                    <a:pt x="424" y="342"/>
                    <a:pt x="342" y="424"/>
                    <a:pt x="241" y="424"/>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4B484E"/>
                </a:solidFill>
                <a:latin typeface="幼圆" panose="02010509060101010101" pitchFamily="49" charset="-122"/>
                <a:ea typeface="幼圆" panose="02010509060101010101" pitchFamily="49" charset="-122"/>
              </a:endParaRPr>
            </a:p>
          </p:txBody>
        </p:sp>
        <p:sp>
          <p:nvSpPr>
            <p:cNvPr id="8" name="Freeform 19"/>
            <p:cNvSpPr/>
            <p:nvPr/>
          </p:nvSpPr>
          <p:spPr bwMode="auto">
            <a:xfrm>
              <a:off x="2169692" y="2638759"/>
              <a:ext cx="1520904" cy="748186"/>
            </a:xfrm>
            <a:custGeom>
              <a:avLst/>
              <a:gdLst>
                <a:gd name="T0" fmla="*/ 2147483646 w 483"/>
                <a:gd name="T1" fmla="*/ 0 h 237"/>
                <a:gd name="T2" fmla="*/ 2147483646 w 483"/>
                <a:gd name="T3" fmla="*/ 1773955320 h 237"/>
                <a:gd name="T4" fmla="*/ 585006434 w 483"/>
                <a:gd name="T5" fmla="*/ 0 h 237"/>
                <a:gd name="T6" fmla="*/ 0 w 483"/>
                <a:gd name="T7" fmla="*/ 0 h 237"/>
                <a:gd name="T8" fmla="*/ 2147483646 w 483"/>
                <a:gd name="T9" fmla="*/ 2147483646 h 237"/>
                <a:gd name="T10" fmla="*/ 2147483646 w 483"/>
                <a:gd name="T11" fmla="*/ 0 h 237"/>
                <a:gd name="T12" fmla="*/ 2147483646 w 483"/>
                <a:gd name="T13" fmla="*/ 0 h 237"/>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483" h="237">
                  <a:moveTo>
                    <a:pt x="424" y="0"/>
                  </a:moveTo>
                  <a:cubicBezTo>
                    <a:pt x="421" y="99"/>
                    <a:pt x="341" y="178"/>
                    <a:pt x="241" y="178"/>
                  </a:cubicBezTo>
                  <a:cubicBezTo>
                    <a:pt x="142" y="178"/>
                    <a:pt x="61" y="99"/>
                    <a:pt x="59" y="0"/>
                  </a:cubicBezTo>
                  <a:cubicBezTo>
                    <a:pt x="0" y="0"/>
                    <a:pt x="0" y="0"/>
                    <a:pt x="0" y="0"/>
                  </a:cubicBezTo>
                  <a:cubicBezTo>
                    <a:pt x="2" y="132"/>
                    <a:pt x="109" y="237"/>
                    <a:pt x="241" y="237"/>
                  </a:cubicBezTo>
                  <a:cubicBezTo>
                    <a:pt x="373" y="237"/>
                    <a:pt x="481" y="132"/>
                    <a:pt x="483" y="0"/>
                  </a:cubicBezTo>
                  <a:cubicBezTo>
                    <a:pt x="424" y="0"/>
                    <a:pt x="424" y="0"/>
                    <a:pt x="424"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4B484E"/>
                </a:solidFill>
                <a:latin typeface="幼圆" panose="02010509060101010101" pitchFamily="49" charset="-122"/>
                <a:ea typeface="幼圆" panose="02010509060101010101" pitchFamily="49" charset="-122"/>
              </a:endParaRPr>
            </a:p>
          </p:txBody>
        </p:sp>
        <p:sp>
          <p:nvSpPr>
            <p:cNvPr id="9" name="Freeform 29"/>
            <p:cNvSpPr/>
            <p:nvPr/>
          </p:nvSpPr>
          <p:spPr bwMode="auto">
            <a:xfrm>
              <a:off x="2301545" y="3149304"/>
              <a:ext cx="131853" cy="133386"/>
            </a:xfrm>
            <a:custGeom>
              <a:avLst/>
              <a:gdLst>
                <a:gd name="T0" fmla="*/ 110479015 w 86"/>
                <a:gd name="T1" fmla="*/ 204503736 h 87"/>
                <a:gd name="T2" fmla="*/ 0 w 86"/>
                <a:gd name="T3" fmla="*/ 91674511 h 87"/>
                <a:gd name="T4" fmla="*/ 91674631 w 86"/>
                <a:gd name="T5" fmla="*/ 0 h 87"/>
                <a:gd name="T6" fmla="*/ 202153647 w 86"/>
                <a:gd name="T7" fmla="*/ 112829224 h 87"/>
                <a:gd name="T8" fmla="*/ 110479015 w 86"/>
                <a:gd name="T9" fmla="*/ 204503736 h 8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6" h="87">
                  <a:moveTo>
                    <a:pt x="47" y="87"/>
                  </a:moveTo>
                  <a:lnTo>
                    <a:pt x="0" y="39"/>
                  </a:lnTo>
                  <a:lnTo>
                    <a:pt x="39" y="0"/>
                  </a:lnTo>
                  <a:lnTo>
                    <a:pt x="86" y="48"/>
                  </a:lnTo>
                  <a:lnTo>
                    <a:pt x="47" y="8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4B484E"/>
                </a:solidFill>
                <a:latin typeface="幼圆" panose="02010509060101010101" pitchFamily="49" charset="-122"/>
                <a:ea typeface="幼圆" panose="02010509060101010101" pitchFamily="49" charset="-122"/>
              </a:endParaRPr>
            </a:p>
          </p:txBody>
        </p:sp>
        <p:sp>
          <p:nvSpPr>
            <p:cNvPr id="10" name="Freeform 30"/>
            <p:cNvSpPr/>
            <p:nvPr/>
          </p:nvSpPr>
          <p:spPr bwMode="auto">
            <a:xfrm>
              <a:off x="1369378" y="3238228"/>
              <a:ext cx="976629" cy="976629"/>
            </a:xfrm>
            <a:custGeom>
              <a:avLst/>
              <a:gdLst>
                <a:gd name="T0" fmla="*/ 2147483646 w 310"/>
                <a:gd name="T1" fmla="*/ 0 h 310"/>
                <a:gd name="T2" fmla="*/ 178650647 w 310"/>
                <a:gd name="T3" fmla="*/ 2147483646 h 310"/>
                <a:gd name="T4" fmla="*/ 178650647 w 310"/>
                <a:gd name="T5" fmla="*/ 2147483646 h 310"/>
                <a:gd name="T6" fmla="*/ 833710372 w 310"/>
                <a:gd name="T7" fmla="*/ 2147483646 h 310"/>
                <a:gd name="T8" fmla="*/ 2147483646 w 310"/>
                <a:gd name="T9" fmla="*/ 456555155 h 310"/>
                <a:gd name="T10" fmla="*/ 2147483646 w 310"/>
                <a:gd name="T11" fmla="*/ 0 h 31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310" h="310">
                  <a:moveTo>
                    <a:pt x="263" y="0"/>
                  </a:moveTo>
                  <a:cubicBezTo>
                    <a:pt x="18" y="226"/>
                    <a:pt x="18" y="226"/>
                    <a:pt x="18" y="226"/>
                  </a:cubicBezTo>
                  <a:cubicBezTo>
                    <a:pt x="0" y="244"/>
                    <a:pt x="0" y="273"/>
                    <a:pt x="18" y="291"/>
                  </a:cubicBezTo>
                  <a:cubicBezTo>
                    <a:pt x="36" y="310"/>
                    <a:pt x="66" y="310"/>
                    <a:pt x="84" y="291"/>
                  </a:cubicBezTo>
                  <a:cubicBezTo>
                    <a:pt x="310" y="46"/>
                    <a:pt x="310" y="46"/>
                    <a:pt x="310" y="46"/>
                  </a:cubicBezTo>
                  <a:cubicBezTo>
                    <a:pt x="263" y="0"/>
                    <a:pt x="263" y="0"/>
                    <a:pt x="263"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4B484E"/>
                </a:solidFill>
                <a:latin typeface="幼圆" panose="02010509060101010101" pitchFamily="49" charset="-122"/>
                <a:ea typeface="幼圆" panose="02010509060101010101" pitchFamily="49" charset="-122"/>
              </a:endParaRPr>
            </a:p>
          </p:txBody>
        </p:sp>
        <p:sp>
          <p:nvSpPr>
            <p:cNvPr id="11" name="Freeform 31"/>
            <p:cNvSpPr/>
            <p:nvPr/>
          </p:nvSpPr>
          <p:spPr bwMode="auto">
            <a:xfrm>
              <a:off x="2197289" y="3169236"/>
              <a:ext cx="217710" cy="217710"/>
            </a:xfrm>
            <a:custGeom>
              <a:avLst/>
              <a:gdLst>
                <a:gd name="T0" fmla="*/ 467902963 w 69"/>
                <a:gd name="T1" fmla="*/ 686922378 h 69"/>
                <a:gd name="T2" fmla="*/ 627190958 w 69"/>
                <a:gd name="T3" fmla="*/ 537592250 h 69"/>
                <a:gd name="T4" fmla="*/ 627190958 w 69"/>
                <a:gd name="T5" fmla="*/ 298663413 h 69"/>
                <a:gd name="T6" fmla="*/ 388258966 w 69"/>
                <a:gd name="T7" fmla="*/ 59731420 h 69"/>
                <a:gd name="T8" fmla="*/ 149330129 w 69"/>
                <a:gd name="T9" fmla="*/ 59731420 h 69"/>
                <a:gd name="T10" fmla="*/ 0 w 69"/>
                <a:gd name="T11" fmla="*/ 219019415 h 69"/>
                <a:gd name="T12" fmla="*/ 467902963 w 69"/>
                <a:gd name="T13" fmla="*/ 686922378 h 69"/>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69" h="69">
                  <a:moveTo>
                    <a:pt x="47" y="69"/>
                  </a:moveTo>
                  <a:cubicBezTo>
                    <a:pt x="63" y="54"/>
                    <a:pt x="63" y="54"/>
                    <a:pt x="63" y="54"/>
                  </a:cubicBezTo>
                  <a:cubicBezTo>
                    <a:pt x="69" y="47"/>
                    <a:pt x="69" y="37"/>
                    <a:pt x="63" y="30"/>
                  </a:cubicBezTo>
                  <a:cubicBezTo>
                    <a:pt x="39" y="6"/>
                    <a:pt x="39" y="6"/>
                    <a:pt x="39" y="6"/>
                  </a:cubicBezTo>
                  <a:cubicBezTo>
                    <a:pt x="32" y="0"/>
                    <a:pt x="22" y="0"/>
                    <a:pt x="15" y="6"/>
                  </a:cubicBezTo>
                  <a:cubicBezTo>
                    <a:pt x="0" y="22"/>
                    <a:pt x="0" y="22"/>
                    <a:pt x="0" y="22"/>
                  </a:cubicBezTo>
                  <a:cubicBezTo>
                    <a:pt x="47" y="69"/>
                    <a:pt x="47" y="69"/>
                    <a:pt x="47" y="69"/>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4B484E"/>
                </a:solidFill>
                <a:latin typeface="幼圆" panose="02010509060101010101" pitchFamily="49" charset="-122"/>
                <a:ea typeface="幼圆" panose="02010509060101010101" pitchFamily="49" charset="-122"/>
              </a:endParaRPr>
            </a:p>
          </p:txBody>
        </p:sp>
        <p:sp>
          <p:nvSpPr>
            <p:cNvPr id="12" name="Freeform 32"/>
            <p:cNvSpPr/>
            <p:nvPr/>
          </p:nvSpPr>
          <p:spPr bwMode="auto">
            <a:xfrm>
              <a:off x="2280081" y="3229029"/>
              <a:ext cx="134919" cy="157917"/>
            </a:xfrm>
            <a:custGeom>
              <a:avLst/>
              <a:gdLst>
                <a:gd name="T0" fmla="*/ 364259336 w 43"/>
                <a:gd name="T1" fmla="*/ 109727048 h 50"/>
                <a:gd name="T2" fmla="*/ 246120495 w 43"/>
                <a:gd name="T3" fmla="*/ 0 h 50"/>
                <a:gd name="T4" fmla="*/ 177208262 w 43"/>
                <a:gd name="T5" fmla="*/ 99749852 h 50"/>
                <a:gd name="T6" fmla="*/ 0 w 43"/>
                <a:gd name="T7" fmla="*/ 279304640 h 50"/>
                <a:gd name="T8" fmla="*/ 206742973 w 43"/>
                <a:gd name="T9" fmla="*/ 498755578 h 50"/>
                <a:gd name="T10" fmla="*/ 364259336 w 43"/>
                <a:gd name="T11" fmla="*/ 339155183 h 50"/>
                <a:gd name="T12" fmla="*/ 364259336 w 43"/>
                <a:gd name="T13" fmla="*/ 109727048 h 5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43" h="50">
                  <a:moveTo>
                    <a:pt x="37" y="11"/>
                  </a:moveTo>
                  <a:cubicBezTo>
                    <a:pt x="25" y="0"/>
                    <a:pt x="25" y="0"/>
                    <a:pt x="25" y="0"/>
                  </a:cubicBezTo>
                  <a:cubicBezTo>
                    <a:pt x="24" y="2"/>
                    <a:pt x="22" y="6"/>
                    <a:pt x="18" y="10"/>
                  </a:cubicBezTo>
                  <a:cubicBezTo>
                    <a:pt x="11" y="17"/>
                    <a:pt x="4" y="24"/>
                    <a:pt x="0" y="28"/>
                  </a:cubicBezTo>
                  <a:cubicBezTo>
                    <a:pt x="21" y="50"/>
                    <a:pt x="21" y="50"/>
                    <a:pt x="21" y="50"/>
                  </a:cubicBezTo>
                  <a:cubicBezTo>
                    <a:pt x="37" y="34"/>
                    <a:pt x="37" y="34"/>
                    <a:pt x="37" y="34"/>
                  </a:cubicBezTo>
                  <a:cubicBezTo>
                    <a:pt x="43" y="28"/>
                    <a:pt x="43" y="18"/>
                    <a:pt x="37" y="11"/>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4B484E"/>
                </a:solidFill>
                <a:latin typeface="幼圆" panose="02010509060101010101" pitchFamily="49" charset="-122"/>
                <a:ea typeface="幼圆" panose="02010509060101010101" pitchFamily="49" charset="-122"/>
              </a:endParaRPr>
            </a:p>
          </p:txBody>
        </p:sp>
        <p:sp>
          <p:nvSpPr>
            <p:cNvPr id="13" name="Freeform 33"/>
            <p:cNvSpPr/>
            <p:nvPr/>
          </p:nvSpPr>
          <p:spPr bwMode="auto">
            <a:xfrm>
              <a:off x="1403108" y="3247427"/>
              <a:ext cx="870840" cy="814113"/>
            </a:xfrm>
            <a:custGeom>
              <a:avLst/>
              <a:gdLst>
                <a:gd name="T0" fmla="*/ 2147483646 w 276"/>
                <a:gd name="T1" fmla="*/ 0 h 258"/>
                <a:gd name="T2" fmla="*/ 258841414 w 276"/>
                <a:gd name="T3" fmla="*/ 2100935349 h 258"/>
                <a:gd name="T4" fmla="*/ 149330129 w 276"/>
                <a:gd name="T5" fmla="*/ 2147483646 h 258"/>
                <a:gd name="T6" fmla="*/ 308618123 w 276"/>
                <a:gd name="T7" fmla="*/ 2147483646 h 258"/>
                <a:gd name="T8" fmla="*/ 507724962 w 276"/>
                <a:gd name="T9" fmla="*/ 2147483646 h 258"/>
                <a:gd name="T10" fmla="*/ 2147483646 w 276"/>
                <a:gd name="T11" fmla="*/ 248926094 h 258"/>
                <a:gd name="T12" fmla="*/ 2147483646 w 276"/>
                <a:gd name="T13" fmla="*/ 0 h 258"/>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76" h="258">
                  <a:moveTo>
                    <a:pt x="251" y="0"/>
                  </a:moveTo>
                  <a:cubicBezTo>
                    <a:pt x="26" y="211"/>
                    <a:pt x="26" y="211"/>
                    <a:pt x="26" y="211"/>
                  </a:cubicBezTo>
                  <a:cubicBezTo>
                    <a:pt x="26" y="211"/>
                    <a:pt x="0" y="232"/>
                    <a:pt x="15" y="250"/>
                  </a:cubicBezTo>
                  <a:cubicBezTo>
                    <a:pt x="20" y="256"/>
                    <a:pt x="26" y="258"/>
                    <a:pt x="31" y="258"/>
                  </a:cubicBezTo>
                  <a:cubicBezTo>
                    <a:pt x="42" y="258"/>
                    <a:pt x="51" y="249"/>
                    <a:pt x="51" y="249"/>
                  </a:cubicBezTo>
                  <a:cubicBezTo>
                    <a:pt x="276" y="25"/>
                    <a:pt x="276" y="25"/>
                    <a:pt x="276" y="25"/>
                  </a:cubicBezTo>
                  <a:cubicBezTo>
                    <a:pt x="251" y="0"/>
                    <a:pt x="251" y="0"/>
                    <a:pt x="251"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4B484E"/>
                </a:solidFill>
                <a:latin typeface="幼圆" panose="02010509060101010101" pitchFamily="49" charset="-122"/>
                <a:ea typeface="幼圆" panose="02010509060101010101" pitchFamily="49" charset="-122"/>
              </a:endParaRPr>
            </a:p>
          </p:txBody>
        </p:sp>
      </p:grpSp>
      <p:grpSp>
        <p:nvGrpSpPr>
          <p:cNvPr id="14" name="组合 10"/>
          <p:cNvGrpSpPr/>
          <p:nvPr/>
        </p:nvGrpSpPr>
        <p:grpSpPr bwMode="auto">
          <a:xfrm rot="21285695">
            <a:off x="2102902" y="3252903"/>
            <a:ext cx="715285" cy="724729"/>
            <a:chOff x="1369378" y="1862976"/>
            <a:chExt cx="2321218" cy="2351881"/>
          </a:xfrm>
          <a:solidFill>
            <a:srgbClr val="4B484E"/>
          </a:solidFill>
        </p:grpSpPr>
        <p:sp>
          <p:nvSpPr>
            <p:cNvPr id="15" name="Freeform 7"/>
            <p:cNvSpPr>
              <a:spLocks noEditPoints="1"/>
            </p:cNvSpPr>
            <p:nvPr/>
          </p:nvSpPr>
          <p:spPr bwMode="auto">
            <a:xfrm>
              <a:off x="2169692" y="1862976"/>
              <a:ext cx="1520904" cy="1523970"/>
            </a:xfrm>
            <a:custGeom>
              <a:avLst/>
              <a:gdLst>
                <a:gd name="T0" fmla="*/ 2147483646 w 483"/>
                <a:gd name="T1" fmla="*/ 0 h 483"/>
                <a:gd name="T2" fmla="*/ 0 w 483"/>
                <a:gd name="T3" fmla="*/ 2147483646 h 483"/>
                <a:gd name="T4" fmla="*/ 2147483646 w 483"/>
                <a:gd name="T5" fmla="*/ 2147483646 h 483"/>
                <a:gd name="T6" fmla="*/ 2147483646 w 483"/>
                <a:gd name="T7" fmla="*/ 2147483646 h 483"/>
                <a:gd name="T8" fmla="*/ 2147483646 w 483"/>
                <a:gd name="T9" fmla="*/ 0 h 483"/>
                <a:gd name="T10" fmla="*/ 2147483646 w 483"/>
                <a:gd name="T11" fmla="*/ 2147483646 h 483"/>
                <a:gd name="T12" fmla="*/ 585006434 w 483"/>
                <a:gd name="T13" fmla="*/ 2147483646 h 483"/>
                <a:gd name="T14" fmla="*/ 2147483646 w 483"/>
                <a:gd name="T15" fmla="*/ 587368959 h 483"/>
                <a:gd name="T16" fmla="*/ 2147483646 w 483"/>
                <a:gd name="T17" fmla="*/ 2147483646 h 483"/>
                <a:gd name="T18" fmla="*/ 2147483646 w 483"/>
                <a:gd name="T19" fmla="*/ 2147483646 h 48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483" h="483">
                  <a:moveTo>
                    <a:pt x="241" y="0"/>
                  </a:moveTo>
                  <a:cubicBezTo>
                    <a:pt x="108" y="0"/>
                    <a:pt x="0" y="108"/>
                    <a:pt x="0" y="242"/>
                  </a:cubicBezTo>
                  <a:cubicBezTo>
                    <a:pt x="0" y="375"/>
                    <a:pt x="108" y="483"/>
                    <a:pt x="241" y="483"/>
                  </a:cubicBezTo>
                  <a:cubicBezTo>
                    <a:pt x="375" y="483"/>
                    <a:pt x="483" y="375"/>
                    <a:pt x="483" y="242"/>
                  </a:cubicBezTo>
                  <a:cubicBezTo>
                    <a:pt x="483" y="108"/>
                    <a:pt x="375" y="0"/>
                    <a:pt x="241" y="0"/>
                  </a:cubicBezTo>
                  <a:moveTo>
                    <a:pt x="241" y="424"/>
                  </a:moveTo>
                  <a:cubicBezTo>
                    <a:pt x="141" y="424"/>
                    <a:pt x="59" y="342"/>
                    <a:pt x="59" y="242"/>
                  </a:cubicBezTo>
                  <a:cubicBezTo>
                    <a:pt x="59" y="141"/>
                    <a:pt x="141" y="59"/>
                    <a:pt x="241" y="59"/>
                  </a:cubicBezTo>
                  <a:cubicBezTo>
                    <a:pt x="342" y="59"/>
                    <a:pt x="424" y="141"/>
                    <a:pt x="424" y="242"/>
                  </a:cubicBezTo>
                  <a:cubicBezTo>
                    <a:pt x="424" y="342"/>
                    <a:pt x="342" y="424"/>
                    <a:pt x="241" y="424"/>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4B484E"/>
                </a:solidFill>
                <a:latin typeface="幼圆" panose="02010509060101010101" pitchFamily="49" charset="-122"/>
                <a:ea typeface="幼圆" panose="02010509060101010101" pitchFamily="49" charset="-122"/>
              </a:endParaRPr>
            </a:p>
          </p:txBody>
        </p:sp>
        <p:sp>
          <p:nvSpPr>
            <p:cNvPr id="16" name="Freeform 19"/>
            <p:cNvSpPr/>
            <p:nvPr/>
          </p:nvSpPr>
          <p:spPr bwMode="auto">
            <a:xfrm>
              <a:off x="2169692" y="2638759"/>
              <a:ext cx="1520904" cy="748186"/>
            </a:xfrm>
            <a:custGeom>
              <a:avLst/>
              <a:gdLst>
                <a:gd name="T0" fmla="*/ 2147483646 w 483"/>
                <a:gd name="T1" fmla="*/ 0 h 237"/>
                <a:gd name="T2" fmla="*/ 2147483646 w 483"/>
                <a:gd name="T3" fmla="*/ 1773955320 h 237"/>
                <a:gd name="T4" fmla="*/ 585006434 w 483"/>
                <a:gd name="T5" fmla="*/ 0 h 237"/>
                <a:gd name="T6" fmla="*/ 0 w 483"/>
                <a:gd name="T7" fmla="*/ 0 h 237"/>
                <a:gd name="T8" fmla="*/ 2147483646 w 483"/>
                <a:gd name="T9" fmla="*/ 2147483646 h 237"/>
                <a:gd name="T10" fmla="*/ 2147483646 w 483"/>
                <a:gd name="T11" fmla="*/ 0 h 237"/>
                <a:gd name="T12" fmla="*/ 2147483646 w 483"/>
                <a:gd name="T13" fmla="*/ 0 h 237"/>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483" h="237">
                  <a:moveTo>
                    <a:pt x="424" y="0"/>
                  </a:moveTo>
                  <a:cubicBezTo>
                    <a:pt x="421" y="99"/>
                    <a:pt x="341" y="178"/>
                    <a:pt x="241" y="178"/>
                  </a:cubicBezTo>
                  <a:cubicBezTo>
                    <a:pt x="142" y="178"/>
                    <a:pt x="61" y="99"/>
                    <a:pt x="59" y="0"/>
                  </a:cubicBezTo>
                  <a:cubicBezTo>
                    <a:pt x="0" y="0"/>
                    <a:pt x="0" y="0"/>
                    <a:pt x="0" y="0"/>
                  </a:cubicBezTo>
                  <a:cubicBezTo>
                    <a:pt x="2" y="132"/>
                    <a:pt x="109" y="237"/>
                    <a:pt x="241" y="237"/>
                  </a:cubicBezTo>
                  <a:cubicBezTo>
                    <a:pt x="373" y="237"/>
                    <a:pt x="481" y="132"/>
                    <a:pt x="483" y="0"/>
                  </a:cubicBezTo>
                  <a:cubicBezTo>
                    <a:pt x="424" y="0"/>
                    <a:pt x="424" y="0"/>
                    <a:pt x="424"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4B484E"/>
                </a:solidFill>
                <a:latin typeface="幼圆" panose="02010509060101010101" pitchFamily="49" charset="-122"/>
                <a:ea typeface="幼圆" panose="02010509060101010101" pitchFamily="49" charset="-122"/>
              </a:endParaRPr>
            </a:p>
          </p:txBody>
        </p:sp>
        <p:sp>
          <p:nvSpPr>
            <p:cNvPr id="17" name="Freeform 29"/>
            <p:cNvSpPr/>
            <p:nvPr/>
          </p:nvSpPr>
          <p:spPr bwMode="auto">
            <a:xfrm>
              <a:off x="2301545" y="3149304"/>
              <a:ext cx="131853" cy="133386"/>
            </a:xfrm>
            <a:custGeom>
              <a:avLst/>
              <a:gdLst>
                <a:gd name="T0" fmla="*/ 110479015 w 86"/>
                <a:gd name="T1" fmla="*/ 204503736 h 87"/>
                <a:gd name="T2" fmla="*/ 0 w 86"/>
                <a:gd name="T3" fmla="*/ 91674511 h 87"/>
                <a:gd name="T4" fmla="*/ 91674631 w 86"/>
                <a:gd name="T5" fmla="*/ 0 h 87"/>
                <a:gd name="T6" fmla="*/ 202153647 w 86"/>
                <a:gd name="T7" fmla="*/ 112829224 h 87"/>
                <a:gd name="T8" fmla="*/ 110479015 w 86"/>
                <a:gd name="T9" fmla="*/ 204503736 h 8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6" h="87">
                  <a:moveTo>
                    <a:pt x="47" y="87"/>
                  </a:moveTo>
                  <a:lnTo>
                    <a:pt x="0" y="39"/>
                  </a:lnTo>
                  <a:lnTo>
                    <a:pt x="39" y="0"/>
                  </a:lnTo>
                  <a:lnTo>
                    <a:pt x="86" y="48"/>
                  </a:lnTo>
                  <a:lnTo>
                    <a:pt x="47" y="8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4B484E"/>
                </a:solidFill>
                <a:latin typeface="幼圆" panose="02010509060101010101" pitchFamily="49" charset="-122"/>
                <a:ea typeface="幼圆" panose="02010509060101010101" pitchFamily="49" charset="-122"/>
              </a:endParaRPr>
            </a:p>
          </p:txBody>
        </p:sp>
        <p:sp>
          <p:nvSpPr>
            <p:cNvPr id="22" name="Freeform 30"/>
            <p:cNvSpPr/>
            <p:nvPr/>
          </p:nvSpPr>
          <p:spPr bwMode="auto">
            <a:xfrm>
              <a:off x="1369378" y="3238228"/>
              <a:ext cx="976629" cy="976629"/>
            </a:xfrm>
            <a:custGeom>
              <a:avLst/>
              <a:gdLst>
                <a:gd name="T0" fmla="*/ 2147483646 w 310"/>
                <a:gd name="T1" fmla="*/ 0 h 310"/>
                <a:gd name="T2" fmla="*/ 178650647 w 310"/>
                <a:gd name="T3" fmla="*/ 2147483646 h 310"/>
                <a:gd name="T4" fmla="*/ 178650647 w 310"/>
                <a:gd name="T5" fmla="*/ 2147483646 h 310"/>
                <a:gd name="T6" fmla="*/ 833710372 w 310"/>
                <a:gd name="T7" fmla="*/ 2147483646 h 310"/>
                <a:gd name="T8" fmla="*/ 2147483646 w 310"/>
                <a:gd name="T9" fmla="*/ 456555155 h 310"/>
                <a:gd name="T10" fmla="*/ 2147483646 w 310"/>
                <a:gd name="T11" fmla="*/ 0 h 31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310" h="310">
                  <a:moveTo>
                    <a:pt x="263" y="0"/>
                  </a:moveTo>
                  <a:cubicBezTo>
                    <a:pt x="18" y="226"/>
                    <a:pt x="18" y="226"/>
                    <a:pt x="18" y="226"/>
                  </a:cubicBezTo>
                  <a:cubicBezTo>
                    <a:pt x="0" y="244"/>
                    <a:pt x="0" y="273"/>
                    <a:pt x="18" y="291"/>
                  </a:cubicBezTo>
                  <a:cubicBezTo>
                    <a:pt x="36" y="310"/>
                    <a:pt x="66" y="310"/>
                    <a:pt x="84" y="291"/>
                  </a:cubicBezTo>
                  <a:cubicBezTo>
                    <a:pt x="310" y="46"/>
                    <a:pt x="310" y="46"/>
                    <a:pt x="310" y="46"/>
                  </a:cubicBezTo>
                  <a:cubicBezTo>
                    <a:pt x="263" y="0"/>
                    <a:pt x="263" y="0"/>
                    <a:pt x="263"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4B484E"/>
                </a:solidFill>
                <a:latin typeface="幼圆" panose="02010509060101010101" pitchFamily="49" charset="-122"/>
                <a:ea typeface="幼圆" panose="02010509060101010101" pitchFamily="49" charset="-122"/>
              </a:endParaRPr>
            </a:p>
          </p:txBody>
        </p:sp>
        <p:sp>
          <p:nvSpPr>
            <p:cNvPr id="23" name="Freeform 31"/>
            <p:cNvSpPr/>
            <p:nvPr/>
          </p:nvSpPr>
          <p:spPr bwMode="auto">
            <a:xfrm>
              <a:off x="2197289" y="3169236"/>
              <a:ext cx="217710" cy="217710"/>
            </a:xfrm>
            <a:custGeom>
              <a:avLst/>
              <a:gdLst>
                <a:gd name="T0" fmla="*/ 467902963 w 69"/>
                <a:gd name="T1" fmla="*/ 686922378 h 69"/>
                <a:gd name="T2" fmla="*/ 627190958 w 69"/>
                <a:gd name="T3" fmla="*/ 537592250 h 69"/>
                <a:gd name="T4" fmla="*/ 627190958 w 69"/>
                <a:gd name="T5" fmla="*/ 298663413 h 69"/>
                <a:gd name="T6" fmla="*/ 388258966 w 69"/>
                <a:gd name="T7" fmla="*/ 59731420 h 69"/>
                <a:gd name="T8" fmla="*/ 149330129 w 69"/>
                <a:gd name="T9" fmla="*/ 59731420 h 69"/>
                <a:gd name="T10" fmla="*/ 0 w 69"/>
                <a:gd name="T11" fmla="*/ 219019415 h 69"/>
                <a:gd name="T12" fmla="*/ 467902963 w 69"/>
                <a:gd name="T13" fmla="*/ 686922378 h 69"/>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69" h="69">
                  <a:moveTo>
                    <a:pt x="47" y="69"/>
                  </a:moveTo>
                  <a:cubicBezTo>
                    <a:pt x="63" y="54"/>
                    <a:pt x="63" y="54"/>
                    <a:pt x="63" y="54"/>
                  </a:cubicBezTo>
                  <a:cubicBezTo>
                    <a:pt x="69" y="47"/>
                    <a:pt x="69" y="37"/>
                    <a:pt x="63" y="30"/>
                  </a:cubicBezTo>
                  <a:cubicBezTo>
                    <a:pt x="39" y="6"/>
                    <a:pt x="39" y="6"/>
                    <a:pt x="39" y="6"/>
                  </a:cubicBezTo>
                  <a:cubicBezTo>
                    <a:pt x="32" y="0"/>
                    <a:pt x="22" y="0"/>
                    <a:pt x="15" y="6"/>
                  </a:cubicBezTo>
                  <a:cubicBezTo>
                    <a:pt x="0" y="22"/>
                    <a:pt x="0" y="22"/>
                    <a:pt x="0" y="22"/>
                  </a:cubicBezTo>
                  <a:cubicBezTo>
                    <a:pt x="47" y="69"/>
                    <a:pt x="47" y="69"/>
                    <a:pt x="47" y="69"/>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4B484E"/>
                </a:solidFill>
                <a:latin typeface="幼圆" panose="02010509060101010101" pitchFamily="49" charset="-122"/>
                <a:ea typeface="幼圆" panose="02010509060101010101" pitchFamily="49" charset="-122"/>
              </a:endParaRPr>
            </a:p>
          </p:txBody>
        </p:sp>
        <p:sp>
          <p:nvSpPr>
            <p:cNvPr id="24" name="Freeform 32"/>
            <p:cNvSpPr/>
            <p:nvPr/>
          </p:nvSpPr>
          <p:spPr bwMode="auto">
            <a:xfrm>
              <a:off x="2280081" y="3229029"/>
              <a:ext cx="134919" cy="157917"/>
            </a:xfrm>
            <a:custGeom>
              <a:avLst/>
              <a:gdLst>
                <a:gd name="T0" fmla="*/ 364259336 w 43"/>
                <a:gd name="T1" fmla="*/ 109727048 h 50"/>
                <a:gd name="T2" fmla="*/ 246120495 w 43"/>
                <a:gd name="T3" fmla="*/ 0 h 50"/>
                <a:gd name="T4" fmla="*/ 177208262 w 43"/>
                <a:gd name="T5" fmla="*/ 99749852 h 50"/>
                <a:gd name="T6" fmla="*/ 0 w 43"/>
                <a:gd name="T7" fmla="*/ 279304640 h 50"/>
                <a:gd name="T8" fmla="*/ 206742973 w 43"/>
                <a:gd name="T9" fmla="*/ 498755578 h 50"/>
                <a:gd name="T10" fmla="*/ 364259336 w 43"/>
                <a:gd name="T11" fmla="*/ 339155183 h 50"/>
                <a:gd name="T12" fmla="*/ 364259336 w 43"/>
                <a:gd name="T13" fmla="*/ 109727048 h 5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43" h="50">
                  <a:moveTo>
                    <a:pt x="37" y="11"/>
                  </a:moveTo>
                  <a:cubicBezTo>
                    <a:pt x="25" y="0"/>
                    <a:pt x="25" y="0"/>
                    <a:pt x="25" y="0"/>
                  </a:cubicBezTo>
                  <a:cubicBezTo>
                    <a:pt x="24" y="2"/>
                    <a:pt x="22" y="6"/>
                    <a:pt x="18" y="10"/>
                  </a:cubicBezTo>
                  <a:cubicBezTo>
                    <a:pt x="11" y="17"/>
                    <a:pt x="4" y="24"/>
                    <a:pt x="0" y="28"/>
                  </a:cubicBezTo>
                  <a:cubicBezTo>
                    <a:pt x="21" y="50"/>
                    <a:pt x="21" y="50"/>
                    <a:pt x="21" y="50"/>
                  </a:cubicBezTo>
                  <a:cubicBezTo>
                    <a:pt x="37" y="34"/>
                    <a:pt x="37" y="34"/>
                    <a:pt x="37" y="34"/>
                  </a:cubicBezTo>
                  <a:cubicBezTo>
                    <a:pt x="43" y="28"/>
                    <a:pt x="43" y="18"/>
                    <a:pt x="37" y="11"/>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4B484E"/>
                </a:solidFill>
                <a:latin typeface="幼圆" panose="02010509060101010101" pitchFamily="49" charset="-122"/>
                <a:ea typeface="幼圆" panose="02010509060101010101" pitchFamily="49" charset="-122"/>
              </a:endParaRPr>
            </a:p>
          </p:txBody>
        </p:sp>
        <p:sp>
          <p:nvSpPr>
            <p:cNvPr id="25" name="Freeform 33"/>
            <p:cNvSpPr/>
            <p:nvPr/>
          </p:nvSpPr>
          <p:spPr bwMode="auto">
            <a:xfrm>
              <a:off x="1403108" y="3247427"/>
              <a:ext cx="870840" cy="814113"/>
            </a:xfrm>
            <a:custGeom>
              <a:avLst/>
              <a:gdLst>
                <a:gd name="T0" fmla="*/ 2147483646 w 276"/>
                <a:gd name="T1" fmla="*/ 0 h 258"/>
                <a:gd name="T2" fmla="*/ 258841414 w 276"/>
                <a:gd name="T3" fmla="*/ 2100935349 h 258"/>
                <a:gd name="T4" fmla="*/ 149330129 w 276"/>
                <a:gd name="T5" fmla="*/ 2147483646 h 258"/>
                <a:gd name="T6" fmla="*/ 308618123 w 276"/>
                <a:gd name="T7" fmla="*/ 2147483646 h 258"/>
                <a:gd name="T8" fmla="*/ 507724962 w 276"/>
                <a:gd name="T9" fmla="*/ 2147483646 h 258"/>
                <a:gd name="T10" fmla="*/ 2147483646 w 276"/>
                <a:gd name="T11" fmla="*/ 248926094 h 258"/>
                <a:gd name="T12" fmla="*/ 2147483646 w 276"/>
                <a:gd name="T13" fmla="*/ 0 h 258"/>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76" h="258">
                  <a:moveTo>
                    <a:pt x="251" y="0"/>
                  </a:moveTo>
                  <a:cubicBezTo>
                    <a:pt x="26" y="211"/>
                    <a:pt x="26" y="211"/>
                    <a:pt x="26" y="211"/>
                  </a:cubicBezTo>
                  <a:cubicBezTo>
                    <a:pt x="26" y="211"/>
                    <a:pt x="0" y="232"/>
                    <a:pt x="15" y="250"/>
                  </a:cubicBezTo>
                  <a:cubicBezTo>
                    <a:pt x="20" y="256"/>
                    <a:pt x="26" y="258"/>
                    <a:pt x="31" y="258"/>
                  </a:cubicBezTo>
                  <a:cubicBezTo>
                    <a:pt x="42" y="258"/>
                    <a:pt x="51" y="249"/>
                    <a:pt x="51" y="249"/>
                  </a:cubicBezTo>
                  <a:cubicBezTo>
                    <a:pt x="276" y="25"/>
                    <a:pt x="276" y="25"/>
                    <a:pt x="276" y="25"/>
                  </a:cubicBezTo>
                  <a:cubicBezTo>
                    <a:pt x="251" y="0"/>
                    <a:pt x="251" y="0"/>
                    <a:pt x="251"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4B484E"/>
                </a:solidFill>
                <a:latin typeface="幼圆" panose="02010509060101010101" pitchFamily="49" charset="-122"/>
                <a:ea typeface="幼圆" panose="02010509060101010101" pitchFamily="49" charset="-122"/>
              </a:endParaRPr>
            </a:p>
          </p:txBody>
        </p:sp>
      </p:grpSp>
      <p:grpSp>
        <p:nvGrpSpPr>
          <p:cNvPr id="26" name="组合 10"/>
          <p:cNvGrpSpPr/>
          <p:nvPr/>
        </p:nvGrpSpPr>
        <p:grpSpPr bwMode="auto">
          <a:xfrm rot="21285695">
            <a:off x="2101622" y="4739787"/>
            <a:ext cx="715285" cy="724729"/>
            <a:chOff x="1369378" y="1862976"/>
            <a:chExt cx="2321218" cy="2351881"/>
          </a:xfrm>
          <a:solidFill>
            <a:srgbClr val="4B484E"/>
          </a:solidFill>
        </p:grpSpPr>
        <p:sp>
          <p:nvSpPr>
            <p:cNvPr id="27" name="Freeform 7"/>
            <p:cNvSpPr>
              <a:spLocks noEditPoints="1"/>
            </p:cNvSpPr>
            <p:nvPr/>
          </p:nvSpPr>
          <p:spPr bwMode="auto">
            <a:xfrm>
              <a:off x="2169692" y="1862976"/>
              <a:ext cx="1520904" cy="1523970"/>
            </a:xfrm>
            <a:custGeom>
              <a:avLst/>
              <a:gdLst>
                <a:gd name="T0" fmla="*/ 2147483646 w 483"/>
                <a:gd name="T1" fmla="*/ 0 h 483"/>
                <a:gd name="T2" fmla="*/ 0 w 483"/>
                <a:gd name="T3" fmla="*/ 2147483646 h 483"/>
                <a:gd name="T4" fmla="*/ 2147483646 w 483"/>
                <a:gd name="T5" fmla="*/ 2147483646 h 483"/>
                <a:gd name="T6" fmla="*/ 2147483646 w 483"/>
                <a:gd name="T7" fmla="*/ 2147483646 h 483"/>
                <a:gd name="T8" fmla="*/ 2147483646 w 483"/>
                <a:gd name="T9" fmla="*/ 0 h 483"/>
                <a:gd name="T10" fmla="*/ 2147483646 w 483"/>
                <a:gd name="T11" fmla="*/ 2147483646 h 483"/>
                <a:gd name="T12" fmla="*/ 585006434 w 483"/>
                <a:gd name="T13" fmla="*/ 2147483646 h 483"/>
                <a:gd name="T14" fmla="*/ 2147483646 w 483"/>
                <a:gd name="T15" fmla="*/ 587368959 h 483"/>
                <a:gd name="T16" fmla="*/ 2147483646 w 483"/>
                <a:gd name="T17" fmla="*/ 2147483646 h 483"/>
                <a:gd name="T18" fmla="*/ 2147483646 w 483"/>
                <a:gd name="T19" fmla="*/ 2147483646 h 48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483" h="483">
                  <a:moveTo>
                    <a:pt x="241" y="0"/>
                  </a:moveTo>
                  <a:cubicBezTo>
                    <a:pt x="108" y="0"/>
                    <a:pt x="0" y="108"/>
                    <a:pt x="0" y="242"/>
                  </a:cubicBezTo>
                  <a:cubicBezTo>
                    <a:pt x="0" y="375"/>
                    <a:pt x="108" y="483"/>
                    <a:pt x="241" y="483"/>
                  </a:cubicBezTo>
                  <a:cubicBezTo>
                    <a:pt x="375" y="483"/>
                    <a:pt x="483" y="375"/>
                    <a:pt x="483" y="242"/>
                  </a:cubicBezTo>
                  <a:cubicBezTo>
                    <a:pt x="483" y="108"/>
                    <a:pt x="375" y="0"/>
                    <a:pt x="241" y="0"/>
                  </a:cubicBezTo>
                  <a:moveTo>
                    <a:pt x="241" y="424"/>
                  </a:moveTo>
                  <a:cubicBezTo>
                    <a:pt x="141" y="424"/>
                    <a:pt x="59" y="342"/>
                    <a:pt x="59" y="242"/>
                  </a:cubicBezTo>
                  <a:cubicBezTo>
                    <a:pt x="59" y="141"/>
                    <a:pt x="141" y="59"/>
                    <a:pt x="241" y="59"/>
                  </a:cubicBezTo>
                  <a:cubicBezTo>
                    <a:pt x="342" y="59"/>
                    <a:pt x="424" y="141"/>
                    <a:pt x="424" y="242"/>
                  </a:cubicBezTo>
                  <a:cubicBezTo>
                    <a:pt x="424" y="342"/>
                    <a:pt x="342" y="424"/>
                    <a:pt x="241" y="424"/>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4B484E"/>
                </a:solidFill>
                <a:latin typeface="幼圆" panose="02010509060101010101" pitchFamily="49" charset="-122"/>
                <a:ea typeface="幼圆" panose="02010509060101010101" pitchFamily="49" charset="-122"/>
              </a:endParaRPr>
            </a:p>
          </p:txBody>
        </p:sp>
        <p:sp>
          <p:nvSpPr>
            <p:cNvPr id="28" name="Freeform 19"/>
            <p:cNvSpPr/>
            <p:nvPr/>
          </p:nvSpPr>
          <p:spPr bwMode="auto">
            <a:xfrm>
              <a:off x="2169692" y="2638759"/>
              <a:ext cx="1520904" cy="748186"/>
            </a:xfrm>
            <a:custGeom>
              <a:avLst/>
              <a:gdLst>
                <a:gd name="T0" fmla="*/ 2147483646 w 483"/>
                <a:gd name="T1" fmla="*/ 0 h 237"/>
                <a:gd name="T2" fmla="*/ 2147483646 w 483"/>
                <a:gd name="T3" fmla="*/ 1773955320 h 237"/>
                <a:gd name="T4" fmla="*/ 585006434 w 483"/>
                <a:gd name="T5" fmla="*/ 0 h 237"/>
                <a:gd name="T6" fmla="*/ 0 w 483"/>
                <a:gd name="T7" fmla="*/ 0 h 237"/>
                <a:gd name="T8" fmla="*/ 2147483646 w 483"/>
                <a:gd name="T9" fmla="*/ 2147483646 h 237"/>
                <a:gd name="T10" fmla="*/ 2147483646 w 483"/>
                <a:gd name="T11" fmla="*/ 0 h 237"/>
                <a:gd name="T12" fmla="*/ 2147483646 w 483"/>
                <a:gd name="T13" fmla="*/ 0 h 237"/>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483" h="237">
                  <a:moveTo>
                    <a:pt x="424" y="0"/>
                  </a:moveTo>
                  <a:cubicBezTo>
                    <a:pt x="421" y="99"/>
                    <a:pt x="341" y="178"/>
                    <a:pt x="241" y="178"/>
                  </a:cubicBezTo>
                  <a:cubicBezTo>
                    <a:pt x="142" y="178"/>
                    <a:pt x="61" y="99"/>
                    <a:pt x="59" y="0"/>
                  </a:cubicBezTo>
                  <a:cubicBezTo>
                    <a:pt x="0" y="0"/>
                    <a:pt x="0" y="0"/>
                    <a:pt x="0" y="0"/>
                  </a:cubicBezTo>
                  <a:cubicBezTo>
                    <a:pt x="2" y="132"/>
                    <a:pt x="109" y="237"/>
                    <a:pt x="241" y="237"/>
                  </a:cubicBezTo>
                  <a:cubicBezTo>
                    <a:pt x="373" y="237"/>
                    <a:pt x="481" y="132"/>
                    <a:pt x="483" y="0"/>
                  </a:cubicBezTo>
                  <a:cubicBezTo>
                    <a:pt x="424" y="0"/>
                    <a:pt x="424" y="0"/>
                    <a:pt x="424"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4B484E"/>
                </a:solidFill>
                <a:latin typeface="幼圆" panose="02010509060101010101" pitchFamily="49" charset="-122"/>
                <a:ea typeface="幼圆" panose="02010509060101010101" pitchFamily="49" charset="-122"/>
              </a:endParaRPr>
            </a:p>
          </p:txBody>
        </p:sp>
        <p:sp>
          <p:nvSpPr>
            <p:cNvPr id="29" name="Freeform 29"/>
            <p:cNvSpPr/>
            <p:nvPr/>
          </p:nvSpPr>
          <p:spPr bwMode="auto">
            <a:xfrm>
              <a:off x="2301545" y="3149304"/>
              <a:ext cx="131853" cy="133386"/>
            </a:xfrm>
            <a:custGeom>
              <a:avLst/>
              <a:gdLst>
                <a:gd name="T0" fmla="*/ 110479015 w 86"/>
                <a:gd name="T1" fmla="*/ 204503736 h 87"/>
                <a:gd name="T2" fmla="*/ 0 w 86"/>
                <a:gd name="T3" fmla="*/ 91674511 h 87"/>
                <a:gd name="T4" fmla="*/ 91674631 w 86"/>
                <a:gd name="T5" fmla="*/ 0 h 87"/>
                <a:gd name="T6" fmla="*/ 202153647 w 86"/>
                <a:gd name="T7" fmla="*/ 112829224 h 87"/>
                <a:gd name="T8" fmla="*/ 110479015 w 86"/>
                <a:gd name="T9" fmla="*/ 204503736 h 8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6" h="87">
                  <a:moveTo>
                    <a:pt x="47" y="87"/>
                  </a:moveTo>
                  <a:lnTo>
                    <a:pt x="0" y="39"/>
                  </a:lnTo>
                  <a:lnTo>
                    <a:pt x="39" y="0"/>
                  </a:lnTo>
                  <a:lnTo>
                    <a:pt x="86" y="48"/>
                  </a:lnTo>
                  <a:lnTo>
                    <a:pt x="47" y="8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4B484E"/>
                </a:solidFill>
                <a:latin typeface="幼圆" panose="02010509060101010101" pitchFamily="49" charset="-122"/>
                <a:ea typeface="幼圆" panose="02010509060101010101" pitchFamily="49" charset="-122"/>
              </a:endParaRPr>
            </a:p>
          </p:txBody>
        </p:sp>
        <p:sp>
          <p:nvSpPr>
            <p:cNvPr id="30" name="Freeform 30"/>
            <p:cNvSpPr/>
            <p:nvPr/>
          </p:nvSpPr>
          <p:spPr bwMode="auto">
            <a:xfrm>
              <a:off x="1369378" y="3238228"/>
              <a:ext cx="976629" cy="976629"/>
            </a:xfrm>
            <a:custGeom>
              <a:avLst/>
              <a:gdLst>
                <a:gd name="T0" fmla="*/ 2147483646 w 310"/>
                <a:gd name="T1" fmla="*/ 0 h 310"/>
                <a:gd name="T2" fmla="*/ 178650647 w 310"/>
                <a:gd name="T3" fmla="*/ 2147483646 h 310"/>
                <a:gd name="T4" fmla="*/ 178650647 w 310"/>
                <a:gd name="T5" fmla="*/ 2147483646 h 310"/>
                <a:gd name="T6" fmla="*/ 833710372 w 310"/>
                <a:gd name="T7" fmla="*/ 2147483646 h 310"/>
                <a:gd name="T8" fmla="*/ 2147483646 w 310"/>
                <a:gd name="T9" fmla="*/ 456555155 h 310"/>
                <a:gd name="T10" fmla="*/ 2147483646 w 310"/>
                <a:gd name="T11" fmla="*/ 0 h 31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310" h="310">
                  <a:moveTo>
                    <a:pt x="263" y="0"/>
                  </a:moveTo>
                  <a:cubicBezTo>
                    <a:pt x="18" y="226"/>
                    <a:pt x="18" y="226"/>
                    <a:pt x="18" y="226"/>
                  </a:cubicBezTo>
                  <a:cubicBezTo>
                    <a:pt x="0" y="244"/>
                    <a:pt x="0" y="273"/>
                    <a:pt x="18" y="291"/>
                  </a:cubicBezTo>
                  <a:cubicBezTo>
                    <a:pt x="36" y="310"/>
                    <a:pt x="66" y="310"/>
                    <a:pt x="84" y="291"/>
                  </a:cubicBezTo>
                  <a:cubicBezTo>
                    <a:pt x="310" y="46"/>
                    <a:pt x="310" y="46"/>
                    <a:pt x="310" y="46"/>
                  </a:cubicBezTo>
                  <a:cubicBezTo>
                    <a:pt x="263" y="0"/>
                    <a:pt x="263" y="0"/>
                    <a:pt x="263"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4B484E"/>
                </a:solidFill>
                <a:latin typeface="幼圆" panose="02010509060101010101" pitchFamily="49" charset="-122"/>
                <a:ea typeface="幼圆" panose="02010509060101010101" pitchFamily="49" charset="-122"/>
              </a:endParaRPr>
            </a:p>
          </p:txBody>
        </p:sp>
        <p:sp>
          <p:nvSpPr>
            <p:cNvPr id="31" name="Freeform 31"/>
            <p:cNvSpPr/>
            <p:nvPr/>
          </p:nvSpPr>
          <p:spPr bwMode="auto">
            <a:xfrm>
              <a:off x="2197289" y="3169236"/>
              <a:ext cx="217710" cy="217710"/>
            </a:xfrm>
            <a:custGeom>
              <a:avLst/>
              <a:gdLst>
                <a:gd name="T0" fmla="*/ 467902963 w 69"/>
                <a:gd name="T1" fmla="*/ 686922378 h 69"/>
                <a:gd name="T2" fmla="*/ 627190958 w 69"/>
                <a:gd name="T3" fmla="*/ 537592250 h 69"/>
                <a:gd name="T4" fmla="*/ 627190958 w 69"/>
                <a:gd name="T5" fmla="*/ 298663413 h 69"/>
                <a:gd name="T6" fmla="*/ 388258966 w 69"/>
                <a:gd name="T7" fmla="*/ 59731420 h 69"/>
                <a:gd name="T8" fmla="*/ 149330129 w 69"/>
                <a:gd name="T9" fmla="*/ 59731420 h 69"/>
                <a:gd name="T10" fmla="*/ 0 w 69"/>
                <a:gd name="T11" fmla="*/ 219019415 h 69"/>
                <a:gd name="T12" fmla="*/ 467902963 w 69"/>
                <a:gd name="T13" fmla="*/ 686922378 h 69"/>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69" h="69">
                  <a:moveTo>
                    <a:pt x="47" y="69"/>
                  </a:moveTo>
                  <a:cubicBezTo>
                    <a:pt x="63" y="54"/>
                    <a:pt x="63" y="54"/>
                    <a:pt x="63" y="54"/>
                  </a:cubicBezTo>
                  <a:cubicBezTo>
                    <a:pt x="69" y="47"/>
                    <a:pt x="69" y="37"/>
                    <a:pt x="63" y="30"/>
                  </a:cubicBezTo>
                  <a:cubicBezTo>
                    <a:pt x="39" y="6"/>
                    <a:pt x="39" y="6"/>
                    <a:pt x="39" y="6"/>
                  </a:cubicBezTo>
                  <a:cubicBezTo>
                    <a:pt x="32" y="0"/>
                    <a:pt x="22" y="0"/>
                    <a:pt x="15" y="6"/>
                  </a:cubicBezTo>
                  <a:cubicBezTo>
                    <a:pt x="0" y="22"/>
                    <a:pt x="0" y="22"/>
                    <a:pt x="0" y="22"/>
                  </a:cubicBezTo>
                  <a:cubicBezTo>
                    <a:pt x="47" y="69"/>
                    <a:pt x="47" y="69"/>
                    <a:pt x="47" y="69"/>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4B484E"/>
                </a:solidFill>
                <a:latin typeface="幼圆" panose="02010509060101010101" pitchFamily="49" charset="-122"/>
                <a:ea typeface="幼圆" panose="02010509060101010101" pitchFamily="49" charset="-122"/>
              </a:endParaRPr>
            </a:p>
          </p:txBody>
        </p:sp>
        <p:sp>
          <p:nvSpPr>
            <p:cNvPr id="32" name="Freeform 32"/>
            <p:cNvSpPr/>
            <p:nvPr/>
          </p:nvSpPr>
          <p:spPr bwMode="auto">
            <a:xfrm>
              <a:off x="2280081" y="3229029"/>
              <a:ext cx="134919" cy="157917"/>
            </a:xfrm>
            <a:custGeom>
              <a:avLst/>
              <a:gdLst>
                <a:gd name="T0" fmla="*/ 364259336 w 43"/>
                <a:gd name="T1" fmla="*/ 109727048 h 50"/>
                <a:gd name="T2" fmla="*/ 246120495 w 43"/>
                <a:gd name="T3" fmla="*/ 0 h 50"/>
                <a:gd name="T4" fmla="*/ 177208262 w 43"/>
                <a:gd name="T5" fmla="*/ 99749852 h 50"/>
                <a:gd name="T6" fmla="*/ 0 w 43"/>
                <a:gd name="T7" fmla="*/ 279304640 h 50"/>
                <a:gd name="T8" fmla="*/ 206742973 w 43"/>
                <a:gd name="T9" fmla="*/ 498755578 h 50"/>
                <a:gd name="T10" fmla="*/ 364259336 w 43"/>
                <a:gd name="T11" fmla="*/ 339155183 h 50"/>
                <a:gd name="T12" fmla="*/ 364259336 w 43"/>
                <a:gd name="T13" fmla="*/ 109727048 h 5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43" h="50">
                  <a:moveTo>
                    <a:pt x="37" y="11"/>
                  </a:moveTo>
                  <a:cubicBezTo>
                    <a:pt x="25" y="0"/>
                    <a:pt x="25" y="0"/>
                    <a:pt x="25" y="0"/>
                  </a:cubicBezTo>
                  <a:cubicBezTo>
                    <a:pt x="24" y="2"/>
                    <a:pt x="22" y="6"/>
                    <a:pt x="18" y="10"/>
                  </a:cubicBezTo>
                  <a:cubicBezTo>
                    <a:pt x="11" y="17"/>
                    <a:pt x="4" y="24"/>
                    <a:pt x="0" y="28"/>
                  </a:cubicBezTo>
                  <a:cubicBezTo>
                    <a:pt x="21" y="50"/>
                    <a:pt x="21" y="50"/>
                    <a:pt x="21" y="50"/>
                  </a:cubicBezTo>
                  <a:cubicBezTo>
                    <a:pt x="37" y="34"/>
                    <a:pt x="37" y="34"/>
                    <a:pt x="37" y="34"/>
                  </a:cubicBezTo>
                  <a:cubicBezTo>
                    <a:pt x="43" y="28"/>
                    <a:pt x="43" y="18"/>
                    <a:pt x="37" y="11"/>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4B484E"/>
                </a:solidFill>
                <a:latin typeface="幼圆" panose="02010509060101010101" pitchFamily="49" charset="-122"/>
                <a:ea typeface="幼圆" panose="02010509060101010101" pitchFamily="49" charset="-122"/>
              </a:endParaRPr>
            </a:p>
          </p:txBody>
        </p:sp>
        <p:sp>
          <p:nvSpPr>
            <p:cNvPr id="33" name="Freeform 33"/>
            <p:cNvSpPr/>
            <p:nvPr/>
          </p:nvSpPr>
          <p:spPr bwMode="auto">
            <a:xfrm>
              <a:off x="1403108" y="3247427"/>
              <a:ext cx="870840" cy="814113"/>
            </a:xfrm>
            <a:custGeom>
              <a:avLst/>
              <a:gdLst>
                <a:gd name="T0" fmla="*/ 2147483646 w 276"/>
                <a:gd name="T1" fmla="*/ 0 h 258"/>
                <a:gd name="T2" fmla="*/ 258841414 w 276"/>
                <a:gd name="T3" fmla="*/ 2100935349 h 258"/>
                <a:gd name="T4" fmla="*/ 149330129 w 276"/>
                <a:gd name="T5" fmla="*/ 2147483646 h 258"/>
                <a:gd name="T6" fmla="*/ 308618123 w 276"/>
                <a:gd name="T7" fmla="*/ 2147483646 h 258"/>
                <a:gd name="T8" fmla="*/ 507724962 w 276"/>
                <a:gd name="T9" fmla="*/ 2147483646 h 258"/>
                <a:gd name="T10" fmla="*/ 2147483646 w 276"/>
                <a:gd name="T11" fmla="*/ 248926094 h 258"/>
                <a:gd name="T12" fmla="*/ 2147483646 w 276"/>
                <a:gd name="T13" fmla="*/ 0 h 258"/>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76" h="258">
                  <a:moveTo>
                    <a:pt x="251" y="0"/>
                  </a:moveTo>
                  <a:cubicBezTo>
                    <a:pt x="26" y="211"/>
                    <a:pt x="26" y="211"/>
                    <a:pt x="26" y="211"/>
                  </a:cubicBezTo>
                  <a:cubicBezTo>
                    <a:pt x="26" y="211"/>
                    <a:pt x="0" y="232"/>
                    <a:pt x="15" y="250"/>
                  </a:cubicBezTo>
                  <a:cubicBezTo>
                    <a:pt x="20" y="256"/>
                    <a:pt x="26" y="258"/>
                    <a:pt x="31" y="258"/>
                  </a:cubicBezTo>
                  <a:cubicBezTo>
                    <a:pt x="42" y="258"/>
                    <a:pt x="51" y="249"/>
                    <a:pt x="51" y="249"/>
                  </a:cubicBezTo>
                  <a:cubicBezTo>
                    <a:pt x="276" y="25"/>
                    <a:pt x="276" y="25"/>
                    <a:pt x="276" y="25"/>
                  </a:cubicBezTo>
                  <a:cubicBezTo>
                    <a:pt x="251" y="0"/>
                    <a:pt x="251" y="0"/>
                    <a:pt x="251"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4B484E"/>
                </a:solidFill>
                <a:latin typeface="幼圆" panose="02010509060101010101" pitchFamily="49" charset="-122"/>
                <a:ea typeface="幼圆" panose="02010509060101010101" pitchFamily="49" charset="-122"/>
              </a:endParaRPr>
            </a:p>
          </p:txBody>
        </p:sp>
      </p:grpSp>
      <p:sp>
        <p:nvSpPr>
          <p:cNvPr id="34" name="文本框 33"/>
          <p:cNvSpPr txBox="1"/>
          <p:nvPr/>
        </p:nvSpPr>
        <p:spPr>
          <a:xfrm>
            <a:off x="2899149" y="1581214"/>
            <a:ext cx="2236510" cy="400110"/>
          </a:xfrm>
          <a:prstGeom prst="rect">
            <a:avLst/>
          </a:prstGeom>
          <a:noFill/>
        </p:spPr>
        <p:txBody>
          <a:bodyPr wrap="none" rtlCol="0">
            <a:spAutoFit/>
          </a:bodyPr>
          <a:lstStyle/>
          <a:p>
            <a:r>
              <a:rPr lang="zh-CN" altLang="en-US" sz="2000" b="1" dirty="0" smtClean="0">
                <a:solidFill>
                  <a:srgbClr val="4B484E"/>
                </a:solidFill>
                <a:latin typeface="幼圆" panose="02010509060101010101" pitchFamily="49" charset="-122"/>
                <a:ea typeface="幼圆" panose="02010509060101010101" pitchFamily="49" charset="-122"/>
              </a:rPr>
              <a:t>单击此处添加标题</a:t>
            </a:r>
            <a:endParaRPr lang="zh-CN" altLang="en-US" sz="2000" b="1" dirty="0">
              <a:solidFill>
                <a:srgbClr val="4B484E"/>
              </a:solidFill>
              <a:latin typeface="幼圆" panose="02010509060101010101" pitchFamily="49" charset="-122"/>
              <a:ea typeface="幼圆" panose="02010509060101010101" pitchFamily="49" charset="-122"/>
            </a:endParaRPr>
          </a:p>
        </p:txBody>
      </p:sp>
      <p:sp>
        <p:nvSpPr>
          <p:cNvPr id="35" name="矩形 34"/>
          <p:cNvSpPr/>
          <p:nvPr/>
        </p:nvSpPr>
        <p:spPr>
          <a:xfrm>
            <a:off x="2899149" y="2001573"/>
            <a:ext cx="2788730" cy="738664"/>
          </a:xfrm>
          <a:prstGeom prst="rect">
            <a:avLst/>
          </a:prstGeom>
        </p:spPr>
        <p:txBody>
          <a:bodyPr wrap="square">
            <a:spAutoFit/>
          </a:bodyPr>
          <a:lstStyle/>
          <a:p>
            <a:r>
              <a:rPr lang="zh-CN" altLang="en-US" sz="1400" dirty="0" smtClean="0">
                <a:solidFill>
                  <a:srgbClr val="4B484E"/>
                </a:solidFill>
                <a:latin typeface="幼圆" panose="02010509060101010101" pitchFamily="49" charset="-122"/>
                <a:ea typeface="幼圆" panose="02010509060101010101" pitchFamily="49" charset="-122"/>
              </a:rPr>
              <a:t>单击此处添加您的文字内容。本模板的所有素材和逻辑图表，均可自由编辑替换和移动。</a:t>
            </a:r>
            <a:endParaRPr lang="zh-CN" altLang="en-US" sz="1400" dirty="0">
              <a:solidFill>
                <a:srgbClr val="4B484E"/>
              </a:solidFill>
              <a:latin typeface="幼圆" panose="02010509060101010101" pitchFamily="49" charset="-122"/>
              <a:ea typeface="幼圆" panose="02010509060101010101" pitchFamily="49" charset="-122"/>
            </a:endParaRPr>
          </a:p>
        </p:txBody>
      </p:sp>
      <p:sp>
        <p:nvSpPr>
          <p:cNvPr id="36" name="矩形 35"/>
          <p:cNvSpPr/>
          <p:nvPr/>
        </p:nvSpPr>
        <p:spPr>
          <a:xfrm>
            <a:off x="2899149" y="3580634"/>
            <a:ext cx="2788730" cy="738664"/>
          </a:xfrm>
          <a:prstGeom prst="rect">
            <a:avLst/>
          </a:prstGeom>
        </p:spPr>
        <p:txBody>
          <a:bodyPr wrap="square">
            <a:spAutoFit/>
          </a:bodyPr>
          <a:lstStyle/>
          <a:p>
            <a:r>
              <a:rPr lang="zh-CN" altLang="en-US" sz="1400" dirty="0" smtClean="0">
                <a:solidFill>
                  <a:srgbClr val="4B484E"/>
                </a:solidFill>
                <a:latin typeface="幼圆" panose="02010509060101010101" pitchFamily="49" charset="-122"/>
                <a:ea typeface="幼圆" panose="02010509060101010101" pitchFamily="49" charset="-122"/>
              </a:rPr>
              <a:t>单击此处添加您的文字内容。本模板的所有素材和逻辑图表，均可自由编辑替换和移动。</a:t>
            </a:r>
            <a:endParaRPr lang="zh-CN" altLang="en-US" sz="1400" dirty="0">
              <a:solidFill>
                <a:srgbClr val="4B484E"/>
              </a:solidFill>
              <a:latin typeface="幼圆" panose="02010509060101010101" pitchFamily="49" charset="-122"/>
              <a:ea typeface="幼圆" panose="02010509060101010101" pitchFamily="49" charset="-122"/>
            </a:endParaRPr>
          </a:p>
        </p:txBody>
      </p:sp>
      <p:sp>
        <p:nvSpPr>
          <p:cNvPr id="37" name="文本框 36"/>
          <p:cNvSpPr txBox="1"/>
          <p:nvPr/>
        </p:nvSpPr>
        <p:spPr>
          <a:xfrm>
            <a:off x="2924642" y="3178847"/>
            <a:ext cx="2236510" cy="400110"/>
          </a:xfrm>
          <a:prstGeom prst="rect">
            <a:avLst/>
          </a:prstGeom>
          <a:noFill/>
        </p:spPr>
        <p:txBody>
          <a:bodyPr wrap="none" rtlCol="0">
            <a:spAutoFit/>
          </a:bodyPr>
          <a:lstStyle/>
          <a:p>
            <a:r>
              <a:rPr lang="zh-CN" altLang="en-US" sz="2000" b="1" dirty="0" smtClean="0">
                <a:solidFill>
                  <a:srgbClr val="4B484E"/>
                </a:solidFill>
                <a:latin typeface="幼圆" panose="02010509060101010101" pitchFamily="49" charset="-122"/>
                <a:ea typeface="幼圆" panose="02010509060101010101" pitchFamily="49" charset="-122"/>
              </a:rPr>
              <a:t>单击此处添加标题</a:t>
            </a:r>
            <a:endParaRPr lang="zh-CN" altLang="en-US" sz="2000" b="1" dirty="0">
              <a:solidFill>
                <a:srgbClr val="4B484E"/>
              </a:solidFill>
              <a:latin typeface="幼圆" panose="02010509060101010101" pitchFamily="49" charset="-122"/>
              <a:ea typeface="幼圆" panose="02010509060101010101" pitchFamily="49" charset="-122"/>
            </a:endParaRPr>
          </a:p>
        </p:txBody>
      </p:sp>
      <p:sp>
        <p:nvSpPr>
          <p:cNvPr id="38" name="矩形 37"/>
          <p:cNvSpPr/>
          <p:nvPr/>
        </p:nvSpPr>
        <p:spPr>
          <a:xfrm>
            <a:off x="2899149" y="5173063"/>
            <a:ext cx="2788730" cy="738664"/>
          </a:xfrm>
          <a:prstGeom prst="rect">
            <a:avLst/>
          </a:prstGeom>
        </p:spPr>
        <p:txBody>
          <a:bodyPr wrap="square">
            <a:spAutoFit/>
          </a:bodyPr>
          <a:lstStyle/>
          <a:p>
            <a:r>
              <a:rPr lang="zh-CN" altLang="en-US" sz="1400" dirty="0" smtClean="0">
                <a:solidFill>
                  <a:srgbClr val="4B484E"/>
                </a:solidFill>
                <a:latin typeface="幼圆" panose="02010509060101010101" pitchFamily="49" charset="-122"/>
                <a:ea typeface="幼圆" panose="02010509060101010101" pitchFamily="49" charset="-122"/>
              </a:rPr>
              <a:t>单击此处添加您的文字内容。本模板的所有素材和逻辑图表，均可自由编辑替换和移动。</a:t>
            </a:r>
            <a:endParaRPr lang="zh-CN" altLang="en-US" sz="1400" dirty="0">
              <a:solidFill>
                <a:srgbClr val="4B484E"/>
              </a:solidFill>
              <a:latin typeface="幼圆" panose="02010509060101010101" pitchFamily="49" charset="-122"/>
              <a:ea typeface="幼圆" panose="02010509060101010101" pitchFamily="49" charset="-122"/>
            </a:endParaRPr>
          </a:p>
        </p:txBody>
      </p:sp>
      <p:sp>
        <p:nvSpPr>
          <p:cNvPr id="39" name="文本框 38"/>
          <p:cNvSpPr txBox="1"/>
          <p:nvPr/>
        </p:nvSpPr>
        <p:spPr>
          <a:xfrm>
            <a:off x="2924642" y="4771276"/>
            <a:ext cx="2236510" cy="400110"/>
          </a:xfrm>
          <a:prstGeom prst="rect">
            <a:avLst/>
          </a:prstGeom>
          <a:noFill/>
        </p:spPr>
        <p:txBody>
          <a:bodyPr wrap="none" rtlCol="0">
            <a:spAutoFit/>
          </a:bodyPr>
          <a:lstStyle/>
          <a:p>
            <a:r>
              <a:rPr lang="zh-CN" altLang="en-US" sz="2000" b="1" dirty="0" smtClean="0">
                <a:solidFill>
                  <a:srgbClr val="4B484E"/>
                </a:solidFill>
                <a:latin typeface="幼圆" panose="02010509060101010101" pitchFamily="49" charset="-122"/>
                <a:ea typeface="幼圆" panose="02010509060101010101" pitchFamily="49" charset="-122"/>
              </a:rPr>
              <a:t>单击此处添加标题</a:t>
            </a:r>
            <a:endParaRPr lang="zh-CN" altLang="en-US" sz="2000" b="1" dirty="0">
              <a:solidFill>
                <a:srgbClr val="4B484E"/>
              </a:solidFill>
              <a:latin typeface="幼圆" panose="02010509060101010101" pitchFamily="49" charset="-122"/>
              <a:ea typeface="幼圆" panose="02010509060101010101" pitchFamily="49" charset="-122"/>
            </a:endParaRPr>
          </a:p>
        </p:txBody>
      </p:sp>
      <p:cxnSp>
        <p:nvCxnSpPr>
          <p:cNvPr id="40" name="直接连接符 39"/>
          <p:cNvCxnSpPr/>
          <p:nvPr/>
        </p:nvCxnSpPr>
        <p:spPr>
          <a:xfrm>
            <a:off x="5905158" y="1704133"/>
            <a:ext cx="0" cy="1021597"/>
          </a:xfrm>
          <a:prstGeom prst="line">
            <a:avLst/>
          </a:prstGeom>
          <a:ln>
            <a:solidFill>
              <a:srgbClr val="4B484E"/>
            </a:solidFill>
            <a:prstDash val="dash"/>
          </a:ln>
        </p:spPr>
        <p:style>
          <a:lnRef idx="1">
            <a:schemeClr val="accent1"/>
          </a:lnRef>
          <a:fillRef idx="0">
            <a:schemeClr val="accent1"/>
          </a:fillRef>
          <a:effectRef idx="0">
            <a:schemeClr val="accent1"/>
          </a:effectRef>
          <a:fontRef idx="minor">
            <a:schemeClr val="tx1"/>
          </a:fontRef>
        </p:style>
      </p:cxnSp>
      <p:cxnSp>
        <p:nvCxnSpPr>
          <p:cNvPr id="41" name="直接连接符 40"/>
          <p:cNvCxnSpPr/>
          <p:nvPr/>
        </p:nvCxnSpPr>
        <p:spPr>
          <a:xfrm>
            <a:off x="5892279" y="3205628"/>
            <a:ext cx="0" cy="1021597"/>
          </a:xfrm>
          <a:prstGeom prst="line">
            <a:avLst/>
          </a:prstGeom>
          <a:ln>
            <a:solidFill>
              <a:srgbClr val="4B484E"/>
            </a:solidFill>
            <a:prstDash val="dash"/>
          </a:ln>
        </p:spPr>
        <p:style>
          <a:lnRef idx="1">
            <a:schemeClr val="accent1"/>
          </a:lnRef>
          <a:fillRef idx="0">
            <a:schemeClr val="accent1"/>
          </a:fillRef>
          <a:effectRef idx="0">
            <a:schemeClr val="accent1"/>
          </a:effectRef>
          <a:fontRef idx="minor">
            <a:schemeClr val="tx1"/>
          </a:fontRef>
        </p:style>
      </p:cxnSp>
      <p:cxnSp>
        <p:nvCxnSpPr>
          <p:cNvPr id="42" name="直接连接符 41"/>
          <p:cNvCxnSpPr/>
          <p:nvPr/>
        </p:nvCxnSpPr>
        <p:spPr>
          <a:xfrm>
            <a:off x="5891937" y="4829399"/>
            <a:ext cx="0" cy="1021597"/>
          </a:xfrm>
          <a:prstGeom prst="line">
            <a:avLst/>
          </a:prstGeom>
          <a:ln>
            <a:solidFill>
              <a:srgbClr val="4B484E"/>
            </a:solidFill>
            <a:prstDash val="dash"/>
          </a:ln>
        </p:spPr>
        <p:style>
          <a:lnRef idx="1">
            <a:schemeClr val="accent1"/>
          </a:lnRef>
          <a:fillRef idx="0">
            <a:schemeClr val="accent1"/>
          </a:fillRef>
          <a:effectRef idx="0">
            <a:schemeClr val="accent1"/>
          </a:effectRef>
          <a:fontRef idx="minor">
            <a:schemeClr val="tx1"/>
          </a:fontRef>
        </p:style>
      </p:cxnSp>
      <p:sp>
        <p:nvSpPr>
          <p:cNvPr id="43" name="矩形 42"/>
          <p:cNvSpPr/>
          <p:nvPr/>
        </p:nvSpPr>
        <p:spPr>
          <a:xfrm>
            <a:off x="6151136" y="1836590"/>
            <a:ext cx="4583024" cy="523220"/>
          </a:xfrm>
          <a:prstGeom prst="rect">
            <a:avLst/>
          </a:prstGeom>
        </p:spPr>
        <p:txBody>
          <a:bodyPr wrap="square">
            <a:spAutoFit/>
          </a:bodyPr>
          <a:lstStyle/>
          <a:p>
            <a:r>
              <a:rPr lang="zh-CN" altLang="en-US" sz="1400" dirty="0" smtClean="0">
                <a:solidFill>
                  <a:srgbClr val="4B484E"/>
                </a:solidFill>
                <a:latin typeface="幼圆" panose="02010509060101010101" pitchFamily="49" charset="-122"/>
                <a:ea typeface="幼圆" panose="02010509060101010101" pitchFamily="49" charset="-122"/>
              </a:rPr>
              <a:t>单击此处添加您的文字内容。本模板的所有素材和逻辑图表，均可自由编辑替换和移动。</a:t>
            </a:r>
            <a:endParaRPr lang="zh-CN" altLang="en-US" sz="1400" dirty="0">
              <a:solidFill>
                <a:srgbClr val="4B484E"/>
              </a:solidFill>
              <a:latin typeface="幼圆" panose="02010509060101010101" pitchFamily="49" charset="-122"/>
              <a:ea typeface="幼圆" panose="02010509060101010101" pitchFamily="49" charset="-122"/>
            </a:endParaRPr>
          </a:p>
        </p:txBody>
      </p:sp>
      <p:sp>
        <p:nvSpPr>
          <p:cNvPr id="44" name="矩形 43"/>
          <p:cNvSpPr/>
          <p:nvPr/>
        </p:nvSpPr>
        <p:spPr>
          <a:xfrm>
            <a:off x="6096680" y="3497662"/>
            <a:ext cx="4583024" cy="523220"/>
          </a:xfrm>
          <a:prstGeom prst="rect">
            <a:avLst/>
          </a:prstGeom>
        </p:spPr>
        <p:txBody>
          <a:bodyPr wrap="square">
            <a:spAutoFit/>
          </a:bodyPr>
          <a:lstStyle/>
          <a:p>
            <a:r>
              <a:rPr lang="zh-CN" altLang="en-US" sz="1400" dirty="0" smtClean="0">
                <a:solidFill>
                  <a:srgbClr val="4B484E"/>
                </a:solidFill>
                <a:latin typeface="幼圆" panose="02010509060101010101" pitchFamily="49" charset="-122"/>
                <a:ea typeface="幼圆" panose="02010509060101010101" pitchFamily="49" charset="-122"/>
              </a:rPr>
              <a:t>单击此处添加您的文字内容。本模板的所有素材和逻辑图表，均可自由编辑替换和移动。</a:t>
            </a:r>
            <a:endParaRPr lang="zh-CN" altLang="en-US" sz="1400" dirty="0">
              <a:solidFill>
                <a:srgbClr val="4B484E"/>
              </a:solidFill>
              <a:latin typeface="幼圆" panose="02010509060101010101" pitchFamily="49" charset="-122"/>
              <a:ea typeface="幼圆" panose="02010509060101010101" pitchFamily="49" charset="-122"/>
            </a:endParaRPr>
          </a:p>
        </p:txBody>
      </p:sp>
      <p:sp>
        <p:nvSpPr>
          <p:cNvPr id="45" name="矩形 44"/>
          <p:cNvSpPr/>
          <p:nvPr/>
        </p:nvSpPr>
        <p:spPr>
          <a:xfrm>
            <a:off x="6151136" y="5082895"/>
            <a:ext cx="4583024" cy="523220"/>
          </a:xfrm>
          <a:prstGeom prst="rect">
            <a:avLst/>
          </a:prstGeom>
        </p:spPr>
        <p:txBody>
          <a:bodyPr wrap="square">
            <a:spAutoFit/>
          </a:bodyPr>
          <a:lstStyle/>
          <a:p>
            <a:r>
              <a:rPr lang="zh-CN" altLang="en-US" sz="1400" dirty="0" smtClean="0">
                <a:solidFill>
                  <a:srgbClr val="4B484E"/>
                </a:solidFill>
                <a:latin typeface="幼圆" panose="02010509060101010101" pitchFamily="49" charset="-122"/>
                <a:ea typeface="幼圆" panose="02010509060101010101" pitchFamily="49" charset="-122"/>
              </a:rPr>
              <a:t>单击此处添加您的文字内容。本模板的所有素材和逻辑图表，均可自由编辑替换和移动。</a:t>
            </a:r>
            <a:endParaRPr lang="zh-CN" altLang="en-US" sz="1400" dirty="0">
              <a:solidFill>
                <a:srgbClr val="4B484E"/>
              </a:solidFill>
              <a:latin typeface="幼圆" panose="02010509060101010101" pitchFamily="49" charset="-122"/>
              <a:ea typeface="幼圆" panose="02010509060101010101" pitchFamily="49" charset="-122"/>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组合 17"/>
          <p:cNvGrpSpPr/>
          <p:nvPr/>
        </p:nvGrpSpPr>
        <p:grpSpPr>
          <a:xfrm>
            <a:off x="281514" y="271643"/>
            <a:ext cx="3578499" cy="705570"/>
            <a:chOff x="193779" y="40265"/>
            <a:chExt cx="5750451" cy="1133812"/>
          </a:xfrm>
        </p:grpSpPr>
        <p:pic>
          <p:nvPicPr>
            <p:cNvPr id="19" name="Picture 9" descr="F:\ppt素材\图标\我收集的图标\字体\3.png"/>
            <p:cNvPicPr>
              <a:picLocks noChangeAspect="1" noChangeArrowheads="1"/>
            </p:cNvPicPr>
            <p:nvPr/>
          </p:nvPicPr>
          <p:blipFill>
            <a:blip r:embed="rId1">
              <a:duotone>
                <a:prstClr val="black"/>
                <a:schemeClr val="accent3">
                  <a:tint val="45000"/>
                  <a:satMod val="400000"/>
                </a:schemeClr>
              </a:duotone>
            </a:blip>
            <a:srcRect/>
            <a:stretch>
              <a:fillRect/>
            </a:stretch>
          </p:blipFill>
          <p:spPr bwMode="auto">
            <a:xfrm rot="5400000">
              <a:off x="2784536" y="-1985618"/>
              <a:ext cx="793656" cy="5525733"/>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6" descr="F:\超棒ppt模板\中国风\中国风物件\maobi.png"/>
            <p:cNvPicPr>
              <a:picLocks noChangeAspect="1" noChangeArrowheads="1"/>
            </p:cNvPicPr>
            <p:nvPr/>
          </p:nvPicPr>
          <p:blipFill>
            <a:blip r:embed="rId2" cstate="email">
              <a:duotone>
                <a:prstClr val="black"/>
                <a:schemeClr val="accent3">
                  <a:tint val="45000"/>
                  <a:satMod val="400000"/>
                </a:schemeClr>
              </a:duotone>
            </a:blip>
            <a:srcRect/>
            <a:stretch>
              <a:fillRect/>
            </a:stretch>
          </p:blipFill>
          <p:spPr bwMode="auto">
            <a:xfrm>
              <a:off x="193779" y="40265"/>
              <a:ext cx="985348" cy="985348"/>
            </a:xfrm>
            <a:prstGeom prst="rect">
              <a:avLst/>
            </a:prstGeom>
            <a:noFill/>
            <a:extLst>
              <a:ext uri="{909E8E84-426E-40DD-AFC4-6F175D3DCCD1}">
                <a14:hiddenFill xmlns:a14="http://schemas.microsoft.com/office/drawing/2010/main">
                  <a:solidFill>
                    <a:srgbClr val="FFFFFF"/>
                  </a:solidFill>
                </a14:hiddenFill>
              </a:ext>
            </a:extLst>
          </p:spPr>
        </p:pic>
        <p:sp>
          <p:nvSpPr>
            <p:cNvPr id="21" name="TextBox 2"/>
            <p:cNvSpPr txBox="1"/>
            <p:nvPr/>
          </p:nvSpPr>
          <p:spPr>
            <a:xfrm>
              <a:off x="1179129" y="623565"/>
              <a:ext cx="2674360" cy="482215"/>
            </a:xfrm>
            <a:prstGeom prst="rect">
              <a:avLst/>
            </a:prstGeom>
            <a:noFill/>
          </p:spPr>
          <p:txBody>
            <a:bodyPr wrap="square" rtlCol="0">
              <a:spAutoFit/>
            </a:bodyPr>
            <a:lstStyle/>
            <a:p>
              <a:r>
                <a:rPr lang="zh-CN" altLang="en-US" sz="1350" b="1" dirty="0">
                  <a:solidFill>
                    <a:schemeClr val="bg1"/>
                  </a:solidFill>
                  <a:latin typeface="楷体" panose="02010609060101010101" pitchFamily="49" charset="-122"/>
                  <a:ea typeface="楷体" panose="02010609060101010101" pitchFamily="49" charset="-122"/>
                </a:rPr>
                <a:t>单击添加标题</a:t>
              </a:r>
              <a:endParaRPr lang="zh-CN" altLang="en-US" b="1" dirty="0">
                <a:solidFill>
                  <a:schemeClr val="bg1"/>
                </a:solidFill>
                <a:latin typeface="楷体" panose="02010609060101010101" pitchFamily="49" charset="-122"/>
                <a:ea typeface="楷体" panose="02010609060101010101" pitchFamily="49" charset="-122"/>
              </a:endParaRPr>
            </a:p>
          </p:txBody>
        </p:sp>
      </p:grpSp>
      <p:pic>
        <p:nvPicPr>
          <p:cNvPr id="6" name="图片 1"/>
          <p:cNvPicPr>
            <a:picLocks noChangeAspect="1" noChangeArrowheads="1"/>
          </p:cNvPicPr>
          <p:nvPr/>
        </p:nvPicPr>
        <p:blipFill>
          <a:blip r:embed="rId3">
            <a:duotone>
              <a:prstClr val="black"/>
              <a:srgbClr val="D9C3A5">
                <a:tint val="50000"/>
                <a:satMod val="180000"/>
              </a:srgbClr>
            </a:duotone>
            <a:extLst>
              <a:ext uri="{28A0092B-C50C-407E-A947-70E740481C1C}">
                <a14:useLocalDpi xmlns:a14="http://schemas.microsoft.com/office/drawing/2010/main" val="0"/>
              </a:ext>
            </a:extLst>
          </a:blip>
          <a:srcRect/>
          <a:stretch>
            <a:fillRect/>
          </a:stretch>
        </p:blipFill>
        <p:spPr bwMode="auto">
          <a:xfrm>
            <a:off x="7334250" y="-296863"/>
            <a:ext cx="4857750" cy="7069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矩形 7"/>
          <p:cNvSpPr>
            <a:spLocks noChangeArrowheads="1"/>
          </p:cNvSpPr>
          <p:nvPr/>
        </p:nvSpPr>
        <p:spPr bwMode="auto">
          <a:xfrm>
            <a:off x="1292225" y="4551363"/>
            <a:ext cx="5565775" cy="738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400">
                <a:solidFill>
                  <a:srgbClr val="4B484E"/>
                </a:solidFill>
                <a:latin typeface="微软雅黑" panose="020B0503020204020204" pitchFamily="34" charset="-122"/>
                <a:ea typeface="微软雅黑" panose="020B0503020204020204" pitchFamily="34" charset="-122"/>
              </a:rPr>
              <a:t>单击此处编辑您要的内容，建议您在展示时采用微软雅黑字体，本模版所有图形线条及其相应素材均可自由编辑、改色、替换。更多使用说明和作品请详阅模版最末的使用手册。</a:t>
            </a:r>
            <a:endParaRPr lang="zh-CN" altLang="en-US" sz="1400">
              <a:solidFill>
                <a:srgbClr val="4B484E"/>
              </a:solidFill>
              <a:latin typeface="微软雅黑" panose="020B0503020204020204" pitchFamily="34" charset="-122"/>
              <a:ea typeface="微软雅黑" panose="020B0503020204020204" pitchFamily="34" charset="-122"/>
            </a:endParaRPr>
          </a:p>
        </p:txBody>
      </p:sp>
      <p:sp>
        <p:nvSpPr>
          <p:cNvPr id="8" name="矩形 8"/>
          <p:cNvSpPr>
            <a:spLocks noChangeArrowheads="1"/>
          </p:cNvSpPr>
          <p:nvPr/>
        </p:nvSpPr>
        <p:spPr bwMode="auto">
          <a:xfrm>
            <a:off x="1292225" y="3756025"/>
            <a:ext cx="5565775" cy="738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400">
                <a:solidFill>
                  <a:srgbClr val="4B484E"/>
                </a:solidFill>
                <a:latin typeface="微软雅黑" panose="020B0503020204020204" pitchFamily="34" charset="-122"/>
                <a:ea typeface="微软雅黑" panose="020B0503020204020204" pitchFamily="34" charset="-122"/>
              </a:rPr>
              <a:t>单击此处编辑您要的内容，建议您在展示时采用微软雅黑字体，本模版所有图形线条及其相应素材均可自由编辑、改色、替换。更多使用说明和作品请详阅模版最末的使用手册。</a:t>
            </a:r>
            <a:endParaRPr lang="zh-CN" altLang="en-US" sz="1400">
              <a:solidFill>
                <a:srgbClr val="4B484E"/>
              </a:solidFill>
              <a:latin typeface="微软雅黑" panose="020B0503020204020204" pitchFamily="34" charset="-122"/>
              <a:ea typeface="微软雅黑" panose="020B0503020204020204" pitchFamily="34" charset="-122"/>
            </a:endParaRPr>
          </a:p>
        </p:txBody>
      </p:sp>
      <p:grpSp>
        <p:nvGrpSpPr>
          <p:cNvPr id="9" name="组合 9"/>
          <p:cNvGrpSpPr/>
          <p:nvPr/>
        </p:nvGrpSpPr>
        <p:grpSpPr bwMode="auto">
          <a:xfrm>
            <a:off x="1292225" y="2686050"/>
            <a:ext cx="3789363" cy="955675"/>
            <a:chOff x="0" y="0"/>
            <a:chExt cx="3788756" cy="955148"/>
          </a:xfrm>
        </p:grpSpPr>
        <p:pic>
          <p:nvPicPr>
            <p:cNvPr id="10" name="图片 10"/>
            <p:cNvPicPr>
              <a:picLocks noChangeAspect="1" noChangeArrowheads="1"/>
            </p:cNvPicPr>
            <p:nvPr/>
          </p:nvPicPr>
          <p:blipFill>
            <a:blip r:embed="rId4">
              <a:grayscl/>
              <a:extLst>
                <a:ext uri="{28A0092B-C50C-407E-A947-70E740481C1C}">
                  <a14:useLocalDpi xmlns:a14="http://schemas.microsoft.com/office/drawing/2010/main" val="0"/>
                </a:ext>
              </a:extLst>
            </a:blip>
            <a:srcRect/>
            <a:stretch>
              <a:fillRect/>
            </a:stretch>
          </p:blipFill>
          <p:spPr bwMode="auto">
            <a:xfrm>
              <a:off x="0" y="0"/>
              <a:ext cx="3788756" cy="9551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文本框 11"/>
            <p:cNvSpPr txBox="1">
              <a:spLocks noChangeArrowheads="1"/>
            </p:cNvSpPr>
            <p:nvPr/>
          </p:nvSpPr>
          <p:spPr bwMode="auto">
            <a:xfrm>
              <a:off x="384577" y="180329"/>
              <a:ext cx="165735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b="1">
                  <a:solidFill>
                    <a:schemeClr val="bg1"/>
                  </a:solidFill>
                  <a:latin typeface="微软雅黑" panose="020B0503020204020204" pitchFamily="34" charset="-122"/>
                  <a:ea typeface="微软雅黑" panose="020B0503020204020204" pitchFamily="34" charset="-122"/>
                </a:rPr>
                <a:t>单击添加标题</a:t>
              </a:r>
              <a:endParaRPr lang="zh-CN" altLang="en-US" b="1">
                <a:solidFill>
                  <a:schemeClr val="bg1"/>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p:cNvPicPr>
            <a:picLocks noChangeAspect="1"/>
          </p:cNvPicPr>
          <p:nvPr/>
        </p:nvPicPr>
        <p:blipFill rotWithShape="1">
          <a:blip r:embed="rId1" cstate="print">
            <a:extLst>
              <a:ext uri="{28A0092B-C50C-407E-A947-70E740481C1C}">
                <a14:useLocalDpi xmlns:a14="http://schemas.microsoft.com/office/drawing/2010/main" val="0"/>
              </a:ext>
            </a:extLst>
          </a:blip>
          <a:srcRect t="1666" b="3611"/>
          <a:stretch>
            <a:fillRect/>
          </a:stretch>
        </p:blipFill>
        <p:spPr>
          <a:xfrm>
            <a:off x="-84588" y="0"/>
            <a:ext cx="12276588" cy="6858000"/>
          </a:xfrm>
          <a:prstGeom prst="rect">
            <a:avLst/>
          </a:prstGeom>
        </p:spPr>
      </p:pic>
      <p:grpSp>
        <p:nvGrpSpPr>
          <p:cNvPr id="11" name="Group 7"/>
          <p:cNvGrpSpPr/>
          <p:nvPr/>
        </p:nvGrpSpPr>
        <p:grpSpPr bwMode="auto">
          <a:xfrm>
            <a:off x="2870751" y="2418910"/>
            <a:ext cx="1812365" cy="1485173"/>
            <a:chOff x="1139" y="1866"/>
            <a:chExt cx="995" cy="884"/>
          </a:xfrm>
        </p:grpSpPr>
        <p:pic>
          <p:nvPicPr>
            <p:cNvPr id="12" name="Picture 3" descr="C:\Users\Administrator\Desktop\9.png"/>
            <p:cNvPicPr>
              <a:picLocks noChangeAspect="1" noChangeArrowheads="1"/>
            </p:cNvPicPr>
            <p:nvPr/>
          </p:nvPicPr>
          <p:blipFill>
            <a:blip r:embed="rId2"/>
            <a:srcRect/>
            <a:stretch>
              <a:fillRect/>
            </a:stretch>
          </p:blipFill>
          <p:spPr bwMode="auto">
            <a:xfrm>
              <a:off x="1139" y="1866"/>
              <a:ext cx="995" cy="884"/>
            </a:xfrm>
            <a:prstGeom prst="rect">
              <a:avLst/>
            </a:prstGeom>
            <a:noFill/>
            <a:ln w="9525">
              <a:noFill/>
              <a:miter lim="800000"/>
              <a:headEnd/>
              <a:tailEnd/>
            </a:ln>
          </p:spPr>
        </p:pic>
        <p:sp>
          <p:nvSpPr>
            <p:cNvPr id="20" name="TextBox 16"/>
            <p:cNvSpPr txBox="1"/>
            <p:nvPr/>
          </p:nvSpPr>
          <p:spPr>
            <a:xfrm>
              <a:off x="1300" y="1866"/>
              <a:ext cx="608" cy="714"/>
            </a:xfrm>
            <a:prstGeom prst="rect">
              <a:avLst/>
            </a:prstGeom>
            <a:noFill/>
          </p:spPr>
          <p:txBody>
            <a:bodyPr wrap="none">
              <a:spAutoFit/>
            </a:bodyPr>
            <a:lstStyle/>
            <a:p>
              <a:pPr>
                <a:defRPr/>
              </a:pPr>
              <a:r>
                <a:rPr lang="zh-CN" altLang="en-US" sz="7200" dirty="0" smtClean="0">
                  <a:solidFill>
                    <a:schemeClr val="bg1"/>
                  </a:solidFill>
                  <a:latin typeface="方正舒体" panose="02010601030101010101" pitchFamily="2" charset="-122"/>
                  <a:ea typeface="方正舒体" panose="02010601030101010101" pitchFamily="2" charset="-122"/>
                </a:rPr>
                <a:t>叁</a:t>
              </a:r>
              <a:endParaRPr lang="zh-CN" altLang="en-US" sz="7200" dirty="0">
                <a:solidFill>
                  <a:schemeClr val="bg1"/>
                </a:solidFill>
                <a:latin typeface="方正舒体" panose="02010601030101010101" pitchFamily="2" charset="-122"/>
                <a:ea typeface="方正舒体" panose="02010601030101010101" pitchFamily="2" charset="-122"/>
              </a:endParaRPr>
            </a:p>
          </p:txBody>
        </p:sp>
      </p:grpSp>
      <p:grpSp>
        <p:nvGrpSpPr>
          <p:cNvPr id="21" name="组合 20"/>
          <p:cNvGrpSpPr/>
          <p:nvPr/>
        </p:nvGrpSpPr>
        <p:grpSpPr>
          <a:xfrm>
            <a:off x="-84588" y="3614601"/>
            <a:ext cx="6555855" cy="1703739"/>
            <a:chOff x="2094557" y="2175699"/>
            <a:chExt cx="6555855" cy="1703739"/>
          </a:xfrm>
        </p:grpSpPr>
        <p:pic>
          <p:nvPicPr>
            <p:cNvPr id="22" name="图片 2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94557" y="2175699"/>
              <a:ext cx="2328901" cy="1703739"/>
            </a:xfrm>
            <a:prstGeom prst="rect">
              <a:avLst/>
            </a:prstGeom>
          </p:spPr>
        </p:pic>
        <p:grpSp>
          <p:nvGrpSpPr>
            <p:cNvPr id="23" name="组合 22"/>
            <p:cNvGrpSpPr/>
            <p:nvPr/>
          </p:nvGrpSpPr>
          <p:grpSpPr>
            <a:xfrm>
              <a:off x="3931978" y="2465181"/>
              <a:ext cx="4718434" cy="1303338"/>
              <a:chOff x="1038507" y="3171109"/>
              <a:chExt cx="4718434" cy="1303338"/>
            </a:xfrm>
          </p:grpSpPr>
          <p:sp>
            <p:nvSpPr>
              <p:cNvPr id="24" name="TextBox 2"/>
              <p:cNvSpPr txBox="1">
                <a:spLocks noChangeArrowheads="1"/>
              </p:cNvSpPr>
              <p:nvPr/>
            </p:nvSpPr>
            <p:spPr bwMode="auto">
              <a:xfrm>
                <a:off x="1038507" y="3171109"/>
                <a:ext cx="4718434" cy="769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sz="4400" dirty="0">
                    <a:solidFill>
                      <a:schemeClr val="tx1">
                        <a:lumMod val="85000"/>
                        <a:lumOff val="15000"/>
                      </a:schemeClr>
                    </a:solidFill>
                    <a:latin typeface="楷体" panose="02010609060101010101" pitchFamily="49" charset="-122"/>
                    <a:ea typeface="楷体" panose="02010609060101010101" pitchFamily="49" charset="-122"/>
                  </a:rPr>
                  <a:t>单击此处添加标题</a:t>
                </a:r>
                <a:endParaRPr lang="zh-CN" altLang="en-US" sz="4400" dirty="0">
                  <a:solidFill>
                    <a:schemeClr val="tx1">
                      <a:lumMod val="85000"/>
                      <a:lumOff val="15000"/>
                    </a:schemeClr>
                  </a:solidFill>
                  <a:latin typeface="楷体" panose="02010609060101010101" pitchFamily="49" charset="-122"/>
                  <a:ea typeface="楷体" panose="02010609060101010101" pitchFamily="49" charset="-122"/>
                </a:endParaRPr>
              </a:p>
            </p:txBody>
          </p:sp>
          <p:sp>
            <p:nvSpPr>
              <p:cNvPr id="25" name="文本框 1"/>
              <p:cNvSpPr txBox="1">
                <a:spLocks noChangeArrowheads="1"/>
              </p:cNvSpPr>
              <p:nvPr/>
            </p:nvSpPr>
            <p:spPr bwMode="auto">
              <a:xfrm>
                <a:off x="1330607" y="3828334"/>
                <a:ext cx="4097337"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zh-CN" altLang="en-US" dirty="0">
                    <a:solidFill>
                      <a:schemeClr val="tx1">
                        <a:lumMod val="85000"/>
                        <a:lumOff val="15000"/>
                      </a:schemeClr>
                    </a:solidFill>
                    <a:latin typeface="楷体" panose="02010609060101010101" pitchFamily="49" charset="-122"/>
                    <a:ea typeface="楷体" panose="02010609060101010101" pitchFamily="49" charset="-122"/>
                  </a:rPr>
                  <a:t>单击此处编辑您要的内容，建议您在展示时采用微软雅黑字体</a:t>
                </a:r>
                <a:endParaRPr lang="zh-CN" altLang="en-US" dirty="0">
                  <a:solidFill>
                    <a:schemeClr val="tx1">
                      <a:lumMod val="85000"/>
                      <a:lumOff val="15000"/>
                    </a:schemeClr>
                  </a:solidFill>
                  <a:latin typeface="楷体" panose="02010609060101010101" pitchFamily="49" charset="-122"/>
                  <a:ea typeface="楷体" panose="02010609060101010101" pitchFamily="49" charset="-122"/>
                </a:endParaRPr>
              </a:p>
            </p:txBody>
          </p:sp>
        </p:grpSp>
      </p:grpSp>
    </p:spTree>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2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E7E7E7"/>
        </a:solidFill>
        <a:effectLst/>
      </p:bgPr>
    </p:bg>
    <p:spTree>
      <p:nvGrpSpPr>
        <p:cNvPr id="1" name=""/>
        <p:cNvGrpSpPr/>
        <p:nvPr/>
      </p:nvGrpSpPr>
      <p:grpSpPr>
        <a:xfrm>
          <a:off x="0" y="0"/>
          <a:ext cx="0" cy="0"/>
          <a:chOff x="0" y="0"/>
          <a:chExt cx="0" cy="0"/>
        </a:xfrm>
      </p:grpSpPr>
      <p:grpSp>
        <p:nvGrpSpPr>
          <p:cNvPr id="18" name="组合 17"/>
          <p:cNvGrpSpPr/>
          <p:nvPr/>
        </p:nvGrpSpPr>
        <p:grpSpPr>
          <a:xfrm>
            <a:off x="281514" y="271643"/>
            <a:ext cx="3578499" cy="705570"/>
            <a:chOff x="193779" y="40265"/>
            <a:chExt cx="5750451" cy="1133812"/>
          </a:xfrm>
        </p:grpSpPr>
        <p:pic>
          <p:nvPicPr>
            <p:cNvPr id="19" name="Picture 9" descr="F:\ppt素材\图标\我收集的图标\字体\3.png"/>
            <p:cNvPicPr>
              <a:picLocks noChangeAspect="1" noChangeArrowheads="1"/>
            </p:cNvPicPr>
            <p:nvPr/>
          </p:nvPicPr>
          <p:blipFill>
            <a:blip r:embed="rId1">
              <a:duotone>
                <a:prstClr val="black"/>
                <a:schemeClr val="accent3">
                  <a:tint val="45000"/>
                  <a:satMod val="400000"/>
                </a:schemeClr>
              </a:duotone>
            </a:blip>
            <a:srcRect/>
            <a:stretch>
              <a:fillRect/>
            </a:stretch>
          </p:blipFill>
          <p:spPr bwMode="auto">
            <a:xfrm rot="5400000">
              <a:off x="2784536" y="-1985618"/>
              <a:ext cx="793656" cy="5525733"/>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6" descr="F:\超棒ppt模板\中国风\中国风物件\maobi.png"/>
            <p:cNvPicPr>
              <a:picLocks noChangeAspect="1" noChangeArrowheads="1"/>
            </p:cNvPicPr>
            <p:nvPr/>
          </p:nvPicPr>
          <p:blipFill>
            <a:blip r:embed="rId2" cstate="email">
              <a:duotone>
                <a:prstClr val="black"/>
                <a:schemeClr val="accent3">
                  <a:tint val="45000"/>
                  <a:satMod val="400000"/>
                </a:schemeClr>
              </a:duotone>
            </a:blip>
            <a:srcRect/>
            <a:stretch>
              <a:fillRect/>
            </a:stretch>
          </p:blipFill>
          <p:spPr bwMode="auto">
            <a:xfrm>
              <a:off x="193779" y="40265"/>
              <a:ext cx="985348" cy="985348"/>
            </a:xfrm>
            <a:prstGeom prst="rect">
              <a:avLst/>
            </a:prstGeom>
            <a:noFill/>
            <a:extLst>
              <a:ext uri="{909E8E84-426E-40DD-AFC4-6F175D3DCCD1}">
                <a14:hiddenFill xmlns:a14="http://schemas.microsoft.com/office/drawing/2010/main">
                  <a:solidFill>
                    <a:srgbClr val="FFFFFF"/>
                  </a:solidFill>
                </a14:hiddenFill>
              </a:ext>
            </a:extLst>
          </p:spPr>
        </p:pic>
        <p:sp>
          <p:nvSpPr>
            <p:cNvPr id="21" name="TextBox 2"/>
            <p:cNvSpPr txBox="1"/>
            <p:nvPr/>
          </p:nvSpPr>
          <p:spPr>
            <a:xfrm>
              <a:off x="1179129" y="623565"/>
              <a:ext cx="2674360" cy="482215"/>
            </a:xfrm>
            <a:prstGeom prst="rect">
              <a:avLst/>
            </a:prstGeom>
            <a:noFill/>
          </p:spPr>
          <p:txBody>
            <a:bodyPr wrap="square" rtlCol="0">
              <a:spAutoFit/>
            </a:bodyPr>
            <a:lstStyle/>
            <a:p>
              <a:r>
                <a:rPr lang="zh-CN" altLang="en-US" sz="1350" b="1" dirty="0">
                  <a:solidFill>
                    <a:schemeClr val="bg1"/>
                  </a:solidFill>
                  <a:latin typeface="楷体" panose="02010609060101010101" pitchFamily="49" charset="-122"/>
                  <a:ea typeface="楷体" panose="02010609060101010101" pitchFamily="49" charset="-122"/>
                </a:rPr>
                <a:t>单击添加标题</a:t>
              </a:r>
              <a:endParaRPr lang="zh-CN" altLang="en-US" b="1" dirty="0">
                <a:solidFill>
                  <a:schemeClr val="bg1"/>
                </a:solidFill>
                <a:latin typeface="楷体" panose="02010609060101010101" pitchFamily="49" charset="-122"/>
                <a:ea typeface="楷体" panose="02010609060101010101" pitchFamily="49" charset="-122"/>
              </a:endParaRPr>
            </a:p>
          </p:txBody>
        </p:sp>
      </p:grpSp>
      <p:pic>
        <p:nvPicPr>
          <p:cNvPr id="6" name="图片 1"/>
          <p:cNvPicPr>
            <a:picLocks noChangeAspect="1" noChangeArrowheads="1"/>
          </p:cNvPicPr>
          <p:nvPr/>
        </p:nvPicPr>
        <p:blipFill>
          <a:blip r:embed="rId3">
            <a:extLst>
              <a:ext uri="{28A0092B-C50C-407E-A947-70E740481C1C}">
                <a14:useLocalDpi xmlns:a14="http://schemas.microsoft.com/office/drawing/2010/main" val="0"/>
              </a:ext>
            </a:extLst>
          </a:blip>
          <a:srcRect l="-4587"/>
          <a:stretch>
            <a:fillRect/>
          </a:stretch>
        </p:blipFill>
        <p:spPr bwMode="auto">
          <a:xfrm>
            <a:off x="52388" y="3228975"/>
            <a:ext cx="3473450" cy="3524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图片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43550" y="2339975"/>
            <a:ext cx="2219325" cy="195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图片 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020050" y="2339975"/>
            <a:ext cx="2219325" cy="195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矩形 9"/>
          <p:cNvSpPr>
            <a:spLocks noChangeArrowheads="1"/>
          </p:cNvSpPr>
          <p:nvPr/>
        </p:nvSpPr>
        <p:spPr bwMode="auto">
          <a:xfrm>
            <a:off x="5451475" y="4557713"/>
            <a:ext cx="4940300" cy="738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buFont typeface="Arial" panose="020B0604020202020204" pitchFamily="34" charset="0"/>
              <a:buNone/>
            </a:pPr>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rPr>
              <a:t>单击此处编辑您要的内容，建议您在展示时采用微软雅黑字体，本模版所有图形线条及其相应素材均可自由编辑、改色、替换。更多使用说明和作品请详阅模版最末的使用手册。</a:t>
            </a:r>
            <a:endPar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组合 17"/>
          <p:cNvGrpSpPr/>
          <p:nvPr/>
        </p:nvGrpSpPr>
        <p:grpSpPr>
          <a:xfrm>
            <a:off x="281514" y="271643"/>
            <a:ext cx="3578499" cy="705570"/>
            <a:chOff x="193779" y="40265"/>
            <a:chExt cx="5750451" cy="1133812"/>
          </a:xfrm>
        </p:grpSpPr>
        <p:pic>
          <p:nvPicPr>
            <p:cNvPr id="19" name="Picture 9" descr="F:\ppt素材\图标\我收集的图标\字体\3.png"/>
            <p:cNvPicPr>
              <a:picLocks noChangeAspect="1" noChangeArrowheads="1"/>
            </p:cNvPicPr>
            <p:nvPr/>
          </p:nvPicPr>
          <p:blipFill>
            <a:blip r:embed="rId1">
              <a:duotone>
                <a:prstClr val="black"/>
                <a:schemeClr val="accent3">
                  <a:tint val="45000"/>
                  <a:satMod val="400000"/>
                </a:schemeClr>
              </a:duotone>
            </a:blip>
            <a:srcRect/>
            <a:stretch>
              <a:fillRect/>
            </a:stretch>
          </p:blipFill>
          <p:spPr bwMode="auto">
            <a:xfrm rot="5400000">
              <a:off x="2784536" y="-1985618"/>
              <a:ext cx="793656" cy="5525733"/>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6" descr="F:\超棒ppt模板\中国风\中国风物件\maobi.png"/>
            <p:cNvPicPr>
              <a:picLocks noChangeAspect="1" noChangeArrowheads="1"/>
            </p:cNvPicPr>
            <p:nvPr/>
          </p:nvPicPr>
          <p:blipFill>
            <a:blip r:embed="rId2" cstate="email">
              <a:duotone>
                <a:prstClr val="black"/>
                <a:schemeClr val="accent3">
                  <a:tint val="45000"/>
                  <a:satMod val="400000"/>
                </a:schemeClr>
              </a:duotone>
            </a:blip>
            <a:srcRect/>
            <a:stretch>
              <a:fillRect/>
            </a:stretch>
          </p:blipFill>
          <p:spPr bwMode="auto">
            <a:xfrm>
              <a:off x="193779" y="40265"/>
              <a:ext cx="985348" cy="985348"/>
            </a:xfrm>
            <a:prstGeom prst="rect">
              <a:avLst/>
            </a:prstGeom>
            <a:noFill/>
            <a:extLst>
              <a:ext uri="{909E8E84-426E-40DD-AFC4-6F175D3DCCD1}">
                <a14:hiddenFill xmlns:a14="http://schemas.microsoft.com/office/drawing/2010/main">
                  <a:solidFill>
                    <a:srgbClr val="FFFFFF"/>
                  </a:solidFill>
                </a14:hiddenFill>
              </a:ext>
            </a:extLst>
          </p:spPr>
        </p:pic>
        <p:sp>
          <p:nvSpPr>
            <p:cNvPr id="21" name="TextBox 2"/>
            <p:cNvSpPr txBox="1"/>
            <p:nvPr/>
          </p:nvSpPr>
          <p:spPr>
            <a:xfrm>
              <a:off x="1179129" y="623565"/>
              <a:ext cx="2674360" cy="482215"/>
            </a:xfrm>
            <a:prstGeom prst="rect">
              <a:avLst/>
            </a:prstGeom>
            <a:noFill/>
          </p:spPr>
          <p:txBody>
            <a:bodyPr wrap="square" rtlCol="0">
              <a:spAutoFit/>
            </a:bodyPr>
            <a:lstStyle/>
            <a:p>
              <a:r>
                <a:rPr lang="zh-CN" altLang="en-US" sz="1350" b="1" dirty="0">
                  <a:solidFill>
                    <a:schemeClr val="bg1"/>
                  </a:solidFill>
                  <a:latin typeface="楷体" panose="02010609060101010101" pitchFamily="49" charset="-122"/>
                  <a:ea typeface="楷体" panose="02010609060101010101" pitchFamily="49" charset="-122"/>
                </a:rPr>
                <a:t>单击添加标题</a:t>
              </a:r>
              <a:endParaRPr lang="zh-CN" altLang="en-US" b="1" dirty="0">
                <a:solidFill>
                  <a:schemeClr val="bg1"/>
                </a:solidFill>
                <a:latin typeface="楷体" panose="02010609060101010101" pitchFamily="49" charset="-122"/>
                <a:ea typeface="楷体" panose="02010609060101010101" pitchFamily="49" charset="-122"/>
              </a:endParaRPr>
            </a:p>
          </p:txBody>
        </p:sp>
      </p:grpSp>
      <p:pic>
        <p:nvPicPr>
          <p:cNvPr id="6" name="图片 5"/>
          <p:cNvPicPr>
            <a:picLocks noChangeAspect="1"/>
          </p:cNvPicPr>
          <p:nvPr/>
        </p:nvPicPr>
        <p:blipFill>
          <a:blip r:embed="rId3" cstate="email"/>
          <a:stretch>
            <a:fillRect/>
          </a:stretch>
        </p:blipFill>
        <p:spPr>
          <a:xfrm>
            <a:off x="1986015" y="2004687"/>
            <a:ext cx="2348074" cy="3031348"/>
          </a:xfrm>
          <a:prstGeom prst="rect">
            <a:avLst/>
          </a:prstGeom>
        </p:spPr>
      </p:pic>
      <p:sp>
        <p:nvSpPr>
          <p:cNvPr id="7" name="Rectangle 9"/>
          <p:cNvSpPr/>
          <p:nvPr/>
        </p:nvSpPr>
        <p:spPr>
          <a:xfrm>
            <a:off x="4669640" y="2004687"/>
            <a:ext cx="76049" cy="630237"/>
          </a:xfrm>
          <a:prstGeom prst="rect">
            <a:avLst/>
          </a:prstGeom>
          <a:solidFill>
            <a:schemeClr val="bg1">
              <a:lumMod val="75000"/>
            </a:schemeClr>
          </a:solidFill>
          <a:ln w="25400" cap="flat" cmpd="sng" algn="ctr">
            <a:noFill/>
            <a:prstDash val="solid"/>
          </a:ln>
          <a:effectLst/>
        </p:spPr>
        <p:txBody>
          <a:bodyPr rtlCol="0" anchor="ctr"/>
          <a:lstStyle/>
          <a:p>
            <a:pPr algn="ctr" defTabSz="913130">
              <a:defRPr/>
            </a:pPr>
            <a:endParaRPr lang="en-US" sz="2395" kern="0">
              <a:solidFill>
                <a:srgbClr val="4B484E"/>
              </a:solidFill>
              <a:latin typeface="Roboto"/>
            </a:endParaRPr>
          </a:p>
        </p:txBody>
      </p:sp>
      <p:grpSp>
        <p:nvGrpSpPr>
          <p:cNvPr id="8" name="组合 7"/>
          <p:cNvGrpSpPr/>
          <p:nvPr/>
        </p:nvGrpSpPr>
        <p:grpSpPr>
          <a:xfrm>
            <a:off x="4821737" y="1821966"/>
            <a:ext cx="5384249" cy="870850"/>
            <a:chOff x="4702540" y="2565889"/>
            <a:chExt cx="5384249" cy="870850"/>
          </a:xfrm>
        </p:grpSpPr>
        <p:sp>
          <p:nvSpPr>
            <p:cNvPr id="9" name="TextBox 20"/>
            <p:cNvSpPr txBox="1"/>
            <p:nvPr/>
          </p:nvSpPr>
          <p:spPr>
            <a:xfrm>
              <a:off x="4702540" y="2565889"/>
              <a:ext cx="378630" cy="707886"/>
            </a:xfrm>
            <a:prstGeom prst="rect">
              <a:avLst/>
            </a:prstGeom>
            <a:noFill/>
          </p:spPr>
          <p:txBody>
            <a:bodyPr wrap="none" rtlCol="0">
              <a:spAutoFit/>
            </a:bodyPr>
            <a:lstStyle/>
            <a:p>
              <a:pPr defTabSz="913130"/>
              <a:r>
                <a:rPr lang="en-US" sz="4000" dirty="0">
                  <a:solidFill>
                    <a:srgbClr val="4B484E"/>
                  </a:solidFill>
                  <a:latin typeface="Roboto" pitchFamily="2" charset="0"/>
                  <a:ea typeface="Roboto" pitchFamily="2" charset="0"/>
                </a:rPr>
                <a:t>”</a:t>
              </a:r>
              <a:endParaRPr lang="en-US" sz="2400" dirty="0">
                <a:solidFill>
                  <a:srgbClr val="4B484E"/>
                </a:solidFill>
                <a:latin typeface="Roboto"/>
              </a:endParaRPr>
            </a:p>
          </p:txBody>
        </p:sp>
        <p:sp>
          <p:nvSpPr>
            <p:cNvPr id="10" name="矩形 9"/>
            <p:cNvSpPr/>
            <p:nvPr/>
          </p:nvSpPr>
          <p:spPr>
            <a:xfrm>
              <a:off x="4778590" y="2827341"/>
              <a:ext cx="5308199" cy="609398"/>
            </a:xfrm>
            <a:prstGeom prst="rect">
              <a:avLst/>
            </a:prstGeom>
            <a:noFill/>
          </p:spPr>
          <p:txBody>
            <a:bodyPr wrap="square" lIns="0" tIns="0" rIns="0" bIns="0" rtlCol="0" anchor="t" anchorCtr="0">
              <a:spAutoFit/>
            </a:bodyPr>
            <a:lstStyle/>
            <a:p>
              <a:pPr defTabSz="912495">
                <a:lnSpc>
                  <a:spcPct val="120000"/>
                </a:lnSpc>
                <a:spcBef>
                  <a:spcPct val="20000"/>
                </a:spcBef>
              </a:pPr>
              <a:r>
                <a:rPr lang="zh-CN" altLang="en-US" sz="1100" dirty="0">
                  <a:solidFill>
                    <a:srgbClr val="4B484E"/>
                  </a:solidFill>
                  <a:latin typeface="微软雅黑" panose="020B0503020204020204" pitchFamily="34" charset="-122"/>
                  <a:ea typeface="微软雅黑" panose="020B0503020204020204" pitchFamily="34" charset="-122"/>
                  <a:sym typeface="Arial" panose="020B0604020202020204" pitchFamily="34" charset="0"/>
                </a:rPr>
                <a:t>单击此处编辑您要的内容，建议您在展示时采用微软雅黑字体，本模版所有图形线条及其相应素材均可自由编辑、改色、替换。更多使用说明和作品请详阅模版最末的使用手册。</a:t>
              </a:r>
              <a:endParaRPr lang="en-US" altLang="zh-CN" sz="1100" dirty="0">
                <a:solidFill>
                  <a:srgbClr val="4B484E"/>
                </a:solidFill>
                <a:latin typeface="微软雅黑" panose="020B0503020204020204" pitchFamily="34" charset="-122"/>
                <a:ea typeface="微软雅黑" panose="020B0503020204020204" pitchFamily="34" charset="-122"/>
                <a:sym typeface="Arial" panose="020B0604020202020204" pitchFamily="34" charset="0"/>
              </a:endParaRPr>
            </a:p>
          </p:txBody>
        </p:sp>
      </p:grpSp>
      <p:sp>
        <p:nvSpPr>
          <p:cNvPr id="11" name="Rectangle 9"/>
          <p:cNvSpPr/>
          <p:nvPr/>
        </p:nvSpPr>
        <p:spPr>
          <a:xfrm>
            <a:off x="4676431" y="3208742"/>
            <a:ext cx="76049" cy="630237"/>
          </a:xfrm>
          <a:prstGeom prst="rect">
            <a:avLst/>
          </a:prstGeom>
          <a:solidFill>
            <a:schemeClr val="tx1">
              <a:lumMod val="65000"/>
              <a:lumOff val="35000"/>
            </a:schemeClr>
          </a:solidFill>
          <a:ln w="25400" cap="flat" cmpd="sng" algn="ctr">
            <a:noFill/>
            <a:prstDash val="solid"/>
          </a:ln>
          <a:effectLst/>
        </p:spPr>
        <p:txBody>
          <a:bodyPr rtlCol="0" anchor="ctr"/>
          <a:lstStyle/>
          <a:p>
            <a:pPr algn="ctr" defTabSz="913130">
              <a:defRPr/>
            </a:pPr>
            <a:endParaRPr lang="en-US" sz="2395" kern="0">
              <a:solidFill>
                <a:srgbClr val="4B484E"/>
              </a:solidFill>
              <a:latin typeface="Roboto"/>
            </a:endParaRPr>
          </a:p>
        </p:txBody>
      </p:sp>
      <p:grpSp>
        <p:nvGrpSpPr>
          <p:cNvPr id="12" name="组合 11"/>
          <p:cNvGrpSpPr/>
          <p:nvPr/>
        </p:nvGrpSpPr>
        <p:grpSpPr>
          <a:xfrm>
            <a:off x="4821737" y="2992741"/>
            <a:ext cx="5384249" cy="870850"/>
            <a:chOff x="4702540" y="3422826"/>
            <a:chExt cx="5384249" cy="870850"/>
          </a:xfrm>
        </p:grpSpPr>
        <p:sp>
          <p:nvSpPr>
            <p:cNvPr id="13" name="TextBox 20"/>
            <p:cNvSpPr txBox="1"/>
            <p:nvPr/>
          </p:nvSpPr>
          <p:spPr>
            <a:xfrm>
              <a:off x="4702540" y="3422826"/>
              <a:ext cx="378630" cy="707886"/>
            </a:xfrm>
            <a:prstGeom prst="rect">
              <a:avLst/>
            </a:prstGeom>
            <a:noFill/>
          </p:spPr>
          <p:txBody>
            <a:bodyPr wrap="none" rtlCol="0">
              <a:spAutoFit/>
            </a:bodyPr>
            <a:lstStyle/>
            <a:p>
              <a:pPr defTabSz="913130"/>
              <a:r>
                <a:rPr lang="en-US" sz="4000" dirty="0">
                  <a:solidFill>
                    <a:srgbClr val="4B484E"/>
                  </a:solidFill>
                  <a:latin typeface="Roboto" pitchFamily="2" charset="0"/>
                  <a:ea typeface="Roboto" pitchFamily="2" charset="0"/>
                </a:rPr>
                <a:t>”</a:t>
              </a:r>
              <a:endParaRPr lang="en-US" sz="2400" dirty="0">
                <a:solidFill>
                  <a:srgbClr val="4B484E"/>
                </a:solidFill>
                <a:latin typeface="Roboto"/>
              </a:endParaRPr>
            </a:p>
          </p:txBody>
        </p:sp>
        <p:sp>
          <p:nvSpPr>
            <p:cNvPr id="14" name="矩形 13"/>
            <p:cNvSpPr/>
            <p:nvPr/>
          </p:nvSpPr>
          <p:spPr>
            <a:xfrm>
              <a:off x="4778590" y="3684278"/>
              <a:ext cx="5308199" cy="609398"/>
            </a:xfrm>
            <a:prstGeom prst="rect">
              <a:avLst/>
            </a:prstGeom>
            <a:noFill/>
          </p:spPr>
          <p:txBody>
            <a:bodyPr wrap="square" lIns="0" tIns="0" rIns="0" bIns="0" rtlCol="0" anchor="t" anchorCtr="0">
              <a:spAutoFit/>
            </a:bodyPr>
            <a:lstStyle/>
            <a:p>
              <a:pPr defTabSz="912495">
                <a:lnSpc>
                  <a:spcPct val="120000"/>
                </a:lnSpc>
                <a:spcBef>
                  <a:spcPct val="20000"/>
                </a:spcBef>
              </a:pPr>
              <a:r>
                <a:rPr lang="zh-CN" altLang="en-US" sz="1100" dirty="0">
                  <a:solidFill>
                    <a:srgbClr val="4B484E"/>
                  </a:solidFill>
                  <a:latin typeface="微软雅黑" panose="020B0503020204020204" pitchFamily="34" charset="-122"/>
                  <a:ea typeface="微软雅黑" panose="020B0503020204020204" pitchFamily="34" charset="-122"/>
                  <a:sym typeface="Arial" panose="020B0604020202020204" pitchFamily="34" charset="0"/>
                </a:rPr>
                <a:t>单击此处编辑您要的内容，建议您在展示时采用微软雅黑字体，本模版所有图形线条及其相应素材均可自由编辑、改色、替换。更多使用说明和作品请详阅模版最末的使用手册。</a:t>
              </a:r>
              <a:endParaRPr lang="en-US" altLang="zh-CN" sz="1100" dirty="0">
                <a:solidFill>
                  <a:srgbClr val="4B484E"/>
                </a:solidFill>
                <a:latin typeface="微软雅黑" panose="020B0503020204020204" pitchFamily="34" charset="-122"/>
                <a:ea typeface="微软雅黑" panose="020B0503020204020204" pitchFamily="34" charset="-122"/>
                <a:sym typeface="Arial" panose="020B0604020202020204" pitchFamily="34" charset="0"/>
              </a:endParaRPr>
            </a:p>
          </p:txBody>
        </p:sp>
      </p:grpSp>
      <p:sp>
        <p:nvSpPr>
          <p:cNvPr id="15" name="Rectangle 9"/>
          <p:cNvSpPr/>
          <p:nvPr/>
        </p:nvSpPr>
        <p:spPr>
          <a:xfrm>
            <a:off x="4666981" y="4405798"/>
            <a:ext cx="76049" cy="630237"/>
          </a:xfrm>
          <a:prstGeom prst="rect">
            <a:avLst/>
          </a:prstGeom>
          <a:solidFill>
            <a:schemeClr val="bg1">
              <a:lumMod val="75000"/>
            </a:schemeClr>
          </a:solidFill>
          <a:ln w="25400" cap="flat" cmpd="sng" algn="ctr">
            <a:noFill/>
            <a:prstDash val="solid"/>
          </a:ln>
          <a:effectLst/>
        </p:spPr>
        <p:txBody>
          <a:bodyPr rtlCol="0" anchor="ctr"/>
          <a:lstStyle/>
          <a:p>
            <a:pPr algn="ctr" defTabSz="913130">
              <a:defRPr/>
            </a:pPr>
            <a:endParaRPr lang="en-US" sz="2395" kern="0">
              <a:solidFill>
                <a:srgbClr val="4B484E"/>
              </a:solidFill>
              <a:latin typeface="Roboto"/>
            </a:endParaRPr>
          </a:p>
        </p:txBody>
      </p:sp>
      <p:grpSp>
        <p:nvGrpSpPr>
          <p:cNvPr id="16" name="组合 15"/>
          <p:cNvGrpSpPr/>
          <p:nvPr/>
        </p:nvGrpSpPr>
        <p:grpSpPr>
          <a:xfrm>
            <a:off x="4821737" y="4163516"/>
            <a:ext cx="5384249" cy="870850"/>
            <a:chOff x="4702540" y="4304130"/>
            <a:chExt cx="5384249" cy="870850"/>
          </a:xfrm>
        </p:grpSpPr>
        <p:sp>
          <p:nvSpPr>
            <p:cNvPr id="17" name="TextBox 20"/>
            <p:cNvSpPr txBox="1"/>
            <p:nvPr/>
          </p:nvSpPr>
          <p:spPr>
            <a:xfrm>
              <a:off x="4702540" y="4304130"/>
              <a:ext cx="378630" cy="707886"/>
            </a:xfrm>
            <a:prstGeom prst="rect">
              <a:avLst/>
            </a:prstGeom>
            <a:noFill/>
          </p:spPr>
          <p:txBody>
            <a:bodyPr wrap="none" rtlCol="0">
              <a:spAutoFit/>
            </a:bodyPr>
            <a:lstStyle/>
            <a:p>
              <a:pPr defTabSz="913130"/>
              <a:r>
                <a:rPr lang="en-US" sz="4000" dirty="0">
                  <a:solidFill>
                    <a:srgbClr val="4B484E"/>
                  </a:solidFill>
                  <a:latin typeface="Roboto" pitchFamily="2" charset="0"/>
                  <a:ea typeface="Roboto" pitchFamily="2" charset="0"/>
                </a:rPr>
                <a:t>”</a:t>
              </a:r>
              <a:endParaRPr lang="en-US" sz="2400" dirty="0">
                <a:solidFill>
                  <a:srgbClr val="4B484E"/>
                </a:solidFill>
                <a:latin typeface="Roboto"/>
              </a:endParaRPr>
            </a:p>
          </p:txBody>
        </p:sp>
        <p:sp>
          <p:nvSpPr>
            <p:cNvPr id="22" name="矩形 21"/>
            <p:cNvSpPr/>
            <p:nvPr/>
          </p:nvSpPr>
          <p:spPr>
            <a:xfrm>
              <a:off x="4778590" y="4565582"/>
              <a:ext cx="5308199" cy="609398"/>
            </a:xfrm>
            <a:prstGeom prst="rect">
              <a:avLst/>
            </a:prstGeom>
            <a:noFill/>
          </p:spPr>
          <p:txBody>
            <a:bodyPr wrap="square" lIns="0" tIns="0" rIns="0" bIns="0" rtlCol="0" anchor="t" anchorCtr="0">
              <a:spAutoFit/>
            </a:bodyPr>
            <a:lstStyle/>
            <a:p>
              <a:pPr defTabSz="912495">
                <a:lnSpc>
                  <a:spcPct val="120000"/>
                </a:lnSpc>
                <a:spcBef>
                  <a:spcPct val="20000"/>
                </a:spcBef>
              </a:pPr>
              <a:r>
                <a:rPr lang="zh-CN" altLang="en-US" sz="1100" dirty="0">
                  <a:solidFill>
                    <a:srgbClr val="4B484E"/>
                  </a:solidFill>
                  <a:latin typeface="微软雅黑" panose="020B0503020204020204" pitchFamily="34" charset="-122"/>
                  <a:ea typeface="微软雅黑" panose="020B0503020204020204" pitchFamily="34" charset="-122"/>
                  <a:sym typeface="Arial" panose="020B0604020202020204" pitchFamily="34" charset="0"/>
                </a:rPr>
                <a:t>单击此处编辑您要的内容，建议您在展示时采用微软雅黑字体，本模版所有图形线条及其相应素材均可自由编辑、改色、替换。更多使用说明和作品请详阅模版最末的使用手册。</a:t>
              </a:r>
              <a:endParaRPr lang="en-US" altLang="zh-CN" sz="1100" dirty="0">
                <a:solidFill>
                  <a:srgbClr val="4B484E"/>
                </a:solidFill>
                <a:latin typeface="微软雅黑" panose="020B0503020204020204" pitchFamily="34" charset="-122"/>
                <a:ea typeface="微软雅黑" panose="020B0503020204020204" pitchFamily="34" charset="-122"/>
                <a:sym typeface="Arial" panose="020B0604020202020204" pitchFamily="34" charset="0"/>
              </a:endParaRPr>
            </a:p>
          </p:txBody>
        </p:sp>
      </p:gr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组合 17"/>
          <p:cNvGrpSpPr/>
          <p:nvPr/>
        </p:nvGrpSpPr>
        <p:grpSpPr>
          <a:xfrm>
            <a:off x="281514" y="271643"/>
            <a:ext cx="3578499" cy="705570"/>
            <a:chOff x="193779" y="40265"/>
            <a:chExt cx="5750451" cy="1133812"/>
          </a:xfrm>
        </p:grpSpPr>
        <p:pic>
          <p:nvPicPr>
            <p:cNvPr id="19" name="Picture 9" descr="F:\ppt素材\图标\我收集的图标\字体\3.png"/>
            <p:cNvPicPr>
              <a:picLocks noChangeAspect="1" noChangeArrowheads="1"/>
            </p:cNvPicPr>
            <p:nvPr/>
          </p:nvPicPr>
          <p:blipFill>
            <a:blip r:embed="rId1">
              <a:duotone>
                <a:prstClr val="black"/>
                <a:schemeClr val="accent3">
                  <a:tint val="45000"/>
                  <a:satMod val="400000"/>
                </a:schemeClr>
              </a:duotone>
            </a:blip>
            <a:srcRect/>
            <a:stretch>
              <a:fillRect/>
            </a:stretch>
          </p:blipFill>
          <p:spPr bwMode="auto">
            <a:xfrm rot="5400000">
              <a:off x="2784536" y="-1985618"/>
              <a:ext cx="793656" cy="5525733"/>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6" descr="F:\超棒ppt模板\中国风\中国风物件\maobi.png"/>
            <p:cNvPicPr>
              <a:picLocks noChangeAspect="1" noChangeArrowheads="1"/>
            </p:cNvPicPr>
            <p:nvPr/>
          </p:nvPicPr>
          <p:blipFill>
            <a:blip r:embed="rId2" cstate="email">
              <a:duotone>
                <a:prstClr val="black"/>
                <a:schemeClr val="accent3">
                  <a:tint val="45000"/>
                  <a:satMod val="400000"/>
                </a:schemeClr>
              </a:duotone>
            </a:blip>
            <a:srcRect/>
            <a:stretch>
              <a:fillRect/>
            </a:stretch>
          </p:blipFill>
          <p:spPr bwMode="auto">
            <a:xfrm>
              <a:off x="193779" y="40265"/>
              <a:ext cx="985348" cy="985348"/>
            </a:xfrm>
            <a:prstGeom prst="rect">
              <a:avLst/>
            </a:prstGeom>
            <a:noFill/>
            <a:extLst>
              <a:ext uri="{909E8E84-426E-40DD-AFC4-6F175D3DCCD1}">
                <a14:hiddenFill xmlns:a14="http://schemas.microsoft.com/office/drawing/2010/main">
                  <a:solidFill>
                    <a:srgbClr val="FFFFFF"/>
                  </a:solidFill>
                </a14:hiddenFill>
              </a:ext>
            </a:extLst>
          </p:spPr>
        </p:pic>
        <p:sp>
          <p:nvSpPr>
            <p:cNvPr id="21" name="TextBox 2"/>
            <p:cNvSpPr txBox="1"/>
            <p:nvPr/>
          </p:nvSpPr>
          <p:spPr>
            <a:xfrm>
              <a:off x="1179129" y="623565"/>
              <a:ext cx="2674360" cy="482215"/>
            </a:xfrm>
            <a:prstGeom prst="rect">
              <a:avLst/>
            </a:prstGeom>
            <a:noFill/>
          </p:spPr>
          <p:txBody>
            <a:bodyPr wrap="square" rtlCol="0">
              <a:spAutoFit/>
            </a:bodyPr>
            <a:lstStyle/>
            <a:p>
              <a:r>
                <a:rPr lang="zh-CN" altLang="en-US" sz="1350" b="1" dirty="0">
                  <a:solidFill>
                    <a:schemeClr val="bg1"/>
                  </a:solidFill>
                  <a:latin typeface="楷体" panose="02010609060101010101" pitchFamily="49" charset="-122"/>
                  <a:ea typeface="楷体" panose="02010609060101010101" pitchFamily="49" charset="-122"/>
                </a:rPr>
                <a:t>单击添加标题</a:t>
              </a:r>
              <a:endParaRPr lang="zh-CN" altLang="en-US" b="1" dirty="0">
                <a:solidFill>
                  <a:schemeClr val="bg1"/>
                </a:solidFill>
                <a:latin typeface="楷体" panose="02010609060101010101" pitchFamily="49" charset="-122"/>
                <a:ea typeface="楷体" panose="02010609060101010101" pitchFamily="49" charset="-122"/>
              </a:endParaRPr>
            </a:p>
          </p:txBody>
        </p:sp>
      </p:grpSp>
      <p:sp>
        <p:nvSpPr>
          <p:cNvPr id="6" name="菱形 5"/>
          <p:cNvSpPr/>
          <p:nvPr/>
        </p:nvSpPr>
        <p:spPr>
          <a:xfrm>
            <a:off x="2571090" y="2044895"/>
            <a:ext cx="796482" cy="796482"/>
          </a:xfrm>
          <a:prstGeom prst="diamond">
            <a:avLst/>
          </a:prstGeom>
          <a:solidFill>
            <a:srgbClr val="4B48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4B484E"/>
              </a:solidFill>
              <a:latin typeface="幼圆" panose="02010509060101010101" pitchFamily="49" charset="-122"/>
              <a:ea typeface="幼圆" panose="02010509060101010101" pitchFamily="49" charset="-122"/>
            </a:endParaRPr>
          </a:p>
        </p:txBody>
      </p:sp>
      <p:sp>
        <p:nvSpPr>
          <p:cNvPr id="7" name="Freeform 218"/>
          <p:cNvSpPr>
            <a:spLocks noEditPoints="1"/>
          </p:cNvSpPr>
          <p:nvPr/>
        </p:nvSpPr>
        <p:spPr bwMode="auto">
          <a:xfrm>
            <a:off x="2845172" y="2308767"/>
            <a:ext cx="212243" cy="271984"/>
          </a:xfrm>
          <a:custGeom>
            <a:avLst/>
            <a:gdLst>
              <a:gd name="T0" fmla="*/ 224 w 224"/>
              <a:gd name="T1" fmla="*/ 119 h 287"/>
              <a:gd name="T2" fmla="*/ 112 w 224"/>
              <a:gd name="T3" fmla="*/ 0 h 287"/>
              <a:gd name="T4" fmla="*/ 0 w 224"/>
              <a:gd name="T5" fmla="*/ 119 h 287"/>
              <a:gd name="T6" fmla="*/ 98 w 224"/>
              <a:gd name="T7" fmla="*/ 258 h 287"/>
              <a:gd name="T8" fmla="*/ 85 w 224"/>
              <a:gd name="T9" fmla="*/ 282 h 287"/>
              <a:gd name="T10" fmla="*/ 85 w 224"/>
              <a:gd name="T11" fmla="*/ 285 h 287"/>
              <a:gd name="T12" fmla="*/ 88 w 224"/>
              <a:gd name="T13" fmla="*/ 287 h 287"/>
              <a:gd name="T14" fmla="*/ 136 w 224"/>
              <a:gd name="T15" fmla="*/ 287 h 287"/>
              <a:gd name="T16" fmla="*/ 140 w 224"/>
              <a:gd name="T17" fmla="*/ 285 h 287"/>
              <a:gd name="T18" fmla="*/ 140 w 224"/>
              <a:gd name="T19" fmla="*/ 282 h 287"/>
              <a:gd name="T20" fmla="*/ 127 w 224"/>
              <a:gd name="T21" fmla="*/ 258 h 287"/>
              <a:gd name="T22" fmla="*/ 224 w 224"/>
              <a:gd name="T23" fmla="*/ 119 h 287"/>
              <a:gd name="T24" fmla="*/ 37 w 224"/>
              <a:gd name="T25" fmla="*/ 130 h 287"/>
              <a:gd name="T26" fmla="*/ 36 w 224"/>
              <a:gd name="T27" fmla="*/ 128 h 287"/>
              <a:gd name="T28" fmla="*/ 49 w 224"/>
              <a:gd name="T29" fmla="*/ 60 h 287"/>
              <a:gd name="T30" fmla="*/ 79 w 224"/>
              <a:gd name="T31" fmla="*/ 59 h 287"/>
              <a:gd name="T32" fmla="*/ 82 w 224"/>
              <a:gd name="T33" fmla="*/ 63 h 287"/>
              <a:gd name="T34" fmla="*/ 74 w 224"/>
              <a:gd name="T35" fmla="*/ 80 h 287"/>
              <a:gd name="T36" fmla="*/ 69 w 224"/>
              <a:gd name="T37" fmla="*/ 88 h 287"/>
              <a:gd name="T38" fmla="*/ 61 w 224"/>
              <a:gd name="T39" fmla="*/ 118 h 287"/>
              <a:gd name="T40" fmla="*/ 54 w 224"/>
              <a:gd name="T41" fmla="*/ 133 h 287"/>
              <a:gd name="T42" fmla="*/ 49 w 224"/>
              <a:gd name="T43" fmla="*/ 134 h 287"/>
              <a:gd name="T44" fmla="*/ 37 w 224"/>
              <a:gd name="T45" fmla="*/ 130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24" h="287">
                <a:moveTo>
                  <a:pt x="224" y="119"/>
                </a:moveTo>
                <a:cubicBezTo>
                  <a:pt x="224" y="6"/>
                  <a:pt x="131" y="0"/>
                  <a:pt x="112" y="0"/>
                </a:cubicBezTo>
                <a:cubicBezTo>
                  <a:pt x="93" y="0"/>
                  <a:pt x="0" y="6"/>
                  <a:pt x="0" y="119"/>
                </a:cubicBezTo>
                <a:cubicBezTo>
                  <a:pt x="0" y="201"/>
                  <a:pt x="76" y="247"/>
                  <a:pt x="98" y="258"/>
                </a:cubicBezTo>
                <a:cubicBezTo>
                  <a:pt x="85" y="282"/>
                  <a:pt x="85" y="282"/>
                  <a:pt x="85" y="282"/>
                </a:cubicBezTo>
                <a:cubicBezTo>
                  <a:pt x="84" y="283"/>
                  <a:pt x="84" y="284"/>
                  <a:pt x="85" y="285"/>
                </a:cubicBezTo>
                <a:cubicBezTo>
                  <a:pt x="86" y="287"/>
                  <a:pt x="87" y="287"/>
                  <a:pt x="88" y="287"/>
                </a:cubicBezTo>
                <a:cubicBezTo>
                  <a:pt x="136" y="287"/>
                  <a:pt x="136" y="287"/>
                  <a:pt x="136" y="287"/>
                </a:cubicBezTo>
                <a:cubicBezTo>
                  <a:pt x="138" y="287"/>
                  <a:pt x="139" y="287"/>
                  <a:pt x="140" y="285"/>
                </a:cubicBezTo>
                <a:cubicBezTo>
                  <a:pt x="140" y="284"/>
                  <a:pt x="140" y="283"/>
                  <a:pt x="140" y="282"/>
                </a:cubicBezTo>
                <a:cubicBezTo>
                  <a:pt x="127" y="258"/>
                  <a:pt x="127" y="258"/>
                  <a:pt x="127" y="258"/>
                </a:cubicBezTo>
                <a:cubicBezTo>
                  <a:pt x="149" y="247"/>
                  <a:pt x="224" y="202"/>
                  <a:pt x="224" y="119"/>
                </a:cubicBezTo>
                <a:close/>
                <a:moveTo>
                  <a:pt x="37" y="130"/>
                </a:moveTo>
                <a:cubicBezTo>
                  <a:pt x="36" y="130"/>
                  <a:pt x="36" y="129"/>
                  <a:pt x="36" y="128"/>
                </a:cubicBezTo>
                <a:cubicBezTo>
                  <a:pt x="35" y="126"/>
                  <a:pt x="28" y="84"/>
                  <a:pt x="49" y="60"/>
                </a:cubicBezTo>
                <a:cubicBezTo>
                  <a:pt x="56" y="52"/>
                  <a:pt x="66" y="52"/>
                  <a:pt x="79" y="59"/>
                </a:cubicBezTo>
                <a:cubicBezTo>
                  <a:pt x="80" y="60"/>
                  <a:pt x="81" y="62"/>
                  <a:pt x="82" y="63"/>
                </a:cubicBezTo>
                <a:cubicBezTo>
                  <a:pt x="82" y="68"/>
                  <a:pt x="79" y="73"/>
                  <a:pt x="74" y="80"/>
                </a:cubicBezTo>
                <a:cubicBezTo>
                  <a:pt x="72" y="83"/>
                  <a:pt x="70" y="86"/>
                  <a:pt x="69" y="88"/>
                </a:cubicBezTo>
                <a:cubicBezTo>
                  <a:pt x="64" y="99"/>
                  <a:pt x="62" y="110"/>
                  <a:pt x="61" y="118"/>
                </a:cubicBezTo>
                <a:cubicBezTo>
                  <a:pt x="59" y="127"/>
                  <a:pt x="58" y="132"/>
                  <a:pt x="54" y="133"/>
                </a:cubicBezTo>
                <a:cubicBezTo>
                  <a:pt x="52" y="133"/>
                  <a:pt x="51" y="134"/>
                  <a:pt x="49" y="134"/>
                </a:cubicBezTo>
                <a:cubicBezTo>
                  <a:pt x="45" y="134"/>
                  <a:pt x="39" y="133"/>
                  <a:pt x="37" y="130"/>
                </a:cubicBezTo>
                <a:close/>
              </a:path>
            </a:pathLst>
          </a:custGeom>
          <a:solidFill>
            <a:schemeClr val="bg1"/>
          </a:solidFill>
          <a:ln>
            <a:noFill/>
          </a:ln>
        </p:spPr>
        <p:txBody>
          <a:bodyPr vert="horz" wrap="square" lIns="91440" tIns="45720" rIns="91440" bIns="45720" numCol="1" anchor="t" anchorCtr="0" compatLnSpc="1"/>
          <a:lstStyle/>
          <a:p>
            <a:endParaRPr lang="zh-CN" altLang="en-US">
              <a:solidFill>
                <a:srgbClr val="4B484E"/>
              </a:solidFill>
              <a:latin typeface="幼圆" panose="02010509060101010101" pitchFamily="49" charset="-122"/>
              <a:ea typeface="幼圆" panose="02010509060101010101" pitchFamily="49" charset="-122"/>
            </a:endParaRPr>
          </a:p>
        </p:txBody>
      </p:sp>
      <p:sp>
        <p:nvSpPr>
          <p:cNvPr id="8" name="菱形 7"/>
          <p:cNvSpPr/>
          <p:nvPr/>
        </p:nvSpPr>
        <p:spPr>
          <a:xfrm>
            <a:off x="2571090" y="3385164"/>
            <a:ext cx="796482" cy="796482"/>
          </a:xfrm>
          <a:prstGeom prst="diamond">
            <a:avLst/>
          </a:prstGeom>
          <a:solidFill>
            <a:srgbClr val="4B48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4B484E"/>
              </a:solidFill>
              <a:latin typeface="幼圆" panose="02010509060101010101" pitchFamily="49" charset="-122"/>
              <a:ea typeface="幼圆" panose="02010509060101010101" pitchFamily="49" charset="-122"/>
            </a:endParaRPr>
          </a:p>
        </p:txBody>
      </p:sp>
      <p:grpSp>
        <p:nvGrpSpPr>
          <p:cNvPr id="9" name="组合 8"/>
          <p:cNvGrpSpPr/>
          <p:nvPr/>
        </p:nvGrpSpPr>
        <p:grpSpPr>
          <a:xfrm>
            <a:off x="2818437" y="3645522"/>
            <a:ext cx="275051" cy="273547"/>
            <a:chOff x="9890126" y="4225925"/>
            <a:chExt cx="290513" cy="288925"/>
          </a:xfrm>
          <a:solidFill>
            <a:schemeClr val="bg1"/>
          </a:solidFill>
        </p:grpSpPr>
        <p:sp>
          <p:nvSpPr>
            <p:cNvPr id="10" name="Freeform 438"/>
            <p:cNvSpPr/>
            <p:nvPr/>
          </p:nvSpPr>
          <p:spPr bwMode="auto">
            <a:xfrm>
              <a:off x="9982201" y="4465638"/>
              <a:ext cx="1588" cy="1587"/>
            </a:xfrm>
            <a:custGeom>
              <a:avLst/>
              <a:gdLst>
                <a:gd name="T0" fmla="*/ 1 w 1"/>
                <a:gd name="T1" fmla="*/ 1 h 1"/>
                <a:gd name="T2" fmla="*/ 0 w 1"/>
                <a:gd name="T3" fmla="*/ 0 h 1"/>
                <a:gd name="T4" fmla="*/ 1 w 1"/>
                <a:gd name="T5" fmla="*/ 1 h 1"/>
              </a:gdLst>
              <a:ahLst/>
              <a:cxnLst>
                <a:cxn ang="0">
                  <a:pos x="T0" y="T1"/>
                </a:cxn>
                <a:cxn ang="0">
                  <a:pos x="T2" y="T3"/>
                </a:cxn>
                <a:cxn ang="0">
                  <a:pos x="T4" y="T5"/>
                </a:cxn>
              </a:cxnLst>
              <a:rect l="0" t="0" r="r" b="b"/>
              <a:pathLst>
                <a:path w="1" h="1">
                  <a:moveTo>
                    <a:pt x="1" y="1"/>
                  </a:moveTo>
                  <a:cubicBezTo>
                    <a:pt x="1" y="0"/>
                    <a:pt x="1" y="0"/>
                    <a:pt x="0" y="0"/>
                  </a:cubicBezTo>
                  <a:cubicBezTo>
                    <a:pt x="1" y="0"/>
                    <a:pt x="1" y="0"/>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4B484E"/>
                </a:solidFill>
                <a:latin typeface="幼圆" panose="02010509060101010101" pitchFamily="49" charset="-122"/>
                <a:ea typeface="幼圆" panose="02010509060101010101" pitchFamily="49" charset="-122"/>
              </a:endParaRPr>
            </a:p>
          </p:txBody>
        </p:sp>
        <p:sp>
          <p:nvSpPr>
            <p:cNvPr id="11" name="Freeform 439"/>
            <p:cNvSpPr/>
            <p:nvPr/>
          </p:nvSpPr>
          <p:spPr bwMode="auto">
            <a:xfrm>
              <a:off x="9990138" y="4467225"/>
              <a:ext cx="0"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1" y="0"/>
                    <a:pt x="0" y="0"/>
                    <a:pt x="0" y="0"/>
                  </a:cubicBezTo>
                  <a:cubicBezTo>
                    <a:pt x="0"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4B484E"/>
                </a:solidFill>
                <a:latin typeface="幼圆" panose="02010509060101010101" pitchFamily="49" charset="-122"/>
                <a:ea typeface="幼圆" panose="02010509060101010101" pitchFamily="49" charset="-122"/>
              </a:endParaRPr>
            </a:p>
          </p:txBody>
        </p:sp>
        <p:sp>
          <p:nvSpPr>
            <p:cNvPr id="12" name="Freeform 440"/>
            <p:cNvSpPr/>
            <p:nvPr/>
          </p:nvSpPr>
          <p:spPr bwMode="auto">
            <a:xfrm>
              <a:off x="9986963" y="4467225"/>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4B484E"/>
                </a:solidFill>
                <a:latin typeface="幼圆" panose="02010509060101010101" pitchFamily="49" charset="-122"/>
                <a:ea typeface="幼圆" panose="02010509060101010101" pitchFamily="49" charset="-122"/>
              </a:endParaRPr>
            </a:p>
          </p:txBody>
        </p:sp>
        <p:sp>
          <p:nvSpPr>
            <p:cNvPr id="13" name="Freeform 441"/>
            <p:cNvSpPr/>
            <p:nvPr/>
          </p:nvSpPr>
          <p:spPr bwMode="auto">
            <a:xfrm>
              <a:off x="9993313" y="4467225"/>
              <a:ext cx="1588" cy="0"/>
            </a:xfrm>
            <a:custGeom>
              <a:avLst/>
              <a:gdLst>
                <a:gd name="T0" fmla="*/ 0 w 1"/>
                <a:gd name="T1" fmla="*/ 1 w 1"/>
                <a:gd name="T2" fmla="*/ 0 w 1"/>
                <a:gd name="T3" fmla="*/ 0 w 1"/>
              </a:gdLst>
              <a:ahLst/>
              <a:cxnLst>
                <a:cxn ang="0">
                  <a:pos x="T0" y="0"/>
                </a:cxn>
                <a:cxn ang="0">
                  <a:pos x="T1" y="0"/>
                </a:cxn>
                <a:cxn ang="0">
                  <a:pos x="T2" y="0"/>
                </a:cxn>
                <a:cxn ang="0">
                  <a:pos x="T3" y="0"/>
                </a:cxn>
              </a:cxnLst>
              <a:rect l="0" t="0" r="r" b="b"/>
              <a:pathLst>
                <a:path w="1">
                  <a:moveTo>
                    <a:pt x="0" y="0"/>
                  </a:moveTo>
                  <a:cubicBezTo>
                    <a:pt x="0" y="0"/>
                    <a:pt x="0" y="0"/>
                    <a:pt x="1"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4B484E"/>
                </a:solidFill>
                <a:latin typeface="幼圆" panose="02010509060101010101" pitchFamily="49" charset="-122"/>
                <a:ea typeface="幼圆" panose="02010509060101010101" pitchFamily="49" charset="-122"/>
              </a:endParaRPr>
            </a:p>
          </p:txBody>
        </p:sp>
        <p:sp>
          <p:nvSpPr>
            <p:cNvPr id="14" name="Freeform 442"/>
            <p:cNvSpPr/>
            <p:nvPr/>
          </p:nvSpPr>
          <p:spPr bwMode="auto">
            <a:xfrm>
              <a:off x="9967913" y="4459288"/>
              <a:ext cx="1588" cy="1587"/>
            </a:xfrm>
            <a:custGeom>
              <a:avLst/>
              <a:gdLst>
                <a:gd name="T0" fmla="*/ 1 w 1"/>
                <a:gd name="T1" fmla="*/ 1 h 1"/>
                <a:gd name="T2" fmla="*/ 0 w 1"/>
                <a:gd name="T3" fmla="*/ 0 h 1"/>
                <a:gd name="T4" fmla="*/ 1 w 1"/>
                <a:gd name="T5" fmla="*/ 1 h 1"/>
              </a:gdLst>
              <a:ahLst/>
              <a:cxnLst>
                <a:cxn ang="0">
                  <a:pos x="T0" y="T1"/>
                </a:cxn>
                <a:cxn ang="0">
                  <a:pos x="T2" y="T3"/>
                </a:cxn>
                <a:cxn ang="0">
                  <a:pos x="T4" y="T5"/>
                </a:cxn>
              </a:cxnLst>
              <a:rect l="0" t="0" r="r" b="b"/>
              <a:pathLst>
                <a:path w="1" h="1">
                  <a:moveTo>
                    <a:pt x="1" y="1"/>
                  </a:moveTo>
                  <a:cubicBezTo>
                    <a:pt x="1" y="0"/>
                    <a:pt x="0" y="0"/>
                    <a:pt x="0" y="0"/>
                  </a:cubicBezTo>
                  <a:cubicBezTo>
                    <a:pt x="0" y="0"/>
                    <a:pt x="1" y="0"/>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4B484E"/>
                </a:solidFill>
                <a:latin typeface="幼圆" panose="02010509060101010101" pitchFamily="49" charset="-122"/>
                <a:ea typeface="幼圆" panose="02010509060101010101" pitchFamily="49" charset="-122"/>
              </a:endParaRPr>
            </a:p>
          </p:txBody>
        </p:sp>
        <p:sp>
          <p:nvSpPr>
            <p:cNvPr id="15" name="Freeform 443"/>
            <p:cNvSpPr/>
            <p:nvPr/>
          </p:nvSpPr>
          <p:spPr bwMode="auto">
            <a:xfrm>
              <a:off x="9979026" y="4464050"/>
              <a:ext cx="1588"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0" y="0"/>
                    <a:pt x="0" y="0"/>
                    <a:pt x="0" y="0"/>
                  </a:cubicBezTo>
                  <a:cubicBezTo>
                    <a:pt x="0" y="0"/>
                    <a:pt x="0"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4B484E"/>
                </a:solidFill>
                <a:latin typeface="幼圆" panose="02010509060101010101" pitchFamily="49" charset="-122"/>
                <a:ea typeface="幼圆" panose="02010509060101010101" pitchFamily="49" charset="-122"/>
              </a:endParaRPr>
            </a:p>
          </p:txBody>
        </p:sp>
        <p:sp>
          <p:nvSpPr>
            <p:cNvPr id="16" name="Freeform 444"/>
            <p:cNvSpPr/>
            <p:nvPr/>
          </p:nvSpPr>
          <p:spPr bwMode="auto">
            <a:xfrm>
              <a:off x="9964738" y="4457700"/>
              <a:ext cx="0"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0" y="0"/>
                    <a:pt x="0" y="0"/>
                    <a:pt x="0" y="0"/>
                  </a:cubicBezTo>
                  <a:cubicBezTo>
                    <a:pt x="0" y="0"/>
                    <a:pt x="0"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4B484E"/>
                </a:solidFill>
                <a:latin typeface="幼圆" panose="02010509060101010101" pitchFamily="49" charset="-122"/>
                <a:ea typeface="幼圆" panose="02010509060101010101" pitchFamily="49" charset="-122"/>
              </a:endParaRPr>
            </a:p>
          </p:txBody>
        </p:sp>
        <p:sp>
          <p:nvSpPr>
            <p:cNvPr id="17" name="Freeform 445"/>
            <p:cNvSpPr/>
            <p:nvPr/>
          </p:nvSpPr>
          <p:spPr bwMode="auto">
            <a:xfrm>
              <a:off x="9971088" y="4462463"/>
              <a:ext cx="1588"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0" y="0"/>
                    <a:pt x="0" y="0"/>
                    <a:pt x="0" y="0"/>
                  </a:cubicBezTo>
                  <a:cubicBezTo>
                    <a:pt x="0" y="0"/>
                    <a:pt x="0"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4B484E"/>
                </a:solidFill>
                <a:latin typeface="幼圆" panose="02010509060101010101" pitchFamily="49" charset="-122"/>
                <a:ea typeface="幼圆" panose="02010509060101010101" pitchFamily="49" charset="-122"/>
              </a:endParaRPr>
            </a:p>
          </p:txBody>
        </p:sp>
        <p:sp>
          <p:nvSpPr>
            <p:cNvPr id="22" name="Freeform 446"/>
            <p:cNvSpPr/>
            <p:nvPr/>
          </p:nvSpPr>
          <p:spPr bwMode="auto">
            <a:xfrm>
              <a:off x="9975851" y="4464050"/>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4B484E"/>
                </a:solidFill>
                <a:latin typeface="幼圆" panose="02010509060101010101" pitchFamily="49" charset="-122"/>
                <a:ea typeface="幼圆" panose="02010509060101010101" pitchFamily="49" charset="-122"/>
              </a:endParaRPr>
            </a:p>
          </p:txBody>
        </p:sp>
        <p:sp>
          <p:nvSpPr>
            <p:cNvPr id="23" name="Freeform 447"/>
            <p:cNvSpPr/>
            <p:nvPr/>
          </p:nvSpPr>
          <p:spPr bwMode="auto">
            <a:xfrm>
              <a:off x="9998076" y="4467225"/>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4B484E"/>
                </a:solidFill>
                <a:latin typeface="幼圆" panose="02010509060101010101" pitchFamily="49" charset="-122"/>
                <a:ea typeface="幼圆" panose="02010509060101010101" pitchFamily="49" charset="-122"/>
              </a:endParaRPr>
            </a:p>
          </p:txBody>
        </p:sp>
        <p:sp>
          <p:nvSpPr>
            <p:cNvPr id="24" name="Freeform 448"/>
            <p:cNvSpPr/>
            <p:nvPr/>
          </p:nvSpPr>
          <p:spPr bwMode="auto">
            <a:xfrm>
              <a:off x="10015538" y="4459288"/>
              <a:ext cx="1588" cy="0"/>
            </a:xfrm>
            <a:custGeom>
              <a:avLst/>
              <a:gdLst>
                <a:gd name="T0" fmla="*/ 1 w 1"/>
                <a:gd name="T1" fmla="*/ 0 h 1"/>
                <a:gd name="T2" fmla="*/ 0 w 1"/>
                <a:gd name="T3" fmla="*/ 1 h 1"/>
                <a:gd name="T4" fmla="*/ 1 w 1"/>
                <a:gd name="T5" fmla="*/ 0 h 1"/>
              </a:gdLst>
              <a:ahLst/>
              <a:cxnLst>
                <a:cxn ang="0">
                  <a:pos x="T0" y="T1"/>
                </a:cxn>
                <a:cxn ang="0">
                  <a:pos x="T2" y="T3"/>
                </a:cxn>
                <a:cxn ang="0">
                  <a:pos x="T4" y="T5"/>
                </a:cxn>
              </a:cxnLst>
              <a:rect l="0" t="0" r="r" b="b"/>
              <a:pathLst>
                <a:path w="1" h="1">
                  <a:moveTo>
                    <a:pt x="1" y="0"/>
                  </a:moveTo>
                  <a:cubicBezTo>
                    <a:pt x="0" y="0"/>
                    <a:pt x="0" y="1"/>
                    <a:pt x="0" y="1"/>
                  </a:cubicBezTo>
                  <a:cubicBezTo>
                    <a:pt x="0" y="1"/>
                    <a:pt x="0"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4B484E"/>
                </a:solidFill>
                <a:latin typeface="幼圆" panose="02010509060101010101" pitchFamily="49" charset="-122"/>
                <a:ea typeface="幼圆" panose="02010509060101010101" pitchFamily="49" charset="-122"/>
              </a:endParaRPr>
            </a:p>
          </p:txBody>
        </p:sp>
        <p:sp>
          <p:nvSpPr>
            <p:cNvPr id="25" name="Freeform 449"/>
            <p:cNvSpPr/>
            <p:nvPr/>
          </p:nvSpPr>
          <p:spPr bwMode="auto">
            <a:xfrm>
              <a:off x="9955213" y="4300538"/>
              <a:ext cx="6350" cy="9525"/>
            </a:xfrm>
            <a:custGeom>
              <a:avLst/>
              <a:gdLst>
                <a:gd name="T0" fmla="*/ 0 w 7"/>
                <a:gd name="T1" fmla="*/ 9 h 9"/>
                <a:gd name="T2" fmla="*/ 7 w 7"/>
                <a:gd name="T3" fmla="*/ 0 h 9"/>
                <a:gd name="T4" fmla="*/ 6 w 7"/>
                <a:gd name="T5" fmla="*/ 1 h 9"/>
                <a:gd name="T6" fmla="*/ 0 w 7"/>
                <a:gd name="T7" fmla="*/ 9 h 9"/>
              </a:gdLst>
              <a:ahLst/>
              <a:cxnLst>
                <a:cxn ang="0">
                  <a:pos x="T0" y="T1"/>
                </a:cxn>
                <a:cxn ang="0">
                  <a:pos x="T2" y="T3"/>
                </a:cxn>
                <a:cxn ang="0">
                  <a:pos x="T4" y="T5"/>
                </a:cxn>
                <a:cxn ang="0">
                  <a:pos x="T6" y="T7"/>
                </a:cxn>
              </a:cxnLst>
              <a:rect l="0" t="0" r="r" b="b"/>
              <a:pathLst>
                <a:path w="7" h="9">
                  <a:moveTo>
                    <a:pt x="0" y="9"/>
                  </a:moveTo>
                  <a:cubicBezTo>
                    <a:pt x="2" y="6"/>
                    <a:pt x="4" y="3"/>
                    <a:pt x="7" y="0"/>
                  </a:cubicBezTo>
                  <a:cubicBezTo>
                    <a:pt x="6" y="1"/>
                    <a:pt x="6" y="1"/>
                    <a:pt x="6" y="1"/>
                  </a:cubicBezTo>
                  <a:cubicBezTo>
                    <a:pt x="4" y="3"/>
                    <a:pt x="2" y="6"/>
                    <a:pt x="0"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4B484E"/>
                </a:solidFill>
                <a:latin typeface="幼圆" panose="02010509060101010101" pitchFamily="49" charset="-122"/>
                <a:ea typeface="幼圆" panose="02010509060101010101" pitchFamily="49" charset="-122"/>
              </a:endParaRPr>
            </a:p>
          </p:txBody>
        </p:sp>
        <p:sp>
          <p:nvSpPr>
            <p:cNvPr id="26" name="Freeform 450"/>
            <p:cNvSpPr/>
            <p:nvPr/>
          </p:nvSpPr>
          <p:spPr bwMode="auto">
            <a:xfrm>
              <a:off x="10012363" y="4460875"/>
              <a:ext cx="1588" cy="1587"/>
            </a:xfrm>
            <a:custGeom>
              <a:avLst/>
              <a:gdLst>
                <a:gd name="T0" fmla="*/ 1 w 1"/>
                <a:gd name="T1" fmla="*/ 0 h 1"/>
                <a:gd name="T2" fmla="*/ 0 w 1"/>
                <a:gd name="T3" fmla="*/ 1 h 1"/>
                <a:gd name="T4" fmla="*/ 1 w 1"/>
                <a:gd name="T5" fmla="*/ 0 h 1"/>
              </a:gdLst>
              <a:ahLst/>
              <a:cxnLst>
                <a:cxn ang="0">
                  <a:pos x="T0" y="T1"/>
                </a:cxn>
                <a:cxn ang="0">
                  <a:pos x="T2" y="T3"/>
                </a:cxn>
                <a:cxn ang="0">
                  <a:pos x="T4" y="T5"/>
                </a:cxn>
              </a:cxnLst>
              <a:rect l="0" t="0" r="r" b="b"/>
              <a:pathLst>
                <a:path w="1" h="1">
                  <a:moveTo>
                    <a:pt x="1" y="0"/>
                  </a:moveTo>
                  <a:cubicBezTo>
                    <a:pt x="0" y="1"/>
                    <a:pt x="0" y="1"/>
                    <a:pt x="0" y="1"/>
                  </a:cubicBezTo>
                  <a:cubicBezTo>
                    <a:pt x="0" y="1"/>
                    <a:pt x="0" y="1"/>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4B484E"/>
                </a:solidFill>
                <a:latin typeface="幼圆" panose="02010509060101010101" pitchFamily="49" charset="-122"/>
                <a:ea typeface="幼圆" panose="02010509060101010101" pitchFamily="49" charset="-122"/>
              </a:endParaRPr>
            </a:p>
          </p:txBody>
        </p:sp>
        <p:sp>
          <p:nvSpPr>
            <p:cNvPr id="27" name="Freeform 451"/>
            <p:cNvSpPr/>
            <p:nvPr/>
          </p:nvSpPr>
          <p:spPr bwMode="auto">
            <a:xfrm>
              <a:off x="10006013" y="4464050"/>
              <a:ext cx="1588"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1" y="0"/>
                    <a:pt x="1" y="0"/>
                    <a:pt x="0"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4B484E"/>
                </a:solidFill>
                <a:latin typeface="幼圆" panose="02010509060101010101" pitchFamily="49" charset="-122"/>
                <a:ea typeface="幼圆" panose="02010509060101010101" pitchFamily="49" charset="-122"/>
              </a:endParaRPr>
            </a:p>
          </p:txBody>
        </p:sp>
        <p:sp>
          <p:nvSpPr>
            <p:cNvPr id="28" name="Freeform 452"/>
            <p:cNvSpPr/>
            <p:nvPr/>
          </p:nvSpPr>
          <p:spPr bwMode="auto">
            <a:xfrm>
              <a:off x="10002838" y="4465638"/>
              <a:ext cx="1588" cy="1587"/>
            </a:xfrm>
            <a:custGeom>
              <a:avLst/>
              <a:gdLst>
                <a:gd name="T0" fmla="*/ 1 w 1"/>
                <a:gd name="T1" fmla="*/ 0 h 1"/>
                <a:gd name="T2" fmla="*/ 0 w 1"/>
                <a:gd name="T3" fmla="*/ 1 h 1"/>
                <a:gd name="T4" fmla="*/ 1 w 1"/>
                <a:gd name="T5" fmla="*/ 0 h 1"/>
              </a:gdLst>
              <a:ahLst/>
              <a:cxnLst>
                <a:cxn ang="0">
                  <a:pos x="T0" y="T1"/>
                </a:cxn>
                <a:cxn ang="0">
                  <a:pos x="T2" y="T3"/>
                </a:cxn>
                <a:cxn ang="0">
                  <a:pos x="T4" y="T5"/>
                </a:cxn>
              </a:cxnLst>
              <a:rect l="0" t="0" r="r" b="b"/>
              <a:pathLst>
                <a:path w="1" h="1">
                  <a:moveTo>
                    <a:pt x="1" y="0"/>
                  </a:moveTo>
                  <a:cubicBezTo>
                    <a:pt x="1" y="0"/>
                    <a:pt x="0" y="1"/>
                    <a:pt x="0" y="1"/>
                  </a:cubicBezTo>
                  <a:cubicBezTo>
                    <a:pt x="0" y="1"/>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4B484E"/>
                </a:solidFill>
                <a:latin typeface="幼圆" panose="02010509060101010101" pitchFamily="49" charset="-122"/>
                <a:ea typeface="幼圆" panose="02010509060101010101" pitchFamily="49" charset="-122"/>
              </a:endParaRPr>
            </a:p>
          </p:txBody>
        </p:sp>
        <p:sp>
          <p:nvSpPr>
            <p:cNvPr id="29" name="Freeform 453"/>
            <p:cNvSpPr/>
            <p:nvPr/>
          </p:nvSpPr>
          <p:spPr bwMode="auto">
            <a:xfrm>
              <a:off x="10009188" y="4462463"/>
              <a:ext cx="1588" cy="1587"/>
            </a:xfrm>
            <a:custGeom>
              <a:avLst/>
              <a:gdLst>
                <a:gd name="T0" fmla="*/ 1 w 1"/>
                <a:gd name="T1" fmla="*/ 0 h 1"/>
                <a:gd name="T2" fmla="*/ 0 w 1"/>
                <a:gd name="T3" fmla="*/ 1 h 1"/>
                <a:gd name="T4" fmla="*/ 1 w 1"/>
                <a:gd name="T5" fmla="*/ 0 h 1"/>
              </a:gdLst>
              <a:ahLst/>
              <a:cxnLst>
                <a:cxn ang="0">
                  <a:pos x="T0" y="T1"/>
                </a:cxn>
                <a:cxn ang="0">
                  <a:pos x="T2" y="T3"/>
                </a:cxn>
                <a:cxn ang="0">
                  <a:pos x="T4" y="T5"/>
                </a:cxn>
              </a:cxnLst>
              <a:rect l="0" t="0" r="r" b="b"/>
              <a:pathLst>
                <a:path w="1" h="1">
                  <a:moveTo>
                    <a:pt x="1" y="0"/>
                  </a:moveTo>
                  <a:cubicBezTo>
                    <a:pt x="0" y="1"/>
                    <a:pt x="0" y="1"/>
                    <a:pt x="0" y="1"/>
                  </a:cubicBezTo>
                  <a:cubicBezTo>
                    <a:pt x="0" y="1"/>
                    <a:pt x="0" y="1"/>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4B484E"/>
                </a:solidFill>
                <a:latin typeface="幼圆" panose="02010509060101010101" pitchFamily="49" charset="-122"/>
                <a:ea typeface="幼圆" panose="02010509060101010101" pitchFamily="49" charset="-122"/>
              </a:endParaRPr>
            </a:p>
          </p:txBody>
        </p:sp>
        <p:sp>
          <p:nvSpPr>
            <p:cNvPr id="30" name="Freeform 454"/>
            <p:cNvSpPr/>
            <p:nvPr/>
          </p:nvSpPr>
          <p:spPr bwMode="auto">
            <a:xfrm>
              <a:off x="9999663" y="4467225"/>
              <a:ext cx="1588"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0" y="0"/>
                    <a:pt x="0" y="0"/>
                    <a:pt x="0" y="0"/>
                  </a:cubicBezTo>
                  <a:cubicBezTo>
                    <a:pt x="0" y="0"/>
                    <a:pt x="0"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4B484E"/>
                </a:solidFill>
                <a:latin typeface="幼圆" panose="02010509060101010101" pitchFamily="49" charset="-122"/>
                <a:ea typeface="幼圆" panose="02010509060101010101" pitchFamily="49" charset="-122"/>
              </a:endParaRPr>
            </a:p>
          </p:txBody>
        </p:sp>
        <p:sp>
          <p:nvSpPr>
            <p:cNvPr id="31" name="Freeform 455"/>
            <p:cNvSpPr/>
            <p:nvPr/>
          </p:nvSpPr>
          <p:spPr bwMode="auto">
            <a:xfrm>
              <a:off x="9934576" y="4340225"/>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4B484E"/>
                </a:solidFill>
                <a:latin typeface="幼圆" panose="02010509060101010101" pitchFamily="49" charset="-122"/>
                <a:ea typeface="幼圆" panose="02010509060101010101" pitchFamily="49" charset="-122"/>
              </a:endParaRPr>
            </a:p>
          </p:txBody>
        </p:sp>
        <p:sp>
          <p:nvSpPr>
            <p:cNvPr id="32" name="Freeform 456"/>
            <p:cNvSpPr/>
            <p:nvPr/>
          </p:nvSpPr>
          <p:spPr bwMode="auto">
            <a:xfrm>
              <a:off x="9925051" y="4341813"/>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4B484E"/>
                </a:solidFill>
                <a:latin typeface="幼圆" panose="02010509060101010101" pitchFamily="49" charset="-122"/>
                <a:ea typeface="幼圆" panose="02010509060101010101" pitchFamily="49" charset="-122"/>
              </a:endParaRPr>
            </a:p>
          </p:txBody>
        </p:sp>
        <p:sp>
          <p:nvSpPr>
            <p:cNvPr id="33" name="Freeform 457"/>
            <p:cNvSpPr/>
            <p:nvPr/>
          </p:nvSpPr>
          <p:spPr bwMode="auto">
            <a:xfrm>
              <a:off x="9920288" y="4343400"/>
              <a:ext cx="1588"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0" y="0"/>
                    <a:pt x="0" y="0"/>
                    <a:pt x="1"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4B484E"/>
                </a:solidFill>
                <a:latin typeface="幼圆" panose="02010509060101010101" pitchFamily="49" charset="-122"/>
                <a:ea typeface="幼圆" panose="02010509060101010101" pitchFamily="49" charset="-122"/>
              </a:endParaRPr>
            </a:p>
          </p:txBody>
        </p:sp>
        <p:sp>
          <p:nvSpPr>
            <p:cNvPr id="34" name="Freeform 458"/>
            <p:cNvSpPr/>
            <p:nvPr/>
          </p:nvSpPr>
          <p:spPr bwMode="auto">
            <a:xfrm>
              <a:off x="9918701" y="4344988"/>
              <a:ext cx="0" cy="1587"/>
            </a:xfrm>
            <a:custGeom>
              <a:avLst/>
              <a:gdLst>
                <a:gd name="T0" fmla="*/ 0 w 1"/>
                <a:gd name="T1" fmla="*/ 1 h 1"/>
                <a:gd name="T2" fmla="*/ 1 w 1"/>
                <a:gd name="T3" fmla="*/ 0 h 1"/>
                <a:gd name="T4" fmla="*/ 0 w 1"/>
                <a:gd name="T5" fmla="*/ 1 h 1"/>
              </a:gdLst>
              <a:ahLst/>
              <a:cxnLst>
                <a:cxn ang="0">
                  <a:pos x="T0" y="T1"/>
                </a:cxn>
                <a:cxn ang="0">
                  <a:pos x="T2" y="T3"/>
                </a:cxn>
                <a:cxn ang="0">
                  <a:pos x="T4" y="T5"/>
                </a:cxn>
              </a:cxnLst>
              <a:rect l="0" t="0" r="r" b="b"/>
              <a:pathLst>
                <a:path w="1" h="1">
                  <a:moveTo>
                    <a:pt x="0" y="1"/>
                  </a:moveTo>
                  <a:cubicBezTo>
                    <a:pt x="0" y="1"/>
                    <a:pt x="0" y="1"/>
                    <a:pt x="1" y="0"/>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4B484E"/>
                </a:solidFill>
                <a:latin typeface="幼圆" panose="02010509060101010101" pitchFamily="49" charset="-122"/>
                <a:ea typeface="幼圆" panose="02010509060101010101" pitchFamily="49" charset="-122"/>
              </a:endParaRPr>
            </a:p>
          </p:txBody>
        </p:sp>
        <p:sp>
          <p:nvSpPr>
            <p:cNvPr id="35" name="Freeform 459"/>
            <p:cNvSpPr/>
            <p:nvPr/>
          </p:nvSpPr>
          <p:spPr bwMode="auto">
            <a:xfrm>
              <a:off x="9929813" y="4340225"/>
              <a:ext cx="1588"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0" y="0"/>
                    <a:pt x="0" y="0"/>
                    <a:pt x="1"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4B484E"/>
                </a:solidFill>
                <a:latin typeface="幼圆" panose="02010509060101010101" pitchFamily="49" charset="-122"/>
                <a:ea typeface="幼圆" panose="02010509060101010101" pitchFamily="49" charset="-122"/>
              </a:endParaRPr>
            </a:p>
          </p:txBody>
        </p:sp>
        <p:sp>
          <p:nvSpPr>
            <p:cNvPr id="36" name="Freeform 460"/>
            <p:cNvSpPr/>
            <p:nvPr/>
          </p:nvSpPr>
          <p:spPr bwMode="auto">
            <a:xfrm>
              <a:off x="9959976" y="4454525"/>
              <a:ext cx="1588" cy="1587"/>
            </a:xfrm>
            <a:custGeom>
              <a:avLst/>
              <a:gdLst>
                <a:gd name="T0" fmla="*/ 1 w 1"/>
                <a:gd name="T1" fmla="*/ 1 h 1"/>
                <a:gd name="T2" fmla="*/ 0 w 1"/>
                <a:gd name="T3" fmla="*/ 0 h 1"/>
                <a:gd name="T4" fmla="*/ 1 w 1"/>
                <a:gd name="T5" fmla="*/ 1 h 1"/>
              </a:gdLst>
              <a:ahLst/>
              <a:cxnLst>
                <a:cxn ang="0">
                  <a:pos x="T0" y="T1"/>
                </a:cxn>
                <a:cxn ang="0">
                  <a:pos x="T2" y="T3"/>
                </a:cxn>
                <a:cxn ang="0">
                  <a:pos x="T4" y="T5"/>
                </a:cxn>
              </a:cxnLst>
              <a:rect l="0" t="0" r="r" b="b"/>
              <a:pathLst>
                <a:path w="1" h="1">
                  <a:moveTo>
                    <a:pt x="1" y="1"/>
                  </a:moveTo>
                  <a:cubicBezTo>
                    <a:pt x="1" y="1"/>
                    <a:pt x="0" y="0"/>
                    <a:pt x="0" y="0"/>
                  </a:cubicBezTo>
                  <a:cubicBezTo>
                    <a:pt x="0" y="0"/>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4B484E"/>
                </a:solidFill>
                <a:latin typeface="幼圆" panose="02010509060101010101" pitchFamily="49" charset="-122"/>
                <a:ea typeface="幼圆" panose="02010509060101010101" pitchFamily="49" charset="-122"/>
              </a:endParaRPr>
            </a:p>
          </p:txBody>
        </p:sp>
        <p:sp>
          <p:nvSpPr>
            <p:cNvPr id="37" name="Freeform 461"/>
            <p:cNvSpPr/>
            <p:nvPr/>
          </p:nvSpPr>
          <p:spPr bwMode="auto">
            <a:xfrm>
              <a:off x="9915526" y="4346575"/>
              <a:ext cx="0" cy="1587"/>
            </a:xfrm>
            <a:custGeom>
              <a:avLst/>
              <a:gdLst>
                <a:gd name="T0" fmla="*/ 0 w 1"/>
                <a:gd name="T1" fmla="*/ 1 h 1"/>
                <a:gd name="T2" fmla="*/ 1 w 1"/>
                <a:gd name="T3" fmla="*/ 0 h 1"/>
                <a:gd name="T4" fmla="*/ 0 w 1"/>
                <a:gd name="T5" fmla="*/ 1 h 1"/>
              </a:gdLst>
              <a:ahLst/>
              <a:cxnLst>
                <a:cxn ang="0">
                  <a:pos x="T0" y="T1"/>
                </a:cxn>
                <a:cxn ang="0">
                  <a:pos x="T2" y="T3"/>
                </a:cxn>
                <a:cxn ang="0">
                  <a:pos x="T4" y="T5"/>
                </a:cxn>
              </a:cxnLst>
              <a:rect l="0" t="0" r="r" b="b"/>
              <a:pathLst>
                <a:path w="1" h="1">
                  <a:moveTo>
                    <a:pt x="0" y="1"/>
                  </a:moveTo>
                  <a:cubicBezTo>
                    <a:pt x="0" y="1"/>
                    <a:pt x="1" y="1"/>
                    <a:pt x="1" y="0"/>
                  </a:cubicBezTo>
                  <a:cubicBezTo>
                    <a:pt x="1"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4B484E"/>
                </a:solidFill>
                <a:latin typeface="幼圆" panose="02010509060101010101" pitchFamily="49" charset="-122"/>
                <a:ea typeface="幼圆" panose="02010509060101010101" pitchFamily="49" charset="-122"/>
              </a:endParaRPr>
            </a:p>
          </p:txBody>
        </p:sp>
        <p:sp>
          <p:nvSpPr>
            <p:cNvPr id="38" name="Freeform 462"/>
            <p:cNvSpPr/>
            <p:nvPr/>
          </p:nvSpPr>
          <p:spPr bwMode="auto">
            <a:xfrm>
              <a:off x="9928226" y="4341813"/>
              <a:ext cx="0"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0" y="0"/>
                    <a:pt x="0" y="0"/>
                    <a:pt x="1"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4B484E"/>
                </a:solidFill>
                <a:latin typeface="幼圆" panose="02010509060101010101" pitchFamily="49" charset="-122"/>
                <a:ea typeface="幼圆" panose="02010509060101010101" pitchFamily="49" charset="-122"/>
              </a:endParaRPr>
            </a:p>
          </p:txBody>
        </p:sp>
        <p:sp>
          <p:nvSpPr>
            <p:cNvPr id="39" name="Freeform 463"/>
            <p:cNvSpPr/>
            <p:nvPr/>
          </p:nvSpPr>
          <p:spPr bwMode="auto">
            <a:xfrm>
              <a:off x="9956801" y="4452938"/>
              <a:ext cx="0"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1" y="0"/>
                    <a:pt x="1" y="0"/>
                    <a:pt x="0"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4B484E"/>
                </a:solidFill>
                <a:latin typeface="幼圆" panose="02010509060101010101" pitchFamily="49" charset="-122"/>
                <a:ea typeface="幼圆" panose="02010509060101010101" pitchFamily="49" charset="-122"/>
              </a:endParaRPr>
            </a:p>
          </p:txBody>
        </p:sp>
        <p:sp>
          <p:nvSpPr>
            <p:cNvPr id="40" name="Freeform 464"/>
            <p:cNvSpPr/>
            <p:nvPr/>
          </p:nvSpPr>
          <p:spPr bwMode="auto">
            <a:xfrm>
              <a:off x="9948863" y="4448175"/>
              <a:ext cx="1588" cy="0"/>
            </a:xfrm>
            <a:custGeom>
              <a:avLst/>
              <a:gdLst>
                <a:gd name="T0" fmla="*/ 1 w 1"/>
                <a:gd name="T1" fmla="*/ 1 h 1"/>
                <a:gd name="T2" fmla="*/ 0 w 1"/>
                <a:gd name="T3" fmla="*/ 0 h 1"/>
                <a:gd name="T4" fmla="*/ 1 w 1"/>
                <a:gd name="T5" fmla="*/ 1 h 1"/>
              </a:gdLst>
              <a:ahLst/>
              <a:cxnLst>
                <a:cxn ang="0">
                  <a:pos x="T0" y="T1"/>
                </a:cxn>
                <a:cxn ang="0">
                  <a:pos x="T2" y="T3"/>
                </a:cxn>
                <a:cxn ang="0">
                  <a:pos x="T4" y="T5"/>
                </a:cxn>
              </a:cxnLst>
              <a:rect l="0" t="0" r="r" b="b"/>
              <a:pathLst>
                <a:path w="1" h="1">
                  <a:moveTo>
                    <a:pt x="1" y="1"/>
                  </a:moveTo>
                  <a:cubicBezTo>
                    <a:pt x="1" y="0"/>
                    <a:pt x="1" y="0"/>
                    <a:pt x="0" y="0"/>
                  </a:cubicBezTo>
                  <a:cubicBezTo>
                    <a:pt x="1" y="0"/>
                    <a:pt x="1" y="0"/>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4B484E"/>
                </a:solidFill>
                <a:latin typeface="幼圆" panose="02010509060101010101" pitchFamily="49" charset="-122"/>
                <a:ea typeface="幼圆" panose="02010509060101010101" pitchFamily="49" charset="-122"/>
              </a:endParaRPr>
            </a:p>
          </p:txBody>
        </p:sp>
        <p:sp>
          <p:nvSpPr>
            <p:cNvPr id="41" name="Freeform 465"/>
            <p:cNvSpPr/>
            <p:nvPr/>
          </p:nvSpPr>
          <p:spPr bwMode="auto">
            <a:xfrm>
              <a:off x="9937751" y="4438650"/>
              <a:ext cx="1588" cy="0"/>
            </a:xfrm>
            <a:custGeom>
              <a:avLst/>
              <a:gdLst>
                <a:gd name="T0" fmla="*/ 1 w 1"/>
                <a:gd name="T1" fmla="*/ 1 h 1"/>
                <a:gd name="T2" fmla="*/ 0 w 1"/>
                <a:gd name="T3" fmla="*/ 0 h 1"/>
                <a:gd name="T4" fmla="*/ 1 w 1"/>
                <a:gd name="T5" fmla="*/ 1 h 1"/>
              </a:gdLst>
              <a:ahLst/>
              <a:cxnLst>
                <a:cxn ang="0">
                  <a:pos x="T0" y="T1"/>
                </a:cxn>
                <a:cxn ang="0">
                  <a:pos x="T2" y="T3"/>
                </a:cxn>
                <a:cxn ang="0">
                  <a:pos x="T4" y="T5"/>
                </a:cxn>
              </a:cxnLst>
              <a:rect l="0" t="0" r="r" b="b"/>
              <a:pathLst>
                <a:path w="1" h="1">
                  <a:moveTo>
                    <a:pt x="1" y="1"/>
                  </a:moveTo>
                  <a:cubicBezTo>
                    <a:pt x="1" y="0"/>
                    <a:pt x="0" y="0"/>
                    <a:pt x="0" y="0"/>
                  </a:cubicBezTo>
                  <a:cubicBezTo>
                    <a:pt x="0" y="0"/>
                    <a:pt x="1" y="0"/>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4B484E"/>
                </a:solidFill>
                <a:latin typeface="幼圆" panose="02010509060101010101" pitchFamily="49" charset="-122"/>
                <a:ea typeface="幼圆" panose="02010509060101010101" pitchFamily="49" charset="-122"/>
              </a:endParaRPr>
            </a:p>
          </p:txBody>
        </p:sp>
        <p:sp>
          <p:nvSpPr>
            <p:cNvPr id="42" name="Freeform 466"/>
            <p:cNvSpPr/>
            <p:nvPr/>
          </p:nvSpPr>
          <p:spPr bwMode="auto">
            <a:xfrm>
              <a:off x="9952038" y="4449763"/>
              <a:ext cx="1588"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1" y="0"/>
                    <a:pt x="0" y="0"/>
                    <a:pt x="0" y="0"/>
                  </a:cubicBezTo>
                  <a:cubicBezTo>
                    <a:pt x="0"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4B484E"/>
                </a:solidFill>
                <a:latin typeface="幼圆" panose="02010509060101010101" pitchFamily="49" charset="-122"/>
                <a:ea typeface="幼圆" panose="02010509060101010101" pitchFamily="49" charset="-122"/>
              </a:endParaRPr>
            </a:p>
          </p:txBody>
        </p:sp>
        <p:sp>
          <p:nvSpPr>
            <p:cNvPr id="43" name="Freeform 467"/>
            <p:cNvSpPr/>
            <p:nvPr/>
          </p:nvSpPr>
          <p:spPr bwMode="auto">
            <a:xfrm>
              <a:off x="9945688" y="4445000"/>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4B484E"/>
                </a:solidFill>
                <a:latin typeface="幼圆" panose="02010509060101010101" pitchFamily="49" charset="-122"/>
                <a:ea typeface="幼圆" panose="02010509060101010101" pitchFamily="49" charset="-122"/>
              </a:endParaRPr>
            </a:p>
          </p:txBody>
        </p:sp>
        <p:sp>
          <p:nvSpPr>
            <p:cNvPr id="44" name="Freeform 468"/>
            <p:cNvSpPr/>
            <p:nvPr/>
          </p:nvSpPr>
          <p:spPr bwMode="auto">
            <a:xfrm>
              <a:off x="9942513" y="4440238"/>
              <a:ext cx="0" cy="1587"/>
            </a:xfrm>
            <a:custGeom>
              <a:avLst/>
              <a:gdLst>
                <a:gd name="T0" fmla="*/ 1 h 1"/>
                <a:gd name="T1" fmla="*/ 0 h 1"/>
                <a:gd name="T2" fmla="*/ 1 h 1"/>
              </a:gdLst>
              <a:ahLst/>
              <a:cxnLst>
                <a:cxn ang="0">
                  <a:pos x="0" y="T0"/>
                </a:cxn>
                <a:cxn ang="0">
                  <a:pos x="0" y="T1"/>
                </a:cxn>
                <a:cxn ang="0">
                  <a:pos x="0" y="T2"/>
                </a:cxn>
              </a:cxnLst>
              <a:rect l="0" t="0" r="r" b="b"/>
              <a:pathLst>
                <a:path h="1">
                  <a:moveTo>
                    <a:pt x="0" y="1"/>
                  </a:moveTo>
                  <a:cubicBezTo>
                    <a:pt x="0" y="0"/>
                    <a:pt x="0" y="0"/>
                    <a:pt x="0" y="0"/>
                  </a:cubicBezTo>
                  <a:cubicBezTo>
                    <a:pt x="0" y="0"/>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4B484E"/>
                </a:solidFill>
                <a:latin typeface="幼圆" panose="02010509060101010101" pitchFamily="49" charset="-122"/>
                <a:ea typeface="幼圆" panose="02010509060101010101" pitchFamily="49" charset="-122"/>
              </a:endParaRPr>
            </a:p>
          </p:txBody>
        </p:sp>
        <p:sp>
          <p:nvSpPr>
            <p:cNvPr id="45" name="Freeform 469"/>
            <p:cNvSpPr/>
            <p:nvPr/>
          </p:nvSpPr>
          <p:spPr bwMode="auto">
            <a:xfrm>
              <a:off x="10002838" y="4225925"/>
              <a:ext cx="139700" cy="141287"/>
            </a:xfrm>
            <a:custGeom>
              <a:avLst/>
              <a:gdLst>
                <a:gd name="T0" fmla="*/ 56 w 147"/>
                <a:gd name="T1" fmla="*/ 91 h 147"/>
                <a:gd name="T2" fmla="*/ 92 w 147"/>
                <a:gd name="T3" fmla="*/ 143 h 147"/>
                <a:gd name="T4" fmla="*/ 93 w 147"/>
                <a:gd name="T5" fmla="*/ 147 h 147"/>
                <a:gd name="T6" fmla="*/ 123 w 147"/>
                <a:gd name="T7" fmla="*/ 135 h 147"/>
                <a:gd name="T8" fmla="*/ 99 w 147"/>
                <a:gd name="T9" fmla="*/ 48 h 147"/>
                <a:gd name="T10" fmla="*/ 11 w 147"/>
                <a:gd name="T11" fmla="*/ 24 h 147"/>
                <a:gd name="T12" fmla="*/ 0 w 147"/>
                <a:gd name="T13" fmla="*/ 54 h 147"/>
                <a:gd name="T14" fmla="*/ 56 w 147"/>
                <a:gd name="T15" fmla="*/ 91 h 14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7" h="147">
                  <a:moveTo>
                    <a:pt x="56" y="91"/>
                  </a:moveTo>
                  <a:cubicBezTo>
                    <a:pt x="74" y="109"/>
                    <a:pt x="86" y="126"/>
                    <a:pt x="92" y="143"/>
                  </a:cubicBezTo>
                  <a:cubicBezTo>
                    <a:pt x="92" y="144"/>
                    <a:pt x="93" y="145"/>
                    <a:pt x="93" y="147"/>
                  </a:cubicBezTo>
                  <a:cubicBezTo>
                    <a:pt x="104" y="147"/>
                    <a:pt x="114" y="144"/>
                    <a:pt x="123" y="135"/>
                  </a:cubicBezTo>
                  <a:cubicBezTo>
                    <a:pt x="147" y="111"/>
                    <a:pt x="128" y="77"/>
                    <a:pt x="99" y="48"/>
                  </a:cubicBezTo>
                  <a:cubicBezTo>
                    <a:pt x="70" y="19"/>
                    <a:pt x="36" y="0"/>
                    <a:pt x="11" y="24"/>
                  </a:cubicBezTo>
                  <a:cubicBezTo>
                    <a:pt x="3" y="33"/>
                    <a:pt x="0" y="43"/>
                    <a:pt x="0" y="54"/>
                  </a:cubicBezTo>
                  <a:cubicBezTo>
                    <a:pt x="18" y="59"/>
                    <a:pt x="37" y="71"/>
                    <a:pt x="56" y="9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4B484E"/>
                </a:solidFill>
                <a:latin typeface="幼圆" panose="02010509060101010101" pitchFamily="49" charset="-122"/>
                <a:ea typeface="幼圆" panose="02010509060101010101" pitchFamily="49" charset="-122"/>
              </a:endParaRPr>
            </a:p>
          </p:txBody>
        </p:sp>
        <p:sp>
          <p:nvSpPr>
            <p:cNvPr id="46" name="Freeform 470"/>
            <p:cNvSpPr/>
            <p:nvPr/>
          </p:nvSpPr>
          <p:spPr bwMode="auto">
            <a:xfrm>
              <a:off x="9890126" y="4338638"/>
              <a:ext cx="152400" cy="128587"/>
            </a:xfrm>
            <a:custGeom>
              <a:avLst/>
              <a:gdLst>
                <a:gd name="T0" fmla="*/ 66 w 160"/>
                <a:gd name="T1" fmla="*/ 3 h 134"/>
                <a:gd name="T2" fmla="*/ 62 w 160"/>
                <a:gd name="T3" fmla="*/ 2 h 134"/>
                <a:gd name="T4" fmla="*/ 58 w 160"/>
                <a:gd name="T5" fmla="*/ 1 h 134"/>
                <a:gd name="T6" fmla="*/ 54 w 160"/>
                <a:gd name="T7" fmla="*/ 1 h 134"/>
                <a:gd name="T8" fmla="*/ 51 w 160"/>
                <a:gd name="T9" fmla="*/ 0 h 134"/>
                <a:gd name="T10" fmla="*/ 47 w 160"/>
                <a:gd name="T11" fmla="*/ 1 h 134"/>
                <a:gd name="T12" fmla="*/ 44 w 160"/>
                <a:gd name="T13" fmla="*/ 1 h 134"/>
                <a:gd name="T14" fmla="*/ 41 w 160"/>
                <a:gd name="T15" fmla="*/ 2 h 134"/>
                <a:gd name="T16" fmla="*/ 37 w 160"/>
                <a:gd name="T17" fmla="*/ 3 h 134"/>
                <a:gd name="T18" fmla="*/ 34 w 160"/>
                <a:gd name="T19" fmla="*/ 5 h 134"/>
                <a:gd name="T20" fmla="*/ 31 w 160"/>
                <a:gd name="T21" fmla="*/ 6 h 134"/>
                <a:gd name="T22" fmla="*/ 28 w 160"/>
                <a:gd name="T23" fmla="*/ 8 h 134"/>
                <a:gd name="T24" fmla="*/ 24 w 160"/>
                <a:gd name="T25" fmla="*/ 12 h 134"/>
                <a:gd name="T26" fmla="*/ 51 w 160"/>
                <a:gd name="T27" fmla="*/ 103 h 134"/>
                <a:gd name="T28" fmla="*/ 55 w 160"/>
                <a:gd name="T29" fmla="*/ 106 h 134"/>
                <a:gd name="T30" fmla="*/ 59 w 160"/>
                <a:gd name="T31" fmla="*/ 110 h 134"/>
                <a:gd name="T32" fmla="*/ 62 w 160"/>
                <a:gd name="T33" fmla="*/ 113 h 134"/>
                <a:gd name="T34" fmla="*/ 66 w 160"/>
                <a:gd name="T35" fmla="*/ 116 h 134"/>
                <a:gd name="T36" fmla="*/ 70 w 160"/>
                <a:gd name="T37" fmla="*/ 119 h 134"/>
                <a:gd name="T38" fmla="*/ 74 w 160"/>
                <a:gd name="T39" fmla="*/ 121 h 134"/>
                <a:gd name="T40" fmla="*/ 78 w 160"/>
                <a:gd name="T41" fmla="*/ 124 h 134"/>
                <a:gd name="T42" fmla="*/ 82 w 160"/>
                <a:gd name="T43" fmla="*/ 126 h 134"/>
                <a:gd name="T44" fmla="*/ 86 w 160"/>
                <a:gd name="T45" fmla="*/ 128 h 134"/>
                <a:gd name="T46" fmla="*/ 90 w 160"/>
                <a:gd name="T47" fmla="*/ 130 h 134"/>
                <a:gd name="T48" fmla="*/ 94 w 160"/>
                <a:gd name="T49" fmla="*/ 131 h 134"/>
                <a:gd name="T50" fmla="*/ 97 w 160"/>
                <a:gd name="T51" fmla="*/ 132 h 134"/>
                <a:gd name="T52" fmla="*/ 102 w 160"/>
                <a:gd name="T53" fmla="*/ 133 h 134"/>
                <a:gd name="T54" fmla="*/ 105 w 160"/>
                <a:gd name="T55" fmla="*/ 134 h 134"/>
                <a:gd name="T56" fmla="*/ 109 w 160"/>
                <a:gd name="T57" fmla="*/ 134 h 134"/>
                <a:gd name="T58" fmla="*/ 113 w 160"/>
                <a:gd name="T59" fmla="*/ 134 h 134"/>
                <a:gd name="T60" fmla="*/ 116 w 160"/>
                <a:gd name="T61" fmla="*/ 133 h 134"/>
                <a:gd name="T62" fmla="*/ 119 w 160"/>
                <a:gd name="T63" fmla="*/ 133 h 134"/>
                <a:gd name="T64" fmla="*/ 122 w 160"/>
                <a:gd name="T65" fmla="*/ 131 h 134"/>
                <a:gd name="T66" fmla="*/ 126 w 160"/>
                <a:gd name="T67" fmla="*/ 130 h 134"/>
                <a:gd name="T68" fmla="*/ 129 w 160"/>
                <a:gd name="T69" fmla="*/ 128 h 134"/>
                <a:gd name="T70" fmla="*/ 132 w 160"/>
                <a:gd name="T71" fmla="*/ 126 h 134"/>
                <a:gd name="T72" fmla="*/ 135 w 160"/>
                <a:gd name="T73" fmla="*/ 123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60" h="134">
                  <a:moveTo>
                    <a:pt x="112" y="35"/>
                  </a:moveTo>
                  <a:cubicBezTo>
                    <a:pt x="97" y="20"/>
                    <a:pt x="81" y="8"/>
                    <a:pt x="66" y="3"/>
                  </a:cubicBezTo>
                  <a:cubicBezTo>
                    <a:pt x="66" y="3"/>
                    <a:pt x="65" y="3"/>
                    <a:pt x="65" y="3"/>
                  </a:cubicBezTo>
                  <a:cubicBezTo>
                    <a:pt x="64" y="3"/>
                    <a:pt x="63" y="2"/>
                    <a:pt x="62" y="2"/>
                  </a:cubicBezTo>
                  <a:cubicBezTo>
                    <a:pt x="62" y="2"/>
                    <a:pt x="62" y="2"/>
                    <a:pt x="61" y="2"/>
                  </a:cubicBezTo>
                  <a:cubicBezTo>
                    <a:pt x="60" y="2"/>
                    <a:pt x="59" y="1"/>
                    <a:pt x="58" y="1"/>
                  </a:cubicBezTo>
                  <a:cubicBezTo>
                    <a:pt x="58" y="1"/>
                    <a:pt x="58" y="1"/>
                    <a:pt x="58" y="1"/>
                  </a:cubicBezTo>
                  <a:cubicBezTo>
                    <a:pt x="57" y="1"/>
                    <a:pt x="56" y="1"/>
                    <a:pt x="54" y="1"/>
                  </a:cubicBezTo>
                  <a:cubicBezTo>
                    <a:pt x="54" y="1"/>
                    <a:pt x="54" y="1"/>
                    <a:pt x="54" y="1"/>
                  </a:cubicBezTo>
                  <a:cubicBezTo>
                    <a:pt x="53" y="0"/>
                    <a:pt x="52" y="0"/>
                    <a:pt x="51" y="0"/>
                  </a:cubicBezTo>
                  <a:cubicBezTo>
                    <a:pt x="51" y="0"/>
                    <a:pt x="50" y="0"/>
                    <a:pt x="50" y="0"/>
                  </a:cubicBezTo>
                  <a:cubicBezTo>
                    <a:pt x="49" y="0"/>
                    <a:pt x="48" y="0"/>
                    <a:pt x="47" y="1"/>
                  </a:cubicBezTo>
                  <a:cubicBezTo>
                    <a:pt x="47" y="1"/>
                    <a:pt x="47" y="1"/>
                    <a:pt x="47" y="1"/>
                  </a:cubicBezTo>
                  <a:cubicBezTo>
                    <a:pt x="46" y="1"/>
                    <a:pt x="45" y="1"/>
                    <a:pt x="44" y="1"/>
                  </a:cubicBezTo>
                  <a:cubicBezTo>
                    <a:pt x="43" y="1"/>
                    <a:pt x="43" y="1"/>
                    <a:pt x="43" y="1"/>
                  </a:cubicBezTo>
                  <a:cubicBezTo>
                    <a:pt x="42" y="1"/>
                    <a:pt x="41" y="2"/>
                    <a:pt x="41" y="2"/>
                  </a:cubicBezTo>
                  <a:cubicBezTo>
                    <a:pt x="40" y="2"/>
                    <a:pt x="40" y="2"/>
                    <a:pt x="40" y="2"/>
                  </a:cubicBezTo>
                  <a:cubicBezTo>
                    <a:pt x="39" y="2"/>
                    <a:pt x="38" y="3"/>
                    <a:pt x="37" y="3"/>
                  </a:cubicBezTo>
                  <a:cubicBezTo>
                    <a:pt x="37" y="3"/>
                    <a:pt x="37" y="3"/>
                    <a:pt x="37" y="3"/>
                  </a:cubicBezTo>
                  <a:cubicBezTo>
                    <a:pt x="36" y="4"/>
                    <a:pt x="35" y="4"/>
                    <a:pt x="34" y="5"/>
                  </a:cubicBezTo>
                  <a:cubicBezTo>
                    <a:pt x="33" y="5"/>
                    <a:pt x="33" y="5"/>
                    <a:pt x="33" y="5"/>
                  </a:cubicBezTo>
                  <a:cubicBezTo>
                    <a:pt x="32" y="5"/>
                    <a:pt x="32" y="6"/>
                    <a:pt x="31" y="6"/>
                  </a:cubicBezTo>
                  <a:cubicBezTo>
                    <a:pt x="30" y="7"/>
                    <a:pt x="30" y="7"/>
                    <a:pt x="30" y="7"/>
                  </a:cubicBezTo>
                  <a:cubicBezTo>
                    <a:pt x="29" y="7"/>
                    <a:pt x="28" y="8"/>
                    <a:pt x="28" y="8"/>
                  </a:cubicBezTo>
                  <a:cubicBezTo>
                    <a:pt x="28" y="9"/>
                    <a:pt x="27" y="9"/>
                    <a:pt x="27" y="9"/>
                  </a:cubicBezTo>
                  <a:cubicBezTo>
                    <a:pt x="26" y="10"/>
                    <a:pt x="25" y="11"/>
                    <a:pt x="24" y="12"/>
                  </a:cubicBezTo>
                  <a:cubicBezTo>
                    <a:pt x="0" y="36"/>
                    <a:pt x="19" y="70"/>
                    <a:pt x="48" y="99"/>
                  </a:cubicBezTo>
                  <a:cubicBezTo>
                    <a:pt x="49" y="100"/>
                    <a:pt x="50" y="102"/>
                    <a:pt x="51" y="103"/>
                  </a:cubicBezTo>
                  <a:cubicBezTo>
                    <a:pt x="51" y="103"/>
                    <a:pt x="52" y="103"/>
                    <a:pt x="52" y="104"/>
                  </a:cubicBezTo>
                  <a:cubicBezTo>
                    <a:pt x="53" y="104"/>
                    <a:pt x="54" y="105"/>
                    <a:pt x="55" y="106"/>
                  </a:cubicBezTo>
                  <a:cubicBezTo>
                    <a:pt x="55" y="106"/>
                    <a:pt x="55" y="106"/>
                    <a:pt x="55" y="107"/>
                  </a:cubicBezTo>
                  <a:cubicBezTo>
                    <a:pt x="57" y="108"/>
                    <a:pt x="58" y="109"/>
                    <a:pt x="59" y="110"/>
                  </a:cubicBezTo>
                  <a:cubicBezTo>
                    <a:pt x="59" y="110"/>
                    <a:pt x="59" y="110"/>
                    <a:pt x="59" y="110"/>
                  </a:cubicBezTo>
                  <a:cubicBezTo>
                    <a:pt x="60" y="111"/>
                    <a:pt x="61" y="112"/>
                    <a:pt x="62" y="113"/>
                  </a:cubicBezTo>
                  <a:cubicBezTo>
                    <a:pt x="63" y="113"/>
                    <a:pt x="63" y="113"/>
                    <a:pt x="63" y="114"/>
                  </a:cubicBezTo>
                  <a:cubicBezTo>
                    <a:pt x="64" y="114"/>
                    <a:pt x="65" y="115"/>
                    <a:pt x="66" y="116"/>
                  </a:cubicBezTo>
                  <a:cubicBezTo>
                    <a:pt x="66" y="116"/>
                    <a:pt x="67" y="116"/>
                    <a:pt x="67" y="116"/>
                  </a:cubicBezTo>
                  <a:cubicBezTo>
                    <a:pt x="68" y="117"/>
                    <a:pt x="69" y="118"/>
                    <a:pt x="70" y="119"/>
                  </a:cubicBezTo>
                  <a:cubicBezTo>
                    <a:pt x="71" y="119"/>
                    <a:pt x="71" y="119"/>
                    <a:pt x="71" y="119"/>
                  </a:cubicBezTo>
                  <a:cubicBezTo>
                    <a:pt x="72" y="120"/>
                    <a:pt x="73" y="121"/>
                    <a:pt x="74" y="121"/>
                  </a:cubicBezTo>
                  <a:cubicBezTo>
                    <a:pt x="74" y="121"/>
                    <a:pt x="75" y="122"/>
                    <a:pt x="75" y="122"/>
                  </a:cubicBezTo>
                  <a:cubicBezTo>
                    <a:pt x="76" y="123"/>
                    <a:pt x="77" y="123"/>
                    <a:pt x="78" y="124"/>
                  </a:cubicBezTo>
                  <a:cubicBezTo>
                    <a:pt x="78" y="124"/>
                    <a:pt x="78" y="124"/>
                    <a:pt x="79" y="124"/>
                  </a:cubicBezTo>
                  <a:cubicBezTo>
                    <a:pt x="80" y="125"/>
                    <a:pt x="81" y="125"/>
                    <a:pt x="82" y="126"/>
                  </a:cubicBezTo>
                  <a:cubicBezTo>
                    <a:pt x="82" y="126"/>
                    <a:pt x="83" y="126"/>
                    <a:pt x="83" y="127"/>
                  </a:cubicBezTo>
                  <a:cubicBezTo>
                    <a:pt x="84" y="127"/>
                    <a:pt x="85" y="127"/>
                    <a:pt x="86" y="128"/>
                  </a:cubicBezTo>
                  <a:cubicBezTo>
                    <a:pt x="86" y="128"/>
                    <a:pt x="86" y="128"/>
                    <a:pt x="87" y="128"/>
                  </a:cubicBezTo>
                  <a:cubicBezTo>
                    <a:pt x="88" y="129"/>
                    <a:pt x="89" y="129"/>
                    <a:pt x="90" y="130"/>
                  </a:cubicBezTo>
                  <a:cubicBezTo>
                    <a:pt x="90" y="130"/>
                    <a:pt x="90" y="130"/>
                    <a:pt x="90" y="130"/>
                  </a:cubicBezTo>
                  <a:cubicBezTo>
                    <a:pt x="91" y="130"/>
                    <a:pt x="93" y="131"/>
                    <a:pt x="94" y="131"/>
                  </a:cubicBezTo>
                  <a:cubicBezTo>
                    <a:pt x="94" y="131"/>
                    <a:pt x="94" y="131"/>
                    <a:pt x="95" y="131"/>
                  </a:cubicBezTo>
                  <a:cubicBezTo>
                    <a:pt x="95" y="132"/>
                    <a:pt x="96" y="132"/>
                    <a:pt x="97" y="132"/>
                  </a:cubicBezTo>
                  <a:cubicBezTo>
                    <a:pt x="98" y="132"/>
                    <a:pt x="98" y="132"/>
                    <a:pt x="98" y="133"/>
                  </a:cubicBezTo>
                  <a:cubicBezTo>
                    <a:pt x="99" y="133"/>
                    <a:pt x="100" y="133"/>
                    <a:pt x="102" y="133"/>
                  </a:cubicBezTo>
                  <a:cubicBezTo>
                    <a:pt x="102" y="133"/>
                    <a:pt x="102" y="133"/>
                    <a:pt x="102" y="133"/>
                  </a:cubicBezTo>
                  <a:cubicBezTo>
                    <a:pt x="103" y="133"/>
                    <a:pt x="104" y="134"/>
                    <a:pt x="105" y="134"/>
                  </a:cubicBezTo>
                  <a:cubicBezTo>
                    <a:pt x="105" y="134"/>
                    <a:pt x="106" y="134"/>
                    <a:pt x="106" y="134"/>
                  </a:cubicBezTo>
                  <a:cubicBezTo>
                    <a:pt x="107" y="134"/>
                    <a:pt x="108" y="134"/>
                    <a:pt x="109" y="134"/>
                  </a:cubicBezTo>
                  <a:cubicBezTo>
                    <a:pt x="109" y="134"/>
                    <a:pt x="109" y="134"/>
                    <a:pt x="110" y="134"/>
                  </a:cubicBezTo>
                  <a:cubicBezTo>
                    <a:pt x="111" y="134"/>
                    <a:pt x="112" y="134"/>
                    <a:pt x="113" y="134"/>
                  </a:cubicBezTo>
                  <a:cubicBezTo>
                    <a:pt x="113" y="134"/>
                    <a:pt x="113" y="134"/>
                    <a:pt x="113" y="134"/>
                  </a:cubicBezTo>
                  <a:cubicBezTo>
                    <a:pt x="114" y="134"/>
                    <a:pt x="115" y="134"/>
                    <a:pt x="116" y="133"/>
                  </a:cubicBezTo>
                  <a:cubicBezTo>
                    <a:pt x="116" y="133"/>
                    <a:pt x="116" y="133"/>
                    <a:pt x="117" y="133"/>
                  </a:cubicBezTo>
                  <a:cubicBezTo>
                    <a:pt x="117" y="133"/>
                    <a:pt x="118" y="133"/>
                    <a:pt x="119" y="133"/>
                  </a:cubicBezTo>
                  <a:cubicBezTo>
                    <a:pt x="119" y="133"/>
                    <a:pt x="120" y="132"/>
                    <a:pt x="120" y="132"/>
                  </a:cubicBezTo>
                  <a:cubicBezTo>
                    <a:pt x="121" y="132"/>
                    <a:pt x="122" y="132"/>
                    <a:pt x="122" y="131"/>
                  </a:cubicBezTo>
                  <a:cubicBezTo>
                    <a:pt x="123" y="131"/>
                    <a:pt x="123" y="131"/>
                    <a:pt x="123" y="131"/>
                  </a:cubicBezTo>
                  <a:cubicBezTo>
                    <a:pt x="124" y="131"/>
                    <a:pt x="125" y="130"/>
                    <a:pt x="126" y="130"/>
                  </a:cubicBezTo>
                  <a:cubicBezTo>
                    <a:pt x="126" y="130"/>
                    <a:pt x="126" y="130"/>
                    <a:pt x="127" y="129"/>
                  </a:cubicBezTo>
                  <a:cubicBezTo>
                    <a:pt x="127" y="129"/>
                    <a:pt x="128" y="129"/>
                    <a:pt x="129" y="128"/>
                  </a:cubicBezTo>
                  <a:cubicBezTo>
                    <a:pt x="129" y="128"/>
                    <a:pt x="129" y="128"/>
                    <a:pt x="130" y="127"/>
                  </a:cubicBezTo>
                  <a:cubicBezTo>
                    <a:pt x="130" y="127"/>
                    <a:pt x="131" y="126"/>
                    <a:pt x="132" y="126"/>
                  </a:cubicBezTo>
                  <a:cubicBezTo>
                    <a:pt x="132" y="126"/>
                    <a:pt x="132" y="125"/>
                    <a:pt x="133" y="125"/>
                  </a:cubicBezTo>
                  <a:cubicBezTo>
                    <a:pt x="134" y="124"/>
                    <a:pt x="134" y="124"/>
                    <a:pt x="135" y="123"/>
                  </a:cubicBezTo>
                  <a:cubicBezTo>
                    <a:pt x="160" y="98"/>
                    <a:pt x="141" y="64"/>
                    <a:pt x="112" y="3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4B484E"/>
                </a:solidFill>
                <a:latin typeface="幼圆" panose="02010509060101010101" pitchFamily="49" charset="-122"/>
                <a:ea typeface="幼圆" panose="02010509060101010101" pitchFamily="49" charset="-122"/>
              </a:endParaRPr>
            </a:p>
          </p:txBody>
        </p:sp>
        <p:sp>
          <p:nvSpPr>
            <p:cNvPr id="47" name="Freeform 471"/>
            <p:cNvSpPr/>
            <p:nvPr/>
          </p:nvSpPr>
          <p:spPr bwMode="auto">
            <a:xfrm>
              <a:off x="9950451" y="4291013"/>
              <a:ext cx="230188" cy="223837"/>
            </a:xfrm>
            <a:custGeom>
              <a:avLst/>
              <a:gdLst>
                <a:gd name="T0" fmla="*/ 228 w 240"/>
                <a:gd name="T1" fmla="*/ 183 h 233"/>
                <a:gd name="T2" fmla="*/ 149 w 240"/>
                <a:gd name="T3" fmla="*/ 104 h 233"/>
                <a:gd name="T4" fmla="*/ 132 w 240"/>
                <a:gd name="T5" fmla="*/ 88 h 233"/>
                <a:gd name="T6" fmla="*/ 99 w 240"/>
                <a:gd name="T7" fmla="*/ 34 h 233"/>
                <a:gd name="T8" fmla="*/ 37 w 240"/>
                <a:gd name="T9" fmla="*/ 0 h 233"/>
                <a:gd name="T10" fmla="*/ 12 w 240"/>
                <a:gd name="T11" fmla="*/ 10 h 233"/>
                <a:gd name="T12" fmla="*/ 5 w 240"/>
                <a:gd name="T13" fmla="*/ 19 h 233"/>
                <a:gd name="T14" fmla="*/ 0 w 240"/>
                <a:gd name="T15" fmla="*/ 35 h 233"/>
                <a:gd name="T16" fmla="*/ 60 w 240"/>
                <a:gd name="T17" fmla="*/ 73 h 233"/>
                <a:gd name="T18" fmla="*/ 98 w 240"/>
                <a:gd name="T19" fmla="*/ 135 h 233"/>
                <a:gd name="T20" fmla="*/ 111 w 240"/>
                <a:gd name="T21" fmla="*/ 148 h 233"/>
                <a:gd name="T22" fmla="*/ 187 w 240"/>
                <a:gd name="T23" fmla="*/ 224 h 233"/>
                <a:gd name="T24" fmla="*/ 208 w 240"/>
                <a:gd name="T25" fmla="*/ 233 h 233"/>
                <a:gd name="T26" fmla="*/ 228 w 240"/>
                <a:gd name="T27" fmla="*/ 224 h 233"/>
                <a:gd name="T28" fmla="*/ 228 w 240"/>
                <a:gd name="T29" fmla="*/ 183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40" h="233">
                  <a:moveTo>
                    <a:pt x="228" y="183"/>
                  </a:moveTo>
                  <a:cubicBezTo>
                    <a:pt x="149" y="104"/>
                    <a:pt x="149" y="104"/>
                    <a:pt x="149" y="104"/>
                  </a:cubicBezTo>
                  <a:cubicBezTo>
                    <a:pt x="132" y="88"/>
                    <a:pt x="132" y="88"/>
                    <a:pt x="132" y="88"/>
                  </a:cubicBezTo>
                  <a:cubicBezTo>
                    <a:pt x="129" y="70"/>
                    <a:pt x="116" y="51"/>
                    <a:pt x="99" y="34"/>
                  </a:cubicBezTo>
                  <a:cubicBezTo>
                    <a:pt x="79" y="15"/>
                    <a:pt x="57" y="0"/>
                    <a:pt x="37" y="0"/>
                  </a:cubicBezTo>
                  <a:cubicBezTo>
                    <a:pt x="28" y="0"/>
                    <a:pt x="19" y="3"/>
                    <a:pt x="12" y="10"/>
                  </a:cubicBezTo>
                  <a:cubicBezTo>
                    <a:pt x="9" y="13"/>
                    <a:pt x="7" y="16"/>
                    <a:pt x="5" y="19"/>
                  </a:cubicBezTo>
                  <a:cubicBezTo>
                    <a:pt x="2" y="24"/>
                    <a:pt x="0" y="30"/>
                    <a:pt x="0" y="35"/>
                  </a:cubicBezTo>
                  <a:cubicBezTo>
                    <a:pt x="18" y="40"/>
                    <a:pt x="39" y="52"/>
                    <a:pt x="60" y="73"/>
                  </a:cubicBezTo>
                  <a:cubicBezTo>
                    <a:pt x="84" y="98"/>
                    <a:pt x="95" y="118"/>
                    <a:pt x="98" y="135"/>
                  </a:cubicBezTo>
                  <a:cubicBezTo>
                    <a:pt x="111" y="148"/>
                    <a:pt x="111" y="148"/>
                    <a:pt x="111" y="148"/>
                  </a:cubicBezTo>
                  <a:cubicBezTo>
                    <a:pt x="187" y="224"/>
                    <a:pt x="187" y="224"/>
                    <a:pt x="187" y="224"/>
                  </a:cubicBezTo>
                  <a:cubicBezTo>
                    <a:pt x="193" y="230"/>
                    <a:pt x="200" y="233"/>
                    <a:pt x="208" y="233"/>
                  </a:cubicBezTo>
                  <a:cubicBezTo>
                    <a:pt x="215" y="233"/>
                    <a:pt x="223" y="230"/>
                    <a:pt x="228" y="224"/>
                  </a:cubicBezTo>
                  <a:cubicBezTo>
                    <a:pt x="240" y="213"/>
                    <a:pt x="240" y="195"/>
                    <a:pt x="228" y="18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4B484E"/>
                </a:solidFill>
                <a:latin typeface="幼圆" panose="02010509060101010101" pitchFamily="49" charset="-122"/>
                <a:ea typeface="幼圆" panose="02010509060101010101" pitchFamily="49" charset="-122"/>
              </a:endParaRPr>
            </a:p>
          </p:txBody>
        </p:sp>
      </p:grpSp>
      <p:sp>
        <p:nvSpPr>
          <p:cNvPr id="48" name="菱形 47"/>
          <p:cNvSpPr/>
          <p:nvPr/>
        </p:nvSpPr>
        <p:spPr>
          <a:xfrm>
            <a:off x="2572487" y="4725434"/>
            <a:ext cx="796482" cy="796482"/>
          </a:xfrm>
          <a:prstGeom prst="diamond">
            <a:avLst/>
          </a:prstGeom>
          <a:solidFill>
            <a:srgbClr val="4B48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4B484E"/>
              </a:solidFill>
              <a:latin typeface="幼圆" panose="02010509060101010101" pitchFamily="49" charset="-122"/>
              <a:ea typeface="幼圆" panose="02010509060101010101" pitchFamily="49" charset="-122"/>
            </a:endParaRPr>
          </a:p>
        </p:txBody>
      </p:sp>
      <p:sp>
        <p:nvSpPr>
          <p:cNvPr id="49" name="Freeform 323"/>
          <p:cNvSpPr/>
          <p:nvPr/>
        </p:nvSpPr>
        <p:spPr bwMode="auto">
          <a:xfrm>
            <a:off x="2829202" y="4989208"/>
            <a:ext cx="270488" cy="268933"/>
          </a:xfrm>
          <a:custGeom>
            <a:avLst/>
            <a:gdLst>
              <a:gd name="T0" fmla="*/ 250 w 288"/>
              <a:gd name="T1" fmla="*/ 220 h 287"/>
              <a:gd name="T2" fmla="*/ 169 w 288"/>
              <a:gd name="T3" fmla="*/ 191 h 287"/>
              <a:gd name="T4" fmla="*/ 197 w 288"/>
              <a:gd name="T5" fmla="*/ 136 h 287"/>
              <a:gd name="T6" fmla="*/ 197 w 288"/>
              <a:gd name="T7" fmla="*/ 135 h 287"/>
              <a:gd name="T8" fmla="*/ 204 w 288"/>
              <a:gd name="T9" fmla="*/ 134 h 287"/>
              <a:gd name="T10" fmla="*/ 211 w 288"/>
              <a:gd name="T11" fmla="*/ 107 h 287"/>
              <a:gd name="T12" fmla="*/ 206 w 288"/>
              <a:gd name="T13" fmla="*/ 96 h 287"/>
              <a:gd name="T14" fmla="*/ 205 w 288"/>
              <a:gd name="T15" fmla="*/ 96 h 287"/>
              <a:gd name="T16" fmla="*/ 205 w 288"/>
              <a:gd name="T17" fmla="*/ 93 h 287"/>
              <a:gd name="T18" fmla="*/ 205 w 288"/>
              <a:gd name="T19" fmla="*/ 54 h 287"/>
              <a:gd name="T20" fmla="*/ 193 w 288"/>
              <a:gd name="T21" fmla="*/ 25 h 287"/>
              <a:gd name="T22" fmla="*/ 160 w 288"/>
              <a:gd name="T23" fmla="*/ 8 h 287"/>
              <a:gd name="T24" fmla="*/ 120 w 288"/>
              <a:gd name="T25" fmla="*/ 4 h 287"/>
              <a:gd name="T26" fmla="*/ 103 w 288"/>
              <a:gd name="T27" fmla="*/ 22 h 287"/>
              <a:gd name="T28" fmla="*/ 83 w 288"/>
              <a:gd name="T29" fmla="*/ 54 h 287"/>
              <a:gd name="T30" fmla="*/ 82 w 288"/>
              <a:gd name="T31" fmla="*/ 93 h 287"/>
              <a:gd name="T32" fmla="*/ 82 w 288"/>
              <a:gd name="T33" fmla="*/ 96 h 287"/>
              <a:gd name="T34" fmla="*/ 82 w 288"/>
              <a:gd name="T35" fmla="*/ 96 h 287"/>
              <a:gd name="T36" fmla="*/ 76 w 288"/>
              <a:gd name="T37" fmla="*/ 107 h 287"/>
              <a:gd name="T38" fmla="*/ 83 w 288"/>
              <a:gd name="T39" fmla="*/ 134 h 287"/>
              <a:gd name="T40" fmla="*/ 90 w 288"/>
              <a:gd name="T41" fmla="*/ 135 h 287"/>
              <a:gd name="T42" fmla="*/ 90 w 288"/>
              <a:gd name="T43" fmla="*/ 136 h 287"/>
              <a:gd name="T44" fmla="*/ 118 w 288"/>
              <a:gd name="T45" fmla="*/ 191 h 287"/>
              <a:gd name="T46" fmla="*/ 38 w 288"/>
              <a:gd name="T47" fmla="*/ 220 h 287"/>
              <a:gd name="T48" fmla="*/ 0 w 288"/>
              <a:gd name="T49" fmla="*/ 256 h 287"/>
              <a:gd name="T50" fmla="*/ 0 w 288"/>
              <a:gd name="T51" fmla="*/ 287 h 287"/>
              <a:gd name="T52" fmla="*/ 288 w 288"/>
              <a:gd name="T53" fmla="*/ 287 h 287"/>
              <a:gd name="T54" fmla="*/ 288 w 288"/>
              <a:gd name="T55" fmla="*/ 256 h 287"/>
              <a:gd name="T56" fmla="*/ 250 w 288"/>
              <a:gd name="T57" fmla="*/ 220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88" h="287">
                <a:moveTo>
                  <a:pt x="250" y="220"/>
                </a:moveTo>
                <a:cubicBezTo>
                  <a:pt x="231" y="212"/>
                  <a:pt x="209" y="196"/>
                  <a:pt x="169" y="191"/>
                </a:cubicBezTo>
                <a:cubicBezTo>
                  <a:pt x="181" y="181"/>
                  <a:pt x="186" y="162"/>
                  <a:pt x="197" y="136"/>
                </a:cubicBezTo>
                <a:cubicBezTo>
                  <a:pt x="197" y="136"/>
                  <a:pt x="197" y="135"/>
                  <a:pt x="197" y="135"/>
                </a:cubicBezTo>
                <a:cubicBezTo>
                  <a:pt x="200" y="135"/>
                  <a:pt x="202" y="135"/>
                  <a:pt x="204" y="134"/>
                </a:cubicBezTo>
                <a:cubicBezTo>
                  <a:pt x="208" y="131"/>
                  <a:pt x="211" y="115"/>
                  <a:pt x="211" y="107"/>
                </a:cubicBezTo>
                <a:cubicBezTo>
                  <a:pt x="211" y="95"/>
                  <a:pt x="206" y="96"/>
                  <a:pt x="206" y="96"/>
                </a:cubicBezTo>
                <a:cubicBezTo>
                  <a:pt x="206" y="96"/>
                  <a:pt x="205" y="96"/>
                  <a:pt x="205" y="96"/>
                </a:cubicBezTo>
                <a:cubicBezTo>
                  <a:pt x="205" y="95"/>
                  <a:pt x="205" y="94"/>
                  <a:pt x="205" y="93"/>
                </a:cubicBezTo>
                <a:cubicBezTo>
                  <a:pt x="205" y="83"/>
                  <a:pt x="207" y="64"/>
                  <a:pt x="205" y="54"/>
                </a:cubicBezTo>
                <a:cubicBezTo>
                  <a:pt x="200" y="39"/>
                  <a:pt x="201" y="33"/>
                  <a:pt x="193" y="25"/>
                </a:cubicBezTo>
                <a:cubicBezTo>
                  <a:pt x="182" y="13"/>
                  <a:pt x="166" y="8"/>
                  <a:pt x="160" y="8"/>
                </a:cubicBezTo>
                <a:cubicBezTo>
                  <a:pt x="155" y="8"/>
                  <a:pt x="133" y="0"/>
                  <a:pt x="120" y="4"/>
                </a:cubicBezTo>
                <a:cubicBezTo>
                  <a:pt x="107" y="9"/>
                  <a:pt x="114" y="22"/>
                  <a:pt x="103" y="22"/>
                </a:cubicBezTo>
                <a:cubicBezTo>
                  <a:pt x="92" y="22"/>
                  <a:pt x="87" y="39"/>
                  <a:pt x="83" y="54"/>
                </a:cubicBezTo>
                <a:cubicBezTo>
                  <a:pt x="80" y="64"/>
                  <a:pt x="82" y="82"/>
                  <a:pt x="82" y="93"/>
                </a:cubicBezTo>
                <a:cubicBezTo>
                  <a:pt x="82" y="94"/>
                  <a:pt x="82" y="95"/>
                  <a:pt x="82" y="96"/>
                </a:cubicBezTo>
                <a:cubicBezTo>
                  <a:pt x="82" y="96"/>
                  <a:pt x="82" y="96"/>
                  <a:pt x="82" y="96"/>
                </a:cubicBezTo>
                <a:cubicBezTo>
                  <a:pt x="82" y="96"/>
                  <a:pt x="76" y="95"/>
                  <a:pt x="76" y="107"/>
                </a:cubicBezTo>
                <a:cubicBezTo>
                  <a:pt x="76" y="115"/>
                  <a:pt x="79" y="131"/>
                  <a:pt x="83" y="134"/>
                </a:cubicBezTo>
                <a:cubicBezTo>
                  <a:pt x="85" y="135"/>
                  <a:pt x="88" y="135"/>
                  <a:pt x="90" y="135"/>
                </a:cubicBezTo>
                <a:cubicBezTo>
                  <a:pt x="90" y="135"/>
                  <a:pt x="90" y="136"/>
                  <a:pt x="90" y="136"/>
                </a:cubicBezTo>
                <a:cubicBezTo>
                  <a:pt x="101" y="163"/>
                  <a:pt x="106" y="182"/>
                  <a:pt x="118" y="191"/>
                </a:cubicBezTo>
                <a:cubicBezTo>
                  <a:pt x="79" y="196"/>
                  <a:pt x="57" y="212"/>
                  <a:pt x="38" y="220"/>
                </a:cubicBezTo>
                <a:cubicBezTo>
                  <a:pt x="0" y="237"/>
                  <a:pt x="0" y="256"/>
                  <a:pt x="0" y="256"/>
                </a:cubicBezTo>
                <a:cubicBezTo>
                  <a:pt x="0" y="287"/>
                  <a:pt x="0" y="287"/>
                  <a:pt x="0" y="287"/>
                </a:cubicBezTo>
                <a:cubicBezTo>
                  <a:pt x="288" y="287"/>
                  <a:pt x="288" y="287"/>
                  <a:pt x="288" y="287"/>
                </a:cubicBezTo>
                <a:cubicBezTo>
                  <a:pt x="288" y="256"/>
                  <a:pt x="288" y="256"/>
                  <a:pt x="288" y="256"/>
                </a:cubicBezTo>
                <a:cubicBezTo>
                  <a:pt x="288" y="256"/>
                  <a:pt x="287" y="237"/>
                  <a:pt x="250" y="220"/>
                </a:cubicBezTo>
                <a:close/>
              </a:path>
            </a:pathLst>
          </a:custGeom>
          <a:solidFill>
            <a:schemeClr val="bg1"/>
          </a:solidFill>
          <a:ln>
            <a:noFill/>
          </a:ln>
        </p:spPr>
        <p:txBody>
          <a:bodyPr vert="horz" wrap="square" lIns="91440" tIns="45720" rIns="91440" bIns="45720" numCol="1" anchor="t" anchorCtr="0" compatLnSpc="1"/>
          <a:lstStyle/>
          <a:p>
            <a:endParaRPr lang="zh-CN" altLang="en-US">
              <a:solidFill>
                <a:srgbClr val="4B484E"/>
              </a:solidFill>
              <a:latin typeface="幼圆" panose="02010509060101010101" pitchFamily="49" charset="-122"/>
              <a:ea typeface="幼圆" panose="02010509060101010101" pitchFamily="49" charset="-122"/>
            </a:endParaRPr>
          </a:p>
        </p:txBody>
      </p:sp>
      <p:sp>
        <p:nvSpPr>
          <p:cNvPr id="50" name="文本框 49"/>
          <p:cNvSpPr txBox="1"/>
          <p:nvPr/>
        </p:nvSpPr>
        <p:spPr>
          <a:xfrm>
            <a:off x="3636851" y="1964105"/>
            <a:ext cx="2236510" cy="400110"/>
          </a:xfrm>
          <a:prstGeom prst="rect">
            <a:avLst/>
          </a:prstGeom>
          <a:noFill/>
        </p:spPr>
        <p:txBody>
          <a:bodyPr wrap="none" rtlCol="0">
            <a:spAutoFit/>
          </a:bodyPr>
          <a:lstStyle/>
          <a:p>
            <a:r>
              <a:rPr lang="zh-CN" altLang="en-US" sz="2000" b="1" dirty="0" smtClean="0">
                <a:solidFill>
                  <a:srgbClr val="4B484E"/>
                </a:solidFill>
                <a:latin typeface="幼圆" panose="02010509060101010101" pitchFamily="49" charset="-122"/>
                <a:ea typeface="幼圆" panose="02010509060101010101" pitchFamily="49" charset="-122"/>
              </a:rPr>
              <a:t>单击此处添加标题</a:t>
            </a:r>
            <a:endParaRPr lang="zh-CN" altLang="en-US" sz="2000" b="1" dirty="0">
              <a:solidFill>
                <a:srgbClr val="4B484E"/>
              </a:solidFill>
              <a:latin typeface="幼圆" panose="02010509060101010101" pitchFamily="49" charset="-122"/>
              <a:ea typeface="幼圆" panose="02010509060101010101" pitchFamily="49" charset="-122"/>
            </a:endParaRPr>
          </a:p>
        </p:txBody>
      </p:sp>
      <p:sp>
        <p:nvSpPr>
          <p:cNvPr id="51" name="矩形 50"/>
          <p:cNvSpPr/>
          <p:nvPr/>
        </p:nvSpPr>
        <p:spPr>
          <a:xfrm>
            <a:off x="3618056" y="2364215"/>
            <a:ext cx="6096000" cy="646331"/>
          </a:xfrm>
          <a:prstGeom prst="rect">
            <a:avLst/>
          </a:prstGeom>
        </p:spPr>
        <p:txBody>
          <a:bodyPr>
            <a:spAutoFit/>
          </a:bodyPr>
          <a:lstStyle/>
          <a:p>
            <a:r>
              <a:rPr lang="zh-CN" altLang="en-US" dirty="0" smtClean="0">
                <a:solidFill>
                  <a:srgbClr val="4B484E"/>
                </a:solidFill>
                <a:latin typeface="幼圆" panose="02010509060101010101" pitchFamily="49" charset="-122"/>
                <a:ea typeface="幼圆" panose="02010509060101010101" pitchFamily="49" charset="-122"/>
              </a:rPr>
              <a:t>单击此处添加您的文字内容。本模板的所有素材和逻辑图表，均可自由编辑替换和移动。</a:t>
            </a:r>
            <a:endParaRPr lang="zh-CN" altLang="en-US" dirty="0">
              <a:solidFill>
                <a:srgbClr val="4B484E"/>
              </a:solidFill>
              <a:latin typeface="幼圆" panose="02010509060101010101" pitchFamily="49" charset="-122"/>
              <a:ea typeface="幼圆" panose="02010509060101010101" pitchFamily="49" charset="-122"/>
            </a:endParaRPr>
          </a:p>
        </p:txBody>
      </p:sp>
      <p:sp>
        <p:nvSpPr>
          <p:cNvPr id="52" name="文本框 51"/>
          <p:cNvSpPr txBox="1"/>
          <p:nvPr/>
        </p:nvSpPr>
        <p:spPr>
          <a:xfrm>
            <a:off x="3636851" y="3278632"/>
            <a:ext cx="2236510" cy="400110"/>
          </a:xfrm>
          <a:prstGeom prst="rect">
            <a:avLst/>
          </a:prstGeom>
          <a:noFill/>
        </p:spPr>
        <p:txBody>
          <a:bodyPr wrap="none" rtlCol="0">
            <a:spAutoFit/>
          </a:bodyPr>
          <a:lstStyle/>
          <a:p>
            <a:r>
              <a:rPr lang="zh-CN" altLang="en-US" sz="2000" b="1" dirty="0" smtClean="0">
                <a:solidFill>
                  <a:srgbClr val="4B484E"/>
                </a:solidFill>
                <a:latin typeface="幼圆" panose="02010509060101010101" pitchFamily="49" charset="-122"/>
                <a:ea typeface="幼圆" panose="02010509060101010101" pitchFamily="49" charset="-122"/>
              </a:rPr>
              <a:t>单击此处添加标题</a:t>
            </a:r>
            <a:endParaRPr lang="zh-CN" altLang="en-US" sz="2000" b="1" dirty="0">
              <a:solidFill>
                <a:srgbClr val="4B484E"/>
              </a:solidFill>
              <a:latin typeface="幼圆" panose="02010509060101010101" pitchFamily="49" charset="-122"/>
              <a:ea typeface="幼圆" panose="02010509060101010101" pitchFamily="49" charset="-122"/>
            </a:endParaRPr>
          </a:p>
        </p:txBody>
      </p:sp>
      <p:sp>
        <p:nvSpPr>
          <p:cNvPr id="53" name="矩形 52"/>
          <p:cNvSpPr/>
          <p:nvPr/>
        </p:nvSpPr>
        <p:spPr>
          <a:xfrm>
            <a:off x="3618056" y="3678742"/>
            <a:ext cx="6096000" cy="646331"/>
          </a:xfrm>
          <a:prstGeom prst="rect">
            <a:avLst/>
          </a:prstGeom>
        </p:spPr>
        <p:txBody>
          <a:bodyPr>
            <a:spAutoFit/>
          </a:bodyPr>
          <a:lstStyle/>
          <a:p>
            <a:r>
              <a:rPr lang="zh-CN" altLang="en-US" dirty="0" smtClean="0">
                <a:solidFill>
                  <a:srgbClr val="4B484E"/>
                </a:solidFill>
                <a:latin typeface="幼圆" panose="02010509060101010101" pitchFamily="49" charset="-122"/>
                <a:ea typeface="幼圆" panose="02010509060101010101" pitchFamily="49" charset="-122"/>
              </a:rPr>
              <a:t>单击此处添加您的文字内容。本模板的所有素材和逻辑图表，均可自由编辑替换和移动。</a:t>
            </a:r>
            <a:endParaRPr lang="zh-CN" altLang="en-US" dirty="0">
              <a:solidFill>
                <a:srgbClr val="4B484E"/>
              </a:solidFill>
              <a:latin typeface="幼圆" panose="02010509060101010101" pitchFamily="49" charset="-122"/>
              <a:ea typeface="幼圆" panose="02010509060101010101" pitchFamily="49" charset="-122"/>
            </a:endParaRPr>
          </a:p>
        </p:txBody>
      </p:sp>
      <p:sp>
        <p:nvSpPr>
          <p:cNvPr id="54" name="文本框 53"/>
          <p:cNvSpPr txBox="1"/>
          <p:nvPr/>
        </p:nvSpPr>
        <p:spPr>
          <a:xfrm>
            <a:off x="3636851" y="4598668"/>
            <a:ext cx="2236510" cy="400110"/>
          </a:xfrm>
          <a:prstGeom prst="rect">
            <a:avLst/>
          </a:prstGeom>
          <a:noFill/>
        </p:spPr>
        <p:txBody>
          <a:bodyPr wrap="none" rtlCol="0">
            <a:spAutoFit/>
          </a:bodyPr>
          <a:lstStyle/>
          <a:p>
            <a:r>
              <a:rPr lang="zh-CN" altLang="en-US" sz="2000" b="1" dirty="0" smtClean="0">
                <a:solidFill>
                  <a:srgbClr val="4B484E"/>
                </a:solidFill>
                <a:latin typeface="幼圆" panose="02010509060101010101" pitchFamily="49" charset="-122"/>
                <a:ea typeface="幼圆" panose="02010509060101010101" pitchFamily="49" charset="-122"/>
              </a:rPr>
              <a:t>单击此处添加标题</a:t>
            </a:r>
            <a:endParaRPr lang="zh-CN" altLang="en-US" sz="2000" b="1" dirty="0">
              <a:solidFill>
                <a:srgbClr val="4B484E"/>
              </a:solidFill>
              <a:latin typeface="幼圆" panose="02010509060101010101" pitchFamily="49" charset="-122"/>
              <a:ea typeface="幼圆" panose="02010509060101010101" pitchFamily="49" charset="-122"/>
            </a:endParaRPr>
          </a:p>
        </p:txBody>
      </p:sp>
      <p:sp>
        <p:nvSpPr>
          <p:cNvPr id="55" name="矩形 54"/>
          <p:cNvSpPr/>
          <p:nvPr/>
        </p:nvSpPr>
        <p:spPr>
          <a:xfrm>
            <a:off x="3618056" y="4998778"/>
            <a:ext cx="6096000" cy="646331"/>
          </a:xfrm>
          <a:prstGeom prst="rect">
            <a:avLst/>
          </a:prstGeom>
        </p:spPr>
        <p:txBody>
          <a:bodyPr>
            <a:spAutoFit/>
          </a:bodyPr>
          <a:lstStyle/>
          <a:p>
            <a:r>
              <a:rPr lang="zh-CN" altLang="en-US" dirty="0" smtClean="0">
                <a:solidFill>
                  <a:srgbClr val="4B484E"/>
                </a:solidFill>
                <a:latin typeface="幼圆" panose="02010509060101010101" pitchFamily="49" charset="-122"/>
                <a:ea typeface="幼圆" panose="02010509060101010101" pitchFamily="49" charset="-122"/>
              </a:rPr>
              <a:t>单击此处添加您的文字内容。本模板的所有素材和逻辑图表，均可自由编辑替换和移动。</a:t>
            </a:r>
            <a:endParaRPr lang="zh-CN" altLang="en-US" dirty="0">
              <a:solidFill>
                <a:srgbClr val="4B484E"/>
              </a:solidFill>
              <a:latin typeface="幼圆" panose="02010509060101010101" pitchFamily="49" charset="-122"/>
              <a:ea typeface="幼圆" panose="02010509060101010101" pitchFamily="49" charset="-122"/>
            </a:endParaRPr>
          </a:p>
        </p:txBody>
      </p:sp>
      <p:sp>
        <p:nvSpPr>
          <p:cNvPr id="56" name="矩形 55"/>
          <p:cNvSpPr/>
          <p:nvPr/>
        </p:nvSpPr>
        <p:spPr>
          <a:xfrm>
            <a:off x="1791222" y="1510039"/>
            <a:ext cx="8534400" cy="4490711"/>
          </a:xfrm>
          <a:prstGeom prst="rect">
            <a:avLst/>
          </a:prstGeom>
          <a:noFill/>
          <a:ln w="38100">
            <a:solidFill>
              <a:srgbClr val="4B484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6E9FD5"/>
              </a:solidFill>
              <a:latin typeface="幼圆" panose="02010509060101010101" pitchFamily="49" charset="-122"/>
              <a:ea typeface="幼圆" panose="02010509060101010101" pitchFamily="49" charset="-122"/>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组合 17"/>
          <p:cNvGrpSpPr/>
          <p:nvPr/>
        </p:nvGrpSpPr>
        <p:grpSpPr>
          <a:xfrm>
            <a:off x="281514" y="271643"/>
            <a:ext cx="3578499" cy="705570"/>
            <a:chOff x="193779" y="40265"/>
            <a:chExt cx="5750451" cy="1133812"/>
          </a:xfrm>
        </p:grpSpPr>
        <p:pic>
          <p:nvPicPr>
            <p:cNvPr id="19" name="Picture 9" descr="F:\ppt素材\图标\我收集的图标\字体\3.png"/>
            <p:cNvPicPr>
              <a:picLocks noChangeAspect="1" noChangeArrowheads="1"/>
            </p:cNvPicPr>
            <p:nvPr/>
          </p:nvPicPr>
          <p:blipFill>
            <a:blip r:embed="rId1">
              <a:duotone>
                <a:prstClr val="black"/>
                <a:schemeClr val="accent3">
                  <a:tint val="45000"/>
                  <a:satMod val="400000"/>
                </a:schemeClr>
              </a:duotone>
            </a:blip>
            <a:srcRect/>
            <a:stretch>
              <a:fillRect/>
            </a:stretch>
          </p:blipFill>
          <p:spPr bwMode="auto">
            <a:xfrm rot="5400000">
              <a:off x="2784536" y="-1985618"/>
              <a:ext cx="793656" cy="5525733"/>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6" descr="F:\超棒ppt模板\中国风\中国风物件\maobi.png"/>
            <p:cNvPicPr>
              <a:picLocks noChangeAspect="1" noChangeArrowheads="1"/>
            </p:cNvPicPr>
            <p:nvPr/>
          </p:nvPicPr>
          <p:blipFill>
            <a:blip r:embed="rId2" cstate="email">
              <a:duotone>
                <a:prstClr val="black"/>
                <a:schemeClr val="accent3">
                  <a:tint val="45000"/>
                  <a:satMod val="400000"/>
                </a:schemeClr>
              </a:duotone>
            </a:blip>
            <a:srcRect/>
            <a:stretch>
              <a:fillRect/>
            </a:stretch>
          </p:blipFill>
          <p:spPr bwMode="auto">
            <a:xfrm>
              <a:off x="193779" y="40265"/>
              <a:ext cx="985348" cy="985348"/>
            </a:xfrm>
            <a:prstGeom prst="rect">
              <a:avLst/>
            </a:prstGeom>
            <a:noFill/>
            <a:extLst>
              <a:ext uri="{909E8E84-426E-40DD-AFC4-6F175D3DCCD1}">
                <a14:hiddenFill xmlns:a14="http://schemas.microsoft.com/office/drawing/2010/main">
                  <a:solidFill>
                    <a:srgbClr val="FFFFFF"/>
                  </a:solidFill>
                </a14:hiddenFill>
              </a:ext>
            </a:extLst>
          </p:spPr>
        </p:pic>
        <p:sp>
          <p:nvSpPr>
            <p:cNvPr id="21" name="TextBox 2"/>
            <p:cNvSpPr txBox="1"/>
            <p:nvPr/>
          </p:nvSpPr>
          <p:spPr>
            <a:xfrm>
              <a:off x="1179129" y="623565"/>
              <a:ext cx="2674360" cy="482215"/>
            </a:xfrm>
            <a:prstGeom prst="rect">
              <a:avLst/>
            </a:prstGeom>
            <a:noFill/>
          </p:spPr>
          <p:txBody>
            <a:bodyPr wrap="square" rtlCol="0">
              <a:spAutoFit/>
            </a:bodyPr>
            <a:lstStyle/>
            <a:p>
              <a:r>
                <a:rPr lang="zh-CN" altLang="en-US" sz="1350" b="1" dirty="0">
                  <a:solidFill>
                    <a:schemeClr val="bg1"/>
                  </a:solidFill>
                  <a:latin typeface="楷体" panose="02010609060101010101" pitchFamily="49" charset="-122"/>
                  <a:ea typeface="楷体" panose="02010609060101010101" pitchFamily="49" charset="-122"/>
                </a:rPr>
                <a:t>单击添加标题</a:t>
              </a:r>
              <a:endParaRPr lang="zh-CN" altLang="en-US" b="1" dirty="0">
                <a:solidFill>
                  <a:schemeClr val="bg1"/>
                </a:solidFill>
                <a:latin typeface="楷体" panose="02010609060101010101" pitchFamily="49" charset="-122"/>
                <a:ea typeface="楷体" panose="02010609060101010101" pitchFamily="49" charset="-122"/>
              </a:endParaRPr>
            </a:p>
          </p:txBody>
        </p:sp>
      </p:grpSp>
      <p:sp>
        <p:nvSpPr>
          <p:cNvPr id="6" name="椭圆 5"/>
          <p:cNvSpPr/>
          <p:nvPr/>
        </p:nvSpPr>
        <p:spPr>
          <a:xfrm>
            <a:off x="6617335" y="4817745"/>
            <a:ext cx="669925" cy="669925"/>
          </a:xfrm>
          <a:prstGeom prst="ellipse">
            <a:avLst/>
          </a:prstGeom>
          <a:solidFill>
            <a:srgbClr val="4B48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rgbClr val="4B484E"/>
              </a:solidFill>
            </a:endParaRPr>
          </a:p>
        </p:txBody>
      </p:sp>
      <p:grpSp>
        <p:nvGrpSpPr>
          <p:cNvPr id="7" name="组合 6"/>
          <p:cNvGrpSpPr/>
          <p:nvPr/>
        </p:nvGrpSpPr>
        <p:grpSpPr>
          <a:xfrm>
            <a:off x="6757821" y="4946614"/>
            <a:ext cx="430680" cy="429729"/>
            <a:chOff x="3175" y="4763"/>
            <a:chExt cx="717550" cy="715963"/>
          </a:xfrm>
          <a:solidFill>
            <a:schemeClr val="bg1">
              <a:lumMod val="95000"/>
            </a:schemeClr>
          </a:solidFill>
        </p:grpSpPr>
        <p:sp>
          <p:nvSpPr>
            <p:cNvPr id="8" name="Freeform 9"/>
            <p:cNvSpPr/>
            <p:nvPr/>
          </p:nvSpPr>
          <p:spPr bwMode="auto">
            <a:xfrm>
              <a:off x="434975" y="439738"/>
              <a:ext cx="285750" cy="280988"/>
            </a:xfrm>
            <a:custGeom>
              <a:avLst/>
              <a:gdLst>
                <a:gd name="T0" fmla="*/ 68 w 75"/>
                <a:gd name="T1" fmla="*/ 42 h 74"/>
                <a:gd name="T2" fmla="*/ 25 w 75"/>
                <a:gd name="T3" fmla="*/ 0 h 74"/>
                <a:gd name="T4" fmla="*/ 0 w 75"/>
                <a:gd name="T5" fmla="*/ 24 h 74"/>
                <a:gd name="T6" fmla="*/ 43 w 75"/>
                <a:gd name="T7" fmla="*/ 67 h 74"/>
                <a:gd name="T8" fmla="*/ 68 w 75"/>
                <a:gd name="T9" fmla="*/ 67 h 74"/>
                <a:gd name="T10" fmla="*/ 68 w 75"/>
                <a:gd name="T11" fmla="*/ 42 h 74"/>
              </a:gdLst>
              <a:ahLst/>
              <a:cxnLst>
                <a:cxn ang="0">
                  <a:pos x="T0" y="T1"/>
                </a:cxn>
                <a:cxn ang="0">
                  <a:pos x="T2" y="T3"/>
                </a:cxn>
                <a:cxn ang="0">
                  <a:pos x="T4" y="T5"/>
                </a:cxn>
                <a:cxn ang="0">
                  <a:pos x="T6" y="T7"/>
                </a:cxn>
                <a:cxn ang="0">
                  <a:pos x="T8" y="T9"/>
                </a:cxn>
                <a:cxn ang="0">
                  <a:pos x="T10" y="T11"/>
                </a:cxn>
              </a:cxnLst>
              <a:rect l="0" t="0" r="r" b="b"/>
              <a:pathLst>
                <a:path w="75" h="74">
                  <a:moveTo>
                    <a:pt x="68" y="42"/>
                  </a:moveTo>
                  <a:cubicBezTo>
                    <a:pt x="25" y="0"/>
                    <a:pt x="25" y="0"/>
                    <a:pt x="25" y="0"/>
                  </a:cubicBezTo>
                  <a:cubicBezTo>
                    <a:pt x="19" y="10"/>
                    <a:pt x="10" y="18"/>
                    <a:pt x="0" y="24"/>
                  </a:cubicBezTo>
                  <a:cubicBezTo>
                    <a:pt x="43" y="67"/>
                    <a:pt x="43" y="67"/>
                    <a:pt x="43" y="67"/>
                  </a:cubicBezTo>
                  <a:cubicBezTo>
                    <a:pt x="50" y="74"/>
                    <a:pt x="61" y="74"/>
                    <a:pt x="68" y="67"/>
                  </a:cubicBezTo>
                  <a:cubicBezTo>
                    <a:pt x="75" y="60"/>
                    <a:pt x="75" y="49"/>
                    <a:pt x="68" y="42"/>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rgbClr val="4B484E"/>
                </a:solidFill>
              </a:endParaRPr>
            </a:p>
          </p:txBody>
        </p:sp>
        <p:sp>
          <p:nvSpPr>
            <p:cNvPr id="9" name="Freeform 10"/>
            <p:cNvSpPr>
              <a:spLocks noEditPoints="1"/>
            </p:cNvSpPr>
            <p:nvPr/>
          </p:nvSpPr>
          <p:spPr bwMode="auto">
            <a:xfrm>
              <a:off x="3175" y="4763"/>
              <a:ext cx="530225" cy="533400"/>
            </a:xfrm>
            <a:custGeom>
              <a:avLst/>
              <a:gdLst>
                <a:gd name="T0" fmla="*/ 139 w 139"/>
                <a:gd name="T1" fmla="*/ 70 h 140"/>
                <a:gd name="T2" fmla="*/ 70 w 139"/>
                <a:gd name="T3" fmla="*/ 0 h 140"/>
                <a:gd name="T4" fmla="*/ 0 w 139"/>
                <a:gd name="T5" fmla="*/ 70 h 140"/>
                <a:gd name="T6" fmla="*/ 70 w 139"/>
                <a:gd name="T7" fmla="*/ 140 h 140"/>
                <a:gd name="T8" fmla="*/ 139 w 139"/>
                <a:gd name="T9" fmla="*/ 70 h 140"/>
                <a:gd name="T10" fmla="*/ 70 w 139"/>
                <a:gd name="T11" fmla="*/ 122 h 140"/>
                <a:gd name="T12" fmla="*/ 17 w 139"/>
                <a:gd name="T13" fmla="*/ 70 h 140"/>
                <a:gd name="T14" fmla="*/ 70 w 139"/>
                <a:gd name="T15" fmla="*/ 17 h 140"/>
                <a:gd name="T16" fmla="*/ 122 w 139"/>
                <a:gd name="T17" fmla="*/ 70 h 140"/>
                <a:gd name="T18" fmla="*/ 70 w 139"/>
                <a:gd name="T19" fmla="*/ 122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9" h="140">
                  <a:moveTo>
                    <a:pt x="139" y="70"/>
                  </a:moveTo>
                  <a:cubicBezTo>
                    <a:pt x="139" y="31"/>
                    <a:pt x="108" y="0"/>
                    <a:pt x="70" y="0"/>
                  </a:cubicBezTo>
                  <a:cubicBezTo>
                    <a:pt x="31" y="0"/>
                    <a:pt x="0" y="31"/>
                    <a:pt x="0" y="70"/>
                  </a:cubicBezTo>
                  <a:cubicBezTo>
                    <a:pt x="0" y="108"/>
                    <a:pt x="31" y="140"/>
                    <a:pt x="70" y="140"/>
                  </a:cubicBezTo>
                  <a:cubicBezTo>
                    <a:pt x="108" y="140"/>
                    <a:pt x="139" y="108"/>
                    <a:pt x="139" y="70"/>
                  </a:cubicBezTo>
                  <a:close/>
                  <a:moveTo>
                    <a:pt x="70" y="122"/>
                  </a:moveTo>
                  <a:cubicBezTo>
                    <a:pt x="41" y="122"/>
                    <a:pt x="17" y="99"/>
                    <a:pt x="17" y="70"/>
                  </a:cubicBezTo>
                  <a:cubicBezTo>
                    <a:pt x="17" y="41"/>
                    <a:pt x="41" y="17"/>
                    <a:pt x="70" y="17"/>
                  </a:cubicBezTo>
                  <a:cubicBezTo>
                    <a:pt x="98" y="17"/>
                    <a:pt x="122" y="41"/>
                    <a:pt x="122" y="70"/>
                  </a:cubicBezTo>
                  <a:cubicBezTo>
                    <a:pt x="122" y="99"/>
                    <a:pt x="98" y="122"/>
                    <a:pt x="70" y="122"/>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rgbClr val="4B484E"/>
                </a:solidFill>
              </a:endParaRPr>
            </a:p>
          </p:txBody>
        </p:sp>
        <p:sp>
          <p:nvSpPr>
            <p:cNvPr id="10" name="Freeform 11"/>
            <p:cNvSpPr/>
            <p:nvPr/>
          </p:nvSpPr>
          <p:spPr bwMode="auto">
            <a:xfrm>
              <a:off x="114300" y="115888"/>
              <a:ext cx="157163" cy="155575"/>
            </a:xfrm>
            <a:custGeom>
              <a:avLst/>
              <a:gdLst>
                <a:gd name="T0" fmla="*/ 0 w 41"/>
                <a:gd name="T1" fmla="*/ 41 h 41"/>
                <a:gd name="T2" fmla="*/ 12 w 41"/>
                <a:gd name="T3" fmla="*/ 41 h 41"/>
                <a:gd name="T4" fmla="*/ 41 w 41"/>
                <a:gd name="T5" fmla="*/ 12 h 41"/>
                <a:gd name="T6" fmla="*/ 41 w 41"/>
                <a:gd name="T7" fmla="*/ 0 h 41"/>
                <a:gd name="T8" fmla="*/ 0 w 41"/>
                <a:gd name="T9" fmla="*/ 41 h 41"/>
              </a:gdLst>
              <a:ahLst/>
              <a:cxnLst>
                <a:cxn ang="0">
                  <a:pos x="T0" y="T1"/>
                </a:cxn>
                <a:cxn ang="0">
                  <a:pos x="T2" y="T3"/>
                </a:cxn>
                <a:cxn ang="0">
                  <a:pos x="T4" y="T5"/>
                </a:cxn>
                <a:cxn ang="0">
                  <a:pos x="T6" y="T7"/>
                </a:cxn>
                <a:cxn ang="0">
                  <a:pos x="T8" y="T9"/>
                </a:cxn>
              </a:cxnLst>
              <a:rect l="0" t="0" r="r" b="b"/>
              <a:pathLst>
                <a:path w="41" h="41">
                  <a:moveTo>
                    <a:pt x="0" y="41"/>
                  </a:moveTo>
                  <a:cubicBezTo>
                    <a:pt x="12" y="41"/>
                    <a:pt x="12" y="41"/>
                    <a:pt x="12" y="41"/>
                  </a:cubicBezTo>
                  <a:cubicBezTo>
                    <a:pt x="12" y="25"/>
                    <a:pt x="25" y="12"/>
                    <a:pt x="41" y="12"/>
                  </a:cubicBezTo>
                  <a:cubicBezTo>
                    <a:pt x="41" y="0"/>
                    <a:pt x="41" y="0"/>
                    <a:pt x="41" y="0"/>
                  </a:cubicBezTo>
                  <a:cubicBezTo>
                    <a:pt x="18" y="0"/>
                    <a:pt x="0" y="18"/>
                    <a:pt x="0" y="41"/>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rgbClr val="4B484E"/>
                </a:solidFill>
              </a:endParaRPr>
            </a:p>
          </p:txBody>
        </p:sp>
      </p:grpSp>
      <p:sp>
        <p:nvSpPr>
          <p:cNvPr id="11" name="椭圆 10"/>
          <p:cNvSpPr/>
          <p:nvPr/>
        </p:nvSpPr>
        <p:spPr>
          <a:xfrm>
            <a:off x="6617335" y="1647825"/>
            <a:ext cx="669925" cy="669925"/>
          </a:xfrm>
          <a:prstGeom prst="ellipse">
            <a:avLst/>
          </a:prstGeom>
          <a:solidFill>
            <a:srgbClr val="4B48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rgbClr val="4B484E"/>
              </a:solidFill>
            </a:endParaRPr>
          </a:p>
        </p:txBody>
      </p:sp>
      <p:sp>
        <p:nvSpPr>
          <p:cNvPr id="12" name="Freeform 21"/>
          <p:cNvSpPr>
            <a:spLocks noEditPoints="1"/>
          </p:cNvSpPr>
          <p:nvPr/>
        </p:nvSpPr>
        <p:spPr bwMode="auto">
          <a:xfrm>
            <a:off x="6759766" y="1799321"/>
            <a:ext cx="379697" cy="372835"/>
          </a:xfrm>
          <a:custGeom>
            <a:avLst/>
            <a:gdLst>
              <a:gd name="T0" fmla="*/ 179 w 208"/>
              <a:gd name="T1" fmla="*/ 79 h 204"/>
              <a:gd name="T2" fmla="*/ 174 w 208"/>
              <a:gd name="T3" fmla="*/ 66 h 204"/>
              <a:gd name="T4" fmla="*/ 185 w 208"/>
              <a:gd name="T5" fmla="*/ 38 h 204"/>
              <a:gd name="T6" fmla="*/ 169 w 208"/>
              <a:gd name="T7" fmla="*/ 22 h 204"/>
              <a:gd name="T8" fmla="*/ 140 w 208"/>
              <a:gd name="T9" fmla="*/ 33 h 204"/>
              <a:gd name="T10" fmla="*/ 128 w 208"/>
              <a:gd name="T11" fmla="*/ 28 h 204"/>
              <a:gd name="T12" fmla="*/ 115 w 208"/>
              <a:gd name="T13" fmla="*/ 0 h 204"/>
              <a:gd name="T14" fmla="*/ 92 w 208"/>
              <a:gd name="T15" fmla="*/ 0 h 204"/>
              <a:gd name="T16" fmla="*/ 80 w 208"/>
              <a:gd name="T17" fmla="*/ 28 h 204"/>
              <a:gd name="T18" fmla="*/ 67 w 208"/>
              <a:gd name="T19" fmla="*/ 33 h 204"/>
              <a:gd name="T20" fmla="*/ 38 w 208"/>
              <a:gd name="T21" fmla="*/ 22 h 204"/>
              <a:gd name="T22" fmla="*/ 22 w 208"/>
              <a:gd name="T23" fmla="*/ 38 h 204"/>
              <a:gd name="T24" fmla="*/ 34 w 208"/>
              <a:gd name="T25" fmla="*/ 66 h 204"/>
              <a:gd name="T26" fmla="*/ 28 w 208"/>
              <a:gd name="T27" fmla="*/ 79 h 204"/>
              <a:gd name="T28" fmla="*/ 0 w 208"/>
              <a:gd name="T29" fmla="*/ 91 h 204"/>
              <a:gd name="T30" fmla="*/ 0 w 208"/>
              <a:gd name="T31" fmla="*/ 114 h 204"/>
              <a:gd name="T32" fmla="*/ 28 w 208"/>
              <a:gd name="T33" fmla="*/ 126 h 204"/>
              <a:gd name="T34" fmla="*/ 34 w 208"/>
              <a:gd name="T35" fmla="*/ 138 h 204"/>
              <a:gd name="T36" fmla="*/ 23 w 208"/>
              <a:gd name="T37" fmla="*/ 167 h 204"/>
              <a:gd name="T38" fmla="*/ 39 w 208"/>
              <a:gd name="T39" fmla="*/ 182 h 204"/>
              <a:gd name="T40" fmla="*/ 67 w 208"/>
              <a:gd name="T41" fmla="*/ 171 h 204"/>
              <a:gd name="T42" fmla="*/ 80 w 208"/>
              <a:gd name="T43" fmla="*/ 176 h 204"/>
              <a:gd name="T44" fmla="*/ 93 w 208"/>
              <a:gd name="T45" fmla="*/ 204 h 204"/>
              <a:gd name="T46" fmla="*/ 116 w 208"/>
              <a:gd name="T47" fmla="*/ 204 h 204"/>
              <a:gd name="T48" fmla="*/ 128 w 208"/>
              <a:gd name="T49" fmla="*/ 176 h 204"/>
              <a:gd name="T50" fmla="*/ 141 w 208"/>
              <a:gd name="T51" fmla="*/ 171 h 204"/>
              <a:gd name="T52" fmla="*/ 170 w 208"/>
              <a:gd name="T53" fmla="*/ 182 h 204"/>
              <a:gd name="T54" fmla="*/ 186 w 208"/>
              <a:gd name="T55" fmla="*/ 166 h 204"/>
              <a:gd name="T56" fmla="*/ 174 w 208"/>
              <a:gd name="T57" fmla="*/ 138 h 204"/>
              <a:gd name="T58" fmla="*/ 179 w 208"/>
              <a:gd name="T59" fmla="*/ 125 h 204"/>
              <a:gd name="T60" fmla="*/ 208 w 208"/>
              <a:gd name="T61" fmla="*/ 113 h 204"/>
              <a:gd name="T62" fmla="*/ 208 w 208"/>
              <a:gd name="T63" fmla="*/ 90 h 204"/>
              <a:gd name="T64" fmla="*/ 179 w 208"/>
              <a:gd name="T65" fmla="*/ 79 h 204"/>
              <a:gd name="T66" fmla="*/ 137 w 208"/>
              <a:gd name="T67" fmla="*/ 102 h 204"/>
              <a:gd name="T68" fmla="*/ 104 w 208"/>
              <a:gd name="T69" fmla="*/ 135 h 204"/>
              <a:gd name="T70" fmla="*/ 71 w 208"/>
              <a:gd name="T71" fmla="*/ 102 h 204"/>
              <a:gd name="T72" fmla="*/ 104 w 208"/>
              <a:gd name="T73" fmla="*/ 69 h 204"/>
              <a:gd name="T74" fmla="*/ 137 w 208"/>
              <a:gd name="T75" fmla="*/ 102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08" h="204">
                <a:moveTo>
                  <a:pt x="179" y="79"/>
                </a:moveTo>
                <a:cubicBezTo>
                  <a:pt x="174" y="66"/>
                  <a:pt x="174" y="66"/>
                  <a:pt x="174" y="66"/>
                </a:cubicBezTo>
                <a:cubicBezTo>
                  <a:pt x="174" y="66"/>
                  <a:pt x="186" y="39"/>
                  <a:pt x="185" y="38"/>
                </a:cubicBezTo>
                <a:cubicBezTo>
                  <a:pt x="169" y="22"/>
                  <a:pt x="169" y="22"/>
                  <a:pt x="169" y="22"/>
                </a:cubicBezTo>
                <a:cubicBezTo>
                  <a:pt x="168" y="21"/>
                  <a:pt x="140" y="33"/>
                  <a:pt x="140" y="33"/>
                </a:cubicBezTo>
                <a:cubicBezTo>
                  <a:pt x="128" y="28"/>
                  <a:pt x="128" y="28"/>
                  <a:pt x="128" y="28"/>
                </a:cubicBezTo>
                <a:cubicBezTo>
                  <a:pt x="128" y="28"/>
                  <a:pt x="116" y="0"/>
                  <a:pt x="115" y="0"/>
                </a:cubicBezTo>
                <a:cubicBezTo>
                  <a:pt x="92" y="0"/>
                  <a:pt x="92" y="0"/>
                  <a:pt x="92" y="0"/>
                </a:cubicBezTo>
                <a:cubicBezTo>
                  <a:pt x="90" y="0"/>
                  <a:pt x="80" y="28"/>
                  <a:pt x="80" y="28"/>
                </a:cubicBezTo>
                <a:cubicBezTo>
                  <a:pt x="67" y="33"/>
                  <a:pt x="67" y="33"/>
                  <a:pt x="67" y="33"/>
                </a:cubicBezTo>
                <a:cubicBezTo>
                  <a:pt x="67" y="33"/>
                  <a:pt x="39" y="21"/>
                  <a:pt x="38" y="22"/>
                </a:cubicBezTo>
                <a:cubicBezTo>
                  <a:pt x="22" y="38"/>
                  <a:pt x="22" y="38"/>
                  <a:pt x="22" y="38"/>
                </a:cubicBezTo>
                <a:cubicBezTo>
                  <a:pt x="21" y="39"/>
                  <a:pt x="34" y="66"/>
                  <a:pt x="34" y="66"/>
                </a:cubicBezTo>
                <a:cubicBezTo>
                  <a:pt x="28" y="79"/>
                  <a:pt x="28" y="79"/>
                  <a:pt x="28" y="79"/>
                </a:cubicBezTo>
                <a:cubicBezTo>
                  <a:pt x="28" y="79"/>
                  <a:pt x="0" y="90"/>
                  <a:pt x="0" y="91"/>
                </a:cubicBezTo>
                <a:cubicBezTo>
                  <a:pt x="0" y="114"/>
                  <a:pt x="0" y="114"/>
                  <a:pt x="0" y="114"/>
                </a:cubicBezTo>
                <a:cubicBezTo>
                  <a:pt x="0" y="115"/>
                  <a:pt x="28" y="126"/>
                  <a:pt x="28" y="126"/>
                </a:cubicBezTo>
                <a:cubicBezTo>
                  <a:pt x="34" y="138"/>
                  <a:pt x="34" y="138"/>
                  <a:pt x="34" y="138"/>
                </a:cubicBezTo>
                <a:cubicBezTo>
                  <a:pt x="34" y="138"/>
                  <a:pt x="21" y="166"/>
                  <a:pt x="23" y="167"/>
                </a:cubicBezTo>
                <a:cubicBezTo>
                  <a:pt x="39" y="182"/>
                  <a:pt x="39" y="182"/>
                  <a:pt x="39" y="182"/>
                </a:cubicBezTo>
                <a:cubicBezTo>
                  <a:pt x="40" y="184"/>
                  <a:pt x="67" y="171"/>
                  <a:pt x="67" y="171"/>
                </a:cubicBezTo>
                <a:cubicBezTo>
                  <a:pt x="80" y="176"/>
                  <a:pt x="80" y="176"/>
                  <a:pt x="80" y="176"/>
                </a:cubicBezTo>
                <a:cubicBezTo>
                  <a:pt x="80" y="176"/>
                  <a:pt x="91" y="204"/>
                  <a:pt x="93" y="204"/>
                </a:cubicBezTo>
                <a:cubicBezTo>
                  <a:pt x="116" y="204"/>
                  <a:pt x="116" y="204"/>
                  <a:pt x="116" y="204"/>
                </a:cubicBezTo>
                <a:cubicBezTo>
                  <a:pt x="117" y="204"/>
                  <a:pt x="128" y="176"/>
                  <a:pt x="128" y="176"/>
                </a:cubicBezTo>
                <a:cubicBezTo>
                  <a:pt x="141" y="171"/>
                  <a:pt x="141" y="171"/>
                  <a:pt x="141" y="171"/>
                </a:cubicBezTo>
                <a:cubicBezTo>
                  <a:pt x="141" y="171"/>
                  <a:pt x="169" y="183"/>
                  <a:pt x="170" y="182"/>
                </a:cubicBezTo>
                <a:cubicBezTo>
                  <a:pt x="186" y="166"/>
                  <a:pt x="186" y="166"/>
                  <a:pt x="186" y="166"/>
                </a:cubicBezTo>
                <a:cubicBezTo>
                  <a:pt x="187" y="165"/>
                  <a:pt x="174" y="138"/>
                  <a:pt x="174" y="138"/>
                </a:cubicBezTo>
                <a:cubicBezTo>
                  <a:pt x="179" y="125"/>
                  <a:pt x="179" y="125"/>
                  <a:pt x="179" y="125"/>
                </a:cubicBezTo>
                <a:cubicBezTo>
                  <a:pt x="179" y="125"/>
                  <a:pt x="208" y="114"/>
                  <a:pt x="208" y="113"/>
                </a:cubicBezTo>
                <a:cubicBezTo>
                  <a:pt x="208" y="90"/>
                  <a:pt x="208" y="90"/>
                  <a:pt x="208" y="90"/>
                </a:cubicBezTo>
                <a:cubicBezTo>
                  <a:pt x="208" y="89"/>
                  <a:pt x="179" y="79"/>
                  <a:pt x="179" y="79"/>
                </a:cubicBezTo>
                <a:close/>
                <a:moveTo>
                  <a:pt x="137" y="102"/>
                </a:moveTo>
                <a:cubicBezTo>
                  <a:pt x="137" y="120"/>
                  <a:pt x="122" y="135"/>
                  <a:pt x="104" y="135"/>
                </a:cubicBezTo>
                <a:cubicBezTo>
                  <a:pt x="86" y="135"/>
                  <a:pt x="71" y="120"/>
                  <a:pt x="71" y="102"/>
                </a:cubicBezTo>
                <a:cubicBezTo>
                  <a:pt x="71" y="84"/>
                  <a:pt x="86" y="69"/>
                  <a:pt x="104" y="69"/>
                </a:cubicBezTo>
                <a:cubicBezTo>
                  <a:pt x="122" y="69"/>
                  <a:pt x="137" y="84"/>
                  <a:pt x="137" y="102"/>
                </a:cubicBezTo>
                <a:close/>
              </a:path>
            </a:pathLst>
          </a:custGeom>
          <a:solidFill>
            <a:schemeClr val="bg1"/>
          </a:solidFill>
          <a:ln>
            <a:no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rgbClr val="4B484E"/>
              </a:solidFill>
            </a:endParaRPr>
          </a:p>
        </p:txBody>
      </p:sp>
      <p:sp>
        <p:nvSpPr>
          <p:cNvPr id="13" name="椭圆 12"/>
          <p:cNvSpPr/>
          <p:nvPr/>
        </p:nvSpPr>
        <p:spPr>
          <a:xfrm>
            <a:off x="6617335" y="3241040"/>
            <a:ext cx="669925" cy="669925"/>
          </a:xfrm>
          <a:prstGeom prst="ellipse">
            <a:avLst/>
          </a:prstGeom>
          <a:solidFill>
            <a:srgbClr val="4B48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rgbClr val="4B484E"/>
              </a:solidFill>
            </a:endParaRPr>
          </a:p>
        </p:txBody>
      </p:sp>
      <p:sp>
        <p:nvSpPr>
          <p:cNvPr id="14" name="Freeform 33"/>
          <p:cNvSpPr>
            <a:spLocks noEditPoints="1"/>
          </p:cNvSpPr>
          <p:nvPr/>
        </p:nvSpPr>
        <p:spPr bwMode="auto">
          <a:xfrm>
            <a:off x="6698459" y="3352163"/>
            <a:ext cx="494896" cy="406613"/>
          </a:xfrm>
          <a:custGeom>
            <a:avLst/>
            <a:gdLst>
              <a:gd name="T0" fmla="*/ 221 w 244"/>
              <a:gd name="T1" fmla="*/ 66 h 200"/>
              <a:gd name="T2" fmla="*/ 207 w 244"/>
              <a:gd name="T3" fmla="*/ 80 h 200"/>
              <a:gd name="T4" fmla="*/ 221 w 244"/>
              <a:gd name="T5" fmla="*/ 93 h 200"/>
              <a:gd name="T6" fmla="*/ 235 w 244"/>
              <a:gd name="T7" fmla="*/ 80 h 200"/>
              <a:gd name="T8" fmla="*/ 221 w 244"/>
              <a:gd name="T9" fmla="*/ 66 h 200"/>
              <a:gd name="T10" fmla="*/ 23 w 244"/>
              <a:gd name="T11" fmla="*/ 66 h 200"/>
              <a:gd name="T12" fmla="*/ 9 w 244"/>
              <a:gd name="T13" fmla="*/ 80 h 200"/>
              <a:gd name="T14" fmla="*/ 23 w 244"/>
              <a:gd name="T15" fmla="*/ 93 h 200"/>
              <a:gd name="T16" fmla="*/ 37 w 244"/>
              <a:gd name="T17" fmla="*/ 80 h 200"/>
              <a:gd name="T18" fmla="*/ 23 w 244"/>
              <a:gd name="T19" fmla="*/ 66 h 200"/>
              <a:gd name="T20" fmla="*/ 180 w 244"/>
              <a:gd name="T21" fmla="*/ 41 h 200"/>
              <a:gd name="T22" fmla="*/ 160 w 244"/>
              <a:gd name="T23" fmla="*/ 61 h 200"/>
              <a:gd name="T24" fmla="*/ 180 w 244"/>
              <a:gd name="T25" fmla="*/ 82 h 200"/>
              <a:gd name="T26" fmla="*/ 201 w 244"/>
              <a:gd name="T27" fmla="*/ 61 h 200"/>
              <a:gd name="T28" fmla="*/ 180 w 244"/>
              <a:gd name="T29" fmla="*/ 41 h 200"/>
              <a:gd name="T30" fmla="*/ 244 w 244"/>
              <a:gd name="T31" fmla="*/ 166 h 200"/>
              <a:gd name="T32" fmla="*/ 220 w 244"/>
              <a:gd name="T33" fmla="*/ 166 h 200"/>
              <a:gd name="T34" fmla="*/ 220 w 244"/>
              <a:gd name="T35" fmla="*/ 123 h 200"/>
              <a:gd name="T36" fmla="*/ 215 w 244"/>
              <a:gd name="T37" fmla="*/ 102 h 200"/>
              <a:gd name="T38" fmla="*/ 221 w 244"/>
              <a:gd name="T39" fmla="*/ 101 h 200"/>
              <a:gd name="T40" fmla="*/ 244 w 244"/>
              <a:gd name="T41" fmla="*/ 124 h 200"/>
              <a:gd name="T42" fmla="*/ 244 w 244"/>
              <a:gd name="T43" fmla="*/ 166 h 200"/>
              <a:gd name="T44" fmla="*/ 64 w 244"/>
              <a:gd name="T45" fmla="*/ 41 h 200"/>
              <a:gd name="T46" fmla="*/ 43 w 244"/>
              <a:gd name="T47" fmla="*/ 61 h 200"/>
              <a:gd name="T48" fmla="*/ 64 w 244"/>
              <a:gd name="T49" fmla="*/ 82 h 200"/>
              <a:gd name="T50" fmla="*/ 84 w 244"/>
              <a:gd name="T51" fmla="*/ 61 h 200"/>
              <a:gd name="T52" fmla="*/ 64 w 244"/>
              <a:gd name="T53" fmla="*/ 41 h 200"/>
              <a:gd name="T54" fmla="*/ 23 w 244"/>
              <a:gd name="T55" fmla="*/ 101 h 200"/>
              <a:gd name="T56" fmla="*/ 29 w 244"/>
              <a:gd name="T57" fmla="*/ 102 h 200"/>
              <a:gd name="T58" fmla="*/ 24 w 244"/>
              <a:gd name="T59" fmla="*/ 123 h 200"/>
              <a:gd name="T60" fmla="*/ 24 w 244"/>
              <a:gd name="T61" fmla="*/ 166 h 200"/>
              <a:gd name="T62" fmla="*/ 0 w 244"/>
              <a:gd name="T63" fmla="*/ 166 h 200"/>
              <a:gd name="T64" fmla="*/ 0 w 244"/>
              <a:gd name="T65" fmla="*/ 124 h 200"/>
              <a:gd name="T66" fmla="*/ 23 w 244"/>
              <a:gd name="T67" fmla="*/ 101 h 200"/>
              <a:gd name="T68" fmla="*/ 122 w 244"/>
              <a:gd name="T69" fmla="*/ 0 h 200"/>
              <a:gd name="T70" fmla="*/ 92 w 244"/>
              <a:gd name="T71" fmla="*/ 30 h 200"/>
              <a:gd name="T72" fmla="*/ 122 w 244"/>
              <a:gd name="T73" fmla="*/ 60 h 200"/>
              <a:gd name="T74" fmla="*/ 152 w 244"/>
              <a:gd name="T75" fmla="*/ 30 h 200"/>
              <a:gd name="T76" fmla="*/ 122 w 244"/>
              <a:gd name="T77" fmla="*/ 0 h 200"/>
              <a:gd name="T78" fmla="*/ 213 w 244"/>
              <a:gd name="T79" fmla="*/ 182 h 200"/>
              <a:gd name="T80" fmla="*/ 177 w 244"/>
              <a:gd name="T81" fmla="*/ 182 h 200"/>
              <a:gd name="T82" fmla="*/ 177 w 244"/>
              <a:gd name="T83" fmla="*/ 116 h 200"/>
              <a:gd name="T84" fmla="*/ 171 w 244"/>
              <a:gd name="T85" fmla="*/ 91 h 200"/>
              <a:gd name="T86" fmla="*/ 180 w 244"/>
              <a:gd name="T87" fmla="*/ 90 h 200"/>
              <a:gd name="T88" fmla="*/ 213 w 244"/>
              <a:gd name="T89" fmla="*/ 123 h 200"/>
              <a:gd name="T90" fmla="*/ 213 w 244"/>
              <a:gd name="T91" fmla="*/ 182 h 200"/>
              <a:gd name="T92" fmla="*/ 67 w 244"/>
              <a:gd name="T93" fmla="*/ 116 h 200"/>
              <a:gd name="T94" fmla="*/ 67 w 244"/>
              <a:gd name="T95" fmla="*/ 182 h 200"/>
              <a:gd name="T96" fmla="*/ 31 w 244"/>
              <a:gd name="T97" fmla="*/ 182 h 200"/>
              <a:gd name="T98" fmla="*/ 31 w 244"/>
              <a:gd name="T99" fmla="*/ 123 h 200"/>
              <a:gd name="T100" fmla="*/ 64 w 244"/>
              <a:gd name="T101" fmla="*/ 90 h 200"/>
              <a:gd name="T102" fmla="*/ 73 w 244"/>
              <a:gd name="T103" fmla="*/ 91 h 200"/>
              <a:gd name="T104" fmla="*/ 67 w 244"/>
              <a:gd name="T105" fmla="*/ 116 h 200"/>
              <a:gd name="T106" fmla="*/ 74 w 244"/>
              <a:gd name="T107" fmla="*/ 200 h 200"/>
              <a:gd name="T108" fmla="*/ 170 w 244"/>
              <a:gd name="T109" fmla="*/ 200 h 200"/>
              <a:gd name="T110" fmla="*/ 170 w 244"/>
              <a:gd name="T111" fmla="*/ 116 h 200"/>
              <a:gd name="T112" fmla="*/ 122 w 244"/>
              <a:gd name="T113" fmla="*/ 69 h 200"/>
              <a:gd name="T114" fmla="*/ 74 w 244"/>
              <a:gd name="T115" fmla="*/ 116 h 200"/>
              <a:gd name="T116" fmla="*/ 74 w 244"/>
              <a:gd name="T117" fmla="*/ 200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44" h="200">
                <a:moveTo>
                  <a:pt x="221" y="66"/>
                </a:moveTo>
                <a:cubicBezTo>
                  <a:pt x="214" y="66"/>
                  <a:pt x="207" y="72"/>
                  <a:pt x="207" y="80"/>
                </a:cubicBezTo>
                <a:cubicBezTo>
                  <a:pt x="207" y="87"/>
                  <a:pt x="214" y="93"/>
                  <a:pt x="221" y="93"/>
                </a:cubicBezTo>
                <a:cubicBezTo>
                  <a:pt x="229" y="93"/>
                  <a:pt x="235" y="87"/>
                  <a:pt x="235" y="80"/>
                </a:cubicBezTo>
                <a:cubicBezTo>
                  <a:pt x="235" y="72"/>
                  <a:pt x="229" y="66"/>
                  <a:pt x="221" y="66"/>
                </a:cubicBezTo>
                <a:close/>
                <a:moveTo>
                  <a:pt x="23" y="66"/>
                </a:moveTo>
                <a:cubicBezTo>
                  <a:pt x="15" y="66"/>
                  <a:pt x="9" y="72"/>
                  <a:pt x="9" y="80"/>
                </a:cubicBezTo>
                <a:cubicBezTo>
                  <a:pt x="9" y="87"/>
                  <a:pt x="15" y="93"/>
                  <a:pt x="23" y="93"/>
                </a:cubicBezTo>
                <a:cubicBezTo>
                  <a:pt x="31" y="93"/>
                  <a:pt x="37" y="87"/>
                  <a:pt x="37" y="80"/>
                </a:cubicBezTo>
                <a:cubicBezTo>
                  <a:pt x="37" y="72"/>
                  <a:pt x="31" y="66"/>
                  <a:pt x="23" y="66"/>
                </a:cubicBezTo>
                <a:close/>
                <a:moveTo>
                  <a:pt x="180" y="41"/>
                </a:moveTo>
                <a:cubicBezTo>
                  <a:pt x="169" y="41"/>
                  <a:pt x="160" y="50"/>
                  <a:pt x="160" y="61"/>
                </a:cubicBezTo>
                <a:cubicBezTo>
                  <a:pt x="160" y="73"/>
                  <a:pt x="169" y="82"/>
                  <a:pt x="180" y="82"/>
                </a:cubicBezTo>
                <a:cubicBezTo>
                  <a:pt x="191" y="82"/>
                  <a:pt x="201" y="73"/>
                  <a:pt x="201" y="61"/>
                </a:cubicBezTo>
                <a:cubicBezTo>
                  <a:pt x="201" y="50"/>
                  <a:pt x="191" y="41"/>
                  <a:pt x="180" y="41"/>
                </a:cubicBezTo>
                <a:close/>
                <a:moveTo>
                  <a:pt x="244" y="166"/>
                </a:moveTo>
                <a:cubicBezTo>
                  <a:pt x="220" y="166"/>
                  <a:pt x="220" y="166"/>
                  <a:pt x="220" y="166"/>
                </a:cubicBezTo>
                <a:cubicBezTo>
                  <a:pt x="220" y="123"/>
                  <a:pt x="220" y="123"/>
                  <a:pt x="220" y="123"/>
                </a:cubicBezTo>
                <a:cubicBezTo>
                  <a:pt x="220" y="115"/>
                  <a:pt x="218" y="108"/>
                  <a:pt x="215" y="102"/>
                </a:cubicBezTo>
                <a:cubicBezTo>
                  <a:pt x="217" y="102"/>
                  <a:pt x="219" y="101"/>
                  <a:pt x="221" y="101"/>
                </a:cubicBezTo>
                <a:cubicBezTo>
                  <a:pt x="234" y="101"/>
                  <a:pt x="244" y="111"/>
                  <a:pt x="244" y="124"/>
                </a:cubicBezTo>
                <a:lnTo>
                  <a:pt x="244" y="166"/>
                </a:lnTo>
                <a:close/>
                <a:moveTo>
                  <a:pt x="64" y="41"/>
                </a:moveTo>
                <a:cubicBezTo>
                  <a:pt x="53" y="41"/>
                  <a:pt x="43" y="50"/>
                  <a:pt x="43" y="61"/>
                </a:cubicBezTo>
                <a:cubicBezTo>
                  <a:pt x="43" y="73"/>
                  <a:pt x="53" y="82"/>
                  <a:pt x="64" y="82"/>
                </a:cubicBezTo>
                <a:cubicBezTo>
                  <a:pt x="75" y="82"/>
                  <a:pt x="84" y="73"/>
                  <a:pt x="84" y="61"/>
                </a:cubicBezTo>
                <a:cubicBezTo>
                  <a:pt x="84" y="50"/>
                  <a:pt x="75" y="41"/>
                  <a:pt x="64" y="41"/>
                </a:cubicBezTo>
                <a:close/>
                <a:moveTo>
                  <a:pt x="23" y="101"/>
                </a:moveTo>
                <a:cubicBezTo>
                  <a:pt x="25" y="101"/>
                  <a:pt x="27" y="102"/>
                  <a:pt x="29" y="102"/>
                </a:cubicBezTo>
                <a:cubicBezTo>
                  <a:pt x="26" y="108"/>
                  <a:pt x="24" y="115"/>
                  <a:pt x="24" y="123"/>
                </a:cubicBezTo>
                <a:cubicBezTo>
                  <a:pt x="24" y="166"/>
                  <a:pt x="24" y="166"/>
                  <a:pt x="24" y="166"/>
                </a:cubicBezTo>
                <a:cubicBezTo>
                  <a:pt x="0" y="166"/>
                  <a:pt x="0" y="166"/>
                  <a:pt x="0" y="166"/>
                </a:cubicBezTo>
                <a:cubicBezTo>
                  <a:pt x="0" y="124"/>
                  <a:pt x="0" y="124"/>
                  <a:pt x="0" y="124"/>
                </a:cubicBezTo>
                <a:cubicBezTo>
                  <a:pt x="0" y="111"/>
                  <a:pt x="11" y="101"/>
                  <a:pt x="23" y="101"/>
                </a:cubicBezTo>
                <a:close/>
                <a:moveTo>
                  <a:pt x="122" y="0"/>
                </a:moveTo>
                <a:cubicBezTo>
                  <a:pt x="105" y="0"/>
                  <a:pt x="92" y="13"/>
                  <a:pt x="92" y="30"/>
                </a:cubicBezTo>
                <a:cubicBezTo>
                  <a:pt x="92" y="47"/>
                  <a:pt x="105" y="60"/>
                  <a:pt x="122" y="60"/>
                </a:cubicBezTo>
                <a:cubicBezTo>
                  <a:pt x="139" y="60"/>
                  <a:pt x="152" y="47"/>
                  <a:pt x="152" y="30"/>
                </a:cubicBezTo>
                <a:cubicBezTo>
                  <a:pt x="152" y="13"/>
                  <a:pt x="139" y="0"/>
                  <a:pt x="122" y="0"/>
                </a:cubicBezTo>
                <a:close/>
                <a:moveTo>
                  <a:pt x="213" y="182"/>
                </a:moveTo>
                <a:cubicBezTo>
                  <a:pt x="177" y="182"/>
                  <a:pt x="177" y="182"/>
                  <a:pt x="177" y="182"/>
                </a:cubicBezTo>
                <a:cubicBezTo>
                  <a:pt x="177" y="116"/>
                  <a:pt x="177" y="116"/>
                  <a:pt x="177" y="116"/>
                </a:cubicBezTo>
                <a:cubicBezTo>
                  <a:pt x="177" y="107"/>
                  <a:pt x="175" y="99"/>
                  <a:pt x="171" y="91"/>
                </a:cubicBezTo>
                <a:cubicBezTo>
                  <a:pt x="174" y="90"/>
                  <a:pt x="177" y="90"/>
                  <a:pt x="180" y="90"/>
                </a:cubicBezTo>
                <a:cubicBezTo>
                  <a:pt x="198" y="90"/>
                  <a:pt x="213" y="104"/>
                  <a:pt x="213" y="123"/>
                </a:cubicBezTo>
                <a:lnTo>
                  <a:pt x="213" y="182"/>
                </a:lnTo>
                <a:close/>
                <a:moveTo>
                  <a:pt x="67" y="116"/>
                </a:moveTo>
                <a:cubicBezTo>
                  <a:pt x="67" y="182"/>
                  <a:pt x="67" y="182"/>
                  <a:pt x="67" y="182"/>
                </a:cubicBezTo>
                <a:cubicBezTo>
                  <a:pt x="31" y="182"/>
                  <a:pt x="31" y="182"/>
                  <a:pt x="31" y="182"/>
                </a:cubicBezTo>
                <a:cubicBezTo>
                  <a:pt x="31" y="123"/>
                  <a:pt x="31" y="123"/>
                  <a:pt x="31" y="123"/>
                </a:cubicBezTo>
                <a:cubicBezTo>
                  <a:pt x="31" y="104"/>
                  <a:pt x="46" y="90"/>
                  <a:pt x="64" y="90"/>
                </a:cubicBezTo>
                <a:cubicBezTo>
                  <a:pt x="67" y="90"/>
                  <a:pt x="70" y="90"/>
                  <a:pt x="73" y="91"/>
                </a:cubicBezTo>
                <a:cubicBezTo>
                  <a:pt x="69" y="99"/>
                  <a:pt x="67" y="107"/>
                  <a:pt x="67" y="116"/>
                </a:cubicBezTo>
                <a:close/>
                <a:moveTo>
                  <a:pt x="74" y="200"/>
                </a:moveTo>
                <a:cubicBezTo>
                  <a:pt x="170" y="200"/>
                  <a:pt x="170" y="200"/>
                  <a:pt x="170" y="200"/>
                </a:cubicBezTo>
                <a:cubicBezTo>
                  <a:pt x="170" y="116"/>
                  <a:pt x="170" y="116"/>
                  <a:pt x="170" y="116"/>
                </a:cubicBezTo>
                <a:cubicBezTo>
                  <a:pt x="170" y="90"/>
                  <a:pt x="148" y="69"/>
                  <a:pt x="122" y="69"/>
                </a:cubicBezTo>
                <a:cubicBezTo>
                  <a:pt x="96" y="69"/>
                  <a:pt x="74" y="90"/>
                  <a:pt x="74" y="116"/>
                </a:cubicBezTo>
                <a:lnTo>
                  <a:pt x="74" y="200"/>
                </a:lnTo>
                <a:close/>
              </a:path>
            </a:pathLst>
          </a:custGeom>
          <a:solidFill>
            <a:schemeClr val="bg1"/>
          </a:solidFill>
          <a:ln>
            <a:no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rgbClr val="4B484E"/>
              </a:solidFill>
            </a:endParaRPr>
          </a:p>
        </p:txBody>
      </p:sp>
      <p:sp>
        <p:nvSpPr>
          <p:cNvPr id="15" name="椭圆 14"/>
          <p:cNvSpPr/>
          <p:nvPr/>
        </p:nvSpPr>
        <p:spPr>
          <a:xfrm>
            <a:off x="977900" y="4815205"/>
            <a:ext cx="676910" cy="676910"/>
          </a:xfrm>
          <a:prstGeom prst="ellipse">
            <a:avLst/>
          </a:prstGeom>
          <a:solidFill>
            <a:srgbClr val="4B48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rgbClr val="4B484E"/>
              </a:solidFill>
            </a:endParaRPr>
          </a:p>
        </p:txBody>
      </p:sp>
      <p:grpSp>
        <p:nvGrpSpPr>
          <p:cNvPr id="16" name="组合 15"/>
          <p:cNvGrpSpPr/>
          <p:nvPr/>
        </p:nvGrpSpPr>
        <p:grpSpPr>
          <a:xfrm>
            <a:off x="1076965" y="4926857"/>
            <a:ext cx="418248" cy="394507"/>
            <a:chOff x="244475" y="2743200"/>
            <a:chExt cx="727075" cy="685800"/>
          </a:xfrm>
          <a:solidFill>
            <a:srgbClr val="578B18"/>
          </a:solidFill>
        </p:grpSpPr>
        <p:sp>
          <p:nvSpPr>
            <p:cNvPr id="17" name="Freeform 15"/>
            <p:cNvSpPr>
              <a:spLocks noEditPoints="1"/>
            </p:cNvSpPr>
            <p:nvPr/>
          </p:nvSpPr>
          <p:spPr bwMode="auto">
            <a:xfrm>
              <a:off x="244475" y="3013075"/>
              <a:ext cx="204788" cy="415925"/>
            </a:xfrm>
            <a:custGeom>
              <a:avLst/>
              <a:gdLst>
                <a:gd name="T0" fmla="*/ 41 w 54"/>
                <a:gd name="T1" fmla="*/ 13 h 109"/>
                <a:gd name="T2" fmla="*/ 41 w 54"/>
                <a:gd name="T3" fmla="*/ 47 h 109"/>
                <a:gd name="T4" fmla="*/ 13 w 54"/>
                <a:gd name="T5" fmla="*/ 47 h 109"/>
                <a:gd name="T6" fmla="*/ 13 w 54"/>
                <a:gd name="T7" fmla="*/ 13 h 109"/>
                <a:gd name="T8" fmla="*/ 41 w 54"/>
                <a:gd name="T9" fmla="*/ 13 h 109"/>
                <a:gd name="T10" fmla="*/ 50 w 54"/>
                <a:gd name="T11" fmla="*/ 0 h 109"/>
                <a:gd name="T12" fmla="*/ 4 w 54"/>
                <a:gd name="T13" fmla="*/ 0 h 109"/>
                <a:gd name="T14" fmla="*/ 0 w 54"/>
                <a:gd name="T15" fmla="*/ 5 h 109"/>
                <a:gd name="T16" fmla="*/ 0 w 54"/>
                <a:gd name="T17" fmla="*/ 105 h 109"/>
                <a:gd name="T18" fmla="*/ 4 w 54"/>
                <a:gd name="T19" fmla="*/ 109 h 109"/>
                <a:gd name="T20" fmla="*/ 50 w 54"/>
                <a:gd name="T21" fmla="*/ 109 h 109"/>
                <a:gd name="T22" fmla="*/ 54 w 54"/>
                <a:gd name="T23" fmla="*/ 105 h 109"/>
                <a:gd name="T24" fmla="*/ 54 w 54"/>
                <a:gd name="T25" fmla="*/ 5 h 109"/>
                <a:gd name="T26" fmla="*/ 50 w 54"/>
                <a:gd name="T27" fmla="*/ 0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4" h="109">
                  <a:moveTo>
                    <a:pt x="41" y="13"/>
                  </a:moveTo>
                  <a:cubicBezTo>
                    <a:pt x="41" y="47"/>
                    <a:pt x="41" y="47"/>
                    <a:pt x="41" y="47"/>
                  </a:cubicBezTo>
                  <a:cubicBezTo>
                    <a:pt x="13" y="47"/>
                    <a:pt x="13" y="47"/>
                    <a:pt x="13" y="47"/>
                  </a:cubicBezTo>
                  <a:cubicBezTo>
                    <a:pt x="13" y="13"/>
                    <a:pt x="13" y="13"/>
                    <a:pt x="13" y="13"/>
                  </a:cubicBezTo>
                  <a:cubicBezTo>
                    <a:pt x="41" y="13"/>
                    <a:pt x="41" y="13"/>
                    <a:pt x="41" y="13"/>
                  </a:cubicBezTo>
                  <a:moveTo>
                    <a:pt x="50" y="0"/>
                  </a:moveTo>
                  <a:cubicBezTo>
                    <a:pt x="4" y="0"/>
                    <a:pt x="4" y="0"/>
                    <a:pt x="4" y="0"/>
                  </a:cubicBezTo>
                  <a:cubicBezTo>
                    <a:pt x="2" y="0"/>
                    <a:pt x="0" y="2"/>
                    <a:pt x="0" y="5"/>
                  </a:cubicBezTo>
                  <a:cubicBezTo>
                    <a:pt x="0" y="105"/>
                    <a:pt x="0" y="105"/>
                    <a:pt x="0" y="105"/>
                  </a:cubicBezTo>
                  <a:cubicBezTo>
                    <a:pt x="0" y="107"/>
                    <a:pt x="2" y="109"/>
                    <a:pt x="4" y="109"/>
                  </a:cubicBezTo>
                  <a:cubicBezTo>
                    <a:pt x="50" y="109"/>
                    <a:pt x="50" y="109"/>
                    <a:pt x="50" y="109"/>
                  </a:cubicBezTo>
                  <a:cubicBezTo>
                    <a:pt x="52" y="109"/>
                    <a:pt x="54" y="107"/>
                    <a:pt x="54" y="105"/>
                  </a:cubicBezTo>
                  <a:cubicBezTo>
                    <a:pt x="54" y="5"/>
                    <a:pt x="54" y="5"/>
                    <a:pt x="54" y="5"/>
                  </a:cubicBezTo>
                  <a:cubicBezTo>
                    <a:pt x="54" y="2"/>
                    <a:pt x="52" y="0"/>
                    <a:pt x="50" y="0"/>
                  </a:cubicBezTo>
                  <a:close/>
                </a:path>
              </a:pathLst>
            </a:custGeom>
            <a:solidFill>
              <a:schemeClr val="bg1"/>
            </a:solidFill>
            <a:ln>
              <a:solidFill>
                <a:schemeClr val="bg1"/>
              </a:solid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rgbClr val="4B484E"/>
                </a:solidFill>
              </a:endParaRPr>
            </a:p>
          </p:txBody>
        </p:sp>
        <p:sp>
          <p:nvSpPr>
            <p:cNvPr id="22" name="Freeform 16"/>
            <p:cNvSpPr>
              <a:spLocks noEditPoints="1"/>
            </p:cNvSpPr>
            <p:nvPr/>
          </p:nvSpPr>
          <p:spPr bwMode="auto">
            <a:xfrm>
              <a:off x="500063" y="2914650"/>
              <a:ext cx="207963" cy="514350"/>
            </a:xfrm>
            <a:custGeom>
              <a:avLst/>
              <a:gdLst>
                <a:gd name="T0" fmla="*/ 42 w 55"/>
                <a:gd name="T1" fmla="*/ 13 h 135"/>
                <a:gd name="T2" fmla="*/ 42 w 55"/>
                <a:gd name="T3" fmla="*/ 81 h 135"/>
                <a:gd name="T4" fmla="*/ 13 w 55"/>
                <a:gd name="T5" fmla="*/ 81 h 135"/>
                <a:gd name="T6" fmla="*/ 13 w 55"/>
                <a:gd name="T7" fmla="*/ 13 h 135"/>
                <a:gd name="T8" fmla="*/ 42 w 55"/>
                <a:gd name="T9" fmla="*/ 13 h 135"/>
                <a:gd name="T10" fmla="*/ 51 w 55"/>
                <a:gd name="T11" fmla="*/ 0 h 135"/>
                <a:gd name="T12" fmla="*/ 5 w 55"/>
                <a:gd name="T13" fmla="*/ 0 h 135"/>
                <a:gd name="T14" fmla="*/ 0 w 55"/>
                <a:gd name="T15" fmla="*/ 5 h 135"/>
                <a:gd name="T16" fmla="*/ 0 w 55"/>
                <a:gd name="T17" fmla="*/ 131 h 135"/>
                <a:gd name="T18" fmla="*/ 5 w 55"/>
                <a:gd name="T19" fmla="*/ 135 h 135"/>
                <a:gd name="T20" fmla="*/ 51 w 55"/>
                <a:gd name="T21" fmla="*/ 135 h 135"/>
                <a:gd name="T22" fmla="*/ 55 w 55"/>
                <a:gd name="T23" fmla="*/ 131 h 135"/>
                <a:gd name="T24" fmla="*/ 55 w 55"/>
                <a:gd name="T25" fmla="*/ 5 h 135"/>
                <a:gd name="T26" fmla="*/ 51 w 55"/>
                <a:gd name="T27" fmla="*/ 0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5" h="135">
                  <a:moveTo>
                    <a:pt x="42" y="13"/>
                  </a:moveTo>
                  <a:cubicBezTo>
                    <a:pt x="42" y="81"/>
                    <a:pt x="42" y="81"/>
                    <a:pt x="42" y="81"/>
                  </a:cubicBezTo>
                  <a:cubicBezTo>
                    <a:pt x="13" y="81"/>
                    <a:pt x="13" y="81"/>
                    <a:pt x="13" y="81"/>
                  </a:cubicBezTo>
                  <a:cubicBezTo>
                    <a:pt x="13" y="13"/>
                    <a:pt x="13" y="13"/>
                    <a:pt x="13" y="13"/>
                  </a:cubicBezTo>
                  <a:cubicBezTo>
                    <a:pt x="42" y="13"/>
                    <a:pt x="42" y="13"/>
                    <a:pt x="42" y="13"/>
                  </a:cubicBezTo>
                  <a:moveTo>
                    <a:pt x="51" y="0"/>
                  </a:moveTo>
                  <a:cubicBezTo>
                    <a:pt x="5" y="0"/>
                    <a:pt x="5" y="0"/>
                    <a:pt x="5" y="0"/>
                  </a:cubicBezTo>
                  <a:cubicBezTo>
                    <a:pt x="2" y="0"/>
                    <a:pt x="0" y="2"/>
                    <a:pt x="0" y="5"/>
                  </a:cubicBezTo>
                  <a:cubicBezTo>
                    <a:pt x="0" y="131"/>
                    <a:pt x="0" y="131"/>
                    <a:pt x="0" y="131"/>
                  </a:cubicBezTo>
                  <a:cubicBezTo>
                    <a:pt x="0" y="133"/>
                    <a:pt x="2" y="135"/>
                    <a:pt x="5" y="135"/>
                  </a:cubicBezTo>
                  <a:cubicBezTo>
                    <a:pt x="51" y="135"/>
                    <a:pt x="51" y="135"/>
                    <a:pt x="51" y="135"/>
                  </a:cubicBezTo>
                  <a:cubicBezTo>
                    <a:pt x="53" y="135"/>
                    <a:pt x="55" y="133"/>
                    <a:pt x="55" y="131"/>
                  </a:cubicBezTo>
                  <a:cubicBezTo>
                    <a:pt x="55" y="5"/>
                    <a:pt x="55" y="5"/>
                    <a:pt x="55" y="5"/>
                  </a:cubicBezTo>
                  <a:cubicBezTo>
                    <a:pt x="55" y="2"/>
                    <a:pt x="53" y="0"/>
                    <a:pt x="51" y="0"/>
                  </a:cubicBezTo>
                  <a:close/>
                </a:path>
              </a:pathLst>
            </a:custGeom>
            <a:solidFill>
              <a:schemeClr val="bg1"/>
            </a:solidFill>
            <a:ln>
              <a:solidFill>
                <a:schemeClr val="bg1"/>
              </a:solid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rgbClr val="4B484E"/>
                </a:solidFill>
              </a:endParaRPr>
            </a:p>
          </p:txBody>
        </p:sp>
        <p:sp>
          <p:nvSpPr>
            <p:cNvPr id="23" name="Freeform 17"/>
            <p:cNvSpPr>
              <a:spLocks noEditPoints="1"/>
            </p:cNvSpPr>
            <p:nvPr/>
          </p:nvSpPr>
          <p:spPr bwMode="auto">
            <a:xfrm>
              <a:off x="762000" y="2743200"/>
              <a:ext cx="209550" cy="685800"/>
            </a:xfrm>
            <a:custGeom>
              <a:avLst/>
              <a:gdLst>
                <a:gd name="T0" fmla="*/ 42 w 55"/>
                <a:gd name="T1" fmla="*/ 13 h 180"/>
                <a:gd name="T2" fmla="*/ 42 w 55"/>
                <a:gd name="T3" fmla="*/ 96 h 180"/>
                <a:gd name="T4" fmla="*/ 13 w 55"/>
                <a:gd name="T5" fmla="*/ 96 h 180"/>
                <a:gd name="T6" fmla="*/ 13 w 55"/>
                <a:gd name="T7" fmla="*/ 13 h 180"/>
                <a:gd name="T8" fmla="*/ 42 w 55"/>
                <a:gd name="T9" fmla="*/ 13 h 180"/>
                <a:gd name="T10" fmla="*/ 50 w 55"/>
                <a:gd name="T11" fmla="*/ 0 h 180"/>
                <a:gd name="T12" fmla="*/ 4 w 55"/>
                <a:gd name="T13" fmla="*/ 0 h 180"/>
                <a:gd name="T14" fmla="*/ 0 w 55"/>
                <a:gd name="T15" fmla="*/ 4 h 180"/>
                <a:gd name="T16" fmla="*/ 0 w 55"/>
                <a:gd name="T17" fmla="*/ 176 h 180"/>
                <a:gd name="T18" fmla="*/ 4 w 55"/>
                <a:gd name="T19" fmla="*/ 180 h 180"/>
                <a:gd name="T20" fmla="*/ 50 w 55"/>
                <a:gd name="T21" fmla="*/ 180 h 180"/>
                <a:gd name="T22" fmla="*/ 55 w 55"/>
                <a:gd name="T23" fmla="*/ 176 h 180"/>
                <a:gd name="T24" fmla="*/ 55 w 55"/>
                <a:gd name="T25" fmla="*/ 4 h 180"/>
                <a:gd name="T26" fmla="*/ 50 w 55"/>
                <a:gd name="T27" fmla="*/ 0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5" h="180">
                  <a:moveTo>
                    <a:pt x="42" y="13"/>
                  </a:moveTo>
                  <a:cubicBezTo>
                    <a:pt x="42" y="96"/>
                    <a:pt x="42" y="96"/>
                    <a:pt x="42" y="96"/>
                  </a:cubicBezTo>
                  <a:cubicBezTo>
                    <a:pt x="13" y="96"/>
                    <a:pt x="13" y="96"/>
                    <a:pt x="13" y="96"/>
                  </a:cubicBezTo>
                  <a:cubicBezTo>
                    <a:pt x="13" y="13"/>
                    <a:pt x="13" y="13"/>
                    <a:pt x="13" y="13"/>
                  </a:cubicBezTo>
                  <a:cubicBezTo>
                    <a:pt x="42" y="13"/>
                    <a:pt x="42" y="13"/>
                    <a:pt x="42" y="13"/>
                  </a:cubicBezTo>
                  <a:moveTo>
                    <a:pt x="50" y="0"/>
                  </a:moveTo>
                  <a:cubicBezTo>
                    <a:pt x="4" y="0"/>
                    <a:pt x="4" y="0"/>
                    <a:pt x="4" y="0"/>
                  </a:cubicBezTo>
                  <a:cubicBezTo>
                    <a:pt x="2" y="0"/>
                    <a:pt x="0" y="2"/>
                    <a:pt x="0" y="4"/>
                  </a:cubicBezTo>
                  <a:cubicBezTo>
                    <a:pt x="0" y="176"/>
                    <a:pt x="0" y="176"/>
                    <a:pt x="0" y="176"/>
                  </a:cubicBezTo>
                  <a:cubicBezTo>
                    <a:pt x="0" y="178"/>
                    <a:pt x="2" y="180"/>
                    <a:pt x="4" y="180"/>
                  </a:cubicBezTo>
                  <a:cubicBezTo>
                    <a:pt x="50" y="180"/>
                    <a:pt x="50" y="180"/>
                    <a:pt x="50" y="180"/>
                  </a:cubicBezTo>
                  <a:cubicBezTo>
                    <a:pt x="53" y="180"/>
                    <a:pt x="55" y="178"/>
                    <a:pt x="55" y="176"/>
                  </a:cubicBezTo>
                  <a:cubicBezTo>
                    <a:pt x="55" y="4"/>
                    <a:pt x="55" y="4"/>
                    <a:pt x="55" y="4"/>
                  </a:cubicBezTo>
                  <a:cubicBezTo>
                    <a:pt x="55" y="2"/>
                    <a:pt x="53" y="0"/>
                    <a:pt x="50" y="0"/>
                  </a:cubicBezTo>
                  <a:close/>
                </a:path>
              </a:pathLst>
            </a:custGeom>
            <a:solidFill>
              <a:schemeClr val="bg1"/>
            </a:solidFill>
            <a:ln>
              <a:solidFill>
                <a:schemeClr val="bg1"/>
              </a:solid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rgbClr val="4B484E"/>
                </a:solidFill>
              </a:endParaRPr>
            </a:p>
          </p:txBody>
        </p:sp>
      </p:grpSp>
      <p:sp>
        <p:nvSpPr>
          <p:cNvPr id="24" name="椭圆 23"/>
          <p:cNvSpPr/>
          <p:nvPr/>
        </p:nvSpPr>
        <p:spPr>
          <a:xfrm>
            <a:off x="1003300" y="3242310"/>
            <a:ext cx="676910" cy="676910"/>
          </a:xfrm>
          <a:prstGeom prst="ellipse">
            <a:avLst/>
          </a:prstGeom>
          <a:solidFill>
            <a:srgbClr val="4B48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rgbClr val="4B484E"/>
              </a:solidFill>
            </a:endParaRPr>
          </a:p>
        </p:txBody>
      </p:sp>
      <p:grpSp>
        <p:nvGrpSpPr>
          <p:cNvPr id="25" name="组合 24"/>
          <p:cNvGrpSpPr/>
          <p:nvPr/>
        </p:nvGrpSpPr>
        <p:grpSpPr>
          <a:xfrm>
            <a:off x="1161266" y="3340456"/>
            <a:ext cx="361197" cy="430105"/>
            <a:chOff x="10787673" y="2508217"/>
            <a:chExt cx="478426" cy="569698"/>
          </a:xfrm>
          <a:solidFill>
            <a:schemeClr val="bg1">
              <a:lumMod val="95000"/>
            </a:schemeClr>
          </a:solidFill>
        </p:grpSpPr>
        <p:sp>
          <p:nvSpPr>
            <p:cNvPr id="26" name="Freeform 25"/>
            <p:cNvSpPr>
              <a:spLocks noEditPoints="1"/>
            </p:cNvSpPr>
            <p:nvPr/>
          </p:nvSpPr>
          <p:spPr bwMode="auto">
            <a:xfrm>
              <a:off x="10787673" y="2508217"/>
              <a:ext cx="478426" cy="569698"/>
            </a:xfrm>
            <a:custGeom>
              <a:avLst/>
              <a:gdLst>
                <a:gd name="T0" fmla="*/ 145 w 156"/>
                <a:gd name="T1" fmla="*/ 22 h 178"/>
                <a:gd name="T2" fmla="*/ 134 w 156"/>
                <a:gd name="T3" fmla="*/ 22 h 178"/>
                <a:gd name="T4" fmla="*/ 134 w 156"/>
                <a:gd name="T5" fmla="*/ 11 h 178"/>
                <a:gd name="T6" fmla="*/ 123 w 156"/>
                <a:gd name="T7" fmla="*/ 0 h 178"/>
                <a:gd name="T8" fmla="*/ 11 w 156"/>
                <a:gd name="T9" fmla="*/ 0 h 178"/>
                <a:gd name="T10" fmla="*/ 0 w 156"/>
                <a:gd name="T11" fmla="*/ 11 h 178"/>
                <a:gd name="T12" fmla="*/ 0 w 156"/>
                <a:gd name="T13" fmla="*/ 145 h 178"/>
                <a:gd name="T14" fmla="*/ 11 w 156"/>
                <a:gd name="T15" fmla="*/ 156 h 178"/>
                <a:gd name="T16" fmla="*/ 22 w 156"/>
                <a:gd name="T17" fmla="*/ 156 h 178"/>
                <a:gd name="T18" fmla="*/ 22 w 156"/>
                <a:gd name="T19" fmla="*/ 167 h 178"/>
                <a:gd name="T20" fmla="*/ 33 w 156"/>
                <a:gd name="T21" fmla="*/ 178 h 178"/>
                <a:gd name="T22" fmla="*/ 145 w 156"/>
                <a:gd name="T23" fmla="*/ 178 h 178"/>
                <a:gd name="T24" fmla="*/ 156 w 156"/>
                <a:gd name="T25" fmla="*/ 167 h 178"/>
                <a:gd name="T26" fmla="*/ 156 w 156"/>
                <a:gd name="T27" fmla="*/ 33 h 178"/>
                <a:gd name="T28" fmla="*/ 145 w 156"/>
                <a:gd name="T29" fmla="*/ 22 h 178"/>
                <a:gd name="T30" fmla="*/ 11 w 156"/>
                <a:gd name="T31" fmla="*/ 145 h 178"/>
                <a:gd name="T32" fmla="*/ 11 w 156"/>
                <a:gd name="T33" fmla="*/ 11 h 178"/>
                <a:gd name="T34" fmla="*/ 123 w 156"/>
                <a:gd name="T35" fmla="*/ 11 h 178"/>
                <a:gd name="T36" fmla="*/ 123 w 156"/>
                <a:gd name="T37" fmla="*/ 145 h 178"/>
                <a:gd name="T38" fmla="*/ 11 w 156"/>
                <a:gd name="T39" fmla="*/ 145 h 178"/>
                <a:gd name="T40" fmla="*/ 145 w 156"/>
                <a:gd name="T41" fmla="*/ 167 h 178"/>
                <a:gd name="T42" fmla="*/ 33 w 156"/>
                <a:gd name="T43" fmla="*/ 167 h 178"/>
                <a:gd name="T44" fmla="*/ 33 w 156"/>
                <a:gd name="T45" fmla="*/ 156 h 178"/>
                <a:gd name="T46" fmla="*/ 123 w 156"/>
                <a:gd name="T47" fmla="*/ 156 h 178"/>
                <a:gd name="T48" fmla="*/ 134 w 156"/>
                <a:gd name="T49" fmla="*/ 145 h 178"/>
                <a:gd name="T50" fmla="*/ 134 w 156"/>
                <a:gd name="T51" fmla="*/ 33 h 178"/>
                <a:gd name="T52" fmla="*/ 145 w 156"/>
                <a:gd name="T53" fmla="*/ 33 h 178"/>
                <a:gd name="T54" fmla="*/ 145 w 156"/>
                <a:gd name="T55" fmla="*/ 167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56" h="178">
                  <a:moveTo>
                    <a:pt x="145" y="22"/>
                  </a:moveTo>
                  <a:cubicBezTo>
                    <a:pt x="134" y="22"/>
                    <a:pt x="134" y="22"/>
                    <a:pt x="134" y="22"/>
                  </a:cubicBezTo>
                  <a:cubicBezTo>
                    <a:pt x="134" y="11"/>
                    <a:pt x="134" y="11"/>
                    <a:pt x="134" y="11"/>
                  </a:cubicBezTo>
                  <a:cubicBezTo>
                    <a:pt x="134" y="5"/>
                    <a:pt x="129" y="0"/>
                    <a:pt x="123" y="0"/>
                  </a:cubicBezTo>
                  <a:cubicBezTo>
                    <a:pt x="11" y="0"/>
                    <a:pt x="11" y="0"/>
                    <a:pt x="11" y="0"/>
                  </a:cubicBezTo>
                  <a:cubicBezTo>
                    <a:pt x="5" y="0"/>
                    <a:pt x="0" y="5"/>
                    <a:pt x="0" y="11"/>
                  </a:cubicBezTo>
                  <a:cubicBezTo>
                    <a:pt x="0" y="145"/>
                    <a:pt x="0" y="145"/>
                    <a:pt x="0" y="145"/>
                  </a:cubicBezTo>
                  <a:cubicBezTo>
                    <a:pt x="0" y="151"/>
                    <a:pt x="5" y="156"/>
                    <a:pt x="11" y="156"/>
                  </a:cubicBezTo>
                  <a:cubicBezTo>
                    <a:pt x="22" y="156"/>
                    <a:pt x="22" y="156"/>
                    <a:pt x="22" y="156"/>
                  </a:cubicBezTo>
                  <a:cubicBezTo>
                    <a:pt x="22" y="167"/>
                    <a:pt x="22" y="167"/>
                    <a:pt x="22" y="167"/>
                  </a:cubicBezTo>
                  <a:cubicBezTo>
                    <a:pt x="22" y="173"/>
                    <a:pt x="27" y="178"/>
                    <a:pt x="33" y="178"/>
                  </a:cubicBezTo>
                  <a:cubicBezTo>
                    <a:pt x="145" y="178"/>
                    <a:pt x="145" y="178"/>
                    <a:pt x="145" y="178"/>
                  </a:cubicBezTo>
                  <a:cubicBezTo>
                    <a:pt x="151" y="178"/>
                    <a:pt x="156" y="173"/>
                    <a:pt x="156" y="167"/>
                  </a:cubicBezTo>
                  <a:cubicBezTo>
                    <a:pt x="156" y="33"/>
                    <a:pt x="156" y="33"/>
                    <a:pt x="156" y="33"/>
                  </a:cubicBezTo>
                  <a:cubicBezTo>
                    <a:pt x="156" y="27"/>
                    <a:pt x="151" y="22"/>
                    <a:pt x="145" y="22"/>
                  </a:cubicBezTo>
                  <a:close/>
                  <a:moveTo>
                    <a:pt x="11" y="145"/>
                  </a:moveTo>
                  <a:cubicBezTo>
                    <a:pt x="11" y="11"/>
                    <a:pt x="11" y="11"/>
                    <a:pt x="11" y="11"/>
                  </a:cubicBezTo>
                  <a:cubicBezTo>
                    <a:pt x="123" y="11"/>
                    <a:pt x="123" y="11"/>
                    <a:pt x="123" y="11"/>
                  </a:cubicBezTo>
                  <a:cubicBezTo>
                    <a:pt x="123" y="145"/>
                    <a:pt x="123" y="145"/>
                    <a:pt x="123" y="145"/>
                  </a:cubicBezTo>
                  <a:lnTo>
                    <a:pt x="11" y="145"/>
                  </a:lnTo>
                  <a:close/>
                  <a:moveTo>
                    <a:pt x="145" y="167"/>
                  </a:moveTo>
                  <a:cubicBezTo>
                    <a:pt x="33" y="167"/>
                    <a:pt x="33" y="167"/>
                    <a:pt x="33" y="167"/>
                  </a:cubicBezTo>
                  <a:cubicBezTo>
                    <a:pt x="33" y="156"/>
                    <a:pt x="33" y="156"/>
                    <a:pt x="33" y="156"/>
                  </a:cubicBezTo>
                  <a:cubicBezTo>
                    <a:pt x="123" y="156"/>
                    <a:pt x="123" y="156"/>
                    <a:pt x="123" y="156"/>
                  </a:cubicBezTo>
                  <a:cubicBezTo>
                    <a:pt x="129" y="156"/>
                    <a:pt x="134" y="151"/>
                    <a:pt x="134" y="145"/>
                  </a:cubicBezTo>
                  <a:cubicBezTo>
                    <a:pt x="134" y="33"/>
                    <a:pt x="134" y="33"/>
                    <a:pt x="134" y="33"/>
                  </a:cubicBezTo>
                  <a:cubicBezTo>
                    <a:pt x="145" y="33"/>
                    <a:pt x="145" y="33"/>
                    <a:pt x="145" y="33"/>
                  </a:cubicBezTo>
                  <a:lnTo>
                    <a:pt x="145" y="167"/>
                  </a:lnTo>
                  <a:close/>
                </a:path>
              </a:pathLst>
            </a:custGeom>
            <a:solidFill>
              <a:schemeClr val="bg1"/>
            </a:solidFill>
            <a:ln>
              <a:solidFill>
                <a:schemeClr val="bg1"/>
              </a:solid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rgbClr val="4B484E"/>
                </a:solidFill>
              </a:endParaRPr>
            </a:p>
          </p:txBody>
        </p:sp>
        <p:sp>
          <p:nvSpPr>
            <p:cNvPr id="27" name="Freeform 26"/>
            <p:cNvSpPr/>
            <p:nvPr/>
          </p:nvSpPr>
          <p:spPr bwMode="auto">
            <a:xfrm>
              <a:off x="10925460" y="2614454"/>
              <a:ext cx="205404" cy="34527"/>
            </a:xfrm>
            <a:custGeom>
              <a:avLst/>
              <a:gdLst>
                <a:gd name="T0" fmla="*/ 61 w 67"/>
                <a:gd name="T1" fmla="*/ 0 h 11"/>
                <a:gd name="T2" fmla="*/ 5 w 67"/>
                <a:gd name="T3" fmla="*/ 0 h 11"/>
                <a:gd name="T4" fmla="*/ 0 w 67"/>
                <a:gd name="T5" fmla="*/ 6 h 11"/>
                <a:gd name="T6" fmla="*/ 5 w 67"/>
                <a:gd name="T7" fmla="*/ 11 h 11"/>
                <a:gd name="T8" fmla="*/ 61 w 67"/>
                <a:gd name="T9" fmla="*/ 11 h 11"/>
                <a:gd name="T10" fmla="*/ 67 w 67"/>
                <a:gd name="T11" fmla="*/ 6 h 11"/>
                <a:gd name="T12" fmla="*/ 61 w 67"/>
                <a:gd name="T13" fmla="*/ 0 h 11"/>
              </a:gdLst>
              <a:ahLst/>
              <a:cxnLst>
                <a:cxn ang="0">
                  <a:pos x="T0" y="T1"/>
                </a:cxn>
                <a:cxn ang="0">
                  <a:pos x="T2" y="T3"/>
                </a:cxn>
                <a:cxn ang="0">
                  <a:pos x="T4" y="T5"/>
                </a:cxn>
                <a:cxn ang="0">
                  <a:pos x="T6" y="T7"/>
                </a:cxn>
                <a:cxn ang="0">
                  <a:pos x="T8" y="T9"/>
                </a:cxn>
                <a:cxn ang="0">
                  <a:pos x="T10" y="T11"/>
                </a:cxn>
                <a:cxn ang="0">
                  <a:pos x="T12" y="T13"/>
                </a:cxn>
              </a:cxnLst>
              <a:rect l="0" t="0" r="r" b="b"/>
              <a:pathLst>
                <a:path w="67" h="11">
                  <a:moveTo>
                    <a:pt x="61" y="0"/>
                  </a:moveTo>
                  <a:cubicBezTo>
                    <a:pt x="5" y="0"/>
                    <a:pt x="5" y="0"/>
                    <a:pt x="5" y="0"/>
                  </a:cubicBezTo>
                  <a:cubicBezTo>
                    <a:pt x="2" y="0"/>
                    <a:pt x="0" y="3"/>
                    <a:pt x="0" y="6"/>
                  </a:cubicBezTo>
                  <a:cubicBezTo>
                    <a:pt x="0" y="9"/>
                    <a:pt x="2" y="11"/>
                    <a:pt x="5" y="11"/>
                  </a:cubicBezTo>
                  <a:cubicBezTo>
                    <a:pt x="61" y="11"/>
                    <a:pt x="61" y="11"/>
                    <a:pt x="61" y="11"/>
                  </a:cubicBezTo>
                  <a:cubicBezTo>
                    <a:pt x="64" y="11"/>
                    <a:pt x="67" y="9"/>
                    <a:pt x="67" y="6"/>
                  </a:cubicBezTo>
                  <a:cubicBezTo>
                    <a:pt x="67" y="3"/>
                    <a:pt x="64" y="0"/>
                    <a:pt x="61" y="0"/>
                  </a:cubicBezTo>
                  <a:close/>
                </a:path>
              </a:pathLst>
            </a:custGeom>
            <a:solidFill>
              <a:schemeClr val="bg1"/>
            </a:solidFill>
            <a:ln>
              <a:solidFill>
                <a:schemeClr val="bg1"/>
              </a:solid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rgbClr val="4B484E"/>
                </a:solidFill>
              </a:endParaRPr>
            </a:p>
          </p:txBody>
        </p:sp>
        <p:sp>
          <p:nvSpPr>
            <p:cNvPr id="28" name="Freeform 27"/>
            <p:cNvSpPr/>
            <p:nvPr/>
          </p:nvSpPr>
          <p:spPr bwMode="auto">
            <a:xfrm>
              <a:off x="10854015" y="2723348"/>
              <a:ext cx="276849" cy="34527"/>
            </a:xfrm>
            <a:custGeom>
              <a:avLst/>
              <a:gdLst>
                <a:gd name="T0" fmla="*/ 84 w 90"/>
                <a:gd name="T1" fmla="*/ 0 h 11"/>
                <a:gd name="T2" fmla="*/ 6 w 90"/>
                <a:gd name="T3" fmla="*/ 0 h 11"/>
                <a:gd name="T4" fmla="*/ 0 w 90"/>
                <a:gd name="T5" fmla="*/ 5 h 11"/>
                <a:gd name="T6" fmla="*/ 6 w 90"/>
                <a:gd name="T7" fmla="*/ 11 h 11"/>
                <a:gd name="T8" fmla="*/ 84 w 90"/>
                <a:gd name="T9" fmla="*/ 11 h 11"/>
                <a:gd name="T10" fmla="*/ 90 w 90"/>
                <a:gd name="T11" fmla="*/ 5 h 11"/>
                <a:gd name="T12" fmla="*/ 84 w 90"/>
                <a:gd name="T13" fmla="*/ 0 h 11"/>
              </a:gdLst>
              <a:ahLst/>
              <a:cxnLst>
                <a:cxn ang="0">
                  <a:pos x="T0" y="T1"/>
                </a:cxn>
                <a:cxn ang="0">
                  <a:pos x="T2" y="T3"/>
                </a:cxn>
                <a:cxn ang="0">
                  <a:pos x="T4" y="T5"/>
                </a:cxn>
                <a:cxn ang="0">
                  <a:pos x="T6" y="T7"/>
                </a:cxn>
                <a:cxn ang="0">
                  <a:pos x="T8" y="T9"/>
                </a:cxn>
                <a:cxn ang="0">
                  <a:pos x="T10" y="T11"/>
                </a:cxn>
                <a:cxn ang="0">
                  <a:pos x="T12" y="T13"/>
                </a:cxn>
              </a:cxnLst>
              <a:rect l="0" t="0" r="r" b="b"/>
              <a:pathLst>
                <a:path w="90" h="11">
                  <a:moveTo>
                    <a:pt x="84" y="0"/>
                  </a:moveTo>
                  <a:cubicBezTo>
                    <a:pt x="6" y="0"/>
                    <a:pt x="6" y="0"/>
                    <a:pt x="6" y="0"/>
                  </a:cubicBezTo>
                  <a:cubicBezTo>
                    <a:pt x="3" y="0"/>
                    <a:pt x="0" y="2"/>
                    <a:pt x="0" y="5"/>
                  </a:cubicBezTo>
                  <a:cubicBezTo>
                    <a:pt x="0" y="8"/>
                    <a:pt x="3" y="11"/>
                    <a:pt x="6" y="11"/>
                  </a:cubicBezTo>
                  <a:cubicBezTo>
                    <a:pt x="84" y="11"/>
                    <a:pt x="84" y="11"/>
                    <a:pt x="84" y="11"/>
                  </a:cubicBezTo>
                  <a:cubicBezTo>
                    <a:pt x="87" y="11"/>
                    <a:pt x="90" y="8"/>
                    <a:pt x="90" y="5"/>
                  </a:cubicBezTo>
                  <a:cubicBezTo>
                    <a:pt x="90" y="2"/>
                    <a:pt x="87" y="0"/>
                    <a:pt x="84" y="0"/>
                  </a:cubicBezTo>
                  <a:close/>
                </a:path>
              </a:pathLst>
            </a:custGeom>
            <a:solidFill>
              <a:schemeClr val="bg1"/>
            </a:solidFill>
            <a:ln>
              <a:solidFill>
                <a:schemeClr val="bg1"/>
              </a:solid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rgbClr val="4B484E"/>
                </a:solidFill>
              </a:endParaRPr>
            </a:p>
          </p:txBody>
        </p:sp>
        <p:sp>
          <p:nvSpPr>
            <p:cNvPr id="29" name="Freeform 28"/>
            <p:cNvSpPr/>
            <p:nvPr/>
          </p:nvSpPr>
          <p:spPr bwMode="auto">
            <a:xfrm>
              <a:off x="10854015" y="2793730"/>
              <a:ext cx="276849" cy="34527"/>
            </a:xfrm>
            <a:custGeom>
              <a:avLst/>
              <a:gdLst>
                <a:gd name="T0" fmla="*/ 84 w 90"/>
                <a:gd name="T1" fmla="*/ 0 h 11"/>
                <a:gd name="T2" fmla="*/ 6 w 90"/>
                <a:gd name="T3" fmla="*/ 0 h 11"/>
                <a:gd name="T4" fmla="*/ 0 w 90"/>
                <a:gd name="T5" fmla="*/ 6 h 11"/>
                <a:gd name="T6" fmla="*/ 6 w 90"/>
                <a:gd name="T7" fmla="*/ 11 h 11"/>
                <a:gd name="T8" fmla="*/ 84 w 90"/>
                <a:gd name="T9" fmla="*/ 11 h 11"/>
                <a:gd name="T10" fmla="*/ 90 w 90"/>
                <a:gd name="T11" fmla="*/ 6 h 11"/>
                <a:gd name="T12" fmla="*/ 84 w 90"/>
                <a:gd name="T13" fmla="*/ 0 h 11"/>
              </a:gdLst>
              <a:ahLst/>
              <a:cxnLst>
                <a:cxn ang="0">
                  <a:pos x="T0" y="T1"/>
                </a:cxn>
                <a:cxn ang="0">
                  <a:pos x="T2" y="T3"/>
                </a:cxn>
                <a:cxn ang="0">
                  <a:pos x="T4" y="T5"/>
                </a:cxn>
                <a:cxn ang="0">
                  <a:pos x="T6" y="T7"/>
                </a:cxn>
                <a:cxn ang="0">
                  <a:pos x="T8" y="T9"/>
                </a:cxn>
                <a:cxn ang="0">
                  <a:pos x="T10" y="T11"/>
                </a:cxn>
                <a:cxn ang="0">
                  <a:pos x="T12" y="T13"/>
                </a:cxn>
              </a:cxnLst>
              <a:rect l="0" t="0" r="r" b="b"/>
              <a:pathLst>
                <a:path w="90" h="11">
                  <a:moveTo>
                    <a:pt x="84" y="0"/>
                  </a:moveTo>
                  <a:cubicBezTo>
                    <a:pt x="6" y="0"/>
                    <a:pt x="6" y="0"/>
                    <a:pt x="6" y="0"/>
                  </a:cubicBezTo>
                  <a:cubicBezTo>
                    <a:pt x="3" y="0"/>
                    <a:pt x="0" y="3"/>
                    <a:pt x="0" y="6"/>
                  </a:cubicBezTo>
                  <a:cubicBezTo>
                    <a:pt x="0" y="9"/>
                    <a:pt x="3" y="11"/>
                    <a:pt x="6" y="11"/>
                  </a:cubicBezTo>
                  <a:cubicBezTo>
                    <a:pt x="84" y="11"/>
                    <a:pt x="84" y="11"/>
                    <a:pt x="84" y="11"/>
                  </a:cubicBezTo>
                  <a:cubicBezTo>
                    <a:pt x="87" y="11"/>
                    <a:pt x="90" y="9"/>
                    <a:pt x="90" y="6"/>
                  </a:cubicBezTo>
                  <a:cubicBezTo>
                    <a:pt x="90" y="3"/>
                    <a:pt x="87" y="0"/>
                    <a:pt x="84" y="0"/>
                  </a:cubicBezTo>
                  <a:close/>
                </a:path>
              </a:pathLst>
            </a:custGeom>
            <a:solidFill>
              <a:schemeClr val="bg1"/>
            </a:solidFill>
            <a:ln>
              <a:solidFill>
                <a:schemeClr val="bg1"/>
              </a:solid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rgbClr val="4B484E"/>
                </a:solidFill>
              </a:endParaRPr>
            </a:p>
          </p:txBody>
        </p:sp>
        <p:sp>
          <p:nvSpPr>
            <p:cNvPr id="30" name="Freeform 29"/>
            <p:cNvSpPr/>
            <p:nvPr/>
          </p:nvSpPr>
          <p:spPr bwMode="auto">
            <a:xfrm>
              <a:off x="10854015" y="2862784"/>
              <a:ext cx="276849" cy="38511"/>
            </a:xfrm>
            <a:custGeom>
              <a:avLst/>
              <a:gdLst>
                <a:gd name="T0" fmla="*/ 84 w 90"/>
                <a:gd name="T1" fmla="*/ 0 h 12"/>
                <a:gd name="T2" fmla="*/ 6 w 90"/>
                <a:gd name="T3" fmla="*/ 0 h 12"/>
                <a:gd name="T4" fmla="*/ 0 w 90"/>
                <a:gd name="T5" fmla="*/ 6 h 12"/>
                <a:gd name="T6" fmla="*/ 6 w 90"/>
                <a:gd name="T7" fmla="*/ 12 h 12"/>
                <a:gd name="T8" fmla="*/ 84 w 90"/>
                <a:gd name="T9" fmla="*/ 12 h 12"/>
                <a:gd name="T10" fmla="*/ 90 w 90"/>
                <a:gd name="T11" fmla="*/ 6 h 12"/>
                <a:gd name="T12" fmla="*/ 84 w 90"/>
                <a:gd name="T13" fmla="*/ 0 h 12"/>
              </a:gdLst>
              <a:ahLst/>
              <a:cxnLst>
                <a:cxn ang="0">
                  <a:pos x="T0" y="T1"/>
                </a:cxn>
                <a:cxn ang="0">
                  <a:pos x="T2" y="T3"/>
                </a:cxn>
                <a:cxn ang="0">
                  <a:pos x="T4" y="T5"/>
                </a:cxn>
                <a:cxn ang="0">
                  <a:pos x="T6" y="T7"/>
                </a:cxn>
                <a:cxn ang="0">
                  <a:pos x="T8" y="T9"/>
                </a:cxn>
                <a:cxn ang="0">
                  <a:pos x="T10" y="T11"/>
                </a:cxn>
                <a:cxn ang="0">
                  <a:pos x="T12" y="T13"/>
                </a:cxn>
              </a:cxnLst>
              <a:rect l="0" t="0" r="r" b="b"/>
              <a:pathLst>
                <a:path w="90" h="12">
                  <a:moveTo>
                    <a:pt x="84" y="0"/>
                  </a:moveTo>
                  <a:cubicBezTo>
                    <a:pt x="6" y="0"/>
                    <a:pt x="6" y="0"/>
                    <a:pt x="6" y="0"/>
                  </a:cubicBezTo>
                  <a:cubicBezTo>
                    <a:pt x="3" y="0"/>
                    <a:pt x="0" y="3"/>
                    <a:pt x="0" y="6"/>
                  </a:cubicBezTo>
                  <a:cubicBezTo>
                    <a:pt x="0" y="9"/>
                    <a:pt x="3" y="12"/>
                    <a:pt x="6" y="12"/>
                  </a:cubicBezTo>
                  <a:cubicBezTo>
                    <a:pt x="84" y="12"/>
                    <a:pt x="84" y="12"/>
                    <a:pt x="84" y="12"/>
                  </a:cubicBezTo>
                  <a:cubicBezTo>
                    <a:pt x="87" y="12"/>
                    <a:pt x="90" y="9"/>
                    <a:pt x="90" y="6"/>
                  </a:cubicBezTo>
                  <a:cubicBezTo>
                    <a:pt x="90" y="3"/>
                    <a:pt x="87" y="0"/>
                    <a:pt x="84" y="0"/>
                  </a:cubicBezTo>
                  <a:close/>
                </a:path>
              </a:pathLst>
            </a:custGeom>
            <a:solidFill>
              <a:schemeClr val="bg1"/>
            </a:solidFill>
            <a:ln>
              <a:solidFill>
                <a:schemeClr val="bg1"/>
              </a:solid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rgbClr val="4B484E"/>
                </a:solidFill>
              </a:endParaRPr>
            </a:p>
          </p:txBody>
        </p:sp>
      </p:grpSp>
      <p:sp>
        <p:nvSpPr>
          <p:cNvPr id="31" name="MH_Text_1"/>
          <p:cNvSpPr txBox="1"/>
          <p:nvPr/>
        </p:nvSpPr>
        <p:spPr>
          <a:xfrm>
            <a:off x="1894840" y="1579245"/>
            <a:ext cx="3370580" cy="834390"/>
          </a:xfrm>
          <a:prstGeom prst="rect">
            <a:avLst/>
          </a:prstGeom>
          <a:noFill/>
        </p:spPr>
        <p:txBody>
          <a:bodyPr anchor="ctr"/>
          <a:lstStyle/>
          <a:p>
            <a:pPr marL="0" marR="0" lvl="0" algn="l" defTabSz="914400" rtl="0" eaLnBrk="1" latinLnBrk="0" hangingPunct="1">
              <a:lnSpc>
                <a:spcPct val="130000"/>
              </a:lnSpc>
              <a:spcBef>
                <a:spcPts val="0"/>
              </a:spcBef>
              <a:spcAft>
                <a:spcPts val="0"/>
              </a:spcAft>
              <a:buClrTx/>
              <a:buSzTx/>
              <a:buFontTx/>
              <a:buNone/>
              <a:defRPr/>
            </a:pPr>
            <a:r>
              <a:rPr kumimoji="0" lang="zh-CN" altLang="en-US" sz="1200" b="0" i="0" u="none" strike="noStrike" kern="0" cap="none" spc="0" normalizeH="0" baseline="0" noProof="0" dirty="0">
                <a:ln>
                  <a:noFill/>
                </a:ln>
                <a:solidFill>
                  <a:srgbClr val="4B484E"/>
                </a:solidFill>
                <a:uLnTx/>
                <a:uFillTx/>
                <a:latin typeface="微软雅黑" panose="020B0503020204020204" pitchFamily="34" charset="-122"/>
                <a:ea typeface="微软雅黑" panose="020B0503020204020204" pitchFamily="34" charset="-122"/>
                <a:cs typeface="Arial" panose="020B0604020202020204" pitchFamily="34" charset="0"/>
              </a:rPr>
              <a:t>此处输入您的文本，</a:t>
            </a:r>
            <a:r>
              <a:rPr lang="zh-CN" altLang="en-US" sz="1200" kern="0" noProof="0" dirty="0">
                <a:ln>
                  <a:noFill/>
                </a:ln>
                <a:solidFill>
                  <a:srgbClr val="4B484E"/>
                </a:solidFill>
                <a:uLnTx/>
                <a:uFillTx/>
                <a:latin typeface="微软雅黑" panose="020B0503020204020204" pitchFamily="34" charset="-122"/>
                <a:ea typeface="微软雅黑" panose="020B0503020204020204" pitchFamily="34" charset="-122"/>
                <a:cs typeface="Arial" panose="020B0604020202020204" pitchFamily="34" charset="0"/>
                <a:sym typeface="+mn-ea"/>
              </a:rPr>
              <a:t>在此处输入您的文本，在此处输入您的文本在此处输入您的文本，在此处输入您的文本</a:t>
            </a:r>
            <a:endParaRPr kumimoji="0" lang="zh-CN" altLang="en-US" sz="1200" b="0" i="0" u="none" strike="noStrike" kern="0" cap="none" spc="0" normalizeH="0" baseline="0" noProof="0" dirty="0">
              <a:ln>
                <a:noFill/>
              </a:ln>
              <a:solidFill>
                <a:srgbClr val="4B484E"/>
              </a:solidFill>
              <a:effectLst/>
              <a:uLnTx/>
              <a:uFillTx/>
              <a:latin typeface="微软雅黑" panose="020B0503020204020204" pitchFamily="34" charset="-122"/>
              <a:ea typeface="微软雅黑" panose="020B0503020204020204" pitchFamily="34" charset="-122"/>
              <a:cs typeface="Arial" panose="020B0604020202020204" pitchFamily="34" charset="0"/>
              <a:sym typeface="+mn-ea"/>
            </a:endParaRPr>
          </a:p>
        </p:txBody>
      </p:sp>
      <p:sp>
        <p:nvSpPr>
          <p:cNvPr id="32" name="MH_Text_1"/>
          <p:cNvSpPr txBox="1"/>
          <p:nvPr/>
        </p:nvSpPr>
        <p:spPr>
          <a:xfrm>
            <a:off x="1894840" y="3143250"/>
            <a:ext cx="3520440" cy="834390"/>
          </a:xfrm>
          <a:prstGeom prst="rect">
            <a:avLst/>
          </a:prstGeom>
          <a:noFill/>
        </p:spPr>
        <p:txBody>
          <a:bodyPr anchor="ctr"/>
          <a:lstStyle/>
          <a:p>
            <a:pPr marL="0" marR="0" lvl="0" algn="l" defTabSz="914400" rtl="0" eaLnBrk="1" latinLnBrk="0" hangingPunct="1">
              <a:lnSpc>
                <a:spcPct val="130000"/>
              </a:lnSpc>
              <a:spcBef>
                <a:spcPts val="0"/>
              </a:spcBef>
              <a:spcAft>
                <a:spcPts val="0"/>
              </a:spcAft>
              <a:buClrTx/>
              <a:buSzTx/>
              <a:buFontTx/>
              <a:buNone/>
              <a:defRPr/>
            </a:pPr>
            <a:r>
              <a:rPr kumimoji="0" lang="zh-CN" altLang="en-US" sz="1200" b="0" i="0" u="none" strike="noStrike" kern="0" cap="none" spc="0" normalizeH="0" baseline="0" noProof="0" dirty="0">
                <a:ln>
                  <a:noFill/>
                </a:ln>
                <a:solidFill>
                  <a:srgbClr val="4B484E"/>
                </a:solidFill>
                <a:uLnTx/>
                <a:uFillTx/>
                <a:latin typeface="微软雅黑" panose="020B0503020204020204" pitchFamily="34" charset="-122"/>
                <a:ea typeface="微软雅黑" panose="020B0503020204020204" pitchFamily="34" charset="-122"/>
                <a:cs typeface="Arial" panose="020B0604020202020204" pitchFamily="34" charset="0"/>
              </a:rPr>
              <a:t>此处输入您的文本，</a:t>
            </a:r>
            <a:r>
              <a:rPr lang="zh-CN" altLang="en-US" sz="1200" kern="0" noProof="0" dirty="0">
                <a:ln>
                  <a:noFill/>
                </a:ln>
                <a:solidFill>
                  <a:srgbClr val="4B484E"/>
                </a:solidFill>
                <a:uLnTx/>
                <a:uFillTx/>
                <a:latin typeface="微软雅黑" panose="020B0503020204020204" pitchFamily="34" charset="-122"/>
                <a:ea typeface="微软雅黑" panose="020B0503020204020204" pitchFamily="34" charset="-122"/>
                <a:cs typeface="Arial" panose="020B0604020202020204" pitchFamily="34" charset="0"/>
                <a:sym typeface="+mn-ea"/>
              </a:rPr>
              <a:t>在此处输入您的文本，在此处输入您的文本在此处输入您的文本，在此处输入您的文本</a:t>
            </a:r>
            <a:endParaRPr kumimoji="0" lang="zh-CN" altLang="en-US" sz="1200" b="0" i="0" u="none" strike="noStrike" kern="0" cap="none" spc="0" normalizeH="0" baseline="0" noProof="0" dirty="0">
              <a:ln>
                <a:noFill/>
              </a:ln>
              <a:solidFill>
                <a:srgbClr val="4B484E"/>
              </a:solidFill>
              <a:effectLst/>
              <a:uLnTx/>
              <a:uFillTx/>
              <a:latin typeface="微软雅黑" panose="020B0503020204020204" pitchFamily="34" charset="-122"/>
              <a:ea typeface="微软雅黑" panose="020B0503020204020204" pitchFamily="34" charset="-122"/>
              <a:cs typeface="Arial" panose="020B0604020202020204" pitchFamily="34" charset="0"/>
              <a:sym typeface="+mn-ea"/>
            </a:endParaRPr>
          </a:p>
        </p:txBody>
      </p:sp>
      <p:sp>
        <p:nvSpPr>
          <p:cNvPr id="33" name="MH_Text_1"/>
          <p:cNvSpPr txBox="1"/>
          <p:nvPr/>
        </p:nvSpPr>
        <p:spPr>
          <a:xfrm>
            <a:off x="1894840" y="4722495"/>
            <a:ext cx="3470910" cy="834390"/>
          </a:xfrm>
          <a:prstGeom prst="rect">
            <a:avLst/>
          </a:prstGeom>
          <a:noFill/>
        </p:spPr>
        <p:txBody>
          <a:bodyPr anchor="ctr"/>
          <a:lstStyle/>
          <a:p>
            <a:pPr marL="0" marR="0" lvl="0" algn="l" defTabSz="914400" rtl="0" eaLnBrk="1" latinLnBrk="0" hangingPunct="1">
              <a:lnSpc>
                <a:spcPct val="130000"/>
              </a:lnSpc>
              <a:spcBef>
                <a:spcPts val="0"/>
              </a:spcBef>
              <a:spcAft>
                <a:spcPts val="0"/>
              </a:spcAft>
              <a:buClrTx/>
              <a:buSzTx/>
              <a:buFontTx/>
              <a:buNone/>
              <a:defRPr/>
            </a:pPr>
            <a:r>
              <a:rPr kumimoji="0" lang="zh-CN" altLang="en-US" sz="1200" b="0" i="0" u="none" strike="noStrike" kern="0" cap="none" spc="0" normalizeH="0" baseline="0" noProof="0" dirty="0">
                <a:ln>
                  <a:noFill/>
                </a:ln>
                <a:solidFill>
                  <a:srgbClr val="4B484E"/>
                </a:solidFill>
                <a:uLnTx/>
                <a:uFillTx/>
                <a:latin typeface="微软雅黑" panose="020B0503020204020204" pitchFamily="34" charset="-122"/>
                <a:ea typeface="微软雅黑" panose="020B0503020204020204" pitchFamily="34" charset="-122"/>
                <a:cs typeface="Arial" panose="020B0604020202020204" pitchFamily="34" charset="0"/>
              </a:rPr>
              <a:t>此处输入您的文本，</a:t>
            </a:r>
            <a:r>
              <a:rPr lang="zh-CN" altLang="en-US" sz="1200" kern="0" noProof="0" dirty="0">
                <a:ln>
                  <a:noFill/>
                </a:ln>
                <a:solidFill>
                  <a:srgbClr val="4B484E"/>
                </a:solidFill>
                <a:uLnTx/>
                <a:uFillTx/>
                <a:latin typeface="微软雅黑" panose="020B0503020204020204" pitchFamily="34" charset="-122"/>
                <a:ea typeface="微软雅黑" panose="020B0503020204020204" pitchFamily="34" charset="-122"/>
                <a:cs typeface="Arial" panose="020B0604020202020204" pitchFamily="34" charset="0"/>
                <a:sym typeface="+mn-ea"/>
              </a:rPr>
              <a:t>在此处输入您的文本，在此处输入您的文本在此处输入您的文本，在此处输入您的文本</a:t>
            </a:r>
            <a:endParaRPr kumimoji="0" lang="zh-CN" altLang="en-US" sz="1200" b="0" i="0" u="none" strike="noStrike" kern="0" cap="none" spc="0" normalizeH="0" baseline="0" noProof="0" dirty="0">
              <a:ln>
                <a:noFill/>
              </a:ln>
              <a:solidFill>
                <a:srgbClr val="4B484E"/>
              </a:solidFill>
              <a:effectLst/>
              <a:uLnTx/>
              <a:uFillTx/>
              <a:latin typeface="微软雅黑" panose="020B0503020204020204" pitchFamily="34" charset="-122"/>
              <a:ea typeface="微软雅黑" panose="020B0503020204020204" pitchFamily="34" charset="-122"/>
              <a:cs typeface="Arial" panose="020B0604020202020204" pitchFamily="34" charset="0"/>
              <a:sym typeface="+mn-ea"/>
            </a:endParaRPr>
          </a:p>
        </p:txBody>
      </p:sp>
      <p:sp>
        <p:nvSpPr>
          <p:cNvPr id="34" name="MH_Text_1"/>
          <p:cNvSpPr txBox="1"/>
          <p:nvPr/>
        </p:nvSpPr>
        <p:spPr>
          <a:xfrm>
            <a:off x="7534275" y="1518920"/>
            <a:ext cx="3532505" cy="834390"/>
          </a:xfrm>
          <a:prstGeom prst="rect">
            <a:avLst/>
          </a:prstGeom>
          <a:noFill/>
        </p:spPr>
        <p:txBody>
          <a:bodyPr anchor="ctr"/>
          <a:lstStyle/>
          <a:p>
            <a:pPr marL="0" marR="0" lvl="0" algn="l" defTabSz="914400" rtl="0" eaLnBrk="1" latinLnBrk="0" hangingPunct="1">
              <a:lnSpc>
                <a:spcPct val="130000"/>
              </a:lnSpc>
              <a:spcBef>
                <a:spcPts val="0"/>
              </a:spcBef>
              <a:spcAft>
                <a:spcPts val="0"/>
              </a:spcAft>
              <a:buClrTx/>
              <a:buSzTx/>
              <a:buFontTx/>
              <a:buNone/>
              <a:defRPr/>
            </a:pPr>
            <a:r>
              <a:rPr kumimoji="0" lang="zh-CN" altLang="en-US" sz="1200" b="0" i="0" u="none" strike="noStrike" kern="0" cap="none" spc="0" normalizeH="0" baseline="0" noProof="0" dirty="0">
                <a:ln>
                  <a:noFill/>
                </a:ln>
                <a:solidFill>
                  <a:srgbClr val="4B484E"/>
                </a:solidFill>
                <a:uLnTx/>
                <a:uFillTx/>
                <a:latin typeface="微软雅黑" panose="020B0503020204020204" pitchFamily="34" charset="-122"/>
                <a:ea typeface="微软雅黑" panose="020B0503020204020204" pitchFamily="34" charset="-122"/>
                <a:cs typeface="Arial" panose="020B0604020202020204" pitchFamily="34" charset="0"/>
              </a:rPr>
              <a:t>此处输入您的文本，</a:t>
            </a:r>
            <a:r>
              <a:rPr lang="zh-CN" altLang="en-US" sz="1200" kern="0" noProof="0" dirty="0">
                <a:ln>
                  <a:noFill/>
                </a:ln>
                <a:solidFill>
                  <a:srgbClr val="4B484E"/>
                </a:solidFill>
                <a:uLnTx/>
                <a:uFillTx/>
                <a:latin typeface="微软雅黑" panose="020B0503020204020204" pitchFamily="34" charset="-122"/>
                <a:ea typeface="微软雅黑" panose="020B0503020204020204" pitchFamily="34" charset="-122"/>
                <a:cs typeface="Arial" panose="020B0604020202020204" pitchFamily="34" charset="0"/>
                <a:sym typeface="+mn-ea"/>
              </a:rPr>
              <a:t>在此处输入您的文本，在此处输入您的文本在此处输入您的文本，在此处输入您的文本</a:t>
            </a:r>
            <a:endParaRPr kumimoji="0" lang="zh-CN" altLang="en-US" sz="1200" b="0" i="0" u="none" strike="noStrike" kern="0" cap="none" spc="0" normalizeH="0" baseline="0" noProof="0" dirty="0">
              <a:ln>
                <a:noFill/>
              </a:ln>
              <a:solidFill>
                <a:srgbClr val="4B484E"/>
              </a:solidFill>
              <a:effectLst/>
              <a:uLnTx/>
              <a:uFillTx/>
              <a:latin typeface="微软雅黑" panose="020B0503020204020204" pitchFamily="34" charset="-122"/>
              <a:ea typeface="微软雅黑" panose="020B0503020204020204" pitchFamily="34" charset="-122"/>
              <a:cs typeface="Arial" panose="020B0604020202020204" pitchFamily="34" charset="0"/>
              <a:sym typeface="+mn-ea"/>
            </a:endParaRPr>
          </a:p>
        </p:txBody>
      </p:sp>
      <p:sp>
        <p:nvSpPr>
          <p:cNvPr id="35" name="MH_Text_1"/>
          <p:cNvSpPr txBox="1"/>
          <p:nvPr/>
        </p:nvSpPr>
        <p:spPr>
          <a:xfrm>
            <a:off x="7534275" y="3082925"/>
            <a:ext cx="3532505" cy="834390"/>
          </a:xfrm>
          <a:prstGeom prst="rect">
            <a:avLst/>
          </a:prstGeom>
          <a:noFill/>
        </p:spPr>
        <p:txBody>
          <a:bodyPr anchor="ctr"/>
          <a:lstStyle/>
          <a:p>
            <a:pPr marL="0" marR="0" lvl="0" algn="l" defTabSz="914400" rtl="0" eaLnBrk="1" latinLnBrk="0" hangingPunct="1">
              <a:lnSpc>
                <a:spcPct val="130000"/>
              </a:lnSpc>
              <a:spcBef>
                <a:spcPts val="0"/>
              </a:spcBef>
              <a:spcAft>
                <a:spcPts val="0"/>
              </a:spcAft>
              <a:buClrTx/>
              <a:buSzTx/>
              <a:buFontTx/>
              <a:buNone/>
              <a:defRPr/>
            </a:pPr>
            <a:r>
              <a:rPr kumimoji="0" lang="zh-CN" altLang="en-US" sz="1200" b="0" i="0" u="none" strike="noStrike" kern="0" cap="none" spc="0" normalizeH="0" baseline="0" noProof="0" dirty="0">
                <a:ln>
                  <a:noFill/>
                </a:ln>
                <a:solidFill>
                  <a:srgbClr val="4B484E"/>
                </a:solidFill>
                <a:uLnTx/>
                <a:uFillTx/>
                <a:latin typeface="微软雅黑" panose="020B0503020204020204" pitchFamily="34" charset="-122"/>
                <a:ea typeface="微软雅黑" panose="020B0503020204020204" pitchFamily="34" charset="-122"/>
                <a:cs typeface="Arial" panose="020B0604020202020204" pitchFamily="34" charset="0"/>
              </a:rPr>
              <a:t>此处输入您的文本，</a:t>
            </a:r>
            <a:r>
              <a:rPr lang="zh-CN" altLang="en-US" sz="1200" kern="0" noProof="0" dirty="0">
                <a:ln>
                  <a:noFill/>
                </a:ln>
                <a:solidFill>
                  <a:srgbClr val="4B484E"/>
                </a:solidFill>
                <a:uLnTx/>
                <a:uFillTx/>
                <a:latin typeface="微软雅黑" panose="020B0503020204020204" pitchFamily="34" charset="-122"/>
                <a:ea typeface="微软雅黑" panose="020B0503020204020204" pitchFamily="34" charset="-122"/>
                <a:cs typeface="Arial" panose="020B0604020202020204" pitchFamily="34" charset="0"/>
                <a:sym typeface="+mn-ea"/>
              </a:rPr>
              <a:t>在此处输入您的文本，在此处输入您的文本在此处输入您的文本，在此处输入您的文本</a:t>
            </a:r>
            <a:endParaRPr kumimoji="0" lang="zh-CN" altLang="en-US" sz="1200" b="0" i="0" u="none" strike="noStrike" kern="0" cap="none" spc="0" normalizeH="0" baseline="0" noProof="0" dirty="0">
              <a:ln>
                <a:noFill/>
              </a:ln>
              <a:solidFill>
                <a:srgbClr val="4B484E"/>
              </a:solidFill>
              <a:effectLst/>
              <a:uLnTx/>
              <a:uFillTx/>
              <a:latin typeface="微软雅黑" panose="020B0503020204020204" pitchFamily="34" charset="-122"/>
              <a:ea typeface="微软雅黑" panose="020B0503020204020204" pitchFamily="34" charset="-122"/>
              <a:cs typeface="Arial" panose="020B0604020202020204" pitchFamily="34" charset="0"/>
              <a:sym typeface="+mn-ea"/>
            </a:endParaRPr>
          </a:p>
        </p:txBody>
      </p:sp>
      <p:sp>
        <p:nvSpPr>
          <p:cNvPr id="36" name="MH_Text_1"/>
          <p:cNvSpPr txBox="1"/>
          <p:nvPr/>
        </p:nvSpPr>
        <p:spPr>
          <a:xfrm>
            <a:off x="7534275" y="4662170"/>
            <a:ext cx="3532505" cy="834390"/>
          </a:xfrm>
          <a:prstGeom prst="rect">
            <a:avLst/>
          </a:prstGeom>
          <a:noFill/>
        </p:spPr>
        <p:txBody>
          <a:bodyPr anchor="ctr"/>
          <a:lstStyle/>
          <a:p>
            <a:pPr marL="0" marR="0" lvl="0" algn="l" defTabSz="914400" rtl="0" eaLnBrk="1" latinLnBrk="0" hangingPunct="1">
              <a:lnSpc>
                <a:spcPct val="130000"/>
              </a:lnSpc>
              <a:spcBef>
                <a:spcPts val="0"/>
              </a:spcBef>
              <a:spcAft>
                <a:spcPts val="0"/>
              </a:spcAft>
              <a:buClrTx/>
              <a:buSzTx/>
              <a:buFontTx/>
              <a:buNone/>
              <a:defRPr/>
            </a:pPr>
            <a:r>
              <a:rPr kumimoji="0" lang="zh-CN" altLang="en-US" sz="1200" b="0" i="0" u="none" strike="noStrike" kern="0" cap="none" spc="0" normalizeH="0" baseline="0" noProof="0" dirty="0">
                <a:ln>
                  <a:noFill/>
                </a:ln>
                <a:solidFill>
                  <a:srgbClr val="4B484E"/>
                </a:solidFill>
                <a:uLnTx/>
                <a:uFillTx/>
                <a:latin typeface="微软雅黑" panose="020B0503020204020204" pitchFamily="34" charset="-122"/>
                <a:ea typeface="微软雅黑" panose="020B0503020204020204" pitchFamily="34" charset="-122"/>
                <a:cs typeface="Arial" panose="020B0604020202020204" pitchFamily="34" charset="0"/>
              </a:rPr>
              <a:t>此处输入您的文本，</a:t>
            </a:r>
            <a:r>
              <a:rPr lang="zh-CN" altLang="en-US" sz="1200" kern="0" noProof="0" dirty="0">
                <a:ln>
                  <a:noFill/>
                </a:ln>
                <a:solidFill>
                  <a:srgbClr val="4B484E"/>
                </a:solidFill>
                <a:uLnTx/>
                <a:uFillTx/>
                <a:latin typeface="微软雅黑" panose="020B0503020204020204" pitchFamily="34" charset="-122"/>
                <a:ea typeface="微软雅黑" panose="020B0503020204020204" pitchFamily="34" charset="-122"/>
                <a:cs typeface="Arial" panose="020B0604020202020204" pitchFamily="34" charset="0"/>
                <a:sym typeface="+mn-ea"/>
              </a:rPr>
              <a:t>在此处输入您的文本，在此处输入您的文本在此处输入您的文本，在此处输入您的文本</a:t>
            </a:r>
            <a:endParaRPr kumimoji="0" lang="zh-CN" altLang="en-US" sz="1200" b="0" i="0" u="none" strike="noStrike" kern="0" cap="none" spc="0" normalizeH="0" baseline="0" noProof="0" dirty="0">
              <a:ln>
                <a:noFill/>
              </a:ln>
              <a:solidFill>
                <a:srgbClr val="4B484E"/>
              </a:solidFill>
              <a:effectLst/>
              <a:uLnTx/>
              <a:uFillTx/>
              <a:latin typeface="微软雅黑" panose="020B0503020204020204" pitchFamily="34" charset="-122"/>
              <a:ea typeface="微软雅黑" panose="020B0503020204020204" pitchFamily="34" charset="-122"/>
              <a:cs typeface="Arial" panose="020B0604020202020204" pitchFamily="34" charset="0"/>
              <a:sym typeface="+mn-ea"/>
            </a:endParaRPr>
          </a:p>
        </p:txBody>
      </p:sp>
      <p:sp>
        <p:nvSpPr>
          <p:cNvPr id="37" name="椭圆 36"/>
          <p:cNvSpPr/>
          <p:nvPr/>
        </p:nvSpPr>
        <p:spPr>
          <a:xfrm>
            <a:off x="1003300" y="1649095"/>
            <a:ext cx="676910" cy="676910"/>
          </a:xfrm>
          <a:prstGeom prst="ellipse">
            <a:avLst/>
          </a:prstGeom>
          <a:solidFill>
            <a:srgbClr val="4B48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rgbClr val="4B484E"/>
              </a:solidFill>
            </a:endParaRPr>
          </a:p>
        </p:txBody>
      </p:sp>
      <p:sp>
        <p:nvSpPr>
          <p:cNvPr id="38" name="Freeform 5"/>
          <p:cNvSpPr>
            <a:spLocks noEditPoints="1"/>
          </p:cNvSpPr>
          <p:nvPr/>
        </p:nvSpPr>
        <p:spPr bwMode="auto">
          <a:xfrm>
            <a:off x="1092001" y="1822670"/>
            <a:ext cx="495194" cy="310195"/>
          </a:xfrm>
          <a:custGeom>
            <a:avLst/>
            <a:gdLst>
              <a:gd name="T0" fmla="*/ 211 w 260"/>
              <a:gd name="T1" fmla="*/ 65 h 162"/>
              <a:gd name="T2" fmla="*/ 146 w 260"/>
              <a:gd name="T3" fmla="*/ 0 h 162"/>
              <a:gd name="T4" fmla="*/ 90 w 260"/>
              <a:gd name="T5" fmla="*/ 33 h 162"/>
              <a:gd name="T6" fmla="*/ 81 w 260"/>
              <a:gd name="T7" fmla="*/ 32 h 162"/>
              <a:gd name="T8" fmla="*/ 35 w 260"/>
              <a:gd name="T9" fmla="*/ 67 h 162"/>
              <a:gd name="T10" fmla="*/ 0 w 260"/>
              <a:gd name="T11" fmla="*/ 114 h 162"/>
              <a:gd name="T12" fmla="*/ 49 w 260"/>
              <a:gd name="T13" fmla="*/ 162 h 162"/>
              <a:gd name="T14" fmla="*/ 211 w 260"/>
              <a:gd name="T15" fmla="*/ 162 h 162"/>
              <a:gd name="T16" fmla="*/ 260 w 260"/>
              <a:gd name="T17" fmla="*/ 114 h 162"/>
              <a:gd name="T18" fmla="*/ 211 w 260"/>
              <a:gd name="T19" fmla="*/ 65 h 162"/>
              <a:gd name="T20" fmla="*/ 130 w 260"/>
              <a:gd name="T21" fmla="*/ 146 h 162"/>
              <a:gd name="T22" fmla="*/ 81 w 260"/>
              <a:gd name="T23" fmla="*/ 81 h 162"/>
              <a:gd name="T24" fmla="*/ 114 w 260"/>
              <a:gd name="T25" fmla="*/ 81 h 162"/>
              <a:gd name="T26" fmla="*/ 114 w 260"/>
              <a:gd name="T27" fmla="*/ 32 h 162"/>
              <a:gd name="T28" fmla="*/ 146 w 260"/>
              <a:gd name="T29" fmla="*/ 32 h 162"/>
              <a:gd name="T30" fmla="*/ 146 w 260"/>
              <a:gd name="T31" fmla="*/ 81 h 162"/>
              <a:gd name="T32" fmla="*/ 179 w 260"/>
              <a:gd name="T33" fmla="*/ 81 h 162"/>
              <a:gd name="T34" fmla="*/ 130 w 260"/>
              <a:gd name="T35" fmla="*/ 146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60" h="162">
                <a:moveTo>
                  <a:pt x="211" y="65"/>
                </a:moveTo>
                <a:cubicBezTo>
                  <a:pt x="211" y="29"/>
                  <a:pt x="182" y="0"/>
                  <a:pt x="146" y="0"/>
                </a:cubicBezTo>
                <a:cubicBezTo>
                  <a:pt x="122" y="0"/>
                  <a:pt x="101" y="13"/>
                  <a:pt x="90" y="33"/>
                </a:cubicBezTo>
                <a:cubicBezTo>
                  <a:pt x="87" y="33"/>
                  <a:pt x="84" y="32"/>
                  <a:pt x="81" y="32"/>
                </a:cubicBezTo>
                <a:cubicBezTo>
                  <a:pt x="59" y="32"/>
                  <a:pt x="41" y="47"/>
                  <a:pt x="35" y="67"/>
                </a:cubicBezTo>
                <a:cubicBezTo>
                  <a:pt x="15" y="73"/>
                  <a:pt x="0" y="92"/>
                  <a:pt x="0" y="114"/>
                </a:cubicBezTo>
                <a:cubicBezTo>
                  <a:pt x="0" y="140"/>
                  <a:pt x="22" y="162"/>
                  <a:pt x="49" y="162"/>
                </a:cubicBezTo>
                <a:cubicBezTo>
                  <a:pt x="211" y="162"/>
                  <a:pt x="211" y="162"/>
                  <a:pt x="211" y="162"/>
                </a:cubicBezTo>
                <a:cubicBezTo>
                  <a:pt x="238" y="162"/>
                  <a:pt x="260" y="140"/>
                  <a:pt x="260" y="114"/>
                </a:cubicBezTo>
                <a:cubicBezTo>
                  <a:pt x="260" y="87"/>
                  <a:pt x="238" y="65"/>
                  <a:pt x="211" y="65"/>
                </a:cubicBezTo>
                <a:close/>
                <a:moveTo>
                  <a:pt x="130" y="146"/>
                </a:moveTo>
                <a:cubicBezTo>
                  <a:pt x="81" y="81"/>
                  <a:pt x="81" y="81"/>
                  <a:pt x="81" y="81"/>
                </a:cubicBezTo>
                <a:cubicBezTo>
                  <a:pt x="114" y="81"/>
                  <a:pt x="114" y="81"/>
                  <a:pt x="114" y="81"/>
                </a:cubicBezTo>
                <a:cubicBezTo>
                  <a:pt x="114" y="32"/>
                  <a:pt x="114" y="32"/>
                  <a:pt x="114" y="32"/>
                </a:cubicBezTo>
                <a:cubicBezTo>
                  <a:pt x="146" y="32"/>
                  <a:pt x="146" y="32"/>
                  <a:pt x="146" y="32"/>
                </a:cubicBezTo>
                <a:cubicBezTo>
                  <a:pt x="146" y="81"/>
                  <a:pt x="146" y="81"/>
                  <a:pt x="146" y="81"/>
                </a:cubicBezTo>
                <a:cubicBezTo>
                  <a:pt x="179" y="81"/>
                  <a:pt x="179" y="81"/>
                  <a:pt x="179" y="81"/>
                </a:cubicBezTo>
                <a:lnTo>
                  <a:pt x="130" y="146"/>
                </a:lnTo>
                <a:close/>
              </a:path>
            </a:pathLst>
          </a:custGeom>
          <a:solidFill>
            <a:schemeClr val="bg1"/>
          </a:solidFill>
          <a:ln>
            <a:no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rgbClr val="4B484E"/>
              </a:solidFill>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fade">
                                      <p:cBhvr>
                                        <p:cTn id="7" dur="1000"/>
                                        <p:tgtEl>
                                          <p:spTgt spid="31"/>
                                        </p:tgtEl>
                                      </p:cBhvr>
                                    </p:animEffect>
                                    <p:anim calcmode="lin" valueType="num">
                                      <p:cBhvr>
                                        <p:cTn id="8" dur="1000" fill="hold"/>
                                        <p:tgtEl>
                                          <p:spTgt spid="31"/>
                                        </p:tgtEl>
                                        <p:attrNameLst>
                                          <p:attrName>ppt_x</p:attrName>
                                        </p:attrNameLst>
                                      </p:cBhvr>
                                      <p:tavLst>
                                        <p:tav tm="0">
                                          <p:val>
                                            <p:strVal val="#ppt_x"/>
                                          </p:val>
                                        </p:tav>
                                        <p:tav tm="100000">
                                          <p:val>
                                            <p:strVal val="#ppt_x"/>
                                          </p:val>
                                        </p:tav>
                                      </p:tavLst>
                                    </p:anim>
                                    <p:anim calcmode="lin" valueType="num">
                                      <p:cBhvr>
                                        <p:cTn id="9" dur="1000" fill="hold"/>
                                        <p:tgtEl>
                                          <p:spTgt spid="31"/>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32"/>
                                        </p:tgtEl>
                                        <p:attrNameLst>
                                          <p:attrName>style.visibility</p:attrName>
                                        </p:attrNameLst>
                                      </p:cBhvr>
                                      <p:to>
                                        <p:strVal val="visible"/>
                                      </p:to>
                                    </p:set>
                                    <p:animEffect transition="in" filter="fade">
                                      <p:cBhvr>
                                        <p:cTn id="13" dur="1000"/>
                                        <p:tgtEl>
                                          <p:spTgt spid="32"/>
                                        </p:tgtEl>
                                      </p:cBhvr>
                                    </p:animEffect>
                                    <p:anim calcmode="lin" valueType="num">
                                      <p:cBhvr>
                                        <p:cTn id="14" dur="1000" fill="hold"/>
                                        <p:tgtEl>
                                          <p:spTgt spid="32"/>
                                        </p:tgtEl>
                                        <p:attrNameLst>
                                          <p:attrName>ppt_x</p:attrName>
                                        </p:attrNameLst>
                                      </p:cBhvr>
                                      <p:tavLst>
                                        <p:tav tm="0">
                                          <p:val>
                                            <p:strVal val="#ppt_x"/>
                                          </p:val>
                                        </p:tav>
                                        <p:tav tm="100000">
                                          <p:val>
                                            <p:strVal val="#ppt_x"/>
                                          </p:val>
                                        </p:tav>
                                      </p:tavLst>
                                    </p:anim>
                                    <p:anim calcmode="lin" valueType="num">
                                      <p:cBhvr>
                                        <p:cTn id="15" dur="1000" fill="hold"/>
                                        <p:tgtEl>
                                          <p:spTgt spid="32"/>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grpId="0" nodeType="afterEffect">
                                  <p:stCondLst>
                                    <p:cond delay="0"/>
                                  </p:stCondLst>
                                  <p:childTnLst>
                                    <p:set>
                                      <p:cBhvr>
                                        <p:cTn id="18" dur="1" fill="hold">
                                          <p:stCondLst>
                                            <p:cond delay="0"/>
                                          </p:stCondLst>
                                        </p:cTn>
                                        <p:tgtEl>
                                          <p:spTgt spid="33"/>
                                        </p:tgtEl>
                                        <p:attrNameLst>
                                          <p:attrName>style.visibility</p:attrName>
                                        </p:attrNameLst>
                                      </p:cBhvr>
                                      <p:to>
                                        <p:strVal val="visible"/>
                                      </p:to>
                                    </p:set>
                                    <p:animEffect transition="in" filter="fade">
                                      <p:cBhvr>
                                        <p:cTn id="19" dur="1000"/>
                                        <p:tgtEl>
                                          <p:spTgt spid="33"/>
                                        </p:tgtEl>
                                      </p:cBhvr>
                                    </p:animEffect>
                                    <p:anim calcmode="lin" valueType="num">
                                      <p:cBhvr>
                                        <p:cTn id="20" dur="1000" fill="hold"/>
                                        <p:tgtEl>
                                          <p:spTgt spid="33"/>
                                        </p:tgtEl>
                                        <p:attrNameLst>
                                          <p:attrName>ppt_x</p:attrName>
                                        </p:attrNameLst>
                                      </p:cBhvr>
                                      <p:tavLst>
                                        <p:tav tm="0">
                                          <p:val>
                                            <p:strVal val="#ppt_x"/>
                                          </p:val>
                                        </p:tav>
                                        <p:tav tm="100000">
                                          <p:val>
                                            <p:strVal val="#ppt_x"/>
                                          </p:val>
                                        </p:tav>
                                      </p:tavLst>
                                    </p:anim>
                                    <p:anim calcmode="lin" valueType="num">
                                      <p:cBhvr>
                                        <p:cTn id="21" dur="1000" fill="hold"/>
                                        <p:tgtEl>
                                          <p:spTgt spid="33"/>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2" presetClass="entr" presetSubtype="0" fill="hold" grpId="0" nodeType="afterEffect">
                                  <p:stCondLst>
                                    <p:cond delay="0"/>
                                  </p:stCondLst>
                                  <p:childTnLst>
                                    <p:set>
                                      <p:cBhvr>
                                        <p:cTn id="24" dur="1" fill="hold">
                                          <p:stCondLst>
                                            <p:cond delay="0"/>
                                          </p:stCondLst>
                                        </p:cTn>
                                        <p:tgtEl>
                                          <p:spTgt spid="34"/>
                                        </p:tgtEl>
                                        <p:attrNameLst>
                                          <p:attrName>style.visibility</p:attrName>
                                        </p:attrNameLst>
                                      </p:cBhvr>
                                      <p:to>
                                        <p:strVal val="visible"/>
                                      </p:to>
                                    </p:set>
                                    <p:animEffect transition="in" filter="fade">
                                      <p:cBhvr>
                                        <p:cTn id="25" dur="1000"/>
                                        <p:tgtEl>
                                          <p:spTgt spid="34"/>
                                        </p:tgtEl>
                                      </p:cBhvr>
                                    </p:animEffect>
                                    <p:anim calcmode="lin" valueType="num">
                                      <p:cBhvr>
                                        <p:cTn id="26" dur="1000" fill="hold"/>
                                        <p:tgtEl>
                                          <p:spTgt spid="34"/>
                                        </p:tgtEl>
                                        <p:attrNameLst>
                                          <p:attrName>ppt_x</p:attrName>
                                        </p:attrNameLst>
                                      </p:cBhvr>
                                      <p:tavLst>
                                        <p:tav tm="0">
                                          <p:val>
                                            <p:strVal val="#ppt_x"/>
                                          </p:val>
                                        </p:tav>
                                        <p:tav tm="100000">
                                          <p:val>
                                            <p:strVal val="#ppt_x"/>
                                          </p:val>
                                        </p:tav>
                                      </p:tavLst>
                                    </p:anim>
                                    <p:anim calcmode="lin" valueType="num">
                                      <p:cBhvr>
                                        <p:cTn id="27" dur="1000" fill="hold"/>
                                        <p:tgtEl>
                                          <p:spTgt spid="34"/>
                                        </p:tgtEl>
                                        <p:attrNameLst>
                                          <p:attrName>ppt_y</p:attrName>
                                        </p:attrNameLst>
                                      </p:cBhvr>
                                      <p:tavLst>
                                        <p:tav tm="0">
                                          <p:val>
                                            <p:strVal val="#ppt_y+.1"/>
                                          </p:val>
                                        </p:tav>
                                        <p:tav tm="100000">
                                          <p:val>
                                            <p:strVal val="#ppt_y"/>
                                          </p:val>
                                        </p:tav>
                                      </p:tavLst>
                                    </p:anim>
                                  </p:childTnLst>
                                </p:cTn>
                              </p:par>
                            </p:childTnLst>
                          </p:cTn>
                        </p:par>
                        <p:par>
                          <p:cTn id="28" fill="hold">
                            <p:stCondLst>
                              <p:cond delay="4000"/>
                            </p:stCondLst>
                            <p:childTnLst>
                              <p:par>
                                <p:cTn id="29" presetID="42" presetClass="entr" presetSubtype="0" fill="hold" grpId="0" nodeType="afterEffect">
                                  <p:stCondLst>
                                    <p:cond delay="0"/>
                                  </p:stCondLst>
                                  <p:childTnLst>
                                    <p:set>
                                      <p:cBhvr>
                                        <p:cTn id="30" dur="1" fill="hold">
                                          <p:stCondLst>
                                            <p:cond delay="0"/>
                                          </p:stCondLst>
                                        </p:cTn>
                                        <p:tgtEl>
                                          <p:spTgt spid="35"/>
                                        </p:tgtEl>
                                        <p:attrNameLst>
                                          <p:attrName>style.visibility</p:attrName>
                                        </p:attrNameLst>
                                      </p:cBhvr>
                                      <p:to>
                                        <p:strVal val="visible"/>
                                      </p:to>
                                    </p:set>
                                    <p:animEffect transition="in" filter="fade">
                                      <p:cBhvr>
                                        <p:cTn id="31" dur="1000"/>
                                        <p:tgtEl>
                                          <p:spTgt spid="35"/>
                                        </p:tgtEl>
                                      </p:cBhvr>
                                    </p:animEffect>
                                    <p:anim calcmode="lin" valueType="num">
                                      <p:cBhvr>
                                        <p:cTn id="32" dur="1000" fill="hold"/>
                                        <p:tgtEl>
                                          <p:spTgt spid="35"/>
                                        </p:tgtEl>
                                        <p:attrNameLst>
                                          <p:attrName>ppt_x</p:attrName>
                                        </p:attrNameLst>
                                      </p:cBhvr>
                                      <p:tavLst>
                                        <p:tav tm="0">
                                          <p:val>
                                            <p:strVal val="#ppt_x"/>
                                          </p:val>
                                        </p:tav>
                                        <p:tav tm="100000">
                                          <p:val>
                                            <p:strVal val="#ppt_x"/>
                                          </p:val>
                                        </p:tav>
                                      </p:tavLst>
                                    </p:anim>
                                    <p:anim calcmode="lin" valueType="num">
                                      <p:cBhvr>
                                        <p:cTn id="33" dur="1000" fill="hold"/>
                                        <p:tgtEl>
                                          <p:spTgt spid="35"/>
                                        </p:tgtEl>
                                        <p:attrNameLst>
                                          <p:attrName>ppt_y</p:attrName>
                                        </p:attrNameLst>
                                      </p:cBhvr>
                                      <p:tavLst>
                                        <p:tav tm="0">
                                          <p:val>
                                            <p:strVal val="#ppt_y+.1"/>
                                          </p:val>
                                        </p:tav>
                                        <p:tav tm="100000">
                                          <p:val>
                                            <p:strVal val="#ppt_y"/>
                                          </p:val>
                                        </p:tav>
                                      </p:tavLst>
                                    </p:anim>
                                  </p:childTnLst>
                                </p:cTn>
                              </p:par>
                            </p:childTnLst>
                          </p:cTn>
                        </p:par>
                        <p:par>
                          <p:cTn id="34" fill="hold">
                            <p:stCondLst>
                              <p:cond delay="5000"/>
                            </p:stCondLst>
                            <p:childTnLst>
                              <p:par>
                                <p:cTn id="35" presetID="42" presetClass="entr" presetSubtype="0" fill="hold" grpId="0" nodeType="afterEffect">
                                  <p:stCondLst>
                                    <p:cond delay="0"/>
                                  </p:stCondLst>
                                  <p:childTnLst>
                                    <p:set>
                                      <p:cBhvr>
                                        <p:cTn id="36" dur="1" fill="hold">
                                          <p:stCondLst>
                                            <p:cond delay="0"/>
                                          </p:stCondLst>
                                        </p:cTn>
                                        <p:tgtEl>
                                          <p:spTgt spid="36"/>
                                        </p:tgtEl>
                                        <p:attrNameLst>
                                          <p:attrName>style.visibility</p:attrName>
                                        </p:attrNameLst>
                                      </p:cBhvr>
                                      <p:to>
                                        <p:strVal val="visible"/>
                                      </p:to>
                                    </p:set>
                                    <p:animEffect transition="in" filter="fade">
                                      <p:cBhvr>
                                        <p:cTn id="37" dur="1000"/>
                                        <p:tgtEl>
                                          <p:spTgt spid="36"/>
                                        </p:tgtEl>
                                      </p:cBhvr>
                                    </p:animEffect>
                                    <p:anim calcmode="lin" valueType="num">
                                      <p:cBhvr>
                                        <p:cTn id="38" dur="1000" fill="hold"/>
                                        <p:tgtEl>
                                          <p:spTgt spid="36"/>
                                        </p:tgtEl>
                                        <p:attrNameLst>
                                          <p:attrName>ppt_x</p:attrName>
                                        </p:attrNameLst>
                                      </p:cBhvr>
                                      <p:tavLst>
                                        <p:tav tm="0">
                                          <p:val>
                                            <p:strVal val="#ppt_x"/>
                                          </p:val>
                                        </p:tav>
                                        <p:tav tm="100000">
                                          <p:val>
                                            <p:strVal val="#ppt_x"/>
                                          </p:val>
                                        </p:tav>
                                      </p:tavLst>
                                    </p:anim>
                                    <p:anim calcmode="lin" valueType="num">
                                      <p:cBhvr>
                                        <p:cTn id="39" dur="1000" fill="hold"/>
                                        <p:tgtEl>
                                          <p:spTgt spid="3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P spid="32" grpId="0"/>
      <p:bldP spid="33" grpId="0"/>
      <p:bldP spid="34" grpId="0"/>
      <p:bldP spid="35" grpId="0"/>
      <p:bldP spid="36"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组合 17"/>
          <p:cNvGrpSpPr/>
          <p:nvPr/>
        </p:nvGrpSpPr>
        <p:grpSpPr>
          <a:xfrm>
            <a:off x="281514" y="271643"/>
            <a:ext cx="3578499" cy="705570"/>
            <a:chOff x="193779" y="40265"/>
            <a:chExt cx="5750451" cy="1133812"/>
          </a:xfrm>
        </p:grpSpPr>
        <p:pic>
          <p:nvPicPr>
            <p:cNvPr id="19" name="Picture 9" descr="F:\ppt素材\图标\我收集的图标\字体\3.png"/>
            <p:cNvPicPr>
              <a:picLocks noChangeAspect="1" noChangeArrowheads="1"/>
            </p:cNvPicPr>
            <p:nvPr/>
          </p:nvPicPr>
          <p:blipFill>
            <a:blip r:embed="rId1">
              <a:duotone>
                <a:prstClr val="black"/>
                <a:schemeClr val="accent3">
                  <a:tint val="45000"/>
                  <a:satMod val="400000"/>
                </a:schemeClr>
              </a:duotone>
            </a:blip>
            <a:srcRect/>
            <a:stretch>
              <a:fillRect/>
            </a:stretch>
          </p:blipFill>
          <p:spPr bwMode="auto">
            <a:xfrm rot="5400000">
              <a:off x="2784536" y="-1985618"/>
              <a:ext cx="793656" cy="5525733"/>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6" descr="F:\超棒ppt模板\中国风\中国风物件\maobi.png"/>
            <p:cNvPicPr>
              <a:picLocks noChangeAspect="1" noChangeArrowheads="1"/>
            </p:cNvPicPr>
            <p:nvPr/>
          </p:nvPicPr>
          <p:blipFill>
            <a:blip r:embed="rId2" cstate="email">
              <a:duotone>
                <a:prstClr val="black"/>
                <a:schemeClr val="accent3">
                  <a:tint val="45000"/>
                  <a:satMod val="400000"/>
                </a:schemeClr>
              </a:duotone>
            </a:blip>
            <a:srcRect/>
            <a:stretch>
              <a:fillRect/>
            </a:stretch>
          </p:blipFill>
          <p:spPr bwMode="auto">
            <a:xfrm>
              <a:off x="193779" y="40265"/>
              <a:ext cx="985348" cy="985348"/>
            </a:xfrm>
            <a:prstGeom prst="rect">
              <a:avLst/>
            </a:prstGeom>
            <a:noFill/>
            <a:extLst>
              <a:ext uri="{909E8E84-426E-40DD-AFC4-6F175D3DCCD1}">
                <a14:hiddenFill xmlns:a14="http://schemas.microsoft.com/office/drawing/2010/main">
                  <a:solidFill>
                    <a:srgbClr val="FFFFFF"/>
                  </a:solidFill>
                </a14:hiddenFill>
              </a:ext>
            </a:extLst>
          </p:spPr>
        </p:pic>
        <p:sp>
          <p:nvSpPr>
            <p:cNvPr id="21" name="TextBox 2"/>
            <p:cNvSpPr txBox="1"/>
            <p:nvPr/>
          </p:nvSpPr>
          <p:spPr>
            <a:xfrm>
              <a:off x="1179129" y="623565"/>
              <a:ext cx="2674360" cy="482215"/>
            </a:xfrm>
            <a:prstGeom prst="rect">
              <a:avLst/>
            </a:prstGeom>
            <a:noFill/>
          </p:spPr>
          <p:txBody>
            <a:bodyPr wrap="square" rtlCol="0">
              <a:spAutoFit/>
            </a:bodyPr>
            <a:lstStyle/>
            <a:p>
              <a:r>
                <a:rPr lang="zh-CN" altLang="en-US" sz="1350" b="1" dirty="0">
                  <a:solidFill>
                    <a:schemeClr val="bg1"/>
                  </a:solidFill>
                  <a:latin typeface="楷体" panose="02010609060101010101" pitchFamily="49" charset="-122"/>
                  <a:ea typeface="楷体" panose="02010609060101010101" pitchFamily="49" charset="-122"/>
                </a:rPr>
                <a:t>单击添加标题</a:t>
              </a:r>
              <a:endParaRPr lang="zh-CN" altLang="en-US" b="1" dirty="0">
                <a:solidFill>
                  <a:schemeClr val="bg1"/>
                </a:solidFill>
                <a:latin typeface="楷体" panose="02010609060101010101" pitchFamily="49" charset="-122"/>
                <a:ea typeface="楷体" panose="02010609060101010101" pitchFamily="49" charset="-122"/>
              </a:endParaRPr>
            </a:p>
          </p:txBody>
        </p:sp>
      </p:grpSp>
      <p:sp>
        <p:nvSpPr>
          <p:cNvPr id="6" name="Rectangle 8"/>
          <p:cNvSpPr/>
          <p:nvPr/>
        </p:nvSpPr>
        <p:spPr>
          <a:xfrm>
            <a:off x="986113" y="2000178"/>
            <a:ext cx="2453263" cy="3346252"/>
          </a:xfrm>
          <a:prstGeom prst="rect">
            <a:avLst/>
          </a:prstGeom>
          <a:noFill/>
          <a:ln>
            <a:solidFill>
              <a:srgbClr val="4B484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190"/>
          </a:p>
        </p:txBody>
      </p:sp>
      <p:sp>
        <p:nvSpPr>
          <p:cNvPr id="7" name="Trapezoid 10@|1FFC:3506772|FBC:16777215|LFC:16777215|LBC:16777215"/>
          <p:cNvSpPr/>
          <p:nvPr/>
        </p:nvSpPr>
        <p:spPr>
          <a:xfrm>
            <a:off x="1464908" y="1793150"/>
            <a:ext cx="1495673" cy="207873"/>
          </a:xfrm>
          <a:prstGeom prst="trapezoid">
            <a:avLst>
              <a:gd name="adj" fmla="val 67927"/>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190"/>
          </a:p>
        </p:txBody>
      </p:sp>
      <p:sp>
        <p:nvSpPr>
          <p:cNvPr id="8" name="Pentagon 9@|1FFC:4308095|FBC:16777215|LFC:16777215|LBC:16777215"/>
          <p:cNvSpPr/>
          <p:nvPr/>
        </p:nvSpPr>
        <p:spPr>
          <a:xfrm rot="5400000">
            <a:off x="1715958" y="1680681"/>
            <a:ext cx="993572" cy="1216819"/>
          </a:xfrm>
          <a:prstGeom prst="homePlate">
            <a:avLst>
              <a:gd name="adj" fmla="val 31720"/>
            </a:avLst>
          </a:prstGeom>
          <a:solidFill>
            <a:srgbClr val="4B48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190"/>
          </a:p>
        </p:txBody>
      </p:sp>
      <p:sp>
        <p:nvSpPr>
          <p:cNvPr id="9" name="Freeform 62"/>
          <p:cNvSpPr>
            <a:spLocks noChangeAspect="1" noEditPoints="1"/>
          </p:cNvSpPr>
          <p:nvPr/>
        </p:nvSpPr>
        <p:spPr bwMode="auto">
          <a:xfrm>
            <a:off x="1952337" y="1997590"/>
            <a:ext cx="520819" cy="524983"/>
          </a:xfrm>
          <a:custGeom>
            <a:avLst/>
            <a:gdLst/>
            <a:ahLst/>
            <a:cxnLst>
              <a:cxn ang="0">
                <a:pos x="58" y="33"/>
              </a:cxn>
              <a:cxn ang="0">
                <a:pos x="57" y="34"/>
              </a:cxn>
              <a:cxn ang="0">
                <a:pos x="50" y="35"/>
              </a:cxn>
              <a:cxn ang="0">
                <a:pos x="49" y="39"/>
              </a:cxn>
              <a:cxn ang="0">
                <a:pos x="53" y="44"/>
              </a:cxn>
              <a:cxn ang="0">
                <a:pos x="53" y="45"/>
              </a:cxn>
              <a:cxn ang="0">
                <a:pos x="53" y="46"/>
              </a:cxn>
              <a:cxn ang="0">
                <a:pos x="45" y="53"/>
              </a:cxn>
              <a:cxn ang="0">
                <a:pos x="44" y="52"/>
              </a:cxn>
              <a:cxn ang="0">
                <a:pos x="39" y="48"/>
              </a:cxn>
              <a:cxn ang="0">
                <a:pos x="36" y="50"/>
              </a:cxn>
              <a:cxn ang="0">
                <a:pos x="34" y="57"/>
              </a:cxn>
              <a:cxn ang="0">
                <a:pos x="33" y="58"/>
              </a:cxn>
              <a:cxn ang="0">
                <a:pos x="25" y="58"/>
              </a:cxn>
              <a:cxn ang="0">
                <a:pos x="23" y="57"/>
              </a:cxn>
              <a:cxn ang="0">
                <a:pos x="22" y="50"/>
              </a:cxn>
              <a:cxn ang="0">
                <a:pos x="19" y="48"/>
              </a:cxn>
              <a:cxn ang="0">
                <a:pos x="14" y="52"/>
              </a:cxn>
              <a:cxn ang="0">
                <a:pos x="13" y="53"/>
              </a:cxn>
              <a:cxn ang="0">
                <a:pos x="12" y="52"/>
              </a:cxn>
              <a:cxn ang="0">
                <a:pos x="5" y="46"/>
              </a:cxn>
              <a:cxn ang="0">
                <a:pos x="5" y="45"/>
              </a:cxn>
              <a:cxn ang="0">
                <a:pos x="5" y="44"/>
              </a:cxn>
              <a:cxn ang="0">
                <a:pos x="9" y="39"/>
              </a:cxn>
              <a:cxn ang="0">
                <a:pos x="8" y="35"/>
              </a:cxn>
              <a:cxn ang="0">
                <a:pos x="1" y="34"/>
              </a:cxn>
              <a:cxn ang="0">
                <a:pos x="0" y="33"/>
              </a:cxn>
              <a:cxn ang="0">
                <a:pos x="0" y="24"/>
              </a:cxn>
              <a:cxn ang="0">
                <a:pos x="1" y="23"/>
              </a:cxn>
              <a:cxn ang="0">
                <a:pos x="8" y="22"/>
              </a:cxn>
              <a:cxn ang="0">
                <a:pos x="9" y="18"/>
              </a:cxn>
              <a:cxn ang="0">
                <a:pos x="5" y="13"/>
              </a:cxn>
              <a:cxn ang="0">
                <a:pos x="5" y="12"/>
              </a:cxn>
              <a:cxn ang="0">
                <a:pos x="5" y="11"/>
              </a:cxn>
              <a:cxn ang="0">
                <a:pos x="13" y="5"/>
              </a:cxn>
              <a:cxn ang="0">
                <a:pos x="14" y="5"/>
              </a:cxn>
              <a:cxn ang="0">
                <a:pos x="19" y="9"/>
              </a:cxn>
              <a:cxn ang="0">
                <a:pos x="22" y="8"/>
              </a:cxn>
              <a:cxn ang="0">
                <a:pos x="23" y="1"/>
              </a:cxn>
              <a:cxn ang="0">
                <a:pos x="25" y="0"/>
              </a:cxn>
              <a:cxn ang="0">
                <a:pos x="33" y="0"/>
              </a:cxn>
              <a:cxn ang="0">
                <a:pos x="34" y="1"/>
              </a:cxn>
              <a:cxn ang="0">
                <a:pos x="36" y="8"/>
              </a:cxn>
              <a:cxn ang="0">
                <a:pos x="39" y="9"/>
              </a:cxn>
              <a:cxn ang="0">
                <a:pos x="44" y="5"/>
              </a:cxn>
              <a:cxn ang="0">
                <a:pos x="45" y="5"/>
              </a:cxn>
              <a:cxn ang="0">
                <a:pos x="46" y="5"/>
              </a:cxn>
              <a:cxn ang="0">
                <a:pos x="52" y="12"/>
              </a:cxn>
              <a:cxn ang="0">
                <a:pos x="53" y="12"/>
              </a:cxn>
              <a:cxn ang="0">
                <a:pos x="52" y="13"/>
              </a:cxn>
              <a:cxn ang="0">
                <a:pos x="48" y="18"/>
              </a:cxn>
              <a:cxn ang="0">
                <a:pos x="50" y="22"/>
              </a:cxn>
              <a:cxn ang="0">
                <a:pos x="57" y="23"/>
              </a:cxn>
              <a:cxn ang="0">
                <a:pos x="58" y="25"/>
              </a:cxn>
              <a:cxn ang="0">
                <a:pos x="58" y="33"/>
              </a:cxn>
              <a:cxn ang="0">
                <a:pos x="29" y="19"/>
              </a:cxn>
              <a:cxn ang="0">
                <a:pos x="19" y="29"/>
              </a:cxn>
              <a:cxn ang="0">
                <a:pos x="29" y="38"/>
              </a:cxn>
              <a:cxn ang="0">
                <a:pos x="39" y="29"/>
              </a:cxn>
              <a:cxn ang="0">
                <a:pos x="29" y="19"/>
              </a:cxn>
            </a:cxnLst>
            <a:rect l="0" t="0" r="r" b="b"/>
            <a:pathLst>
              <a:path w="58" h="58">
                <a:moveTo>
                  <a:pt x="58" y="33"/>
                </a:moveTo>
                <a:cubicBezTo>
                  <a:pt x="58" y="34"/>
                  <a:pt x="58" y="34"/>
                  <a:pt x="57" y="34"/>
                </a:cubicBezTo>
                <a:cubicBezTo>
                  <a:pt x="50" y="35"/>
                  <a:pt x="50" y="35"/>
                  <a:pt x="50" y="35"/>
                </a:cubicBezTo>
                <a:cubicBezTo>
                  <a:pt x="50" y="37"/>
                  <a:pt x="49" y="38"/>
                  <a:pt x="49" y="39"/>
                </a:cubicBezTo>
                <a:cubicBezTo>
                  <a:pt x="50" y="41"/>
                  <a:pt x="51" y="42"/>
                  <a:pt x="53" y="44"/>
                </a:cubicBezTo>
                <a:cubicBezTo>
                  <a:pt x="53" y="44"/>
                  <a:pt x="53" y="45"/>
                  <a:pt x="53" y="45"/>
                </a:cubicBezTo>
                <a:cubicBezTo>
                  <a:pt x="53" y="45"/>
                  <a:pt x="53" y="46"/>
                  <a:pt x="53" y="46"/>
                </a:cubicBezTo>
                <a:cubicBezTo>
                  <a:pt x="52" y="47"/>
                  <a:pt x="47" y="53"/>
                  <a:pt x="45" y="53"/>
                </a:cubicBezTo>
                <a:cubicBezTo>
                  <a:pt x="45" y="53"/>
                  <a:pt x="45" y="53"/>
                  <a:pt x="44" y="52"/>
                </a:cubicBezTo>
                <a:cubicBezTo>
                  <a:pt x="39" y="48"/>
                  <a:pt x="39" y="48"/>
                  <a:pt x="39" y="48"/>
                </a:cubicBezTo>
                <a:cubicBezTo>
                  <a:pt x="38" y="49"/>
                  <a:pt x="37" y="49"/>
                  <a:pt x="36" y="50"/>
                </a:cubicBezTo>
                <a:cubicBezTo>
                  <a:pt x="35" y="52"/>
                  <a:pt x="35" y="55"/>
                  <a:pt x="34" y="57"/>
                </a:cubicBezTo>
                <a:cubicBezTo>
                  <a:pt x="34" y="57"/>
                  <a:pt x="34" y="58"/>
                  <a:pt x="33" y="58"/>
                </a:cubicBezTo>
                <a:cubicBezTo>
                  <a:pt x="25" y="58"/>
                  <a:pt x="25" y="58"/>
                  <a:pt x="25" y="58"/>
                </a:cubicBezTo>
                <a:cubicBezTo>
                  <a:pt x="24" y="58"/>
                  <a:pt x="23" y="57"/>
                  <a:pt x="23" y="57"/>
                </a:cubicBezTo>
                <a:cubicBezTo>
                  <a:pt x="22" y="50"/>
                  <a:pt x="22" y="50"/>
                  <a:pt x="22" y="50"/>
                </a:cubicBezTo>
                <a:cubicBezTo>
                  <a:pt x="21" y="49"/>
                  <a:pt x="20" y="49"/>
                  <a:pt x="19" y="48"/>
                </a:cubicBezTo>
                <a:cubicBezTo>
                  <a:pt x="14" y="52"/>
                  <a:pt x="14" y="52"/>
                  <a:pt x="14" y="52"/>
                </a:cubicBezTo>
                <a:cubicBezTo>
                  <a:pt x="13" y="53"/>
                  <a:pt x="13" y="53"/>
                  <a:pt x="13" y="53"/>
                </a:cubicBezTo>
                <a:cubicBezTo>
                  <a:pt x="12" y="53"/>
                  <a:pt x="12" y="53"/>
                  <a:pt x="12" y="52"/>
                </a:cubicBezTo>
                <a:cubicBezTo>
                  <a:pt x="10" y="50"/>
                  <a:pt x="7" y="48"/>
                  <a:pt x="5" y="46"/>
                </a:cubicBezTo>
                <a:cubicBezTo>
                  <a:pt x="5" y="46"/>
                  <a:pt x="5" y="45"/>
                  <a:pt x="5" y="45"/>
                </a:cubicBezTo>
                <a:cubicBezTo>
                  <a:pt x="5" y="45"/>
                  <a:pt x="5" y="44"/>
                  <a:pt x="5" y="44"/>
                </a:cubicBezTo>
                <a:cubicBezTo>
                  <a:pt x="7" y="42"/>
                  <a:pt x="8" y="41"/>
                  <a:pt x="9" y="39"/>
                </a:cubicBezTo>
                <a:cubicBezTo>
                  <a:pt x="9" y="38"/>
                  <a:pt x="8" y="37"/>
                  <a:pt x="8" y="35"/>
                </a:cubicBezTo>
                <a:cubicBezTo>
                  <a:pt x="1" y="34"/>
                  <a:pt x="1" y="34"/>
                  <a:pt x="1" y="34"/>
                </a:cubicBezTo>
                <a:cubicBezTo>
                  <a:pt x="0" y="34"/>
                  <a:pt x="0" y="33"/>
                  <a:pt x="0" y="33"/>
                </a:cubicBezTo>
                <a:cubicBezTo>
                  <a:pt x="0" y="24"/>
                  <a:pt x="0" y="24"/>
                  <a:pt x="0" y="24"/>
                </a:cubicBezTo>
                <a:cubicBezTo>
                  <a:pt x="0" y="24"/>
                  <a:pt x="0" y="23"/>
                  <a:pt x="1" y="23"/>
                </a:cubicBezTo>
                <a:cubicBezTo>
                  <a:pt x="8" y="22"/>
                  <a:pt x="8" y="22"/>
                  <a:pt x="8" y="22"/>
                </a:cubicBezTo>
                <a:cubicBezTo>
                  <a:pt x="8" y="21"/>
                  <a:pt x="9" y="20"/>
                  <a:pt x="9" y="18"/>
                </a:cubicBezTo>
                <a:cubicBezTo>
                  <a:pt x="8" y="17"/>
                  <a:pt x="7" y="15"/>
                  <a:pt x="5" y="13"/>
                </a:cubicBezTo>
                <a:cubicBezTo>
                  <a:pt x="5" y="13"/>
                  <a:pt x="5" y="13"/>
                  <a:pt x="5" y="12"/>
                </a:cubicBezTo>
                <a:cubicBezTo>
                  <a:pt x="5" y="12"/>
                  <a:pt x="5" y="12"/>
                  <a:pt x="5" y="11"/>
                </a:cubicBezTo>
                <a:cubicBezTo>
                  <a:pt x="6" y="10"/>
                  <a:pt x="11" y="5"/>
                  <a:pt x="13" y="5"/>
                </a:cubicBezTo>
                <a:cubicBezTo>
                  <a:pt x="13" y="5"/>
                  <a:pt x="13" y="5"/>
                  <a:pt x="14" y="5"/>
                </a:cubicBezTo>
                <a:cubicBezTo>
                  <a:pt x="19" y="9"/>
                  <a:pt x="19" y="9"/>
                  <a:pt x="19" y="9"/>
                </a:cubicBezTo>
                <a:cubicBezTo>
                  <a:pt x="20" y="9"/>
                  <a:pt x="21" y="8"/>
                  <a:pt x="22" y="8"/>
                </a:cubicBezTo>
                <a:cubicBezTo>
                  <a:pt x="22" y="5"/>
                  <a:pt x="23" y="3"/>
                  <a:pt x="23" y="1"/>
                </a:cubicBezTo>
                <a:cubicBezTo>
                  <a:pt x="23" y="0"/>
                  <a:pt x="24" y="0"/>
                  <a:pt x="25" y="0"/>
                </a:cubicBezTo>
                <a:cubicBezTo>
                  <a:pt x="33" y="0"/>
                  <a:pt x="33" y="0"/>
                  <a:pt x="33" y="0"/>
                </a:cubicBezTo>
                <a:cubicBezTo>
                  <a:pt x="34" y="0"/>
                  <a:pt x="34" y="0"/>
                  <a:pt x="34" y="1"/>
                </a:cubicBezTo>
                <a:cubicBezTo>
                  <a:pt x="36" y="8"/>
                  <a:pt x="36" y="8"/>
                  <a:pt x="36" y="8"/>
                </a:cubicBezTo>
                <a:cubicBezTo>
                  <a:pt x="37" y="8"/>
                  <a:pt x="38" y="9"/>
                  <a:pt x="39" y="9"/>
                </a:cubicBezTo>
                <a:cubicBezTo>
                  <a:pt x="44" y="5"/>
                  <a:pt x="44" y="5"/>
                  <a:pt x="44" y="5"/>
                </a:cubicBezTo>
                <a:cubicBezTo>
                  <a:pt x="45" y="5"/>
                  <a:pt x="45" y="5"/>
                  <a:pt x="45" y="5"/>
                </a:cubicBezTo>
                <a:cubicBezTo>
                  <a:pt x="46" y="5"/>
                  <a:pt x="46" y="5"/>
                  <a:pt x="46" y="5"/>
                </a:cubicBezTo>
                <a:cubicBezTo>
                  <a:pt x="48" y="7"/>
                  <a:pt x="51" y="9"/>
                  <a:pt x="52" y="12"/>
                </a:cubicBezTo>
                <a:cubicBezTo>
                  <a:pt x="53" y="12"/>
                  <a:pt x="53" y="12"/>
                  <a:pt x="53" y="12"/>
                </a:cubicBezTo>
                <a:cubicBezTo>
                  <a:pt x="53" y="13"/>
                  <a:pt x="53" y="13"/>
                  <a:pt x="52" y="13"/>
                </a:cubicBezTo>
                <a:cubicBezTo>
                  <a:pt x="51" y="15"/>
                  <a:pt x="50" y="17"/>
                  <a:pt x="48" y="18"/>
                </a:cubicBezTo>
                <a:cubicBezTo>
                  <a:pt x="49" y="20"/>
                  <a:pt x="50" y="21"/>
                  <a:pt x="50" y="22"/>
                </a:cubicBezTo>
                <a:cubicBezTo>
                  <a:pt x="57" y="23"/>
                  <a:pt x="57" y="23"/>
                  <a:pt x="57" y="23"/>
                </a:cubicBezTo>
                <a:cubicBezTo>
                  <a:pt x="58" y="23"/>
                  <a:pt x="58" y="24"/>
                  <a:pt x="58" y="25"/>
                </a:cubicBezTo>
                <a:lnTo>
                  <a:pt x="58" y="33"/>
                </a:lnTo>
                <a:close/>
                <a:moveTo>
                  <a:pt x="29" y="19"/>
                </a:moveTo>
                <a:cubicBezTo>
                  <a:pt x="24" y="19"/>
                  <a:pt x="19" y="23"/>
                  <a:pt x="19" y="29"/>
                </a:cubicBezTo>
                <a:cubicBezTo>
                  <a:pt x="19" y="34"/>
                  <a:pt x="24" y="38"/>
                  <a:pt x="29" y="38"/>
                </a:cubicBezTo>
                <a:cubicBezTo>
                  <a:pt x="34" y="38"/>
                  <a:pt x="39" y="34"/>
                  <a:pt x="39" y="29"/>
                </a:cubicBezTo>
                <a:cubicBezTo>
                  <a:pt x="39" y="23"/>
                  <a:pt x="34" y="19"/>
                  <a:pt x="29" y="19"/>
                </a:cubicBezTo>
                <a:close/>
              </a:path>
            </a:pathLst>
          </a:custGeom>
          <a:solidFill>
            <a:schemeClr val="bg1"/>
          </a:solidFill>
          <a:ln w="9525">
            <a:noFill/>
            <a:round/>
          </a:ln>
        </p:spPr>
        <p:txBody>
          <a:bodyPr vert="horz" wrap="square" lIns="121683" tIns="60841" rIns="121683" bIns="60841" numCol="1" anchor="t" anchorCtr="0" compatLnSpc="1"/>
          <a:lstStyle/>
          <a:p>
            <a:endParaRPr lang="en-US" sz="3190">
              <a:solidFill>
                <a:schemeClr val="accent4"/>
              </a:solidFill>
            </a:endParaRPr>
          </a:p>
        </p:txBody>
      </p:sp>
      <p:sp>
        <p:nvSpPr>
          <p:cNvPr id="10" name="Rectangle 15"/>
          <p:cNvSpPr/>
          <p:nvPr/>
        </p:nvSpPr>
        <p:spPr>
          <a:xfrm>
            <a:off x="3543639" y="2000178"/>
            <a:ext cx="2453263" cy="3346252"/>
          </a:xfrm>
          <a:prstGeom prst="rect">
            <a:avLst/>
          </a:prstGeom>
          <a:noFill/>
          <a:ln>
            <a:solidFill>
              <a:srgbClr val="4B484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190"/>
          </a:p>
        </p:txBody>
      </p:sp>
      <p:sp>
        <p:nvSpPr>
          <p:cNvPr id="11" name="Trapezoid 17@|1FFC:1137349|FBC:16777215|LFC:16777215|LBC:16777215"/>
          <p:cNvSpPr/>
          <p:nvPr/>
        </p:nvSpPr>
        <p:spPr>
          <a:xfrm>
            <a:off x="4022434" y="1793150"/>
            <a:ext cx="1495673" cy="207873"/>
          </a:xfrm>
          <a:prstGeom prst="trapezoid">
            <a:avLst>
              <a:gd name="adj" fmla="val 67927"/>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190"/>
          </a:p>
        </p:txBody>
      </p:sp>
      <p:sp>
        <p:nvSpPr>
          <p:cNvPr id="12" name="Pentagon 18@|1FFC:1554685|FBC:16777215|LFC:16777215|LBC:16777215"/>
          <p:cNvSpPr/>
          <p:nvPr/>
        </p:nvSpPr>
        <p:spPr>
          <a:xfrm rot="5400000">
            <a:off x="4273485" y="1680681"/>
            <a:ext cx="993572" cy="1216819"/>
          </a:xfrm>
          <a:prstGeom prst="homePlate">
            <a:avLst>
              <a:gd name="adj" fmla="val 31720"/>
            </a:avLst>
          </a:prstGeom>
          <a:solidFill>
            <a:srgbClr val="4B48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190"/>
          </a:p>
        </p:txBody>
      </p:sp>
      <p:sp>
        <p:nvSpPr>
          <p:cNvPr id="13" name="Rectangle 21"/>
          <p:cNvSpPr/>
          <p:nvPr/>
        </p:nvSpPr>
        <p:spPr>
          <a:xfrm>
            <a:off x="6101166" y="2000178"/>
            <a:ext cx="2453263" cy="3346252"/>
          </a:xfrm>
          <a:prstGeom prst="rect">
            <a:avLst/>
          </a:prstGeom>
          <a:noFill/>
          <a:ln>
            <a:solidFill>
              <a:srgbClr val="4B484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190"/>
          </a:p>
        </p:txBody>
      </p:sp>
      <p:sp>
        <p:nvSpPr>
          <p:cNvPr id="14" name="Trapezoid 23@|1FFC:192|FBC:16777215|LFC:16777215|LBC:16777215"/>
          <p:cNvSpPr/>
          <p:nvPr/>
        </p:nvSpPr>
        <p:spPr>
          <a:xfrm>
            <a:off x="6579961" y="1793150"/>
            <a:ext cx="1495673" cy="207873"/>
          </a:xfrm>
          <a:prstGeom prst="trapezoid">
            <a:avLst>
              <a:gd name="adj" fmla="val 67927"/>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190"/>
          </a:p>
        </p:txBody>
      </p:sp>
      <p:sp>
        <p:nvSpPr>
          <p:cNvPr id="15" name="Pentagon 24@|1FFC:2381804|FBC:16777215|LFC:16777215|LBC:16777215"/>
          <p:cNvSpPr/>
          <p:nvPr/>
        </p:nvSpPr>
        <p:spPr>
          <a:xfrm rot="5400000">
            <a:off x="6831011" y="1680681"/>
            <a:ext cx="993572" cy="1216819"/>
          </a:xfrm>
          <a:prstGeom prst="homePlate">
            <a:avLst>
              <a:gd name="adj" fmla="val 31720"/>
            </a:avLst>
          </a:prstGeom>
          <a:solidFill>
            <a:srgbClr val="4B48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190"/>
          </a:p>
        </p:txBody>
      </p:sp>
      <p:sp>
        <p:nvSpPr>
          <p:cNvPr id="16" name="Freeform 245"/>
          <p:cNvSpPr>
            <a:spLocks noChangeAspect="1"/>
          </p:cNvSpPr>
          <p:nvPr/>
        </p:nvSpPr>
        <p:spPr bwMode="auto">
          <a:xfrm>
            <a:off x="4514029" y="2003840"/>
            <a:ext cx="512483" cy="512483"/>
          </a:xfrm>
          <a:custGeom>
            <a:avLst/>
            <a:gdLst/>
            <a:ahLst/>
            <a:cxnLst>
              <a:cxn ang="0">
                <a:pos x="68" y="3"/>
              </a:cxn>
              <a:cxn ang="0">
                <a:pos x="58" y="61"/>
              </a:cxn>
              <a:cxn ang="0">
                <a:pos x="57" y="63"/>
              </a:cxn>
              <a:cxn ang="0">
                <a:pos x="56" y="63"/>
              </a:cxn>
              <a:cxn ang="0">
                <a:pos x="55" y="63"/>
              </a:cxn>
              <a:cxn ang="0">
                <a:pos x="38" y="56"/>
              </a:cxn>
              <a:cxn ang="0">
                <a:pos x="28" y="67"/>
              </a:cxn>
              <a:cxn ang="0">
                <a:pos x="26" y="68"/>
              </a:cxn>
              <a:cxn ang="0">
                <a:pos x="26" y="68"/>
              </a:cxn>
              <a:cxn ang="0">
                <a:pos x="24" y="65"/>
              </a:cxn>
              <a:cxn ang="0">
                <a:pos x="24" y="52"/>
              </a:cxn>
              <a:cxn ang="0">
                <a:pos x="57" y="12"/>
              </a:cxn>
              <a:cxn ang="0">
                <a:pos x="16" y="47"/>
              </a:cxn>
              <a:cxn ang="0">
                <a:pos x="1" y="41"/>
              </a:cxn>
              <a:cxn ang="0">
                <a:pos x="0" y="39"/>
              </a:cxn>
              <a:cxn ang="0">
                <a:pos x="1" y="36"/>
              </a:cxn>
              <a:cxn ang="0">
                <a:pos x="64" y="0"/>
              </a:cxn>
              <a:cxn ang="0">
                <a:pos x="65" y="0"/>
              </a:cxn>
              <a:cxn ang="0">
                <a:pos x="67" y="0"/>
              </a:cxn>
              <a:cxn ang="0">
                <a:pos x="68" y="3"/>
              </a:cxn>
            </a:cxnLst>
            <a:rect l="0" t="0" r="r" b="b"/>
            <a:pathLst>
              <a:path w="68" h="68">
                <a:moveTo>
                  <a:pt x="68" y="3"/>
                </a:moveTo>
                <a:cubicBezTo>
                  <a:pt x="58" y="61"/>
                  <a:pt x="58" y="61"/>
                  <a:pt x="58" y="61"/>
                </a:cubicBezTo>
                <a:cubicBezTo>
                  <a:pt x="58" y="62"/>
                  <a:pt x="57" y="62"/>
                  <a:pt x="57" y="63"/>
                </a:cubicBezTo>
                <a:cubicBezTo>
                  <a:pt x="56" y="63"/>
                  <a:pt x="56" y="63"/>
                  <a:pt x="56" y="63"/>
                </a:cubicBezTo>
                <a:cubicBezTo>
                  <a:pt x="55" y="63"/>
                  <a:pt x="55" y="63"/>
                  <a:pt x="55" y="63"/>
                </a:cubicBezTo>
                <a:cubicBezTo>
                  <a:pt x="38" y="56"/>
                  <a:pt x="38" y="56"/>
                  <a:pt x="38" y="56"/>
                </a:cubicBezTo>
                <a:cubicBezTo>
                  <a:pt x="28" y="67"/>
                  <a:pt x="28" y="67"/>
                  <a:pt x="28" y="67"/>
                </a:cubicBezTo>
                <a:cubicBezTo>
                  <a:pt x="28" y="67"/>
                  <a:pt x="27" y="68"/>
                  <a:pt x="26" y="68"/>
                </a:cubicBezTo>
                <a:cubicBezTo>
                  <a:pt x="26" y="68"/>
                  <a:pt x="26" y="68"/>
                  <a:pt x="26" y="68"/>
                </a:cubicBezTo>
                <a:cubicBezTo>
                  <a:pt x="25" y="67"/>
                  <a:pt x="24" y="66"/>
                  <a:pt x="24" y="65"/>
                </a:cubicBezTo>
                <a:cubicBezTo>
                  <a:pt x="24" y="52"/>
                  <a:pt x="24" y="52"/>
                  <a:pt x="24" y="52"/>
                </a:cubicBezTo>
                <a:cubicBezTo>
                  <a:pt x="57" y="12"/>
                  <a:pt x="57" y="12"/>
                  <a:pt x="57" y="12"/>
                </a:cubicBezTo>
                <a:cubicBezTo>
                  <a:pt x="16" y="47"/>
                  <a:pt x="16" y="47"/>
                  <a:pt x="16" y="47"/>
                </a:cubicBezTo>
                <a:cubicBezTo>
                  <a:pt x="1" y="41"/>
                  <a:pt x="1" y="41"/>
                  <a:pt x="1" y="41"/>
                </a:cubicBezTo>
                <a:cubicBezTo>
                  <a:pt x="0" y="40"/>
                  <a:pt x="0" y="40"/>
                  <a:pt x="0" y="39"/>
                </a:cubicBezTo>
                <a:cubicBezTo>
                  <a:pt x="0" y="38"/>
                  <a:pt x="0" y="37"/>
                  <a:pt x="1" y="36"/>
                </a:cubicBezTo>
                <a:cubicBezTo>
                  <a:pt x="64" y="0"/>
                  <a:pt x="64" y="0"/>
                  <a:pt x="64" y="0"/>
                </a:cubicBezTo>
                <a:cubicBezTo>
                  <a:pt x="65" y="0"/>
                  <a:pt x="65" y="0"/>
                  <a:pt x="65" y="0"/>
                </a:cubicBezTo>
                <a:cubicBezTo>
                  <a:pt x="66" y="0"/>
                  <a:pt x="66" y="0"/>
                  <a:pt x="67" y="0"/>
                </a:cubicBezTo>
                <a:cubicBezTo>
                  <a:pt x="68" y="1"/>
                  <a:pt x="68" y="2"/>
                  <a:pt x="68" y="3"/>
                </a:cubicBezTo>
                <a:close/>
              </a:path>
            </a:pathLst>
          </a:custGeom>
          <a:solidFill>
            <a:schemeClr val="bg1"/>
          </a:solidFill>
          <a:ln w="9525">
            <a:noFill/>
            <a:round/>
          </a:ln>
        </p:spPr>
        <p:txBody>
          <a:bodyPr vert="horz" wrap="square" lIns="121683" tIns="60841" rIns="121683" bIns="60841" numCol="1" anchor="t" anchorCtr="0" compatLnSpc="1"/>
          <a:lstStyle/>
          <a:p>
            <a:endParaRPr lang="en-US" sz="3190">
              <a:solidFill>
                <a:schemeClr val="accent4"/>
              </a:solidFill>
            </a:endParaRPr>
          </a:p>
        </p:txBody>
      </p:sp>
      <p:sp>
        <p:nvSpPr>
          <p:cNvPr id="17" name="Freeform 132"/>
          <p:cNvSpPr>
            <a:spLocks noChangeAspect="1" noEditPoints="1"/>
          </p:cNvSpPr>
          <p:nvPr/>
        </p:nvSpPr>
        <p:spPr bwMode="auto">
          <a:xfrm>
            <a:off x="7023591" y="1969103"/>
            <a:ext cx="608412" cy="581957"/>
          </a:xfrm>
          <a:custGeom>
            <a:avLst/>
            <a:gdLst/>
            <a:ahLst/>
            <a:cxnLst>
              <a:cxn ang="0">
                <a:pos x="62" y="31"/>
              </a:cxn>
              <a:cxn ang="0">
                <a:pos x="62" y="31"/>
              </a:cxn>
              <a:cxn ang="0">
                <a:pos x="54" y="27"/>
              </a:cxn>
              <a:cxn ang="0">
                <a:pos x="45" y="33"/>
              </a:cxn>
              <a:cxn ang="0">
                <a:pos x="44" y="35"/>
              </a:cxn>
              <a:cxn ang="0">
                <a:pos x="43" y="35"/>
              </a:cxn>
              <a:cxn ang="0">
                <a:pos x="42" y="35"/>
              </a:cxn>
              <a:cxn ang="0">
                <a:pos x="41" y="33"/>
              </a:cxn>
              <a:cxn ang="0">
                <a:pos x="32" y="27"/>
              </a:cxn>
              <a:cxn ang="0">
                <a:pos x="23" y="33"/>
              </a:cxn>
              <a:cxn ang="0">
                <a:pos x="22" y="35"/>
              </a:cxn>
              <a:cxn ang="0">
                <a:pos x="21" y="35"/>
              </a:cxn>
              <a:cxn ang="0">
                <a:pos x="20" y="35"/>
              </a:cxn>
              <a:cxn ang="0">
                <a:pos x="19" y="33"/>
              </a:cxn>
              <a:cxn ang="0">
                <a:pos x="10" y="27"/>
              </a:cxn>
              <a:cxn ang="0">
                <a:pos x="3" y="31"/>
              </a:cxn>
              <a:cxn ang="0">
                <a:pos x="2" y="31"/>
              </a:cxn>
              <a:cxn ang="0">
                <a:pos x="0" y="30"/>
              </a:cxn>
              <a:cxn ang="0">
                <a:pos x="0" y="30"/>
              </a:cxn>
              <a:cxn ang="0">
                <a:pos x="32" y="7"/>
              </a:cxn>
              <a:cxn ang="0">
                <a:pos x="64" y="30"/>
              </a:cxn>
              <a:cxn ang="0">
                <a:pos x="64" y="30"/>
              </a:cxn>
              <a:cxn ang="0">
                <a:pos x="62" y="31"/>
              </a:cxn>
              <a:cxn ang="0">
                <a:pos x="34" y="51"/>
              </a:cxn>
              <a:cxn ang="0">
                <a:pos x="25" y="61"/>
              </a:cxn>
              <a:cxn ang="0">
                <a:pos x="15" y="51"/>
              </a:cxn>
              <a:cxn ang="0">
                <a:pos x="17" y="49"/>
              </a:cxn>
              <a:cxn ang="0">
                <a:pos x="20" y="51"/>
              </a:cxn>
              <a:cxn ang="0">
                <a:pos x="25" y="56"/>
              </a:cxn>
              <a:cxn ang="0">
                <a:pos x="30" y="51"/>
              </a:cxn>
              <a:cxn ang="0">
                <a:pos x="30" y="29"/>
              </a:cxn>
              <a:cxn ang="0">
                <a:pos x="32" y="29"/>
              </a:cxn>
              <a:cxn ang="0">
                <a:pos x="34" y="29"/>
              </a:cxn>
              <a:cxn ang="0">
                <a:pos x="34" y="51"/>
              </a:cxn>
              <a:cxn ang="0">
                <a:pos x="34" y="6"/>
              </a:cxn>
              <a:cxn ang="0">
                <a:pos x="32" y="6"/>
              </a:cxn>
              <a:cxn ang="0">
                <a:pos x="30" y="6"/>
              </a:cxn>
              <a:cxn ang="0">
                <a:pos x="30" y="3"/>
              </a:cxn>
              <a:cxn ang="0">
                <a:pos x="32" y="0"/>
              </a:cxn>
              <a:cxn ang="0">
                <a:pos x="34" y="3"/>
              </a:cxn>
              <a:cxn ang="0">
                <a:pos x="34" y="6"/>
              </a:cxn>
            </a:cxnLst>
            <a:rect l="0" t="0" r="r" b="b"/>
            <a:pathLst>
              <a:path w="64" h="61">
                <a:moveTo>
                  <a:pt x="62" y="31"/>
                </a:moveTo>
                <a:cubicBezTo>
                  <a:pt x="62" y="31"/>
                  <a:pt x="62" y="31"/>
                  <a:pt x="62" y="31"/>
                </a:cubicBezTo>
                <a:cubicBezTo>
                  <a:pt x="59" y="29"/>
                  <a:pt x="57" y="27"/>
                  <a:pt x="54" y="27"/>
                </a:cubicBezTo>
                <a:cubicBezTo>
                  <a:pt x="51" y="27"/>
                  <a:pt x="47" y="30"/>
                  <a:pt x="45" y="33"/>
                </a:cubicBezTo>
                <a:cubicBezTo>
                  <a:pt x="45" y="33"/>
                  <a:pt x="45" y="34"/>
                  <a:pt x="44" y="35"/>
                </a:cubicBezTo>
                <a:cubicBezTo>
                  <a:pt x="44" y="35"/>
                  <a:pt x="44" y="35"/>
                  <a:pt x="43" y="35"/>
                </a:cubicBezTo>
                <a:cubicBezTo>
                  <a:pt x="43" y="35"/>
                  <a:pt x="42" y="35"/>
                  <a:pt x="42" y="35"/>
                </a:cubicBezTo>
                <a:cubicBezTo>
                  <a:pt x="42" y="34"/>
                  <a:pt x="41" y="33"/>
                  <a:pt x="41" y="33"/>
                </a:cubicBezTo>
                <a:cubicBezTo>
                  <a:pt x="39" y="30"/>
                  <a:pt x="36" y="27"/>
                  <a:pt x="32" y="27"/>
                </a:cubicBezTo>
                <a:cubicBezTo>
                  <a:pt x="28" y="27"/>
                  <a:pt x="25" y="30"/>
                  <a:pt x="23" y="33"/>
                </a:cubicBezTo>
                <a:cubicBezTo>
                  <a:pt x="23" y="33"/>
                  <a:pt x="22" y="34"/>
                  <a:pt x="22" y="35"/>
                </a:cubicBezTo>
                <a:cubicBezTo>
                  <a:pt x="22" y="35"/>
                  <a:pt x="22" y="35"/>
                  <a:pt x="21" y="35"/>
                </a:cubicBezTo>
                <a:cubicBezTo>
                  <a:pt x="20" y="35"/>
                  <a:pt x="20" y="35"/>
                  <a:pt x="20" y="35"/>
                </a:cubicBezTo>
                <a:cubicBezTo>
                  <a:pt x="19" y="34"/>
                  <a:pt x="19" y="33"/>
                  <a:pt x="19" y="33"/>
                </a:cubicBezTo>
                <a:cubicBezTo>
                  <a:pt x="17" y="30"/>
                  <a:pt x="14" y="27"/>
                  <a:pt x="10" y="27"/>
                </a:cubicBezTo>
                <a:cubicBezTo>
                  <a:pt x="7" y="27"/>
                  <a:pt x="5" y="29"/>
                  <a:pt x="3" y="31"/>
                </a:cubicBezTo>
                <a:cubicBezTo>
                  <a:pt x="2" y="31"/>
                  <a:pt x="2" y="31"/>
                  <a:pt x="2" y="31"/>
                </a:cubicBezTo>
                <a:cubicBezTo>
                  <a:pt x="1" y="31"/>
                  <a:pt x="0" y="31"/>
                  <a:pt x="0" y="30"/>
                </a:cubicBezTo>
                <a:cubicBezTo>
                  <a:pt x="0" y="30"/>
                  <a:pt x="0" y="30"/>
                  <a:pt x="0" y="30"/>
                </a:cubicBezTo>
                <a:cubicBezTo>
                  <a:pt x="4" y="16"/>
                  <a:pt x="18" y="7"/>
                  <a:pt x="32" y="7"/>
                </a:cubicBezTo>
                <a:cubicBezTo>
                  <a:pt x="46" y="7"/>
                  <a:pt x="60" y="16"/>
                  <a:pt x="64" y="30"/>
                </a:cubicBezTo>
                <a:cubicBezTo>
                  <a:pt x="64" y="30"/>
                  <a:pt x="64" y="30"/>
                  <a:pt x="64" y="30"/>
                </a:cubicBezTo>
                <a:cubicBezTo>
                  <a:pt x="64" y="31"/>
                  <a:pt x="63" y="31"/>
                  <a:pt x="62" y="31"/>
                </a:cubicBezTo>
                <a:close/>
                <a:moveTo>
                  <a:pt x="34" y="51"/>
                </a:moveTo>
                <a:cubicBezTo>
                  <a:pt x="34" y="56"/>
                  <a:pt x="30" y="61"/>
                  <a:pt x="25" y="61"/>
                </a:cubicBezTo>
                <a:cubicBezTo>
                  <a:pt x="19" y="61"/>
                  <a:pt x="15" y="56"/>
                  <a:pt x="15" y="51"/>
                </a:cubicBezTo>
                <a:cubicBezTo>
                  <a:pt x="15" y="50"/>
                  <a:pt x="16" y="49"/>
                  <a:pt x="17" y="49"/>
                </a:cubicBezTo>
                <a:cubicBezTo>
                  <a:pt x="19" y="49"/>
                  <a:pt x="20" y="50"/>
                  <a:pt x="20" y="51"/>
                </a:cubicBezTo>
                <a:cubicBezTo>
                  <a:pt x="20" y="54"/>
                  <a:pt x="22" y="56"/>
                  <a:pt x="25" y="56"/>
                </a:cubicBezTo>
                <a:cubicBezTo>
                  <a:pt x="27" y="56"/>
                  <a:pt x="30" y="54"/>
                  <a:pt x="30" y="51"/>
                </a:cubicBezTo>
                <a:cubicBezTo>
                  <a:pt x="30" y="29"/>
                  <a:pt x="30" y="29"/>
                  <a:pt x="30" y="29"/>
                </a:cubicBezTo>
                <a:cubicBezTo>
                  <a:pt x="30" y="29"/>
                  <a:pt x="31" y="29"/>
                  <a:pt x="32" y="29"/>
                </a:cubicBezTo>
                <a:cubicBezTo>
                  <a:pt x="33" y="29"/>
                  <a:pt x="34" y="29"/>
                  <a:pt x="34" y="29"/>
                </a:cubicBezTo>
                <a:lnTo>
                  <a:pt x="34" y="51"/>
                </a:lnTo>
                <a:close/>
                <a:moveTo>
                  <a:pt x="34" y="6"/>
                </a:moveTo>
                <a:cubicBezTo>
                  <a:pt x="34" y="6"/>
                  <a:pt x="33" y="6"/>
                  <a:pt x="32" y="6"/>
                </a:cubicBezTo>
                <a:cubicBezTo>
                  <a:pt x="31" y="6"/>
                  <a:pt x="30" y="6"/>
                  <a:pt x="30" y="6"/>
                </a:cubicBezTo>
                <a:cubicBezTo>
                  <a:pt x="30" y="3"/>
                  <a:pt x="30" y="3"/>
                  <a:pt x="30" y="3"/>
                </a:cubicBezTo>
                <a:cubicBezTo>
                  <a:pt x="30" y="1"/>
                  <a:pt x="31" y="0"/>
                  <a:pt x="32" y="0"/>
                </a:cubicBezTo>
                <a:cubicBezTo>
                  <a:pt x="33" y="0"/>
                  <a:pt x="34" y="1"/>
                  <a:pt x="34" y="3"/>
                </a:cubicBezTo>
                <a:lnTo>
                  <a:pt x="34" y="6"/>
                </a:lnTo>
                <a:close/>
              </a:path>
            </a:pathLst>
          </a:custGeom>
          <a:solidFill>
            <a:schemeClr val="bg1"/>
          </a:solidFill>
          <a:ln w="9525">
            <a:noFill/>
            <a:round/>
          </a:ln>
        </p:spPr>
        <p:txBody>
          <a:bodyPr vert="horz" wrap="square" lIns="121683" tIns="60841" rIns="121683" bIns="60841" numCol="1" anchor="t" anchorCtr="0" compatLnSpc="1"/>
          <a:lstStyle/>
          <a:p>
            <a:endParaRPr lang="en-US" sz="3190">
              <a:solidFill>
                <a:schemeClr val="accent4"/>
              </a:solidFill>
            </a:endParaRPr>
          </a:p>
        </p:txBody>
      </p:sp>
      <p:sp>
        <p:nvSpPr>
          <p:cNvPr id="22" name="矩形 21"/>
          <p:cNvSpPr/>
          <p:nvPr/>
        </p:nvSpPr>
        <p:spPr>
          <a:xfrm>
            <a:off x="1318129" y="3312268"/>
            <a:ext cx="1642452" cy="1551194"/>
          </a:xfrm>
          <a:prstGeom prst="rect">
            <a:avLst/>
          </a:prstGeom>
          <a:noFill/>
        </p:spPr>
        <p:txBody>
          <a:bodyPr wrap="square" lIns="0" tIns="0" rIns="0" bIns="0" rtlCol="0" anchor="t" anchorCtr="0">
            <a:spAutoFit/>
          </a:bodyPr>
          <a:lstStyle/>
          <a:p>
            <a:pPr defTabSz="1216660">
              <a:lnSpc>
                <a:spcPct val="120000"/>
              </a:lnSpc>
              <a:spcBef>
                <a:spcPct val="20000"/>
              </a:spcBef>
            </a:pPr>
            <a:r>
              <a:rPr lang="zh-CN" altLang="en-US" sz="1400" dirty="0">
                <a:solidFill>
                  <a:srgbClr val="4B484E"/>
                </a:solidFill>
                <a:latin typeface="微软雅黑" panose="020B0503020204020204" pitchFamily="34" charset="-122"/>
                <a:ea typeface="微软雅黑" panose="020B0503020204020204" pitchFamily="34" charset="-122"/>
                <a:sym typeface="Arial" panose="020B0604020202020204" pitchFamily="34" charset="0"/>
              </a:rPr>
              <a:t>单击此处编辑您要的内容，建议您在展示时采用微软雅黑字体，本模版所有图形线条及其相应素材均可自由编辑、改色、替换。</a:t>
            </a:r>
            <a:endParaRPr lang="en-US" altLang="zh-CN" sz="1400" dirty="0">
              <a:solidFill>
                <a:srgbClr val="4B484E"/>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23" name="TextBox 13"/>
          <p:cNvSpPr txBox="1"/>
          <p:nvPr/>
        </p:nvSpPr>
        <p:spPr>
          <a:xfrm>
            <a:off x="1318128" y="2990318"/>
            <a:ext cx="1649440" cy="246221"/>
          </a:xfrm>
          <a:prstGeom prst="rect">
            <a:avLst/>
          </a:prstGeom>
          <a:noFill/>
        </p:spPr>
        <p:txBody>
          <a:bodyPr wrap="square" lIns="0" tIns="0" rIns="0" bIns="0" rtlCol="0" anchor="t" anchorCtr="0">
            <a:spAutoFit/>
          </a:bodyPr>
          <a:lstStyle/>
          <a:p>
            <a:pPr defTabSz="1216660">
              <a:spcBef>
                <a:spcPct val="20000"/>
              </a:spcBef>
              <a:defRPr/>
            </a:pPr>
            <a:r>
              <a:rPr lang="zh-CN" altLang="en-US" sz="1600" b="1" dirty="0">
                <a:solidFill>
                  <a:srgbClr val="4B484E"/>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sz="1600" b="1" dirty="0">
              <a:solidFill>
                <a:srgbClr val="4B484E"/>
              </a:solidFill>
              <a:latin typeface="Arial" panose="020B0604020202020204" pitchFamily="34" charset="0"/>
              <a:ea typeface="微软雅黑" panose="020B0503020204020204" pitchFamily="34" charset="-122"/>
              <a:sym typeface="Arial" panose="020B0604020202020204" pitchFamily="34" charset="0"/>
            </a:endParaRPr>
          </a:p>
        </p:txBody>
      </p:sp>
      <p:sp>
        <p:nvSpPr>
          <p:cNvPr id="24" name="矩形 23"/>
          <p:cNvSpPr/>
          <p:nvPr/>
        </p:nvSpPr>
        <p:spPr>
          <a:xfrm>
            <a:off x="3910137" y="3312268"/>
            <a:ext cx="1642452" cy="1551194"/>
          </a:xfrm>
          <a:prstGeom prst="rect">
            <a:avLst/>
          </a:prstGeom>
          <a:noFill/>
        </p:spPr>
        <p:txBody>
          <a:bodyPr wrap="square" lIns="0" tIns="0" rIns="0" bIns="0" rtlCol="0" anchor="t" anchorCtr="0">
            <a:spAutoFit/>
          </a:bodyPr>
          <a:lstStyle/>
          <a:p>
            <a:pPr defTabSz="1216660">
              <a:lnSpc>
                <a:spcPct val="120000"/>
              </a:lnSpc>
              <a:spcBef>
                <a:spcPct val="20000"/>
              </a:spcBef>
            </a:pPr>
            <a:r>
              <a:rPr lang="zh-CN" altLang="en-US" sz="1400" dirty="0">
                <a:solidFill>
                  <a:srgbClr val="4B484E"/>
                </a:solidFill>
                <a:latin typeface="微软雅黑" panose="020B0503020204020204" pitchFamily="34" charset="-122"/>
                <a:ea typeface="微软雅黑" panose="020B0503020204020204" pitchFamily="34" charset="-122"/>
                <a:sym typeface="Arial" panose="020B0604020202020204" pitchFamily="34" charset="0"/>
              </a:rPr>
              <a:t>单击此处编辑您要的内容，建议您在展示时采用微软雅黑字体，本模版所有图形线条及其相应素材均可自由编辑、改色、替换。</a:t>
            </a:r>
            <a:endParaRPr lang="en-US" altLang="zh-CN" sz="1400" dirty="0">
              <a:solidFill>
                <a:srgbClr val="4B484E"/>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25" name="TextBox 13"/>
          <p:cNvSpPr txBox="1"/>
          <p:nvPr/>
        </p:nvSpPr>
        <p:spPr>
          <a:xfrm>
            <a:off x="3910137" y="2990318"/>
            <a:ext cx="1510695" cy="246221"/>
          </a:xfrm>
          <a:prstGeom prst="rect">
            <a:avLst/>
          </a:prstGeom>
          <a:noFill/>
        </p:spPr>
        <p:txBody>
          <a:bodyPr wrap="square" lIns="0" tIns="0" rIns="0" bIns="0" rtlCol="0" anchor="t" anchorCtr="0">
            <a:spAutoFit/>
          </a:bodyPr>
          <a:lstStyle/>
          <a:p>
            <a:pPr defTabSz="1216660">
              <a:spcBef>
                <a:spcPct val="20000"/>
              </a:spcBef>
              <a:defRPr/>
            </a:pPr>
            <a:r>
              <a:rPr lang="zh-CN" altLang="en-US" sz="1600" b="1" dirty="0">
                <a:solidFill>
                  <a:srgbClr val="4B484E"/>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sz="1600" b="1" dirty="0">
              <a:solidFill>
                <a:srgbClr val="4B484E"/>
              </a:solidFill>
              <a:latin typeface="Arial" panose="020B0604020202020204" pitchFamily="34" charset="0"/>
              <a:ea typeface="微软雅黑" panose="020B0503020204020204" pitchFamily="34" charset="-122"/>
              <a:sym typeface="Arial" panose="020B0604020202020204" pitchFamily="34" charset="0"/>
            </a:endParaRPr>
          </a:p>
        </p:txBody>
      </p:sp>
      <p:sp>
        <p:nvSpPr>
          <p:cNvPr id="26" name="矩形 25"/>
          <p:cNvSpPr/>
          <p:nvPr/>
        </p:nvSpPr>
        <p:spPr>
          <a:xfrm>
            <a:off x="6481887" y="3312268"/>
            <a:ext cx="1642452" cy="1551194"/>
          </a:xfrm>
          <a:prstGeom prst="rect">
            <a:avLst/>
          </a:prstGeom>
          <a:noFill/>
        </p:spPr>
        <p:txBody>
          <a:bodyPr wrap="square" lIns="0" tIns="0" rIns="0" bIns="0" rtlCol="0" anchor="t" anchorCtr="0">
            <a:spAutoFit/>
          </a:bodyPr>
          <a:lstStyle/>
          <a:p>
            <a:pPr defTabSz="1216660">
              <a:lnSpc>
                <a:spcPct val="120000"/>
              </a:lnSpc>
              <a:spcBef>
                <a:spcPct val="20000"/>
              </a:spcBef>
            </a:pPr>
            <a:r>
              <a:rPr lang="zh-CN" altLang="en-US" sz="1400" dirty="0">
                <a:solidFill>
                  <a:srgbClr val="4B484E"/>
                </a:solidFill>
                <a:latin typeface="微软雅黑" panose="020B0503020204020204" pitchFamily="34" charset="-122"/>
                <a:ea typeface="微软雅黑" panose="020B0503020204020204" pitchFamily="34" charset="-122"/>
                <a:sym typeface="Arial" panose="020B0604020202020204" pitchFamily="34" charset="0"/>
              </a:rPr>
              <a:t>单击此处编辑您要的内容，建议您在展示时采用微软雅黑字体，本模版所有图形线条及其相应素材均可自由编辑、改色、替换。</a:t>
            </a:r>
            <a:endParaRPr lang="en-US" altLang="zh-CN" sz="1400" dirty="0">
              <a:solidFill>
                <a:srgbClr val="4B484E"/>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27" name="TextBox 13"/>
          <p:cNvSpPr txBox="1"/>
          <p:nvPr/>
        </p:nvSpPr>
        <p:spPr>
          <a:xfrm>
            <a:off x="6481885" y="2990318"/>
            <a:ext cx="1454323" cy="246221"/>
          </a:xfrm>
          <a:prstGeom prst="rect">
            <a:avLst/>
          </a:prstGeom>
          <a:noFill/>
        </p:spPr>
        <p:txBody>
          <a:bodyPr wrap="square" lIns="0" tIns="0" rIns="0" bIns="0" rtlCol="0" anchor="t" anchorCtr="0">
            <a:spAutoFit/>
          </a:bodyPr>
          <a:lstStyle/>
          <a:p>
            <a:pPr defTabSz="1216660">
              <a:spcBef>
                <a:spcPct val="20000"/>
              </a:spcBef>
              <a:defRPr/>
            </a:pPr>
            <a:r>
              <a:rPr lang="zh-CN" altLang="en-US" sz="1600" b="1" dirty="0">
                <a:solidFill>
                  <a:srgbClr val="4B484E"/>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sz="1600" b="1" dirty="0">
              <a:solidFill>
                <a:srgbClr val="4B484E"/>
              </a:solidFill>
              <a:latin typeface="Arial" panose="020B0604020202020204" pitchFamily="34" charset="0"/>
              <a:ea typeface="微软雅黑" panose="020B0503020204020204" pitchFamily="34" charset="-122"/>
              <a:sym typeface="Arial" panose="020B0604020202020204" pitchFamily="34" charset="0"/>
            </a:endParaRPr>
          </a:p>
        </p:txBody>
      </p:sp>
      <p:sp>
        <p:nvSpPr>
          <p:cNvPr id="28" name="Rectangle 21"/>
          <p:cNvSpPr/>
          <p:nvPr/>
        </p:nvSpPr>
        <p:spPr>
          <a:xfrm>
            <a:off x="8668505" y="2000178"/>
            <a:ext cx="2453263" cy="3346252"/>
          </a:xfrm>
          <a:prstGeom prst="rect">
            <a:avLst/>
          </a:prstGeom>
          <a:noFill/>
          <a:ln>
            <a:solidFill>
              <a:srgbClr val="4B484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190"/>
          </a:p>
        </p:txBody>
      </p:sp>
      <p:sp>
        <p:nvSpPr>
          <p:cNvPr id="29" name="Trapezoid 23@|1FFC:192|FBC:16777215|LFC:16777215|LBC:16777215"/>
          <p:cNvSpPr/>
          <p:nvPr/>
        </p:nvSpPr>
        <p:spPr>
          <a:xfrm>
            <a:off x="9147300" y="1793150"/>
            <a:ext cx="1495673" cy="207873"/>
          </a:xfrm>
          <a:prstGeom prst="trapezoid">
            <a:avLst>
              <a:gd name="adj" fmla="val 67927"/>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190"/>
          </a:p>
        </p:txBody>
      </p:sp>
      <p:sp>
        <p:nvSpPr>
          <p:cNvPr id="30" name="Pentagon 24@|1FFC:2381804|FBC:16777215|LFC:16777215|LBC:16777215"/>
          <p:cNvSpPr/>
          <p:nvPr/>
        </p:nvSpPr>
        <p:spPr>
          <a:xfrm rot="5400000">
            <a:off x="9398350" y="1680681"/>
            <a:ext cx="993572" cy="1216819"/>
          </a:xfrm>
          <a:prstGeom prst="homePlate">
            <a:avLst>
              <a:gd name="adj" fmla="val 31720"/>
            </a:avLst>
          </a:prstGeom>
          <a:solidFill>
            <a:srgbClr val="4B48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190"/>
          </a:p>
        </p:txBody>
      </p:sp>
      <p:sp>
        <p:nvSpPr>
          <p:cNvPr id="31" name="Freeform 132"/>
          <p:cNvSpPr>
            <a:spLocks noChangeAspect="1" noEditPoints="1"/>
          </p:cNvSpPr>
          <p:nvPr/>
        </p:nvSpPr>
        <p:spPr bwMode="auto">
          <a:xfrm>
            <a:off x="9590930" y="1969103"/>
            <a:ext cx="608412" cy="581957"/>
          </a:xfrm>
          <a:custGeom>
            <a:avLst/>
            <a:gdLst/>
            <a:ahLst/>
            <a:cxnLst>
              <a:cxn ang="0">
                <a:pos x="62" y="31"/>
              </a:cxn>
              <a:cxn ang="0">
                <a:pos x="62" y="31"/>
              </a:cxn>
              <a:cxn ang="0">
                <a:pos x="54" y="27"/>
              </a:cxn>
              <a:cxn ang="0">
                <a:pos x="45" y="33"/>
              </a:cxn>
              <a:cxn ang="0">
                <a:pos x="44" y="35"/>
              </a:cxn>
              <a:cxn ang="0">
                <a:pos x="43" y="35"/>
              </a:cxn>
              <a:cxn ang="0">
                <a:pos x="42" y="35"/>
              </a:cxn>
              <a:cxn ang="0">
                <a:pos x="41" y="33"/>
              </a:cxn>
              <a:cxn ang="0">
                <a:pos x="32" y="27"/>
              </a:cxn>
              <a:cxn ang="0">
                <a:pos x="23" y="33"/>
              </a:cxn>
              <a:cxn ang="0">
                <a:pos x="22" y="35"/>
              </a:cxn>
              <a:cxn ang="0">
                <a:pos x="21" y="35"/>
              </a:cxn>
              <a:cxn ang="0">
                <a:pos x="20" y="35"/>
              </a:cxn>
              <a:cxn ang="0">
                <a:pos x="19" y="33"/>
              </a:cxn>
              <a:cxn ang="0">
                <a:pos x="10" y="27"/>
              </a:cxn>
              <a:cxn ang="0">
                <a:pos x="3" y="31"/>
              </a:cxn>
              <a:cxn ang="0">
                <a:pos x="2" y="31"/>
              </a:cxn>
              <a:cxn ang="0">
                <a:pos x="0" y="30"/>
              </a:cxn>
              <a:cxn ang="0">
                <a:pos x="0" y="30"/>
              </a:cxn>
              <a:cxn ang="0">
                <a:pos x="32" y="7"/>
              </a:cxn>
              <a:cxn ang="0">
                <a:pos x="64" y="30"/>
              </a:cxn>
              <a:cxn ang="0">
                <a:pos x="64" y="30"/>
              </a:cxn>
              <a:cxn ang="0">
                <a:pos x="62" y="31"/>
              </a:cxn>
              <a:cxn ang="0">
                <a:pos x="34" y="51"/>
              </a:cxn>
              <a:cxn ang="0">
                <a:pos x="25" y="61"/>
              </a:cxn>
              <a:cxn ang="0">
                <a:pos x="15" y="51"/>
              </a:cxn>
              <a:cxn ang="0">
                <a:pos x="17" y="49"/>
              </a:cxn>
              <a:cxn ang="0">
                <a:pos x="20" y="51"/>
              </a:cxn>
              <a:cxn ang="0">
                <a:pos x="25" y="56"/>
              </a:cxn>
              <a:cxn ang="0">
                <a:pos x="30" y="51"/>
              </a:cxn>
              <a:cxn ang="0">
                <a:pos x="30" y="29"/>
              </a:cxn>
              <a:cxn ang="0">
                <a:pos x="32" y="29"/>
              </a:cxn>
              <a:cxn ang="0">
                <a:pos x="34" y="29"/>
              </a:cxn>
              <a:cxn ang="0">
                <a:pos x="34" y="51"/>
              </a:cxn>
              <a:cxn ang="0">
                <a:pos x="34" y="6"/>
              </a:cxn>
              <a:cxn ang="0">
                <a:pos x="32" y="6"/>
              </a:cxn>
              <a:cxn ang="0">
                <a:pos x="30" y="6"/>
              </a:cxn>
              <a:cxn ang="0">
                <a:pos x="30" y="3"/>
              </a:cxn>
              <a:cxn ang="0">
                <a:pos x="32" y="0"/>
              </a:cxn>
              <a:cxn ang="0">
                <a:pos x="34" y="3"/>
              </a:cxn>
              <a:cxn ang="0">
                <a:pos x="34" y="6"/>
              </a:cxn>
            </a:cxnLst>
            <a:rect l="0" t="0" r="r" b="b"/>
            <a:pathLst>
              <a:path w="64" h="61">
                <a:moveTo>
                  <a:pt x="62" y="31"/>
                </a:moveTo>
                <a:cubicBezTo>
                  <a:pt x="62" y="31"/>
                  <a:pt x="62" y="31"/>
                  <a:pt x="62" y="31"/>
                </a:cubicBezTo>
                <a:cubicBezTo>
                  <a:pt x="59" y="29"/>
                  <a:pt x="57" y="27"/>
                  <a:pt x="54" y="27"/>
                </a:cubicBezTo>
                <a:cubicBezTo>
                  <a:pt x="51" y="27"/>
                  <a:pt x="47" y="30"/>
                  <a:pt x="45" y="33"/>
                </a:cubicBezTo>
                <a:cubicBezTo>
                  <a:pt x="45" y="33"/>
                  <a:pt x="45" y="34"/>
                  <a:pt x="44" y="35"/>
                </a:cubicBezTo>
                <a:cubicBezTo>
                  <a:pt x="44" y="35"/>
                  <a:pt x="44" y="35"/>
                  <a:pt x="43" y="35"/>
                </a:cubicBezTo>
                <a:cubicBezTo>
                  <a:pt x="43" y="35"/>
                  <a:pt x="42" y="35"/>
                  <a:pt x="42" y="35"/>
                </a:cubicBezTo>
                <a:cubicBezTo>
                  <a:pt x="42" y="34"/>
                  <a:pt x="41" y="33"/>
                  <a:pt x="41" y="33"/>
                </a:cubicBezTo>
                <a:cubicBezTo>
                  <a:pt x="39" y="30"/>
                  <a:pt x="36" y="27"/>
                  <a:pt x="32" y="27"/>
                </a:cubicBezTo>
                <a:cubicBezTo>
                  <a:pt x="28" y="27"/>
                  <a:pt x="25" y="30"/>
                  <a:pt x="23" y="33"/>
                </a:cubicBezTo>
                <a:cubicBezTo>
                  <a:pt x="23" y="33"/>
                  <a:pt x="22" y="34"/>
                  <a:pt x="22" y="35"/>
                </a:cubicBezTo>
                <a:cubicBezTo>
                  <a:pt x="22" y="35"/>
                  <a:pt x="22" y="35"/>
                  <a:pt x="21" y="35"/>
                </a:cubicBezTo>
                <a:cubicBezTo>
                  <a:pt x="20" y="35"/>
                  <a:pt x="20" y="35"/>
                  <a:pt x="20" y="35"/>
                </a:cubicBezTo>
                <a:cubicBezTo>
                  <a:pt x="19" y="34"/>
                  <a:pt x="19" y="33"/>
                  <a:pt x="19" y="33"/>
                </a:cubicBezTo>
                <a:cubicBezTo>
                  <a:pt x="17" y="30"/>
                  <a:pt x="14" y="27"/>
                  <a:pt x="10" y="27"/>
                </a:cubicBezTo>
                <a:cubicBezTo>
                  <a:pt x="7" y="27"/>
                  <a:pt x="5" y="29"/>
                  <a:pt x="3" y="31"/>
                </a:cubicBezTo>
                <a:cubicBezTo>
                  <a:pt x="2" y="31"/>
                  <a:pt x="2" y="31"/>
                  <a:pt x="2" y="31"/>
                </a:cubicBezTo>
                <a:cubicBezTo>
                  <a:pt x="1" y="31"/>
                  <a:pt x="0" y="31"/>
                  <a:pt x="0" y="30"/>
                </a:cubicBezTo>
                <a:cubicBezTo>
                  <a:pt x="0" y="30"/>
                  <a:pt x="0" y="30"/>
                  <a:pt x="0" y="30"/>
                </a:cubicBezTo>
                <a:cubicBezTo>
                  <a:pt x="4" y="16"/>
                  <a:pt x="18" y="7"/>
                  <a:pt x="32" y="7"/>
                </a:cubicBezTo>
                <a:cubicBezTo>
                  <a:pt x="46" y="7"/>
                  <a:pt x="60" y="16"/>
                  <a:pt x="64" y="30"/>
                </a:cubicBezTo>
                <a:cubicBezTo>
                  <a:pt x="64" y="30"/>
                  <a:pt x="64" y="30"/>
                  <a:pt x="64" y="30"/>
                </a:cubicBezTo>
                <a:cubicBezTo>
                  <a:pt x="64" y="31"/>
                  <a:pt x="63" y="31"/>
                  <a:pt x="62" y="31"/>
                </a:cubicBezTo>
                <a:close/>
                <a:moveTo>
                  <a:pt x="34" y="51"/>
                </a:moveTo>
                <a:cubicBezTo>
                  <a:pt x="34" y="56"/>
                  <a:pt x="30" y="61"/>
                  <a:pt x="25" y="61"/>
                </a:cubicBezTo>
                <a:cubicBezTo>
                  <a:pt x="19" y="61"/>
                  <a:pt x="15" y="56"/>
                  <a:pt x="15" y="51"/>
                </a:cubicBezTo>
                <a:cubicBezTo>
                  <a:pt x="15" y="50"/>
                  <a:pt x="16" y="49"/>
                  <a:pt x="17" y="49"/>
                </a:cubicBezTo>
                <a:cubicBezTo>
                  <a:pt x="19" y="49"/>
                  <a:pt x="20" y="50"/>
                  <a:pt x="20" y="51"/>
                </a:cubicBezTo>
                <a:cubicBezTo>
                  <a:pt x="20" y="54"/>
                  <a:pt x="22" y="56"/>
                  <a:pt x="25" y="56"/>
                </a:cubicBezTo>
                <a:cubicBezTo>
                  <a:pt x="27" y="56"/>
                  <a:pt x="30" y="54"/>
                  <a:pt x="30" y="51"/>
                </a:cubicBezTo>
                <a:cubicBezTo>
                  <a:pt x="30" y="29"/>
                  <a:pt x="30" y="29"/>
                  <a:pt x="30" y="29"/>
                </a:cubicBezTo>
                <a:cubicBezTo>
                  <a:pt x="30" y="29"/>
                  <a:pt x="31" y="29"/>
                  <a:pt x="32" y="29"/>
                </a:cubicBezTo>
                <a:cubicBezTo>
                  <a:pt x="33" y="29"/>
                  <a:pt x="34" y="29"/>
                  <a:pt x="34" y="29"/>
                </a:cubicBezTo>
                <a:lnTo>
                  <a:pt x="34" y="51"/>
                </a:lnTo>
                <a:close/>
                <a:moveTo>
                  <a:pt x="34" y="6"/>
                </a:moveTo>
                <a:cubicBezTo>
                  <a:pt x="34" y="6"/>
                  <a:pt x="33" y="6"/>
                  <a:pt x="32" y="6"/>
                </a:cubicBezTo>
                <a:cubicBezTo>
                  <a:pt x="31" y="6"/>
                  <a:pt x="30" y="6"/>
                  <a:pt x="30" y="6"/>
                </a:cubicBezTo>
                <a:cubicBezTo>
                  <a:pt x="30" y="3"/>
                  <a:pt x="30" y="3"/>
                  <a:pt x="30" y="3"/>
                </a:cubicBezTo>
                <a:cubicBezTo>
                  <a:pt x="30" y="1"/>
                  <a:pt x="31" y="0"/>
                  <a:pt x="32" y="0"/>
                </a:cubicBezTo>
                <a:cubicBezTo>
                  <a:pt x="33" y="0"/>
                  <a:pt x="34" y="1"/>
                  <a:pt x="34" y="3"/>
                </a:cubicBezTo>
                <a:lnTo>
                  <a:pt x="34" y="6"/>
                </a:lnTo>
                <a:close/>
              </a:path>
            </a:pathLst>
          </a:custGeom>
          <a:solidFill>
            <a:schemeClr val="bg1"/>
          </a:solidFill>
          <a:ln w="9525">
            <a:noFill/>
            <a:round/>
          </a:ln>
        </p:spPr>
        <p:txBody>
          <a:bodyPr vert="horz" wrap="square" lIns="121683" tIns="60841" rIns="121683" bIns="60841" numCol="1" anchor="t" anchorCtr="0" compatLnSpc="1"/>
          <a:lstStyle/>
          <a:p>
            <a:endParaRPr lang="en-US" sz="3190">
              <a:solidFill>
                <a:schemeClr val="accent4"/>
              </a:solidFill>
            </a:endParaRPr>
          </a:p>
        </p:txBody>
      </p:sp>
      <p:sp>
        <p:nvSpPr>
          <p:cNvPr id="32" name="矩形 31"/>
          <p:cNvSpPr/>
          <p:nvPr/>
        </p:nvSpPr>
        <p:spPr>
          <a:xfrm>
            <a:off x="9049225" y="3312268"/>
            <a:ext cx="1642452" cy="1551194"/>
          </a:xfrm>
          <a:prstGeom prst="rect">
            <a:avLst/>
          </a:prstGeom>
          <a:noFill/>
        </p:spPr>
        <p:txBody>
          <a:bodyPr wrap="square" lIns="0" tIns="0" rIns="0" bIns="0" rtlCol="0" anchor="t" anchorCtr="0">
            <a:spAutoFit/>
          </a:bodyPr>
          <a:lstStyle/>
          <a:p>
            <a:pPr defTabSz="1216660">
              <a:lnSpc>
                <a:spcPct val="120000"/>
              </a:lnSpc>
              <a:spcBef>
                <a:spcPct val="20000"/>
              </a:spcBef>
            </a:pPr>
            <a:r>
              <a:rPr lang="zh-CN" altLang="en-US" sz="1400" dirty="0">
                <a:solidFill>
                  <a:srgbClr val="4B484E"/>
                </a:solidFill>
                <a:latin typeface="微软雅黑" panose="020B0503020204020204" pitchFamily="34" charset="-122"/>
                <a:ea typeface="微软雅黑" panose="020B0503020204020204" pitchFamily="34" charset="-122"/>
                <a:sym typeface="Arial" panose="020B0604020202020204" pitchFamily="34" charset="0"/>
              </a:rPr>
              <a:t>单击此处编辑您要的内容，建议您在展示时采用微软雅黑字体，本模版所有图形线条及其相应素材均可自由编辑、改色、替换。</a:t>
            </a:r>
            <a:endParaRPr lang="en-US" altLang="zh-CN" sz="1400" dirty="0">
              <a:solidFill>
                <a:srgbClr val="4B484E"/>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33" name="TextBox 13"/>
          <p:cNvSpPr txBox="1"/>
          <p:nvPr/>
        </p:nvSpPr>
        <p:spPr>
          <a:xfrm>
            <a:off x="9049224" y="2990318"/>
            <a:ext cx="1454323" cy="246221"/>
          </a:xfrm>
          <a:prstGeom prst="rect">
            <a:avLst/>
          </a:prstGeom>
          <a:noFill/>
        </p:spPr>
        <p:txBody>
          <a:bodyPr wrap="square" lIns="0" tIns="0" rIns="0" bIns="0" rtlCol="0" anchor="t" anchorCtr="0">
            <a:spAutoFit/>
          </a:bodyPr>
          <a:lstStyle/>
          <a:p>
            <a:pPr defTabSz="1216660">
              <a:spcBef>
                <a:spcPct val="20000"/>
              </a:spcBef>
              <a:defRPr/>
            </a:pPr>
            <a:r>
              <a:rPr lang="zh-CN" altLang="en-US" sz="1600" b="1" dirty="0">
                <a:solidFill>
                  <a:srgbClr val="4B484E"/>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sz="1600" b="1" dirty="0">
              <a:solidFill>
                <a:srgbClr val="4B484E"/>
              </a:solidFill>
              <a:latin typeface="Arial" panose="020B0604020202020204" pitchFamily="34" charset="0"/>
              <a:ea typeface="微软雅黑" panose="020B0503020204020204" pitchFamily="34" charset="-122"/>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grpId="0" nodeType="after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p:cTn id="7" dur="1000" fill="hold"/>
                                        <p:tgtEl>
                                          <p:spTgt spid="23"/>
                                        </p:tgtEl>
                                        <p:attrNameLst>
                                          <p:attrName>ppt_w</p:attrName>
                                        </p:attrNameLst>
                                      </p:cBhvr>
                                      <p:tavLst>
                                        <p:tav tm="0">
                                          <p:val>
                                            <p:strVal val="#ppt_w+.3"/>
                                          </p:val>
                                        </p:tav>
                                        <p:tav tm="100000">
                                          <p:val>
                                            <p:strVal val="#ppt_w"/>
                                          </p:val>
                                        </p:tav>
                                      </p:tavLst>
                                    </p:anim>
                                    <p:anim calcmode="lin" valueType="num">
                                      <p:cBhvr>
                                        <p:cTn id="8" dur="1000" fill="hold"/>
                                        <p:tgtEl>
                                          <p:spTgt spid="23"/>
                                        </p:tgtEl>
                                        <p:attrNameLst>
                                          <p:attrName>ppt_h</p:attrName>
                                        </p:attrNameLst>
                                      </p:cBhvr>
                                      <p:tavLst>
                                        <p:tav tm="0">
                                          <p:val>
                                            <p:strVal val="#ppt_h"/>
                                          </p:val>
                                        </p:tav>
                                        <p:tav tm="100000">
                                          <p:val>
                                            <p:strVal val="#ppt_h"/>
                                          </p:val>
                                        </p:tav>
                                      </p:tavLst>
                                    </p:anim>
                                    <p:animEffect transition="in" filter="fade">
                                      <p:cBhvr>
                                        <p:cTn id="9" dur="1000"/>
                                        <p:tgtEl>
                                          <p:spTgt spid="23"/>
                                        </p:tgtEl>
                                      </p:cBhvr>
                                    </p:animEffect>
                                  </p:childTnLst>
                                </p:cTn>
                              </p:par>
                            </p:childTnLst>
                          </p:cTn>
                        </p:par>
                        <p:par>
                          <p:cTn id="10" fill="hold">
                            <p:stCondLst>
                              <p:cond delay="1000"/>
                            </p:stCondLst>
                            <p:childTnLst>
                              <p:par>
                                <p:cTn id="11" presetID="50" presetClass="entr" presetSubtype="0" decel="100000" fill="hold" grpId="0" nodeType="afterEffect">
                                  <p:stCondLst>
                                    <p:cond delay="0"/>
                                  </p:stCondLst>
                                  <p:childTnLst>
                                    <p:set>
                                      <p:cBhvr>
                                        <p:cTn id="12" dur="1" fill="hold">
                                          <p:stCondLst>
                                            <p:cond delay="0"/>
                                          </p:stCondLst>
                                        </p:cTn>
                                        <p:tgtEl>
                                          <p:spTgt spid="25"/>
                                        </p:tgtEl>
                                        <p:attrNameLst>
                                          <p:attrName>style.visibility</p:attrName>
                                        </p:attrNameLst>
                                      </p:cBhvr>
                                      <p:to>
                                        <p:strVal val="visible"/>
                                      </p:to>
                                    </p:set>
                                    <p:anim calcmode="lin" valueType="num">
                                      <p:cBhvr>
                                        <p:cTn id="13" dur="1000" fill="hold"/>
                                        <p:tgtEl>
                                          <p:spTgt spid="25"/>
                                        </p:tgtEl>
                                        <p:attrNameLst>
                                          <p:attrName>ppt_w</p:attrName>
                                        </p:attrNameLst>
                                      </p:cBhvr>
                                      <p:tavLst>
                                        <p:tav tm="0">
                                          <p:val>
                                            <p:strVal val="#ppt_w+.3"/>
                                          </p:val>
                                        </p:tav>
                                        <p:tav tm="100000">
                                          <p:val>
                                            <p:strVal val="#ppt_w"/>
                                          </p:val>
                                        </p:tav>
                                      </p:tavLst>
                                    </p:anim>
                                    <p:anim calcmode="lin" valueType="num">
                                      <p:cBhvr>
                                        <p:cTn id="14" dur="1000" fill="hold"/>
                                        <p:tgtEl>
                                          <p:spTgt spid="25"/>
                                        </p:tgtEl>
                                        <p:attrNameLst>
                                          <p:attrName>ppt_h</p:attrName>
                                        </p:attrNameLst>
                                      </p:cBhvr>
                                      <p:tavLst>
                                        <p:tav tm="0">
                                          <p:val>
                                            <p:strVal val="#ppt_h"/>
                                          </p:val>
                                        </p:tav>
                                        <p:tav tm="100000">
                                          <p:val>
                                            <p:strVal val="#ppt_h"/>
                                          </p:val>
                                        </p:tav>
                                      </p:tavLst>
                                    </p:anim>
                                    <p:animEffect transition="in" filter="fade">
                                      <p:cBhvr>
                                        <p:cTn id="15" dur="1000"/>
                                        <p:tgtEl>
                                          <p:spTgt spid="25"/>
                                        </p:tgtEl>
                                      </p:cBhvr>
                                    </p:animEffect>
                                  </p:childTnLst>
                                </p:cTn>
                              </p:par>
                            </p:childTnLst>
                          </p:cTn>
                        </p:par>
                        <p:par>
                          <p:cTn id="16" fill="hold">
                            <p:stCondLst>
                              <p:cond delay="2000"/>
                            </p:stCondLst>
                            <p:childTnLst>
                              <p:par>
                                <p:cTn id="17" presetID="50" presetClass="entr" presetSubtype="0" decel="100000" fill="hold" grpId="0" nodeType="afterEffect">
                                  <p:stCondLst>
                                    <p:cond delay="0"/>
                                  </p:stCondLst>
                                  <p:childTnLst>
                                    <p:set>
                                      <p:cBhvr>
                                        <p:cTn id="18" dur="1" fill="hold">
                                          <p:stCondLst>
                                            <p:cond delay="0"/>
                                          </p:stCondLst>
                                        </p:cTn>
                                        <p:tgtEl>
                                          <p:spTgt spid="27"/>
                                        </p:tgtEl>
                                        <p:attrNameLst>
                                          <p:attrName>style.visibility</p:attrName>
                                        </p:attrNameLst>
                                      </p:cBhvr>
                                      <p:to>
                                        <p:strVal val="visible"/>
                                      </p:to>
                                    </p:set>
                                    <p:anim calcmode="lin" valueType="num">
                                      <p:cBhvr>
                                        <p:cTn id="19" dur="1000" fill="hold"/>
                                        <p:tgtEl>
                                          <p:spTgt spid="27"/>
                                        </p:tgtEl>
                                        <p:attrNameLst>
                                          <p:attrName>ppt_w</p:attrName>
                                        </p:attrNameLst>
                                      </p:cBhvr>
                                      <p:tavLst>
                                        <p:tav tm="0">
                                          <p:val>
                                            <p:strVal val="#ppt_w+.3"/>
                                          </p:val>
                                        </p:tav>
                                        <p:tav tm="100000">
                                          <p:val>
                                            <p:strVal val="#ppt_w"/>
                                          </p:val>
                                        </p:tav>
                                      </p:tavLst>
                                    </p:anim>
                                    <p:anim calcmode="lin" valueType="num">
                                      <p:cBhvr>
                                        <p:cTn id="20" dur="1000" fill="hold"/>
                                        <p:tgtEl>
                                          <p:spTgt spid="27"/>
                                        </p:tgtEl>
                                        <p:attrNameLst>
                                          <p:attrName>ppt_h</p:attrName>
                                        </p:attrNameLst>
                                      </p:cBhvr>
                                      <p:tavLst>
                                        <p:tav tm="0">
                                          <p:val>
                                            <p:strVal val="#ppt_h"/>
                                          </p:val>
                                        </p:tav>
                                        <p:tav tm="100000">
                                          <p:val>
                                            <p:strVal val="#ppt_h"/>
                                          </p:val>
                                        </p:tav>
                                      </p:tavLst>
                                    </p:anim>
                                    <p:animEffect transition="in" filter="fade">
                                      <p:cBhvr>
                                        <p:cTn id="21" dur="1000"/>
                                        <p:tgtEl>
                                          <p:spTgt spid="27"/>
                                        </p:tgtEl>
                                      </p:cBhvr>
                                    </p:animEffect>
                                  </p:childTnLst>
                                </p:cTn>
                              </p:par>
                            </p:childTnLst>
                          </p:cTn>
                        </p:par>
                        <p:par>
                          <p:cTn id="22" fill="hold">
                            <p:stCondLst>
                              <p:cond delay="3000"/>
                            </p:stCondLst>
                            <p:childTnLst>
                              <p:par>
                                <p:cTn id="23" presetID="50" presetClass="entr" presetSubtype="0" decel="100000" fill="hold" grpId="0" nodeType="afterEffect">
                                  <p:stCondLst>
                                    <p:cond delay="0"/>
                                  </p:stCondLst>
                                  <p:childTnLst>
                                    <p:set>
                                      <p:cBhvr>
                                        <p:cTn id="24" dur="1" fill="hold">
                                          <p:stCondLst>
                                            <p:cond delay="0"/>
                                          </p:stCondLst>
                                        </p:cTn>
                                        <p:tgtEl>
                                          <p:spTgt spid="33"/>
                                        </p:tgtEl>
                                        <p:attrNameLst>
                                          <p:attrName>style.visibility</p:attrName>
                                        </p:attrNameLst>
                                      </p:cBhvr>
                                      <p:to>
                                        <p:strVal val="visible"/>
                                      </p:to>
                                    </p:set>
                                    <p:anim calcmode="lin" valueType="num">
                                      <p:cBhvr>
                                        <p:cTn id="25" dur="1000" fill="hold"/>
                                        <p:tgtEl>
                                          <p:spTgt spid="33"/>
                                        </p:tgtEl>
                                        <p:attrNameLst>
                                          <p:attrName>ppt_w</p:attrName>
                                        </p:attrNameLst>
                                      </p:cBhvr>
                                      <p:tavLst>
                                        <p:tav tm="0">
                                          <p:val>
                                            <p:strVal val="#ppt_w+.3"/>
                                          </p:val>
                                        </p:tav>
                                        <p:tav tm="100000">
                                          <p:val>
                                            <p:strVal val="#ppt_w"/>
                                          </p:val>
                                        </p:tav>
                                      </p:tavLst>
                                    </p:anim>
                                    <p:anim calcmode="lin" valueType="num">
                                      <p:cBhvr>
                                        <p:cTn id="26" dur="1000" fill="hold"/>
                                        <p:tgtEl>
                                          <p:spTgt spid="33"/>
                                        </p:tgtEl>
                                        <p:attrNameLst>
                                          <p:attrName>ppt_h</p:attrName>
                                        </p:attrNameLst>
                                      </p:cBhvr>
                                      <p:tavLst>
                                        <p:tav tm="0">
                                          <p:val>
                                            <p:strVal val="#ppt_h"/>
                                          </p:val>
                                        </p:tav>
                                        <p:tav tm="100000">
                                          <p:val>
                                            <p:strVal val="#ppt_h"/>
                                          </p:val>
                                        </p:tav>
                                      </p:tavLst>
                                    </p:anim>
                                    <p:animEffect transition="in" filter="fade">
                                      <p:cBhvr>
                                        <p:cTn id="27" dur="10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5" grpId="0"/>
      <p:bldP spid="27" grpId="0"/>
      <p:bldP spid="33"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p:cNvPicPr>
            <a:picLocks noChangeAspect="1"/>
          </p:cNvPicPr>
          <p:nvPr/>
        </p:nvPicPr>
        <p:blipFill rotWithShape="1">
          <a:blip r:embed="rId1" cstate="print">
            <a:extLst>
              <a:ext uri="{28A0092B-C50C-407E-A947-70E740481C1C}">
                <a14:useLocalDpi xmlns:a14="http://schemas.microsoft.com/office/drawing/2010/main" val="0"/>
              </a:ext>
            </a:extLst>
          </a:blip>
          <a:srcRect t="1666" b="3611"/>
          <a:stretch>
            <a:fillRect/>
          </a:stretch>
        </p:blipFill>
        <p:spPr>
          <a:xfrm>
            <a:off x="-84588" y="0"/>
            <a:ext cx="12276588" cy="6858000"/>
          </a:xfrm>
          <a:prstGeom prst="rect">
            <a:avLst/>
          </a:prstGeom>
        </p:spPr>
      </p:pic>
      <p:grpSp>
        <p:nvGrpSpPr>
          <p:cNvPr id="11" name="Group 7"/>
          <p:cNvGrpSpPr/>
          <p:nvPr/>
        </p:nvGrpSpPr>
        <p:grpSpPr bwMode="auto">
          <a:xfrm>
            <a:off x="2870751" y="2418910"/>
            <a:ext cx="1812365" cy="1485173"/>
            <a:chOff x="1139" y="1866"/>
            <a:chExt cx="995" cy="884"/>
          </a:xfrm>
        </p:grpSpPr>
        <p:pic>
          <p:nvPicPr>
            <p:cNvPr id="12" name="Picture 3" descr="C:\Users\Administrator\Desktop\9.png"/>
            <p:cNvPicPr>
              <a:picLocks noChangeAspect="1" noChangeArrowheads="1"/>
            </p:cNvPicPr>
            <p:nvPr/>
          </p:nvPicPr>
          <p:blipFill>
            <a:blip r:embed="rId2"/>
            <a:srcRect/>
            <a:stretch>
              <a:fillRect/>
            </a:stretch>
          </p:blipFill>
          <p:spPr bwMode="auto">
            <a:xfrm>
              <a:off x="1139" y="1866"/>
              <a:ext cx="995" cy="884"/>
            </a:xfrm>
            <a:prstGeom prst="rect">
              <a:avLst/>
            </a:prstGeom>
            <a:noFill/>
            <a:ln w="9525">
              <a:noFill/>
              <a:miter lim="800000"/>
              <a:headEnd/>
              <a:tailEnd/>
            </a:ln>
          </p:spPr>
        </p:pic>
        <p:sp>
          <p:nvSpPr>
            <p:cNvPr id="20" name="TextBox 16"/>
            <p:cNvSpPr txBox="1"/>
            <p:nvPr/>
          </p:nvSpPr>
          <p:spPr>
            <a:xfrm>
              <a:off x="1300" y="1866"/>
              <a:ext cx="608" cy="714"/>
            </a:xfrm>
            <a:prstGeom prst="rect">
              <a:avLst/>
            </a:prstGeom>
            <a:noFill/>
          </p:spPr>
          <p:txBody>
            <a:bodyPr wrap="none">
              <a:spAutoFit/>
            </a:bodyPr>
            <a:lstStyle/>
            <a:p>
              <a:pPr>
                <a:defRPr/>
              </a:pPr>
              <a:r>
                <a:rPr lang="zh-CN" altLang="en-US" sz="7200" dirty="0" smtClean="0">
                  <a:solidFill>
                    <a:schemeClr val="bg1"/>
                  </a:solidFill>
                  <a:latin typeface="方正舒体" panose="02010601030101010101" pitchFamily="2" charset="-122"/>
                  <a:ea typeface="方正舒体" panose="02010601030101010101" pitchFamily="2" charset="-122"/>
                </a:rPr>
                <a:t>肆</a:t>
              </a:r>
              <a:endParaRPr lang="zh-CN" altLang="en-US" sz="7200" dirty="0">
                <a:solidFill>
                  <a:schemeClr val="bg1"/>
                </a:solidFill>
                <a:latin typeface="方正舒体" panose="02010601030101010101" pitchFamily="2" charset="-122"/>
                <a:ea typeface="方正舒体" panose="02010601030101010101" pitchFamily="2" charset="-122"/>
              </a:endParaRPr>
            </a:p>
          </p:txBody>
        </p:sp>
      </p:grpSp>
      <p:grpSp>
        <p:nvGrpSpPr>
          <p:cNvPr id="21" name="组合 20"/>
          <p:cNvGrpSpPr/>
          <p:nvPr/>
        </p:nvGrpSpPr>
        <p:grpSpPr>
          <a:xfrm>
            <a:off x="-84588" y="3614601"/>
            <a:ext cx="6555855" cy="1703739"/>
            <a:chOff x="2094557" y="2175699"/>
            <a:chExt cx="6555855" cy="1703739"/>
          </a:xfrm>
        </p:grpSpPr>
        <p:pic>
          <p:nvPicPr>
            <p:cNvPr id="22" name="图片 2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94557" y="2175699"/>
              <a:ext cx="2328901" cy="1703739"/>
            </a:xfrm>
            <a:prstGeom prst="rect">
              <a:avLst/>
            </a:prstGeom>
          </p:spPr>
        </p:pic>
        <p:grpSp>
          <p:nvGrpSpPr>
            <p:cNvPr id="23" name="组合 22"/>
            <p:cNvGrpSpPr/>
            <p:nvPr/>
          </p:nvGrpSpPr>
          <p:grpSpPr>
            <a:xfrm>
              <a:off x="3931978" y="2465181"/>
              <a:ext cx="4718434" cy="1303338"/>
              <a:chOff x="1038507" y="3171109"/>
              <a:chExt cx="4718434" cy="1303338"/>
            </a:xfrm>
          </p:grpSpPr>
          <p:sp>
            <p:nvSpPr>
              <p:cNvPr id="24" name="TextBox 2"/>
              <p:cNvSpPr txBox="1">
                <a:spLocks noChangeArrowheads="1"/>
              </p:cNvSpPr>
              <p:nvPr/>
            </p:nvSpPr>
            <p:spPr bwMode="auto">
              <a:xfrm>
                <a:off x="1038507" y="3171109"/>
                <a:ext cx="4718434" cy="769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sz="4400" dirty="0">
                    <a:solidFill>
                      <a:schemeClr val="tx1">
                        <a:lumMod val="85000"/>
                        <a:lumOff val="15000"/>
                      </a:schemeClr>
                    </a:solidFill>
                    <a:latin typeface="楷体" panose="02010609060101010101" pitchFamily="49" charset="-122"/>
                    <a:ea typeface="楷体" panose="02010609060101010101" pitchFamily="49" charset="-122"/>
                  </a:rPr>
                  <a:t>单击此处添加标题</a:t>
                </a:r>
                <a:endParaRPr lang="zh-CN" altLang="en-US" sz="4400" dirty="0">
                  <a:solidFill>
                    <a:schemeClr val="tx1">
                      <a:lumMod val="85000"/>
                      <a:lumOff val="15000"/>
                    </a:schemeClr>
                  </a:solidFill>
                  <a:latin typeface="楷体" panose="02010609060101010101" pitchFamily="49" charset="-122"/>
                  <a:ea typeface="楷体" panose="02010609060101010101" pitchFamily="49" charset="-122"/>
                </a:endParaRPr>
              </a:p>
            </p:txBody>
          </p:sp>
          <p:sp>
            <p:nvSpPr>
              <p:cNvPr id="25" name="文本框 1"/>
              <p:cNvSpPr txBox="1">
                <a:spLocks noChangeArrowheads="1"/>
              </p:cNvSpPr>
              <p:nvPr/>
            </p:nvSpPr>
            <p:spPr bwMode="auto">
              <a:xfrm>
                <a:off x="1330607" y="3828334"/>
                <a:ext cx="4097337"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zh-CN" altLang="en-US" dirty="0">
                    <a:solidFill>
                      <a:schemeClr val="tx1">
                        <a:lumMod val="85000"/>
                        <a:lumOff val="15000"/>
                      </a:schemeClr>
                    </a:solidFill>
                    <a:latin typeface="楷体" panose="02010609060101010101" pitchFamily="49" charset="-122"/>
                    <a:ea typeface="楷体" panose="02010609060101010101" pitchFamily="49" charset="-122"/>
                  </a:rPr>
                  <a:t>单击此处编辑您要的内容，建议您在展示时采用微软雅黑字体</a:t>
                </a:r>
                <a:endParaRPr lang="zh-CN" altLang="en-US" dirty="0">
                  <a:solidFill>
                    <a:schemeClr val="tx1">
                      <a:lumMod val="85000"/>
                      <a:lumOff val="15000"/>
                    </a:schemeClr>
                  </a:solidFill>
                  <a:latin typeface="楷体" panose="02010609060101010101" pitchFamily="49" charset="-122"/>
                  <a:ea typeface="楷体" panose="02010609060101010101" pitchFamily="49" charset="-122"/>
                </a:endParaRPr>
              </a:p>
            </p:txBody>
          </p:sp>
        </p:grpSp>
      </p:grpSp>
    </p:spTree>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2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11"/>
          <p:cNvPicPr>
            <a:picLocks noChangeAspect="1"/>
          </p:cNvPicPr>
          <p:nvPr/>
        </p:nvPicPr>
        <p:blipFill>
          <a:blip r:embed="rId1" cstate="email"/>
          <a:stretch>
            <a:fillRect/>
          </a:stretch>
        </p:blipFill>
        <p:spPr>
          <a:xfrm>
            <a:off x="6279599" y="1929536"/>
            <a:ext cx="3670846" cy="3482898"/>
          </a:xfrm>
          <a:prstGeom prst="rect">
            <a:avLst/>
          </a:prstGeom>
          <a:ln>
            <a:solidFill>
              <a:schemeClr val="bg1">
                <a:lumMod val="75000"/>
              </a:schemeClr>
            </a:solidFill>
          </a:ln>
        </p:spPr>
      </p:pic>
      <p:sp>
        <p:nvSpPr>
          <p:cNvPr id="13" name="Rectangle 22"/>
          <p:cNvSpPr/>
          <p:nvPr/>
        </p:nvSpPr>
        <p:spPr>
          <a:xfrm>
            <a:off x="2252008" y="2546592"/>
            <a:ext cx="4354033" cy="1124393"/>
          </a:xfrm>
          <a:prstGeom prst="rect">
            <a:avLst/>
          </a:prstGeom>
          <a:solidFill>
            <a:srgbClr val="4B484E">
              <a:alpha val="9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微软雅黑" panose="020B0503020204020204" pitchFamily="34" charset="-122"/>
              <a:ea typeface="微软雅黑" panose="020B0503020204020204" pitchFamily="34" charset="-122"/>
            </a:endParaRPr>
          </a:p>
        </p:txBody>
      </p:sp>
      <p:sp>
        <p:nvSpPr>
          <p:cNvPr id="14" name="矩形 13"/>
          <p:cNvSpPr/>
          <p:nvPr/>
        </p:nvSpPr>
        <p:spPr>
          <a:xfrm>
            <a:off x="2542408" y="2739456"/>
            <a:ext cx="3773232" cy="738664"/>
          </a:xfrm>
          <a:prstGeom prst="rect">
            <a:avLst/>
          </a:prstGeom>
        </p:spPr>
        <p:txBody>
          <a:bodyPr wrap="square">
            <a:spAutoFit/>
          </a:bodyPr>
          <a:lstStyle/>
          <a:p>
            <a:r>
              <a:rPr lang="zh-CN" altLang="en-US" sz="1400" dirty="0">
                <a:solidFill>
                  <a:schemeClr val="bg1"/>
                </a:solidFill>
                <a:latin typeface="微软雅黑" panose="020B0503020204020204" pitchFamily="34" charset="-122"/>
                <a:ea typeface="微软雅黑" panose="020B0503020204020204" pitchFamily="34" charset="-122"/>
              </a:rPr>
              <a:t>单击此处编辑您要的内容，建议您在展示时采用微软雅黑字体，本模版所有图形线条及其相应素材均可自由编辑、改色、替换。</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15" name="矩形 14"/>
          <p:cNvSpPr/>
          <p:nvPr/>
        </p:nvSpPr>
        <p:spPr>
          <a:xfrm>
            <a:off x="2493265" y="4115076"/>
            <a:ext cx="3495934" cy="886397"/>
          </a:xfrm>
          <a:prstGeom prst="rect">
            <a:avLst/>
          </a:prstGeom>
          <a:noFill/>
        </p:spPr>
        <p:txBody>
          <a:bodyPr wrap="square" lIns="0" tIns="0" rIns="0" bIns="0" rtlCol="0" anchor="t" anchorCtr="0">
            <a:spAutoFit/>
          </a:bodyPr>
          <a:lstStyle/>
          <a:p>
            <a:pPr defTabSz="912495">
              <a:lnSpc>
                <a:spcPct val="120000"/>
              </a:lnSpc>
              <a:spcBef>
                <a:spcPct val="20000"/>
              </a:spcBef>
            </a:pPr>
            <a:r>
              <a:rPr lang="zh-CN" altLang="en-US" sz="1200" dirty="0">
                <a:solidFill>
                  <a:srgbClr val="000000"/>
                </a:solidFill>
                <a:latin typeface="微软雅黑" panose="020B0503020204020204" pitchFamily="34" charset="-122"/>
                <a:ea typeface="微软雅黑" panose="020B0503020204020204" pitchFamily="34" charset="-122"/>
                <a:sym typeface="Arial" panose="020B0604020202020204" pitchFamily="34" charset="0"/>
              </a:rPr>
              <a:t>单击此处编辑您要的内容，建议您在展示时采用微软雅黑字体，本模版所有图形线条及其相应素材均可自由编辑、改色、替换。更多使用说明和作品请详阅模版最末的使用手册。</a:t>
            </a:r>
            <a:endParaRPr lang="en-US" altLang="zh-CN" sz="1200" dirty="0">
              <a:solidFill>
                <a:srgbClr val="000000"/>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6" name="TextBox 13"/>
          <p:cNvSpPr txBox="1"/>
          <p:nvPr/>
        </p:nvSpPr>
        <p:spPr>
          <a:xfrm>
            <a:off x="2527594" y="3826619"/>
            <a:ext cx="2064659" cy="246221"/>
          </a:xfrm>
          <a:prstGeom prst="rect">
            <a:avLst/>
          </a:prstGeom>
          <a:noFill/>
        </p:spPr>
        <p:txBody>
          <a:bodyPr wrap="square" lIns="0" tIns="0" rIns="0" bIns="0" rtlCol="0" anchor="t" anchorCtr="0">
            <a:spAutoFit/>
          </a:bodyPr>
          <a:lstStyle/>
          <a:p>
            <a:pPr defTabSz="912495">
              <a:spcBef>
                <a:spcPct val="20000"/>
              </a:spcBef>
              <a:defRPr/>
            </a:pPr>
            <a:r>
              <a:rPr lang="zh-CN" altLang="en-US" sz="1600" b="1" dirty="0">
                <a:solidFill>
                  <a:srgbClr val="000000"/>
                </a:solidFill>
                <a:latin typeface="微软雅黑" panose="020B0503020204020204" pitchFamily="34" charset="-122"/>
                <a:ea typeface="微软雅黑" panose="020B0503020204020204" pitchFamily="34" charset="-122"/>
                <a:sym typeface="Arial" panose="020B0604020202020204" pitchFamily="34" charset="0"/>
              </a:rPr>
              <a:t>单击编辑标题</a:t>
            </a:r>
            <a:endParaRPr lang="en-US" sz="1600" b="1" dirty="0">
              <a:solidFill>
                <a:srgbClr val="000000"/>
              </a:solidFill>
              <a:latin typeface="微软雅黑" panose="020B0503020204020204" pitchFamily="34" charset="-122"/>
              <a:ea typeface="微软雅黑" panose="020B0503020204020204" pitchFamily="34" charset="-122"/>
              <a:sym typeface="Arial" panose="020B0604020202020204" pitchFamily="34" charset="0"/>
            </a:endParaRPr>
          </a:p>
        </p:txBody>
      </p:sp>
      <p:grpSp>
        <p:nvGrpSpPr>
          <p:cNvPr id="18" name="组合 17"/>
          <p:cNvGrpSpPr/>
          <p:nvPr/>
        </p:nvGrpSpPr>
        <p:grpSpPr>
          <a:xfrm>
            <a:off x="281514" y="271643"/>
            <a:ext cx="3578499" cy="705570"/>
            <a:chOff x="193779" y="40265"/>
            <a:chExt cx="5750451" cy="1133812"/>
          </a:xfrm>
        </p:grpSpPr>
        <p:pic>
          <p:nvPicPr>
            <p:cNvPr id="19" name="Picture 9" descr="F:\ppt素材\图标\我收集的图标\字体\3.png"/>
            <p:cNvPicPr>
              <a:picLocks noChangeAspect="1" noChangeArrowheads="1"/>
            </p:cNvPicPr>
            <p:nvPr/>
          </p:nvPicPr>
          <p:blipFill>
            <a:blip r:embed="rId2">
              <a:duotone>
                <a:prstClr val="black"/>
                <a:schemeClr val="accent3">
                  <a:tint val="45000"/>
                  <a:satMod val="400000"/>
                </a:schemeClr>
              </a:duotone>
            </a:blip>
            <a:srcRect/>
            <a:stretch>
              <a:fillRect/>
            </a:stretch>
          </p:blipFill>
          <p:spPr bwMode="auto">
            <a:xfrm rot="5400000">
              <a:off x="2784536" y="-1985618"/>
              <a:ext cx="793656" cy="5525733"/>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6" descr="F:\超棒ppt模板\中国风\中国风物件\maobi.png"/>
            <p:cNvPicPr>
              <a:picLocks noChangeAspect="1" noChangeArrowheads="1"/>
            </p:cNvPicPr>
            <p:nvPr/>
          </p:nvPicPr>
          <p:blipFill>
            <a:blip r:embed="rId3" cstate="email">
              <a:duotone>
                <a:prstClr val="black"/>
                <a:schemeClr val="accent3">
                  <a:tint val="45000"/>
                  <a:satMod val="400000"/>
                </a:schemeClr>
              </a:duotone>
            </a:blip>
            <a:srcRect/>
            <a:stretch>
              <a:fillRect/>
            </a:stretch>
          </p:blipFill>
          <p:spPr bwMode="auto">
            <a:xfrm>
              <a:off x="193779" y="40265"/>
              <a:ext cx="985348" cy="985348"/>
            </a:xfrm>
            <a:prstGeom prst="rect">
              <a:avLst/>
            </a:prstGeom>
            <a:noFill/>
            <a:extLst>
              <a:ext uri="{909E8E84-426E-40DD-AFC4-6F175D3DCCD1}">
                <a14:hiddenFill xmlns:a14="http://schemas.microsoft.com/office/drawing/2010/main">
                  <a:solidFill>
                    <a:srgbClr val="FFFFFF"/>
                  </a:solidFill>
                </a14:hiddenFill>
              </a:ext>
            </a:extLst>
          </p:spPr>
        </p:pic>
        <p:sp>
          <p:nvSpPr>
            <p:cNvPr id="21" name="TextBox 2"/>
            <p:cNvSpPr txBox="1"/>
            <p:nvPr/>
          </p:nvSpPr>
          <p:spPr>
            <a:xfrm>
              <a:off x="1179129" y="623565"/>
              <a:ext cx="2674360" cy="482215"/>
            </a:xfrm>
            <a:prstGeom prst="rect">
              <a:avLst/>
            </a:prstGeom>
            <a:noFill/>
          </p:spPr>
          <p:txBody>
            <a:bodyPr wrap="square" rtlCol="0">
              <a:spAutoFit/>
            </a:bodyPr>
            <a:lstStyle/>
            <a:p>
              <a:r>
                <a:rPr lang="zh-CN" altLang="en-US" sz="1350" b="1" dirty="0">
                  <a:solidFill>
                    <a:schemeClr val="bg1"/>
                  </a:solidFill>
                  <a:latin typeface="楷体" panose="02010609060101010101" pitchFamily="49" charset="-122"/>
                  <a:ea typeface="楷体" panose="02010609060101010101" pitchFamily="49" charset="-122"/>
                </a:rPr>
                <a:t>单击添加标题</a:t>
              </a:r>
              <a:endParaRPr lang="zh-CN" altLang="en-US" b="1" dirty="0">
                <a:solidFill>
                  <a:schemeClr val="bg1"/>
                </a:solidFill>
                <a:latin typeface="楷体" panose="02010609060101010101" pitchFamily="49" charset="-122"/>
                <a:ea typeface="楷体" panose="02010609060101010101" pitchFamily="49" charset="-122"/>
              </a:endParaRPr>
            </a:p>
          </p:txBody>
        </p:sp>
      </p:gr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组合 17"/>
          <p:cNvGrpSpPr/>
          <p:nvPr/>
        </p:nvGrpSpPr>
        <p:grpSpPr>
          <a:xfrm>
            <a:off x="281514" y="271643"/>
            <a:ext cx="3578499" cy="705570"/>
            <a:chOff x="193779" y="40265"/>
            <a:chExt cx="5750451" cy="1133812"/>
          </a:xfrm>
        </p:grpSpPr>
        <p:pic>
          <p:nvPicPr>
            <p:cNvPr id="19" name="Picture 9" descr="F:\ppt素材\图标\我收集的图标\字体\3.png"/>
            <p:cNvPicPr>
              <a:picLocks noChangeAspect="1" noChangeArrowheads="1"/>
            </p:cNvPicPr>
            <p:nvPr/>
          </p:nvPicPr>
          <p:blipFill>
            <a:blip r:embed="rId1">
              <a:duotone>
                <a:prstClr val="black"/>
                <a:schemeClr val="accent3">
                  <a:tint val="45000"/>
                  <a:satMod val="400000"/>
                </a:schemeClr>
              </a:duotone>
            </a:blip>
            <a:srcRect/>
            <a:stretch>
              <a:fillRect/>
            </a:stretch>
          </p:blipFill>
          <p:spPr bwMode="auto">
            <a:xfrm rot="5400000">
              <a:off x="2784536" y="-1985618"/>
              <a:ext cx="793656" cy="5525733"/>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6" descr="F:\超棒ppt模板\中国风\中国风物件\maobi.png"/>
            <p:cNvPicPr>
              <a:picLocks noChangeAspect="1" noChangeArrowheads="1"/>
            </p:cNvPicPr>
            <p:nvPr/>
          </p:nvPicPr>
          <p:blipFill>
            <a:blip r:embed="rId2" cstate="email">
              <a:duotone>
                <a:prstClr val="black"/>
                <a:schemeClr val="accent3">
                  <a:tint val="45000"/>
                  <a:satMod val="400000"/>
                </a:schemeClr>
              </a:duotone>
            </a:blip>
            <a:srcRect/>
            <a:stretch>
              <a:fillRect/>
            </a:stretch>
          </p:blipFill>
          <p:spPr bwMode="auto">
            <a:xfrm>
              <a:off x="193779" y="40265"/>
              <a:ext cx="985348" cy="985348"/>
            </a:xfrm>
            <a:prstGeom prst="rect">
              <a:avLst/>
            </a:prstGeom>
            <a:noFill/>
            <a:extLst>
              <a:ext uri="{909E8E84-426E-40DD-AFC4-6F175D3DCCD1}">
                <a14:hiddenFill xmlns:a14="http://schemas.microsoft.com/office/drawing/2010/main">
                  <a:solidFill>
                    <a:srgbClr val="FFFFFF"/>
                  </a:solidFill>
                </a14:hiddenFill>
              </a:ext>
            </a:extLst>
          </p:spPr>
        </p:pic>
        <p:sp>
          <p:nvSpPr>
            <p:cNvPr id="21" name="TextBox 2"/>
            <p:cNvSpPr txBox="1"/>
            <p:nvPr/>
          </p:nvSpPr>
          <p:spPr>
            <a:xfrm>
              <a:off x="1179129" y="623565"/>
              <a:ext cx="2674360" cy="482215"/>
            </a:xfrm>
            <a:prstGeom prst="rect">
              <a:avLst/>
            </a:prstGeom>
            <a:noFill/>
          </p:spPr>
          <p:txBody>
            <a:bodyPr wrap="square" rtlCol="0">
              <a:spAutoFit/>
            </a:bodyPr>
            <a:lstStyle/>
            <a:p>
              <a:r>
                <a:rPr lang="zh-CN" altLang="en-US" sz="1350" b="1" dirty="0">
                  <a:solidFill>
                    <a:schemeClr val="bg1"/>
                  </a:solidFill>
                  <a:latin typeface="楷体" panose="02010609060101010101" pitchFamily="49" charset="-122"/>
                  <a:ea typeface="楷体" panose="02010609060101010101" pitchFamily="49" charset="-122"/>
                </a:rPr>
                <a:t>单击添加标题</a:t>
              </a:r>
              <a:endParaRPr lang="zh-CN" altLang="en-US" b="1" dirty="0">
                <a:solidFill>
                  <a:schemeClr val="bg1"/>
                </a:solidFill>
                <a:latin typeface="楷体" panose="02010609060101010101" pitchFamily="49" charset="-122"/>
                <a:ea typeface="楷体" panose="02010609060101010101" pitchFamily="49" charset="-122"/>
              </a:endParaRPr>
            </a:p>
          </p:txBody>
        </p:sp>
      </p:grpSp>
      <p:pic>
        <p:nvPicPr>
          <p:cNvPr id="6" name="图片 5"/>
          <p:cNvPicPr>
            <a:picLocks noChangeAspect="1"/>
          </p:cNvPicPr>
          <p:nvPr/>
        </p:nvPicPr>
        <p:blipFill rotWithShape="1">
          <a:blip r:embed="rId3" cstate="email"/>
          <a:srcRect/>
          <a:stretch>
            <a:fillRect/>
          </a:stretch>
        </p:blipFill>
        <p:spPr>
          <a:xfrm>
            <a:off x="6424002" y="2133601"/>
            <a:ext cx="3309227" cy="2209801"/>
          </a:xfrm>
          <a:prstGeom prst="rect">
            <a:avLst/>
          </a:prstGeom>
          <a:ln>
            <a:solidFill>
              <a:schemeClr val="bg1">
                <a:lumMod val="75000"/>
              </a:schemeClr>
            </a:solidFill>
          </a:ln>
        </p:spPr>
      </p:pic>
      <p:pic>
        <p:nvPicPr>
          <p:cNvPr id="7" name="图片 6"/>
          <p:cNvPicPr>
            <a:picLocks noChangeAspect="1"/>
          </p:cNvPicPr>
          <p:nvPr/>
        </p:nvPicPr>
        <p:blipFill rotWithShape="1">
          <a:blip r:embed="rId3" cstate="email"/>
          <a:srcRect/>
          <a:stretch>
            <a:fillRect/>
          </a:stretch>
        </p:blipFill>
        <p:spPr>
          <a:xfrm>
            <a:off x="2458771" y="2133601"/>
            <a:ext cx="3309227" cy="2209801"/>
          </a:xfrm>
          <a:prstGeom prst="rect">
            <a:avLst/>
          </a:prstGeom>
          <a:ln>
            <a:solidFill>
              <a:schemeClr val="bg1">
                <a:lumMod val="75000"/>
              </a:schemeClr>
            </a:solidFill>
          </a:ln>
        </p:spPr>
      </p:pic>
      <p:sp>
        <p:nvSpPr>
          <p:cNvPr id="8" name="矩形 7"/>
          <p:cNvSpPr/>
          <p:nvPr/>
        </p:nvSpPr>
        <p:spPr>
          <a:xfrm>
            <a:off x="2702102" y="4915632"/>
            <a:ext cx="2942985" cy="590931"/>
          </a:xfrm>
          <a:prstGeom prst="rect">
            <a:avLst/>
          </a:prstGeom>
        </p:spPr>
        <p:txBody>
          <a:bodyPr wrap="square">
            <a:spAutoFit/>
          </a:bodyPr>
          <a:lstStyle/>
          <a:p>
            <a:pPr defTabSz="912495">
              <a:lnSpc>
                <a:spcPct val="120000"/>
              </a:lnSpc>
              <a:spcBef>
                <a:spcPct val="20000"/>
              </a:spcBef>
            </a:pPr>
            <a:r>
              <a:rPr lang="zh-CN" altLang="en-US" sz="900" dirty="0">
                <a:solidFill>
                  <a:srgbClr val="4B484E"/>
                </a:solidFill>
                <a:latin typeface="楷体" panose="02010609060101010101" pitchFamily="49" charset="-122"/>
                <a:ea typeface="楷体" panose="02010609060101010101" pitchFamily="49" charset="-122"/>
                <a:sym typeface="Arial" panose="020B0604020202020204" pitchFamily="34" charset="0"/>
              </a:rPr>
              <a:t>单击此处编辑您要的内容，建议您在展示时采用微软雅黑字体，本模版所有图形线条及其相应素材均可自由编辑、改色、替换。</a:t>
            </a:r>
            <a:endParaRPr lang="en-US" altLang="zh-CN" sz="900" dirty="0">
              <a:solidFill>
                <a:srgbClr val="4B484E"/>
              </a:solidFill>
              <a:latin typeface="楷体" panose="02010609060101010101" pitchFamily="49" charset="-122"/>
              <a:ea typeface="楷体" panose="02010609060101010101" pitchFamily="49" charset="-122"/>
              <a:sym typeface="Arial" panose="020B0604020202020204" pitchFamily="34" charset="0"/>
            </a:endParaRPr>
          </a:p>
        </p:txBody>
      </p:sp>
      <p:grpSp>
        <p:nvGrpSpPr>
          <p:cNvPr id="9" name="组合 8"/>
          <p:cNvGrpSpPr/>
          <p:nvPr/>
        </p:nvGrpSpPr>
        <p:grpSpPr>
          <a:xfrm>
            <a:off x="3287281" y="4518463"/>
            <a:ext cx="1661858" cy="346621"/>
            <a:chOff x="0" y="-677866"/>
            <a:chExt cx="2693194" cy="514350"/>
          </a:xfrm>
        </p:grpSpPr>
        <p:sp>
          <p:nvSpPr>
            <p:cNvPr id="10" name="圆角矩形 9"/>
            <p:cNvSpPr/>
            <p:nvPr/>
          </p:nvSpPr>
          <p:spPr>
            <a:xfrm>
              <a:off x="0" y="-677866"/>
              <a:ext cx="2693194" cy="514350"/>
            </a:xfrm>
            <a:prstGeom prst="roundRect">
              <a:avLst/>
            </a:prstGeom>
            <a:solidFill>
              <a:srgbClr val="4B48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bg1"/>
                </a:solidFill>
              </a:endParaRPr>
            </a:p>
          </p:txBody>
        </p:sp>
        <p:sp>
          <p:nvSpPr>
            <p:cNvPr id="11" name="文本框 10"/>
            <p:cNvSpPr txBox="1"/>
            <p:nvPr/>
          </p:nvSpPr>
          <p:spPr>
            <a:xfrm>
              <a:off x="189903" y="-622445"/>
              <a:ext cx="2297744" cy="411038"/>
            </a:xfrm>
            <a:prstGeom prst="rect">
              <a:avLst/>
            </a:prstGeom>
            <a:noFill/>
          </p:spPr>
          <p:txBody>
            <a:bodyPr wrap="square" rtlCol="0">
              <a:spAutoFit/>
            </a:bodyPr>
            <a:lstStyle/>
            <a:p>
              <a:pPr algn="ctr" defTabSz="912495">
                <a:spcBef>
                  <a:spcPct val="20000"/>
                </a:spcBef>
                <a:defRPr/>
              </a:pPr>
              <a:r>
                <a:rPr lang="zh-CN" altLang="en-US" sz="1200" b="1" dirty="0">
                  <a:solidFill>
                    <a:schemeClr val="bg1"/>
                  </a:solidFill>
                  <a:latin typeface="Arial" panose="020B0604020202020204" pitchFamily="34" charset="0"/>
                  <a:ea typeface="楷体" panose="02010609060101010101" pitchFamily="49" charset="-122"/>
                  <a:sym typeface="Arial" panose="020B0604020202020204" pitchFamily="34" charset="0"/>
                </a:rPr>
                <a:t>单击编辑标题</a:t>
              </a:r>
              <a:endParaRPr lang="en-US" altLang="zh-CN" sz="1200" b="1" dirty="0">
                <a:solidFill>
                  <a:schemeClr val="bg1"/>
                </a:solidFill>
                <a:latin typeface="Arial" panose="020B0604020202020204" pitchFamily="34" charset="0"/>
                <a:ea typeface="楷体" panose="02010609060101010101" pitchFamily="49" charset="-122"/>
                <a:sym typeface="Arial" panose="020B0604020202020204" pitchFamily="34" charset="0"/>
              </a:endParaRPr>
            </a:p>
          </p:txBody>
        </p:sp>
      </p:grpSp>
      <p:sp>
        <p:nvSpPr>
          <p:cNvPr id="12" name="矩形 11"/>
          <p:cNvSpPr/>
          <p:nvPr/>
        </p:nvSpPr>
        <p:spPr>
          <a:xfrm>
            <a:off x="6674033" y="4915632"/>
            <a:ext cx="2942985" cy="590931"/>
          </a:xfrm>
          <a:prstGeom prst="rect">
            <a:avLst/>
          </a:prstGeom>
        </p:spPr>
        <p:txBody>
          <a:bodyPr wrap="square">
            <a:spAutoFit/>
          </a:bodyPr>
          <a:lstStyle/>
          <a:p>
            <a:pPr defTabSz="912495">
              <a:lnSpc>
                <a:spcPct val="120000"/>
              </a:lnSpc>
              <a:spcBef>
                <a:spcPct val="20000"/>
              </a:spcBef>
            </a:pPr>
            <a:r>
              <a:rPr lang="zh-CN" altLang="en-US" sz="900" dirty="0">
                <a:solidFill>
                  <a:srgbClr val="4B484E"/>
                </a:solidFill>
                <a:latin typeface="楷体" panose="02010609060101010101" pitchFamily="49" charset="-122"/>
                <a:ea typeface="楷体" panose="02010609060101010101" pitchFamily="49" charset="-122"/>
                <a:sym typeface="Arial" panose="020B0604020202020204" pitchFamily="34" charset="0"/>
              </a:rPr>
              <a:t>单击此处编辑您要的内容，建议您在展示时采用微软雅黑字体，本模版所有图形线条及其相应素材均可自由编辑、改色、替换。</a:t>
            </a:r>
            <a:endParaRPr lang="en-US" altLang="zh-CN" sz="900" dirty="0">
              <a:solidFill>
                <a:srgbClr val="4B484E"/>
              </a:solidFill>
              <a:latin typeface="楷体" panose="02010609060101010101" pitchFamily="49" charset="-122"/>
              <a:ea typeface="楷体" panose="02010609060101010101" pitchFamily="49" charset="-122"/>
              <a:sym typeface="Arial" panose="020B0604020202020204" pitchFamily="34" charset="0"/>
            </a:endParaRPr>
          </a:p>
        </p:txBody>
      </p:sp>
      <p:grpSp>
        <p:nvGrpSpPr>
          <p:cNvPr id="13" name="组合 12"/>
          <p:cNvGrpSpPr/>
          <p:nvPr/>
        </p:nvGrpSpPr>
        <p:grpSpPr>
          <a:xfrm>
            <a:off x="7259212" y="4527988"/>
            <a:ext cx="1661858" cy="346621"/>
            <a:chOff x="0" y="-677866"/>
            <a:chExt cx="2693194" cy="514350"/>
          </a:xfrm>
        </p:grpSpPr>
        <p:sp>
          <p:nvSpPr>
            <p:cNvPr id="14" name="圆角矩形 13"/>
            <p:cNvSpPr/>
            <p:nvPr/>
          </p:nvSpPr>
          <p:spPr>
            <a:xfrm>
              <a:off x="0" y="-677866"/>
              <a:ext cx="2693194" cy="514350"/>
            </a:xfrm>
            <a:prstGeom prst="roundRect">
              <a:avLst/>
            </a:prstGeom>
            <a:solidFill>
              <a:srgbClr val="4B48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bg1"/>
                </a:solidFill>
              </a:endParaRPr>
            </a:p>
          </p:txBody>
        </p:sp>
        <p:sp>
          <p:nvSpPr>
            <p:cNvPr id="15" name="文本框 14"/>
            <p:cNvSpPr txBox="1"/>
            <p:nvPr/>
          </p:nvSpPr>
          <p:spPr>
            <a:xfrm>
              <a:off x="189903" y="-622445"/>
              <a:ext cx="2297744" cy="411038"/>
            </a:xfrm>
            <a:prstGeom prst="rect">
              <a:avLst/>
            </a:prstGeom>
            <a:noFill/>
          </p:spPr>
          <p:txBody>
            <a:bodyPr wrap="square" rtlCol="0">
              <a:spAutoFit/>
            </a:bodyPr>
            <a:lstStyle/>
            <a:p>
              <a:pPr algn="ctr" defTabSz="912495">
                <a:spcBef>
                  <a:spcPct val="20000"/>
                </a:spcBef>
                <a:defRPr/>
              </a:pPr>
              <a:r>
                <a:rPr lang="zh-CN" altLang="en-US" sz="1200" b="1" dirty="0">
                  <a:solidFill>
                    <a:schemeClr val="bg1"/>
                  </a:solidFill>
                  <a:latin typeface="Arial" panose="020B0604020202020204" pitchFamily="34" charset="0"/>
                  <a:ea typeface="楷体" panose="02010609060101010101" pitchFamily="49" charset="-122"/>
                  <a:sym typeface="Arial" panose="020B0604020202020204" pitchFamily="34" charset="0"/>
                </a:rPr>
                <a:t>单击编辑标题</a:t>
              </a:r>
              <a:endParaRPr lang="en-US" altLang="zh-CN" sz="1200" b="1" dirty="0">
                <a:solidFill>
                  <a:schemeClr val="bg1"/>
                </a:solidFill>
                <a:latin typeface="Arial" panose="020B0604020202020204" pitchFamily="34" charset="0"/>
                <a:ea typeface="楷体" panose="02010609060101010101" pitchFamily="49" charset="-122"/>
                <a:sym typeface="Arial" panose="020B0604020202020204" pitchFamily="34" charset="0"/>
              </a:endParaRPr>
            </a:p>
          </p:txBody>
        </p:sp>
      </p:gr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组合 17"/>
          <p:cNvGrpSpPr/>
          <p:nvPr/>
        </p:nvGrpSpPr>
        <p:grpSpPr>
          <a:xfrm>
            <a:off x="281514" y="271643"/>
            <a:ext cx="3578499" cy="705570"/>
            <a:chOff x="193779" y="40265"/>
            <a:chExt cx="5750451" cy="1133812"/>
          </a:xfrm>
        </p:grpSpPr>
        <p:pic>
          <p:nvPicPr>
            <p:cNvPr id="19" name="Picture 9" descr="F:\ppt素材\图标\我收集的图标\字体\3.png"/>
            <p:cNvPicPr>
              <a:picLocks noChangeAspect="1" noChangeArrowheads="1"/>
            </p:cNvPicPr>
            <p:nvPr/>
          </p:nvPicPr>
          <p:blipFill>
            <a:blip r:embed="rId1">
              <a:duotone>
                <a:prstClr val="black"/>
                <a:schemeClr val="accent3">
                  <a:tint val="45000"/>
                  <a:satMod val="400000"/>
                </a:schemeClr>
              </a:duotone>
            </a:blip>
            <a:srcRect/>
            <a:stretch>
              <a:fillRect/>
            </a:stretch>
          </p:blipFill>
          <p:spPr bwMode="auto">
            <a:xfrm rot="5400000">
              <a:off x="2784536" y="-1985618"/>
              <a:ext cx="793656" cy="5525733"/>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6" descr="F:\超棒ppt模板\中国风\中国风物件\maobi.png"/>
            <p:cNvPicPr>
              <a:picLocks noChangeAspect="1" noChangeArrowheads="1"/>
            </p:cNvPicPr>
            <p:nvPr/>
          </p:nvPicPr>
          <p:blipFill>
            <a:blip r:embed="rId2" cstate="email">
              <a:duotone>
                <a:prstClr val="black"/>
                <a:schemeClr val="accent3">
                  <a:tint val="45000"/>
                  <a:satMod val="400000"/>
                </a:schemeClr>
              </a:duotone>
            </a:blip>
            <a:srcRect/>
            <a:stretch>
              <a:fillRect/>
            </a:stretch>
          </p:blipFill>
          <p:spPr bwMode="auto">
            <a:xfrm>
              <a:off x="193779" y="40265"/>
              <a:ext cx="985348" cy="985348"/>
            </a:xfrm>
            <a:prstGeom prst="rect">
              <a:avLst/>
            </a:prstGeom>
            <a:noFill/>
            <a:extLst>
              <a:ext uri="{909E8E84-426E-40DD-AFC4-6F175D3DCCD1}">
                <a14:hiddenFill xmlns:a14="http://schemas.microsoft.com/office/drawing/2010/main">
                  <a:solidFill>
                    <a:srgbClr val="FFFFFF"/>
                  </a:solidFill>
                </a14:hiddenFill>
              </a:ext>
            </a:extLst>
          </p:spPr>
        </p:pic>
        <p:sp>
          <p:nvSpPr>
            <p:cNvPr id="21" name="TextBox 2"/>
            <p:cNvSpPr txBox="1"/>
            <p:nvPr/>
          </p:nvSpPr>
          <p:spPr>
            <a:xfrm>
              <a:off x="1179129" y="623565"/>
              <a:ext cx="2674360" cy="482215"/>
            </a:xfrm>
            <a:prstGeom prst="rect">
              <a:avLst/>
            </a:prstGeom>
            <a:noFill/>
          </p:spPr>
          <p:txBody>
            <a:bodyPr wrap="square" rtlCol="0">
              <a:spAutoFit/>
            </a:bodyPr>
            <a:lstStyle/>
            <a:p>
              <a:r>
                <a:rPr lang="zh-CN" altLang="en-US" sz="1350" b="1" dirty="0">
                  <a:solidFill>
                    <a:schemeClr val="bg1"/>
                  </a:solidFill>
                  <a:latin typeface="楷体" panose="02010609060101010101" pitchFamily="49" charset="-122"/>
                  <a:ea typeface="楷体" panose="02010609060101010101" pitchFamily="49" charset="-122"/>
                </a:rPr>
                <a:t>单击添加标题</a:t>
              </a:r>
              <a:endParaRPr lang="zh-CN" altLang="en-US" b="1" dirty="0">
                <a:solidFill>
                  <a:schemeClr val="bg1"/>
                </a:solidFill>
                <a:latin typeface="楷体" panose="02010609060101010101" pitchFamily="49" charset="-122"/>
                <a:ea typeface="楷体" panose="02010609060101010101" pitchFamily="49" charset="-122"/>
              </a:endParaRPr>
            </a:p>
          </p:txBody>
        </p:sp>
      </p:grpSp>
      <p:sp>
        <p:nvSpPr>
          <p:cNvPr id="6" name="Freeform 5"/>
          <p:cNvSpPr/>
          <p:nvPr/>
        </p:nvSpPr>
        <p:spPr bwMode="auto">
          <a:xfrm>
            <a:off x="963086" y="5502740"/>
            <a:ext cx="2638111" cy="813395"/>
          </a:xfrm>
          <a:custGeom>
            <a:avLst/>
            <a:gdLst>
              <a:gd name="T0" fmla="*/ 0 w 973"/>
              <a:gd name="T1" fmla="*/ 300 h 300"/>
              <a:gd name="T2" fmla="*/ 0 w 973"/>
              <a:gd name="T3" fmla="*/ 0 h 300"/>
              <a:gd name="T4" fmla="*/ 973 w 973"/>
              <a:gd name="T5" fmla="*/ 0 h 300"/>
            </a:gdLst>
            <a:ahLst/>
            <a:cxnLst>
              <a:cxn ang="0">
                <a:pos x="T0" y="T1"/>
              </a:cxn>
              <a:cxn ang="0">
                <a:pos x="T2" y="T3"/>
              </a:cxn>
              <a:cxn ang="0">
                <a:pos x="T4" y="T5"/>
              </a:cxn>
            </a:cxnLst>
            <a:rect l="0" t="0" r="r" b="b"/>
            <a:pathLst>
              <a:path w="973" h="300">
                <a:moveTo>
                  <a:pt x="0" y="300"/>
                </a:moveTo>
                <a:lnTo>
                  <a:pt x="0" y="0"/>
                </a:lnTo>
                <a:lnTo>
                  <a:pt x="973" y="0"/>
                </a:lnTo>
              </a:path>
            </a:pathLst>
          </a:custGeom>
          <a:noFill/>
          <a:ln w="57150" cap="flat">
            <a:solidFill>
              <a:srgbClr val="4B484E"/>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lstStyle/>
          <a:p>
            <a:endParaRPr lang="en-US" sz="3200">
              <a:solidFill>
                <a:srgbClr val="4B484E"/>
              </a:solidFill>
            </a:endParaRPr>
          </a:p>
        </p:txBody>
      </p:sp>
      <p:sp>
        <p:nvSpPr>
          <p:cNvPr id="7" name="Freeform 6"/>
          <p:cNvSpPr/>
          <p:nvPr/>
        </p:nvSpPr>
        <p:spPr bwMode="auto">
          <a:xfrm>
            <a:off x="3601197" y="4697480"/>
            <a:ext cx="2638111" cy="813395"/>
          </a:xfrm>
          <a:custGeom>
            <a:avLst/>
            <a:gdLst>
              <a:gd name="T0" fmla="*/ 0 w 973"/>
              <a:gd name="T1" fmla="*/ 300 h 300"/>
              <a:gd name="T2" fmla="*/ 0 w 973"/>
              <a:gd name="T3" fmla="*/ 0 h 300"/>
              <a:gd name="T4" fmla="*/ 973 w 973"/>
              <a:gd name="T5" fmla="*/ 0 h 300"/>
            </a:gdLst>
            <a:ahLst/>
            <a:cxnLst>
              <a:cxn ang="0">
                <a:pos x="T0" y="T1"/>
              </a:cxn>
              <a:cxn ang="0">
                <a:pos x="T2" y="T3"/>
              </a:cxn>
              <a:cxn ang="0">
                <a:pos x="T4" y="T5"/>
              </a:cxn>
            </a:cxnLst>
            <a:rect l="0" t="0" r="r" b="b"/>
            <a:pathLst>
              <a:path w="973" h="300">
                <a:moveTo>
                  <a:pt x="0" y="300"/>
                </a:moveTo>
                <a:lnTo>
                  <a:pt x="0" y="0"/>
                </a:lnTo>
                <a:lnTo>
                  <a:pt x="973" y="0"/>
                </a:lnTo>
              </a:path>
            </a:pathLst>
          </a:custGeom>
          <a:noFill/>
          <a:ln w="57150" cap="flat">
            <a:solidFill>
              <a:srgbClr val="4B484E"/>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lstStyle/>
          <a:p>
            <a:endParaRPr lang="en-US" sz="3200">
              <a:solidFill>
                <a:srgbClr val="4B484E"/>
              </a:solidFill>
            </a:endParaRPr>
          </a:p>
        </p:txBody>
      </p:sp>
      <p:sp>
        <p:nvSpPr>
          <p:cNvPr id="8" name="Freeform 7"/>
          <p:cNvSpPr/>
          <p:nvPr/>
        </p:nvSpPr>
        <p:spPr bwMode="auto">
          <a:xfrm>
            <a:off x="6244728" y="3886795"/>
            <a:ext cx="2643533" cy="810684"/>
          </a:xfrm>
          <a:custGeom>
            <a:avLst/>
            <a:gdLst>
              <a:gd name="T0" fmla="*/ 0 w 975"/>
              <a:gd name="T1" fmla="*/ 299 h 299"/>
              <a:gd name="T2" fmla="*/ 0 w 975"/>
              <a:gd name="T3" fmla="*/ 0 h 299"/>
              <a:gd name="T4" fmla="*/ 975 w 975"/>
              <a:gd name="T5" fmla="*/ 0 h 299"/>
            </a:gdLst>
            <a:ahLst/>
            <a:cxnLst>
              <a:cxn ang="0">
                <a:pos x="T0" y="T1"/>
              </a:cxn>
              <a:cxn ang="0">
                <a:pos x="T2" y="T3"/>
              </a:cxn>
              <a:cxn ang="0">
                <a:pos x="T4" y="T5"/>
              </a:cxn>
            </a:cxnLst>
            <a:rect l="0" t="0" r="r" b="b"/>
            <a:pathLst>
              <a:path w="975" h="299">
                <a:moveTo>
                  <a:pt x="0" y="299"/>
                </a:moveTo>
                <a:lnTo>
                  <a:pt x="0" y="0"/>
                </a:lnTo>
                <a:lnTo>
                  <a:pt x="975" y="0"/>
                </a:lnTo>
              </a:path>
            </a:pathLst>
          </a:custGeom>
          <a:noFill/>
          <a:ln w="57150" cap="flat">
            <a:solidFill>
              <a:srgbClr val="4B484E"/>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lstStyle/>
          <a:p>
            <a:endParaRPr lang="en-US" sz="3200">
              <a:solidFill>
                <a:srgbClr val="4B484E"/>
              </a:solidFill>
            </a:endParaRPr>
          </a:p>
        </p:txBody>
      </p:sp>
      <p:sp>
        <p:nvSpPr>
          <p:cNvPr id="9" name="Freeform 8"/>
          <p:cNvSpPr/>
          <p:nvPr/>
        </p:nvSpPr>
        <p:spPr bwMode="auto">
          <a:xfrm>
            <a:off x="8888262" y="3089461"/>
            <a:ext cx="2638111" cy="813395"/>
          </a:xfrm>
          <a:custGeom>
            <a:avLst/>
            <a:gdLst>
              <a:gd name="T0" fmla="*/ 0 w 973"/>
              <a:gd name="T1" fmla="*/ 300 h 300"/>
              <a:gd name="T2" fmla="*/ 0 w 973"/>
              <a:gd name="T3" fmla="*/ 0 h 300"/>
              <a:gd name="T4" fmla="*/ 973 w 973"/>
              <a:gd name="T5" fmla="*/ 0 h 300"/>
            </a:gdLst>
            <a:ahLst/>
            <a:cxnLst>
              <a:cxn ang="0">
                <a:pos x="T0" y="T1"/>
              </a:cxn>
              <a:cxn ang="0">
                <a:pos x="T2" y="T3"/>
              </a:cxn>
              <a:cxn ang="0">
                <a:pos x="T4" y="T5"/>
              </a:cxn>
            </a:cxnLst>
            <a:rect l="0" t="0" r="r" b="b"/>
            <a:pathLst>
              <a:path w="973" h="300">
                <a:moveTo>
                  <a:pt x="0" y="300"/>
                </a:moveTo>
                <a:lnTo>
                  <a:pt x="0" y="0"/>
                </a:lnTo>
                <a:lnTo>
                  <a:pt x="973" y="0"/>
                </a:lnTo>
              </a:path>
            </a:pathLst>
          </a:custGeom>
          <a:noFill/>
          <a:ln w="57150" cap="flat">
            <a:solidFill>
              <a:srgbClr val="4B484E"/>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lstStyle/>
          <a:p>
            <a:endParaRPr lang="en-US" sz="3200">
              <a:solidFill>
                <a:srgbClr val="4B484E"/>
              </a:solidFill>
            </a:endParaRPr>
          </a:p>
        </p:txBody>
      </p:sp>
      <p:sp>
        <p:nvSpPr>
          <p:cNvPr id="10" name="矩形 9"/>
          <p:cNvSpPr/>
          <p:nvPr/>
        </p:nvSpPr>
        <p:spPr>
          <a:xfrm>
            <a:off x="9144001" y="3620262"/>
            <a:ext cx="2557252" cy="1077218"/>
          </a:xfrm>
          <a:prstGeom prst="rect">
            <a:avLst/>
          </a:prstGeom>
        </p:spPr>
        <p:txBody>
          <a:bodyPr wrap="square">
            <a:spAutoFit/>
          </a:bodyPr>
          <a:lstStyle/>
          <a:p>
            <a:r>
              <a:rPr lang="zh-CN" altLang="en-US" sz="1600" dirty="0">
                <a:solidFill>
                  <a:srgbClr val="4B484E"/>
                </a:solidFill>
                <a:latin typeface="Open Sans" panose="020B0606030504020204" pitchFamily="34" charset="0"/>
                <a:ea typeface="Open Sans" panose="020B0606030504020204" pitchFamily="34" charset="0"/>
                <a:cs typeface="Open Sans" panose="020B0606030504020204" pitchFamily="34" charset="0"/>
              </a:rPr>
              <a:t>单击此处添加您的编辑文字标题您的团队名称您的公司名称单击此处添加您的编辑文字</a:t>
            </a:r>
            <a:endParaRPr lang="zh-CN" altLang="en-US" sz="1600" dirty="0">
              <a:solidFill>
                <a:srgbClr val="4B484E"/>
              </a:solidFill>
            </a:endParaRPr>
          </a:p>
        </p:txBody>
      </p:sp>
      <p:sp>
        <p:nvSpPr>
          <p:cNvPr id="11" name="文本框 10"/>
          <p:cNvSpPr txBox="1"/>
          <p:nvPr/>
        </p:nvSpPr>
        <p:spPr>
          <a:xfrm>
            <a:off x="9144000" y="3204553"/>
            <a:ext cx="1540933" cy="707886"/>
          </a:xfrm>
          <a:prstGeom prst="rect">
            <a:avLst/>
          </a:prstGeom>
          <a:noFill/>
        </p:spPr>
        <p:txBody>
          <a:bodyPr wrap="square" rtlCol="0">
            <a:spAutoFit/>
          </a:bodyPr>
          <a:lstStyle/>
          <a:p>
            <a:r>
              <a:rPr lang="zh-CN" altLang="en-US" sz="2000" b="1" dirty="0">
                <a:solidFill>
                  <a:srgbClr val="4B484E"/>
                </a:solidFill>
                <a:latin typeface="微软雅黑" panose="020B0503020204020204" pitchFamily="34" charset="-122"/>
                <a:ea typeface="微软雅黑" panose="020B0503020204020204" pitchFamily="34" charset="-122"/>
              </a:rPr>
              <a:t>文字内容</a:t>
            </a:r>
            <a:endParaRPr lang="en-US" altLang="zh-CN" sz="2000" b="1" dirty="0">
              <a:solidFill>
                <a:srgbClr val="4B484E"/>
              </a:solidFill>
              <a:latin typeface="微软雅黑" panose="020B0503020204020204" pitchFamily="34" charset="-122"/>
              <a:ea typeface="微软雅黑" panose="020B0503020204020204" pitchFamily="34" charset="-122"/>
            </a:endParaRPr>
          </a:p>
          <a:p>
            <a:endParaRPr lang="zh-CN" altLang="en-US" sz="2000" b="1" dirty="0">
              <a:solidFill>
                <a:srgbClr val="4B484E"/>
              </a:solidFill>
              <a:latin typeface="微软雅黑" panose="020B0503020204020204" pitchFamily="34" charset="-122"/>
              <a:ea typeface="微软雅黑" panose="020B0503020204020204" pitchFamily="34" charset="-122"/>
            </a:endParaRPr>
          </a:p>
        </p:txBody>
      </p:sp>
      <p:sp>
        <p:nvSpPr>
          <p:cNvPr id="12" name="矩形 11"/>
          <p:cNvSpPr/>
          <p:nvPr/>
        </p:nvSpPr>
        <p:spPr>
          <a:xfrm>
            <a:off x="6150685" y="2689502"/>
            <a:ext cx="2557252" cy="1077218"/>
          </a:xfrm>
          <a:prstGeom prst="rect">
            <a:avLst/>
          </a:prstGeom>
        </p:spPr>
        <p:txBody>
          <a:bodyPr wrap="square">
            <a:spAutoFit/>
          </a:bodyPr>
          <a:lstStyle/>
          <a:p>
            <a:r>
              <a:rPr lang="zh-CN" altLang="en-US" sz="1600" dirty="0">
                <a:solidFill>
                  <a:srgbClr val="4B484E"/>
                </a:solidFill>
                <a:latin typeface="Open Sans" panose="020B0606030504020204" pitchFamily="34" charset="0"/>
                <a:ea typeface="Open Sans" panose="020B0606030504020204" pitchFamily="34" charset="0"/>
                <a:cs typeface="Open Sans" panose="020B0606030504020204" pitchFamily="34" charset="0"/>
              </a:rPr>
              <a:t>单击此处添加您的编辑文字标题您的团队名称您的公司名称单击此处添加您的编辑文字</a:t>
            </a:r>
            <a:endParaRPr lang="zh-CN" altLang="en-US" sz="1600" dirty="0">
              <a:solidFill>
                <a:srgbClr val="4B484E"/>
              </a:solidFill>
            </a:endParaRPr>
          </a:p>
        </p:txBody>
      </p:sp>
      <p:sp>
        <p:nvSpPr>
          <p:cNvPr id="13" name="文本框 12"/>
          <p:cNvSpPr txBox="1"/>
          <p:nvPr/>
        </p:nvSpPr>
        <p:spPr>
          <a:xfrm>
            <a:off x="6150685" y="2273791"/>
            <a:ext cx="1619724" cy="707886"/>
          </a:xfrm>
          <a:prstGeom prst="rect">
            <a:avLst/>
          </a:prstGeom>
          <a:noFill/>
        </p:spPr>
        <p:txBody>
          <a:bodyPr wrap="square" rtlCol="0">
            <a:spAutoFit/>
          </a:bodyPr>
          <a:lstStyle/>
          <a:p>
            <a:r>
              <a:rPr lang="zh-CN" altLang="en-US" sz="2000" b="1" dirty="0">
                <a:solidFill>
                  <a:srgbClr val="4B484E"/>
                </a:solidFill>
                <a:latin typeface="微软雅黑" panose="020B0503020204020204" pitchFamily="34" charset="-122"/>
                <a:ea typeface="微软雅黑" panose="020B0503020204020204" pitchFamily="34" charset="-122"/>
              </a:rPr>
              <a:t>文字内容</a:t>
            </a:r>
            <a:endParaRPr lang="en-US" altLang="zh-CN" sz="2000" b="1" dirty="0">
              <a:solidFill>
                <a:srgbClr val="4B484E"/>
              </a:solidFill>
              <a:latin typeface="微软雅黑" panose="020B0503020204020204" pitchFamily="34" charset="-122"/>
              <a:ea typeface="微软雅黑" panose="020B0503020204020204" pitchFamily="34" charset="-122"/>
            </a:endParaRPr>
          </a:p>
          <a:p>
            <a:endParaRPr lang="zh-CN" altLang="en-US" sz="2000" b="1" dirty="0">
              <a:solidFill>
                <a:srgbClr val="4B484E"/>
              </a:solidFill>
              <a:latin typeface="微软雅黑" panose="020B0503020204020204" pitchFamily="34" charset="-122"/>
              <a:ea typeface="微软雅黑" panose="020B0503020204020204" pitchFamily="34" charset="-122"/>
            </a:endParaRPr>
          </a:p>
        </p:txBody>
      </p:sp>
      <p:sp>
        <p:nvSpPr>
          <p:cNvPr id="14" name="矩形 13"/>
          <p:cNvSpPr/>
          <p:nvPr/>
        </p:nvSpPr>
        <p:spPr>
          <a:xfrm>
            <a:off x="3601195" y="3505172"/>
            <a:ext cx="2557252" cy="1077218"/>
          </a:xfrm>
          <a:prstGeom prst="rect">
            <a:avLst/>
          </a:prstGeom>
        </p:spPr>
        <p:txBody>
          <a:bodyPr wrap="square">
            <a:spAutoFit/>
          </a:bodyPr>
          <a:lstStyle/>
          <a:p>
            <a:r>
              <a:rPr lang="zh-CN" altLang="en-US" sz="1600" dirty="0">
                <a:solidFill>
                  <a:srgbClr val="4B484E"/>
                </a:solidFill>
                <a:latin typeface="Open Sans" panose="020B0606030504020204" pitchFamily="34" charset="0"/>
                <a:ea typeface="Open Sans" panose="020B0606030504020204" pitchFamily="34" charset="0"/>
                <a:cs typeface="Open Sans" panose="020B0606030504020204" pitchFamily="34" charset="0"/>
              </a:rPr>
              <a:t>单击此处添加您的编辑文字标题您的团队名称您的公司名称单击此处添加您的编辑文字</a:t>
            </a:r>
            <a:endParaRPr lang="zh-CN" altLang="en-US" sz="1600" dirty="0">
              <a:solidFill>
                <a:srgbClr val="4B484E"/>
              </a:solidFill>
            </a:endParaRPr>
          </a:p>
        </p:txBody>
      </p:sp>
      <p:sp>
        <p:nvSpPr>
          <p:cNvPr id="15" name="文本框 14"/>
          <p:cNvSpPr txBox="1"/>
          <p:nvPr/>
        </p:nvSpPr>
        <p:spPr>
          <a:xfrm>
            <a:off x="3601195" y="3089462"/>
            <a:ext cx="1525680" cy="707886"/>
          </a:xfrm>
          <a:prstGeom prst="rect">
            <a:avLst/>
          </a:prstGeom>
          <a:noFill/>
        </p:spPr>
        <p:txBody>
          <a:bodyPr wrap="square" rtlCol="0">
            <a:spAutoFit/>
          </a:bodyPr>
          <a:lstStyle/>
          <a:p>
            <a:r>
              <a:rPr lang="zh-CN" altLang="en-US" sz="2000" b="1" dirty="0">
                <a:solidFill>
                  <a:srgbClr val="4B484E"/>
                </a:solidFill>
                <a:latin typeface="微软雅黑" panose="020B0503020204020204" pitchFamily="34" charset="-122"/>
                <a:ea typeface="微软雅黑" panose="020B0503020204020204" pitchFamily="34" charset="-122"/>
              </a:rPr>
              <a:t>文字内容</a:t>
            </a:r>
            <a:endParaRPr lang="en-US" altLang="zh-CN" sz="2000" b="1" dirty="0">
              <a:solidFill>
                <a:srgbClr val="4B484E"/>
              </a:solidFill>
              <a:latin typeface="微软雅黑" panose="020B0503020204020204" pitchFamily="34" charset="-122"/>
              <a:ea typeface="微软雅黑" panose="020B0503020204020204" pitchFamily="34" charset="-122"/>
            </a:endParaRPr>
          </a:p>
          <a:p>
            <a:endParaRPr lang="zh-CN" altLang="en-US" sz="2000" b="1" dirty="0">
              <a:solidFill>
                <a:srgbClr val="4B484E"/>
              </a:solidFill>
              <a:latin typeface="微软雅黑" panose="020B0503020204020204" pitchFamily="34" charset="-122"/>
              <a:ea typeface="微软雅黑" panose="020B0503020204020204" pitchFamily="34" charset="-122"/>
            </a:endParaRPr>
          </a:p>
        </p:txBody>
      </p:sp>
      <p:sp>
        <p:nvSpPr>
          <p:cNvPr id="16" name="矩形 15"/>
          <p:cNvSpPr/>
          <p:nvPr/>
        </p:nvSpPr>
        <p:spPr>
          <a:xfrm>
            <a:off x="871383" y="4337102"/>
            <a:ext cx="2557252" cy="1077218"/>
          </a:xfrm>
          <a:prstGeom prst="rect">
            <a:avLst/>
          </a:prstGeom>
        </p:spPr>
        <p:txBody>
          <a:bodyPr wrap="square">
            <a:spAutoFit/>
          </a:bodyPr>
          <a:lstStyle/>
          <a:p>
            <a:r>
              <a:rPr lang="zh-CN" altLang="en-US" sz="1600" dirty="0">
                <a:solidFill>
                  <a:srgbClr val="4B484E"/>
                </a:solidFill>
                <a:latin typeface="Open Sans" panose="020B0606030504020204" pitchFamily="34" charset="0"/>
                <a:ea typeface="Open Sans" panose="020B0606030504020204" pitchFamily="34" charset="0"/>
                <a:cs typeface="Open Sans" panose="020B0606030504020204" pitchFamily="34" charset="0"/>
              </a:rPr>
              <a:t>单击此处添加您的编辑文字标题您的团队名称您的公司名称单击此处添加您的编辑文字</a:t>
            </a:r>
            <a:endParaRPr lang="zh-CN" altLang="en-US" sz="1600" dirty="0">
              <a:solidFill>
                <a:srgbClr val="4B484E"/>
              </a:solidFill>
            </a:endParaRPr>
          </a:p>
        </p:txBody>
      </p:sp>
      <p:sp>
        <p:nvSpPr>
          <p:cNvPr id="17" name="文本框 16"/>
          <p:cNvSpPr txBox="1"/>
          <p:nvPr/>
        </p:nvSpPr>
        <p:spPr>
          <a:xfrm>
            <a:off x="871383" y="3921392"/>
            <a:ext cx="1499284" cy="707886"/>
          </a:xfrm>
          <a:prstGeom prst="rect">
            <a:avLst/>
          </a:prstGeom>
          <a:noFill/>
        </p:spPr>
        <p:txBody>
          <a:bodyPr wrap="square" rtlCol="0">
            <a:spAutoFit/>
          </a:bodyPr>
          <a:lstStyle/>
          <a:p>
            <a:r>
              <a:rPr lang="zh-CN" altLang="en-US" sz="2000" b="1" dirty="0">
                <a:solidFill>
                  <a:srgbClr val="4B484E"/>
                </a:solidFill>
                <a:latin typeface="微软雅黑" panose="020B0503020204020204" pitchFamily="34" charset="-122"/>
                <a:ea typeface="微软雅黑" panose="020B0503020204020204" pitchFamily="34" charset="-122"/>
              </a:rPr>
              <a:t>文字内容</a:t>
            </a:r>
            <a:endParaRPr lang="en-US" altLang="zh-CN" sz="2000" b="1" dirty="0">
              <a:solidFill>
                <a:srgbClr val="4B484E"/>
              </a:solidFill>
              <a:latin typeface="微软雅黑" panose="020B0503020204020204" pitchFamily="34" charset="-122"/>
              <a:ea typeface="微软雅黑" panose="020B0503020204020204" pitchFamily="34" charset="-122"/>
            </a:endParaRPr>
          </a:p>
          <a:p>
            <a:endParaRPr lang="zh-CN" altLang="en-US" sz="2000" b="1" dirty="0">
              <a:solidFill>
                <a:srgbClr val="4B484E"/>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250" fill="hold"/>
                                        <p:tgtEl>
                                          <p:spTgt spid="6"/>
                                        </p:tgtEl>
                                        <p:attrNameLst>
                                          <p:attrName>ppt_x</p:attrName>
                                        </p:attrNameLst>
                                      </p:cBhvr>
                                      <p:tavLst>
                                        <p:tav tm="0">
                                          <p:val>
                                            <p:strVal val="#ppt_x"/>
                                          </p:val>
                                        </p:tav>
                                        <p:tav tm="100000">
                                          <p:val>
                                            <p:strVal val="#ppt_x"/>
                                          </p:val>
                                        </p:tav>
                                      </p:tavLst>
                                    </p:anim>
                                    <p:anim calcmode="lin" valueType="num">
                                      <p:cBhvr additive="base">
                                        <p:cTn id="8" dur="250" fill="hold"/>
                                        <p:tgtEl>
                                          <p:spTgt spid="6"/>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additive="base">
                                        <p:cTn id="12" dur="250" fill="hold"/>
                                        <p:tgtEl>
                                          <p:spTgt spid="7"/>
                                        </p:tgtEl>
                                        <p:attrNameLst>
                                          <p:attrName>ppt_x</p:attrName>
                                        </p:attrNameLst>
                                      </p:cBhvr>
                                      <p:tavLst>
                                        <p:tav tm="0">
                                          <p:val>
                                            <p:strVal val="#ppt_x"/>
                                          </p:val>
                                        </p:tav>
                                        <p:tav tm="100000">
                                          <p:val>
                                            <p:strVal val="#ppt_x"/>
                                          </p:val>
                                        </p:tav>
                                      </p:tavLst>
                                    </p:anim>
                                    <p:anim calcmode="lin" valueType="num">
                                      <p:cBhvr additive="base">
                                        <p:cTn id="13" dur="250" fill="hold"/>
                                        <p:tgtEl>
                                          <p:spTgt spid="7"/>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grpId="0" nodeType="after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additive="base">
                                        <p:cTn id="17" dur="250" fill="hold"/>
                                        <p:tgtEl>
                                          <p:spTgt spid="8"/>
                                        </p:tgtEl>
                                        <p:attrNameLst>
                                          <p:attrName>ppt_x</p:attrName>
                                        </p:attrNameLst>
                                      </p:cBhvr>
                                      <p:tavLst>
                                        <p:tav tm="0">
                                          <p:val>
                                            <p:strVal val="#ppt_x"/>
                                          </p:val>
                                        </p:tav>
                                        <p:tav tm="100000">
                                          <p:val>
                                            <p:strVal val="#ppt_x"/>
                                          </p:val>
                                        </p:tav>
                                      </p:tavLst>
                                    </p:anim>
                                    <p:anim calcmode="lin" valueType="num">
                                      <p:cBhvr additive="base">
                                        <p:cTn id="18" dur="250" fill="hold"/>
                                        <p:tgtEl>
                                          <p:spTgt spid="8"/>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4" fill="hold" grpId="0" nodeType="afterEffect">
                                  <p:stCondLst>
                                    <p:cond delay="0"/>
                                  </p:stCondLst>
                                  <p:childTnLst>
                                    <p:set>
                                      <p:cBhvr>
                                        <p:cTn id="21" dur="1" fill="hold">
                                          <p:stCondLst>
                                            <p:cond delay="0"/>
                                          </p:stCondLst>
                                        </p:cTn>
                                        <p:tgtEl>
                                          <p:spTgt spid="9"/>
                                        </p:tgtEl>
                                        <p:attrNameLst>
                                          <p:attrName>style.visibility</p:attrName>
                                        </p:attrNameLst>
                                      </p:cBhvr>
                                      <p:to>
                                        <p:strVal val="visible"/>
                                      </p:to>
                                    </p:set>
                                    <p:anim calcmode="lin" valueType="num">
                                      <p:cBhvr additive="base">
                                        <p:cTn id="22" dur="250" fill="hold"/>
                                        <p:tgtEl>
                                          <p:spTgt spid="9"/>
                                        </p:tgtEl>
                                        <p:attrNameLst>
                                          <p:attrName>ppt_x</p:attrName>
                                        </p:attrNameLst>
                                      </p:cBhvr>
                                      <p:tavLst>
                                        <p:tav tm="0">
                                          <p:val>
                                            <p:strVal val="#ppt_x"/>
                                          </p:val>
                                        </p:tav>
                                        <p:tav tm="100000">
                                          <p:val>
                                            <p:strVal val="#ppt_x"/>
                                          </p:val>
                                        </p:tav>
                                      </p:tavLst>
                                    </p:anim>
                                    <p:anim calcmode="lin" valueType="num">
                                      <p:cBhvr additive="base">
                                        <p:cTn id="23" dur="250" fill="hold"/>
                                        <p:tgtEl>
                                          <p:spTgt spid="9"/>
                                        </p:tgtEl>
                                        <p:attrNameLst>
                                          <p:attrName>ppt_y</p:attrName>
                                        </p:attrNameLst>
                                      </p:cBhvr>
                                      <p:tavLst>
                                        <p:tav tm="0">
                                          <p:val>
                                            <p:strVal val="1+#ppt_h/2"/>
                                          </p:val>
                                        </p:tav>
                                        <p:tav tm="100000">
                                          <p:val>
                                            <p:strVal val="#ppt_y"/>
                                          </p:val>
                                        </p:tav>
                                      </p:tavLst>
                                    </p:anim>
                                  </p:childTnLst>
                                </p:cTn>
                              </p:par>
                            </p:childTnLst>
                          </p:cTn>
                        </p:par>
                        <p:par>
                          <p:cTn id="24" fill="hold">
                            <p:stCondLst>
                              <p:cond delay="2000"/>
                            </p:stCondLst>
                            <p:childTnLst>
                              <p:par>
                                <p:cTn id="25" presetID="42" presetClass="entr" presetSubtype="0" fill="hold" grpId="0" nodeType="after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fade">
                                      <p:cBhvr>
                                        <p:cTn id="27" dur="1000"/>
                                        <p:tgtEl>
                                          <p:spTgt spid="11"/>
                                        </p:tgtEl>
                                      </p:cBhvr>
                                    </p:animEffect>
                                    <p:anim calcmode="lin" valueType="num">
                                      <p:cBhvr>
                                        <p:cTn id="28" dur="1000" fill="hold"/>
                                        <p:tgtEl>
                                          <p:spTgt spid="11"/>
                                        </p:tgtEl>
                                        <p:attrNameLst>
                                          <p:attrName>ppt_x</p:attrName>
                                        </p:attrNameLst>
                                      </p:cBhvr>
                                      <p:tavLst>
                                        <p:tav tm="0">
                                          <p:val>
                                            <p:strVal val="#ppt_x"/>
                                          </p:val>
                                        </p:tav>
                                        <p:tav tm="100000">
                                          <p:val>
                                            <p:strVal val="#ppt_x"/>
                                          </p:val>
                                        </p:tav>
                                      </p:tavLst>
                                    </p:anim>
                                    <p:anim calcmode="lin" valueType="num">
                                      <p:cBhvr>
                                        <p:cTn id="29" dur="1000" fill="hold"/>
                                        <p:tgtEl>
                                          <p:spTgt spid="11"/>
                                        </p:tgtEl>
                                        <p:attrNameLst>
                                          <p:attrName>ppt_y</p:attrName>
                                        </p:attrNameLst>
                                      </p:cBhvr>
                                      <p:tavLst>
                                        <p:tav tm="0">
                                          <p:val>
                                            <p:strVal val="#ppt_y+.1"/>
                                          </p:val>
                                        </p:tav>
                                        <p:tav tm="100000">
                                          <p:val>
                                            <p:strVal val="#ppt_y"/>
                                          </p:val>
                                        </p:tav>
                                      </p:tavLst>
                                    </p:anim>
                                  </p:childTnLst>
                                </p:cTn>
                              </p:par>
                            </p:childTnLst>
                          </p:cTn>
                        </p:par>
                        <p:par>
                          <p:cTn id="30" fill="hold">
                            <p:stCondLst>
                              <p:cond delay="3000"/>
                            </p:stCondLst>
                            <p:childTnLst>
                              <p:par>
                                <p:cTn id="31" presetID="42" presetClass="entr" presetSubtype="0" fill="hold" grpId="0" nodeType="afterEffect">
                                  <p:stCondLst>
                                    <p:cond delay="0"/>
                                  </p:stCondLst>
                                  <p:childTnLst>
                                    <p:set>
                                      <p:cBhvr>
                                        <p:cTn id="32" dur="1" fill="hold">
                                          <p:stCondLst>
                                            <p:cond delay="0"/>
                                          </p:stCondLst>
                                        </p:cTn>
                                        <p:tgtEl>
                                          <p:spTgt spid="13"/>
                                        </p:tgtEl>
                                        <p:attrNameLst>
                                          <p:attrName>style.visibility</p:attrName>
                                        </p:attrNameLst>
                                      </p:cBhvr>
                                      <p:to>
                                        <p:strVal val="visible"/>
                                      </p:to>
                                    </p:set>
                                    <p:animEffect transition="in" filter="fade">
                                      <p:cBhvr>
                                        <p:cTn id="33" dur="1000"/>
                                        <p:tgtEl>
                                          <p:spTgt spid="13"/>
                                        </p:tgtEl>
                                      </p:cBhvr>
                                    </p:animEffect>
                                    <p:anim calcmode="lin" valueType="num">
                                      <p:cBhvr>
                                        <p:cTn id="34" dur="1000" fill="hold"/>
                                        <p:tgtEl>
                                          <p:spTgt spid="13"/>
                                        </p:tgtEl>
                                        <p:attrNameLst>
                                          <p:attrName>ppt_x</p:attrName>
                                        </p:attrNameLst>
                                      </p:cBhvr>
                                      <p:tavLst>
                                        <p:tav tm="0">
                                          <p:val>
                                            <p:strVal val="#ppt_x"/>
                                          </p:val>
                                        </p:tav>
                                        <p:tav tm="100000">
                                          <p:val>
                                            <p:strVal val="#ppt_x"/>
                                          </p:val>
                                        </p:tav>
                                      </p:tavLst>
                                    </p:anim>
                                    <p:anim calcmode="lin" valueType="num">
                                      <p:cBhvr>
                                        <p:cTn id="35" dur="1000" fill="hold"/>
                                        <p:tgtEl>
                                          <p:spTgt spid="13"/>
                                        </p:tgtEl>
                                        <p:attrNameLst>
                                          <p:attrName>ppt_y</p:attrName>
                                        </p:attrNameLst>
                                      </p:cBhvr>
                                      <p:tavLst>
                                        <p:tav tm="0">
                                          <p:val>
                                            <p:strVal val="#ppt_y+.1"/>
                                          </p:val>
                                        </p:tav>
                                        <p:tav tm="100000">
                                          <p:val>
                                            <p:strVal val="#ppt_y"/>
                                          </p:val>
                                        </p:tav>
                                      </p:tavLst>
                                    </p:anim>
                                  </p:childTnLst>
                                </p:cTn>
                              </p:par>
                            </p:childTnLst>
                          </p:cTn>
                        </p:par>
                        <p:par>
                          <p:cTn id="36" fill="hold">
                            <p:stCondLst>
                              <p:cond delay="4000"/>
                            </p:stCondLst>
                            <p:childTnLst>
                              <p:par>
                                <p:cTn id="37" presetID="42" presetClass="entr" presetSubtype="0" fill="hold" grpId="0" nodeType="afterEffect">
                                  <p:stCondLst>
                                    <p:cond delay="0"/>
                                  </p:stCondLst>
                                  <p:childTnLst>
                                    <p:set>
                                      <p:cBhvr>
                                        <p:cTn id="38" dur="1" fill="hold">
                                          <p:stCondLst>
                                            <p:cond delay="0"/>
                                          </p:stCondLst>
                                        </p:cTn>
                                        <p:tgtEl>
                                          <p:spTgt spid="15"/>
                                        </p:tgtEl>
                                        <p:attrNameLst>
                                          <p:attrName>style.visibility</p:attrName>
                                        </p:attrNameLst>
                                      </p:cBhvr>
                                      <p:to>
                                        <p:strVal val="visible"/>
                                      </p:to>
                                    </p:set>
                                    <p:animEffect transition="in" filter="fade">
                                      <p:cBhvr>
                                        <p:cTn id="39" dur="1000"/>
                                        <p:tgtEl>
                                          <p:spTgt spid="15"/>
                                        </p:tgtEl>
                                      </p:cBhvr>
                                    </p:animEffect>
                                    <p:anim calcmode="lin" valueType="num">
                                      <p:cBhvr>
                                        <p:cTn id="40" dur="1000" fill="hold"/>
                                        <p:tgtEl>
                                          <p:spTgt spid="15"/>
                                        </p:tgtEl>
                                        <p:attrNameLst>
                                          <p:attrName>ppt_x</p:attrName>
                                        </p:attrNameLst>
                                      </p:cBhvr>
                                      <p:tavLst>
                                        <p:tav tm="0">
                                          <p:val>
                                            <p:strVal val="#ppt_x"/>
                                          </p:val>
                                        </p:tav>
                                        <p:tav tm="100000">
                                          <p:val>
                                            <p:strVal val="#ppt_x"/>
                                          </p:val>
                                        </p:tav>
                                      </p:tavLst>
                                    </p:anim>
                                    <p:anim calcmode="lin" valueType="num">
                                      <p:cBhvr>
                                        <p:cTn id="41" dur="1000" fill="hold"/>
                                        <p:tgtEl>
                                          <p:spTgt spid="15"/>
                                        </p:tgtEl>
                                        <p:attrNameLst>
                                          <p:attrName>ppt_y</p:attrName>
                                        </p:attrNameLst>
                                      </p:cBhvr>
                                      <p:tavLst>
                                        <p:tav tm="0">
                                          <p:val>
                                            <p:strVal val="#ppt_y+.1"/>
                                          </p:val>
                                        </p:tav>
                                        <p:tav tm="100000">
                                          <p:val>
                                            <p:strVal val="#ppt_y"/>
                                          </p:val>
                                        </p:tav>
                                      </p:tavLst>
                                    </p:anim>
                                  </p:childTnLst>
                                </p:cTn>
                              </p:par>
                            </p:childTnLst>
                          </p:cTn>
                        </p:par>
                        <p:par>
                          <p:cTn id="42" fill="hold">
                            <p:stCondLst>
                              <p:cond delay="5000"/>
                            </p:stCondLst>
                            <p:childTnLst>
                              <p:par>
                                <p:cTn id="43" presetID="42" presetClass="entr" presetSubtype="0" fill="hold" grpId="0" nodeType="afterEffect">
                                  <p:stCondLst>
                                    <p:cond delay="0"/>
                                  </p:stCondLst>
                                  <p:childTnLst>
                                    <p:set>
                                      <p:cBhvr>
                                        <p:cTn id="44" dur="1" fill="hold">
                                          <p:stCondLst>
                                            <p:cond delay="0"/>
                                          </p:stCondLst>
                                        </p:cTn>
                                        <p:tgtEl>
                                          <p:spTgt spid="17"/>
                                        </p:tgtEl>
                                        <p:attrNameLst>
                                          <p:attrName>style.visibility</p:attrName>
                                        </p:attrNameLst>
                                      </p:cBhvr>
                                      <p:to>
                                        <p:strVal val="visible"/>
                                      </p:to>
                                    </p:set>
                                    <p:animEffect transition="in" filter="fade">
                                      <p:cBhvr>
                                        <p:cTn id="45" dur="1000"/>
                                        <p:tgtEl>
                                          <p:spTgt spid="17"/>
                                        </p:tgtEl>
                                      </p:cBhvr>
                                    </p:animEffect>
                                    <p:anim calcmode="lin" valueType="num">
                                      <p:cBhvr>
                                        <p:cTn id="46" dur="1000" fill="hold"/>
                                        <p:tgtEl>
                                          <p:spTgt spid="17"/>
                                        </p:tgtEl>
                                        <p:attrNameLst>
                                          <p:attrName>ppt_x</p:attrName>
                                        </p:attrNameLst>
                                      </p:cBhvr>
                                      <p:tavLst>
                                        <p:tav tm="0">
                                          <p:val>
                                            <p:strVal val="#ppt_x"/>
                                          </p:val>
                                        </p:tav>
                                        <p:tav tm="100000">
                                          <p:val>
                                            <p:strVal val="#ppt_x"/>
                                          </p:val>
                                        </p:tav>
                                      </p:tavLst>
                                    </p:anim>
                                    <p:anim calcmode="lin" valueType="num">
                                      <p:cBhvr>
                                        <p:cTn id="47"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1" grpId="0"/>
      <p:bldP spid="13" grpId="0"/>
      <p:bldP spid="15" grpId="0"/>
      <p:bldP spid="17"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组合 17"/>
          <p:cNvGrpSpPr/>
          <p:nvPr/>
        </p:nvGrpSpPr>
        <p:grpSpPr>
          <a:xfrm>
            <a:off x="281514" y="271643"/>
            <a:ext cx="3578499" cy="705570"/>
            <a:chOff x="193779" y="40265"/>
            <a:chExt cx="5750451" cy="1133812"/>
          </a:xfrm>
        </p:grpSpPr>
        <p:pic>
          <p:nvPicPr>
            <p:cNvPr id="19" name="Picture 9" descr="F:\ppt素材\图标\我收集的图标\字体\3.png"/>
            <p:cNvPicPr>
              <a:picLocks noChangeAspect="1" noChangeArrowheads="1"/>
            </p:cNvPicPr>
            <p:nvPr/>
          </p:nvPicPr>
          <p:blipFill>
            <a:blip r:embed="rId1">
              <a:duotone>
                <a:prstClr val="black"/>
                <a:schemeClr val="accent3">
                  <a:tint val="45000"/>
                  <a:satMod val="400000"/>
                </a:schemeClr>
              </a:duotone>
            </a:blip>
            <a:srcRect/>
            <a:stretch>
              <a:fillRect/>
            </a:stretch>
          </p:blipFill>
          <p:spPr bwMode="auto">
            <a:xfrm rot="5400000">
              <a:off x="2784536" y="-1985618"/>
              <a:ext cx="793656" cy="5525733"/>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6" descr="F:\超棒ppt模板\中国风\中国风物件\maobi.png"/>
            <p:cNvPicPr>
              <a:picLocks noChangeAspect="1" noChangeArrowheads="1"/>
            </p:cNvPicPr>
            <p:nvPr/>
          </p:nvPicPr>
          <p:blipFill>
            <a:blip r:embed="rId2" cstate="email">
              <a:duotone>
                <a:prstClr val="black"/>
                <a:schemeClr val="accent3">
                  <a:tint val="45000"/>
                  <a:satMod val="400000"/>
                </a:schemeClr>
              </a:duotone>
            </a:blip>
            <a:srcRect/>
            <a:stretch>
              <a:fillRect/>
            </a:stretch>
          </p:blipFill>
          <p:spPr bwMode="auto">
            <a:xfrm>
              <a:off x="193779" y="40265"/>
              <a:ext cx="985348" cy="985348"/>
            </a:xfrm>
            <a:prstGeom prst="rect">
              <a:avLst/>
            </a:prstGeom>
            <a:noFill/>
            <a:extLst>
              <a:ext uri="{909E8E84-426E-40DD-AFC4-6F175D3DCCD1}">
                <a14:hiddenFill xmlns:a14="http://schemas.microsoft.com/office/drawing/2010/main">
                  <a:solidFill>
                    <a:srgbClr val="FFFFFF"/>
                  </a:solidFill>
                </a14:hiddenFill>
              </a:ext>
            </a:extLst>
          </p:spPr>
        </p:pic>
        <p:sp>
          <p:nvSpPr>
            <p:cNvPr id="21" name="TextBox 2"/>
            <p:cNvSpPr txBox="1"/>
            <p:nvPr/>
          </p:nvSpPr>
          <p:spPr>
            <a:xfrm>
              <a:off x="1179129" y="623565"/>
              <a:ext cx="2674360" cy="482215"/>
            </a:xfrm>
            <a:prstGeom prst="rect">
              <a:avLst/>
            </a:prstGeom>
            <a:noFill/>
          </p:spPr>
          <p:txBody>
            <a:bodyPr wrap="square" rtlCol="0">
              <a:spAutoFit/>
            </a:bodyPr>
            <a:lstStyle/>
            <a:p>
              <a:r>
                <a:rPr lang="zh-CN" altLang="en-US" sz="1350" b="1" dirty="0">
                  <a:solidFill>
                    <a:schemeClr val="bg1"/>
                  </a:solidFill>
                  <a:latin typeface="楷体" panose="02010609060101010101" pitchFamily="49" charset="-122"/>
                  <a:ea typeface="楷体" panose="02010609060101010101" pitchFamily="49" charset="-122"/>
                </a:rPr>
                <a:t>单击添加标题</a:t>
              </a:r>
              <a:endParaRPr lang="zh-CN" altLang="en-US" b="1" dirty="0">
                <a:solidFill>
                  <a:schemeClr val="bg1"/>
                </a:solidFill>
                <a:latin typeface="楷体" panose="02010609060101010101" pitchFamily="49" charset="-122"/>
                <a:ea typeface="楷体" panose="02010609060101010101" pitchFamily="49" charset="-122"/>
              </a:endParaRPr>
            </a:p>
          </p:txBody>
        </p:sp>
      </p:grpSp>
      <p:pic>
        <p:nvPicPr>
          <p:cNvPr id="26" name="Picture 3" descr="C:\Users\Administrator\Desktop\水墨 .png"/>
          <p:cNvPicPr>
            <a:picLocks noChangeAspect="1" noChangeArrowheads="1"/>
          </p:cNvPicPr>
          <p:nvPr/>
        </p:nvPicPr>
        <p:blipFill rotWithShape="1">
          <a:blip r:embed="rId3"/>
          <a:srcRect r="2784"/>
          <a:stretch>
            <a:fillRect/>
          </a:stretch>
        </p:blipFill>
        <p:spPr bwMode="auto">
          <a:xfrm rot="1502184" flipH="1">
            <a:off x="838176" y="3407071"/>
            <a:ext cx="2378549" cy="1089423"/>
          </a:xfrm>
          <a:prstGeom prst="rect">
            <a:avLst/>
          </a:prstGeom>
          <a:noFill/>
          <a:ln w="9525">
            <a:noFill/>
            <a:miter lim="800000"/>
            <a:headEnd/>
            <a:tailEnd/>
          </a:ln>
        </p:spPr>
      </p:pic>
      <p:pic>
        <p:nvPicPr>
          <p:cNvPr id="27" name="Picture 3" descr="C:\Users\Administrator\Desktop\水墨 .png"/>
          <p:cNvPicPr>
            <a:picLocks noChangeAspect="1" noChangeArrowheads="1"/>
          </p:cNvPicPr>
          <p:nvPr/>
        </p:nvPicPr>
        <p:blipFill rotWithShape="1">
          <a:blip r:embed="rId3"/>
          <a:srcRect r="2784"/>
          <a:stretch>
            <a:fillRect/>
          </a:stretch>
        </p:blipFill>
        <p:spPr bwMode="auto">
          <a:xfrm rot="20215312" flipH="1">
            <a:off x="2419460" y="3388475"/>
            <a:ext cx="2378549" cy="1089423"/>
          </a:xfrm>
          <a:prstGeom prst="rect">
            <a:avLst/>
          </a:prstGeom>
          <a:noFill/>
          <a:ln w="9525">
            <a:noFill/>
            <a:miter lim="800000"/>
            <a:headEnd/>
            <a:tailEnd/>
          </a:ln>
        </p:spPr>
      </p:pic>
      <p:pic>
        <p:nvPicPr>
          <p:cNvPr id="28" name="Picture 3" descr="C:\Users\Administrator\Desktop\水墨 .png"/>
          <p:cNvPicPr>
            <a:picLocks noChangeAspect="1" noChangeArrowheads="1"/>
          </p:cNvPicPr>
          <p:nvPr/>
        </p:nvPicPr>
        <p:blipFill rotWithShape="1">
          <a:blip r:embed="rId3"/>
          <a:srcRect r="2784"/>
          <a:stretch>
            <a:fillRect/>
          </a:stretch>
        </p:blipFill>
        <p:spPr bwMode="auto">
          <a:xfrm rot="1822163" flipH="1">
            <a:off x="4137239" y="3407069"/>
            <a:ext cx="2378549" cy="1089423"/>
          </a:xfrm>
          <a:prstGeom prst="rect">
            <a:avLst/>
          </a:prstGeom>
          <a:noFill/>
          <a:ln w="9525">
            <a:noFill/>
            <a:miter lim="800000"/>
            <a:headEnd/>
            <a:tailEnd/>
          </a:ln>
        </p:spPr>
      </p:pic>
      <p:pic>
        <p:nvPicPr>
          <p:cNvPr id="29" name="Picture 3" descr="C:\Users\Administrator\Desktop\水墨 .png"/>
          <p:cNvPicPr>
            <a:picLocks noChangeAspect="1" noChangeArrowheads="1"/>
          </p:cNvPicPr>
          <p:nvPr/>
        </p:nvPicPr>
        <p:blipFill rotWithShape="1">
          <a:blip r:embed="rId3"/>
          <a:srcRect r="2784"/>
          <a:stretch>
            <a:fillRect/>
          </a:stretch>
        </p:blipFill>
        <p:spPr bwMode="auto">
          <a:xfrm rot="20404567" flipH="1">
            <a:off x="5770458" y="3539225"/>
            <a:ext cx="2378549" cy="1089423"/>
          </a:xfrm>
          <a:prstGeom prst="rect">
            <a:avLst/>
          </a:prstGeom>
          <a:noFill/>
          <a:ln w="9525">
            <a:noFill/>
            <a:miter lim="800000"/>
            <a:headEnd/>
            <a:tailEnd/>
          </a:ln>
        </p:spPr>
      </p:pic>
      <p:pic>
        <p:nvPicPr>
          <p:cNvPr id="30" name="Picture 3" descr="C:\Users\Administrator\Desktop\水墨 .png"/>
          <p:cNvPicPr>
            <a:picLocks noChangeAspect="1" noChangeArrowheads="1"/>
          </p:cNvPicPr>
          <p:nvPr/>
        </p:nvPicPr>
        <p:blipFill rotWithShape="1">
          <a:blip r:embed="rId3"/>
          <a:srcRect r="2784"/>
          <a:stretch>
            <a:fillRect/>
          </a:stretch>
        </p:blipFill>
        <p:spPr bwMode="auto">
          <a:xfrm rot="852896" flipH="1">
            <a:off x="7488238" y="3407071"/>
            <a:ext cx="2378549" cy="1089423"/>
          </a:xfrm>
          <a:prstGeom prst="rect">
            <a:avLst/>
          </a:prstGeom>
          <a:noFill/>
          <a:ln w="9525">
            <a:noFill/>
            <a:miter lim="800000"/>
            <a:headEnd/>
            <a:tailEnd/>
          </a:ln>
        </p:spPr>
      </p:pic>
      <p:pic>
        <p:nvPicPr>
          <p:cNvPr id="31" name="Picture 3" descr="C:\Users\Administrator\Desktop\水墨 .png"/>
          <p:cNvPicPr>
            <a:picLocks noChangeAspect="1" noChangeArrowheads="1"/>
          </p:cNvPicPr>
          <p:nvPr/>
        </p:nvPicPr>
        <p:blipFill rotWithShape="1">
          <a:blip r:embed="rId3"/>
          <a:srcRect r="2784"/>
          <a:stretch>
            <a:fillRect/>
          </a:stretch>
        </p:blipFill>
        <p:spPr bwMode="auto">
          <a:xfrm rot="19242050" flipH="1">
            <a:off x="9021484" y="3180998"/>
            <a:ext cx="2378549" cy="1089423"/>
          </a:xfrm>
          <a:prstGeom prst="rect">
            <a:avLst/>
          </a:prstGeom>
          <a:noFill/>
          <a:ln w="9525">
            <a:noFill/>
            <a:miter lim="800000"/>
            <a:headEnd/>
            <a:tailEnd/>
          </a:ln>
        </p:spPr>
      </p:pic>
      <p:sp>
        <p:nvSpPr>
          <p:cNvPr id="32" name="TextBox 2"/>
          <p:cNvSpPr txBox="1"/>
          <p:nvPr/>
        </p:nvSpPr>
        <p:spPr>
          <a:xfrm>
            <a:off x="3280414" y="1604797"/>
            <a:ext cx="2334293" cy="954300"/>
          </a:xfrm>
          <a:prstGeom prst="rect">
            <a:avLst/>
          </a:prstGeom>
          <a:noFill/>
        </p:spPr>
        <p:txBody>
          <a:bodyPr wrap="none" rtlCol="0">
            <a:spAutoFit/>
          </a:bodyPr>
          <a:lstStyle/>
          <a:p>
            <a:r>
              <a:rPr lang="zh-CN" altLang="en-US" sz="1865" dirty="0">
                <a:solidFill>
                  <a:schemeClr val="tx1">
                    <a:lumMod val="75000"/>
                    <a:lumOff val="25000"/>
                  </a:schemeClr>
                </a:solidFill>
                <a:latin typeface="微软雅黑" panose="020B0503020204020204" pitchFamily="34" charset="-122"/>
                <a:ea typeface="微软雅黑" panose="020B0503020204020204" pitchFamily="34" charset="-122"/>
              </a:rPr>
              <a:t>在此处添加文字说明</a:t>
            </a:r>
            <a:endParaRPr lang="en-US" altLang="zh-CN" sz="1865"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865" dirty="0">
                <a:solidFill>
                  <a:schemeClr val="tx1">
                    <a:lumMod val="75000"/>
                    <a:lumOff val="25000"/>
                  </a:schemeClr>
                </a:solidFill>
                <a:latin typeface="微软雅黑" panose="020B0503020204020204" pitchFamily="34" charset="-122"/>
                <a:ea typeface="微软雅黑" panose="020B0503020204020204" pitchFamily="34" charset="-122"/>
              </a:rPr>
              <a:t>在此处添加文字说明</a:t>
            </a:r>
            <a:endParaRPr lang="en-US" altLang="zh-CN" sz="1865"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865" dirty="0">
                <a:solidFill>
                  <a:schemeClr val="tx1">
                    <a:lumMod val="75000"/>
                    <a:lumOff val="25000"/>
                  </a:schemeClr>
                </a:solidFill>
                <a:latin typeface="微软雅黑" panose="020B0503020204020204" pitchFamily="34" charset="-122"/>
                <a:ea typeface="微软雅黑" panose="020B0503020204020204" pitchFamily="34" charset="-122"/>
              </a:rPr>
              <a:t>在此处添加文字说明</a:t>
            </a:r>
            <a:endParaRPr lang="zh-CN" altLang="en-US" sz="1865" dirty="0">
              <a:solidFill>
                <a:schemeClr val="tx1">
                  <a:lumMod val="75000"/>
                  <a:lumOff val="25000"/>
                </a:schemeClr>
              </a:solidFill>
              <a:latin typeface="微软雅黑" panose="020B0503020204020204" pitchFamily="34" charset="-122"/>
              <a:ea typeface="微软雅黑" panose="020B0503020204020204" pitchFamily="34" charset="-122"/>
            </a:endParaRPr>
          </a:p>
        </p:txBody>
      </p:sp>
      <p:cxnSp>
        <p:nvCxnSpPr>
          <p:cNvPr id="33" name="直接连接符 32"/>
          <p:cNvCxnSpPr/>
          <p:nvPr/>
        </p:nvCxnSpPr>
        <p:spPr>
          <a:xfrm>
            <a:off x="4385121" y="2589683"/>
            <a:ext cx="0" cy="824111"/>
          </a:xfrm>
          <a:prstGeom prst="line">
            <a:avLst/>
          </a:prstGeom>
          <a:ln w="38100">
            <a:solidFill>
              <a:schemeClr val="tx1">
                <a:lumMod val="65000"/>
                <a:lumOff val="3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34" name="直接连接符 33"/>
          <p:cNvCxnSpPr/>
          <p:nvPr/>
        </p:nvCxnSpPr>
        <p:spPr>
          <a:xfrm>
            <a:off x="2704740" y="4589259"/>
            <a:ext cx="0" cy="824111"/>
          </a:xfrm>
          <a:prstGeom prst="line">
            <a:avLst/>
          </a:prstGeom>
          <a:ln w="38100">
            <a:solidFill>
              <a:schemeClr val="tx1">
                <a:lumMod val="65000"/>
                <a:lumOff val="3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35" name="直接连接符 34"/>
          <p:cNvCxnSpPr/>
          <p:nvPr/>
        </p:nvCxnSpPr>
        <p:spPr>
          <a:xfrm>
            <a:off x="6065113" y="4610958"/>
            <a:ext cx="0" cy="824111"/>
          </a:xfrm>
          <a:prstGeom prst="line">
            <a:avLst/>
          </a:prstGeom>
          <a:ln w="38100">
            <a:solidFill>
              <a:schemeClr val="tx1">
                <a:lumMod val="65000"/>
                <a:lumOff val="3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36" name="直接连接符 35"/>
          <p:cNvCxnSpPr/>
          <p:nvPr/>
        </p:nvCxnSpPr>
        <p:spPr>
          <a:xfrm>
            <a:off x="7697295" y="2719654"/>
            <a:ext cx="0" cy="824111"/>
          </a:xfrm>
          <a:prstGeom prst="line">
            <a:avLst/>
          </a:prstGeom>
          <a:ln w="38100">
            <a:solidFill>
              <a:schemeClr val="tx1">
                <a:lumMod val="65000"/>
                <a:lumOff val="35000"/>
              </a:schemeClr>
            </a:solidFill>
            <a:prstDash val="sysDash"/>
          </a:ln>
        </p:spPr>
        <p:style>
          <a:lnRef idx="1">
            <a:schemeClr val="accent1"/>
          </a:lnRef>
          <a:fillRef idx="0">
            <a:schemeClr val="accent1"/>
          </a:fillRef>
          <a:effectRef idx="0">
            <a:schemeClr val="accent1"/>
          </a:effectRef>
          <a:fontRef idx="minor">
            <a:schemeClr val="tx1"/>
          </a:fontRef>
        </p:style>
      </p:cxnSp>
      <p:sp>
        <p:nvSpPr>
          <p:cNvPr id="37" name="TextBox 22"/>
          <p:cNvSpPr txBox="1"/>
          <p:nvPr/>
        </p:nvSpPr>
        <p:spPr>
          <a:xfrm>
            <a:off x="6544778" y="1604797"/>
            <a:ext cx="2334293" cy="954300"/>
          </a:xfrm>
          <a:prstGeom prst="rect">
            <a:avLst/>
          </a:prstGeom>
          <a:noFill/>
        </p:spPr>
        <p:txBody>
          <a:bodyPr wrap="none" rtlCol="0">
            <a:spAutoFit/>
          </a:bodyPr>
          <a:lstStyle/>
          <a:p>
            <a:r>
              <a:rPr lang="zh-CN" altLang="en-US" sz="1865" dirty="0">
                <a:solidFill>
                  <a:schemeClr val="tx1">
                    <a:lumMod val="75000"/>
                    <a:lumOff val="25000"/>
                  </a:schemeClr>
                </a:solidFill>
                <a:latin typeface="微软雅黑" panose="020B0503020204020204" pitchFamily="34" charset="-122"/>
                <a:ea typeface="微软雅黑" panose="020B0503020204020204" pitchFamily="34" charset="-122"/>
              </a:rPr>
              <a:t>在此处添加文字说明</a:t>
            </a:r>
            <a:endParaRPr lang="en-US" altLang="zh-CN" sz="1865"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865" dirty="0">
                <a:solidFill>
                  <a:schemeClr val="tx1">
                    <a:lumMod val="75000"/>
                    <a:lumOff val="25000"/>
                  </a:schemeClr>
                </a:solidFill>
                <a:latin typeface="微软雅黑" panose="020B0503020204020204" pitchFamily="34" charset="-122"/>
                <a:ea typeface="微软雅黑" panose="020B0503020204020204" pitchFamily="34" charset="-122"/>
              </a:rPr>
              <a:t>在此处添加文字说明</a:t>
            </a:r>
            <a:endParaRPr lang="en-US" altLang="zh-CN" sz="1865"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865" dirty="0">
                <a:solidFill>
                  <a:schemeClr val="tx1">
                    <a:lumMod val="75000"/>
                    <a:lumOff val="25000"/>
                  </a:schemeClr>
                </a:solidFill>
                <a:latin typeface="微软雅黑" panose="020B0503020204020204" pitchFamily="34" charset="-122"/>
                <a:ea typeface="微软雅黑" panose="020B0503020204020204" pitchFamily="34" charset="-122"/>
              </a:rPr>
              <a:t>在此处添加文字说明</a:t>
            </a:r>
            <a:endParaRPr lang="zh-CN" altLang="en-US" sz="1865"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8" name="TextBox 23"/>
          <p:cNvSpPr txBox="1"/>
          <p:nvPr/>
        </p:nvSpPr>
        <p:spPr>
          <a:xfrm>
            <a:off x="4861198" y="5435068"/>
            <a:ext cx="2334293" cy="954300"/>
          </a:xfrm>
          <a:prstGeom prst="rect">
            <a:avLst/>
          </a:prstGeom>
          <a:noFill/>
        </p:spPr>
        <p:txBody>
          <a:bodyPr wrap="none" rtlCol="0">
            <a:spAutoFit/>
          </a:bodyPr>
          <a:lstStyle/>
          <a:p>
            <a:r>
              <a:rPr lang="zh-CN" altLang="en-US" sz="1865" dirty="0">
                <a:solidFill>
                  <a:schemeClr val="tx1">
                    <a:lumMod val="75000"/>
                    <a:lumOff val="25000"/>
                  </a:schemeClr>
                </a:solidFill>
                <a:latin typeface="微软雅黑" panose="020B0503020204020204" pitchFamily="34" charset="-122"/>
                <a:ea typeface="微软雅黑" panose="020B0503020204020204" pitchFamily="34" charset="-122"/>
              </a:rPr>
              <a:t>在此处添加文字说明</a:t>
            </a:r>
            <a:endParaRPr lang="en-US" altLang="zh-CN" sz="1865"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865" dirty="0">
                <a:solidFill>
                  <a:schemeClr val="tx1">
                    <a:lumMod val="75000"/>
                    <a:lumOff val="25000"/>
                  </a:schemeClr>
                </a:solidFill>
                <a:latin typeface="微软雅黑" panose="020B0503020204020204" pitchFamily="34" charset="-122"/>
                <a:ea typeface="微软雅黑" panose="020B0503020204020204" pitchFamily="34" charset="-122"/>
              </a:rPr>
              <a:t>在此处添加文字说明</a:t>
            </a:r>
            <a:endParaRPr lang="en-US" altLang="zh-CN" sz="1865"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865" dirty="0">
                <a:solidFill>
                  <a:schemeClr val="tx1">
                    <a:lumMod val="75000"/>
                    <a:lumOff val="25000"/>
                  </a:schemeClr>
                </a:solidFill>
                <a:latin typeface="微软雅黑" panose="020B0503020204020204" pitchFamily="34" charset="-122"/>
                <a:ea typeface="微软雅黑" panose="020B0503020204020204" pitchFamily="34" charset="-122"/>
              </a:rPr>
              <a:t>在此处添加文字说明</a:t>
            </a:r>
            <a:endParaRPr lang="zh-CN" altLang="en-US" sz="1865"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9" name="TextBox 24"/>
          <p:cNvSpPr txBox="1"/>
          <p:nvPr/>
        </p:nvSpPr>
        <p:spPr>
          <a:xfrm>
            <a:off x="1504411" y="5435068"/>
            <a:ext cx="2334293" cy="954300"/>
          </a:xfrm>
          <a:prstGeom prst="rect">
            <a:avLst/>
          </a:prstGeom>
          <a:noFill/>
        </p:spPr>
        <p:txBody>
          <a:bodyPr wrap="none" rtlCol="0">
            <a:spAutoFit/>
          </a:bodyPr>
          <a:lstStyle/>
          <a:p>
            <a:r>
              <a:rPr lang="zh-CN" altLang="en-US" sz="1865" dirty="0">
                <a:solidFill>
                  <a:schemeClr val="tx1">
                    <a:lumMod val="75000"/>
                    <a:lumOff val="25000"/>
                  </a:schemeClr>
                </a:solidFill>
                <a:latin typeface="微软雅黑" panose="020B0503020204020204" pitchFamily="34" charset="-122"/>
                <a:ea typeface="微软雅黑" panose="020B0503020204020204" pitchFamily="34" charset="-122"/>
              </a:rPr>
              <a:t>在此处添加文字说明</a:t>
            </a:r>
            <a:endParaRPr lang="en-US" altLang="zh-CN" sz="1865"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865" dirty="0">
                <a:solidFill>
                  <a:schemeClr val="tx1">
                    <a:lumMod val="75000"/>
                    <a:lumOff val="25000"/>
                  </a:schemeClr>
                </a:solidFill>
                <a:latin typeface="微软雅黑" panose="020B0503020204020204" pitchFamily="34" charset="-122"/>
                <a:ea typeface="微软雅黑" panose="020B0503020204020204" pitchFamily="34" charset="-122"/>
              </a:rPr>
              <a:t>在此处添加文字说明</a:t>
            </a:r>
            <a:endParaRPr lang="en-US" altLang="zh-CN" sz="1865"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865" dirty="0">
                <a:solidFill>
                  <a:schemeClr val="tx1">
                    <a:lumMod val="75000"/>
                    <a:lumOff val="25000"/>
                  </a:schemeClr>
                </a:solidFill>
                <a:latin typeface="微软雅黑" panose="020B0503020204020204" pitchFamily="34" charset="-122"/>
                <a:ea typeface="微软雅黑" panose="020B0503020204020204" pitchFamily="34" charset="-122"/>
              </a:rPr>
              <a:t>在此处添加文字说明</a:t>
            </a:r>
            <a:endParaRPr lang="zh-CN" altLang="en-US" sz="1865" dirty="0">
              <a:solidFill>
                <a:schemeClr val="tx1">
                  <a:lumMod val="75000"/>
                  <a:lumOff val="25000"/>
                </a:schemeClr>
              </a:solidFill>
              <a:latin typeface="微软雅黑" panose="020B0503020204020204" pitchFamily="34" charset="-122"/>
              <a:ea typeface="微软雅黑" panose="020B0503020204020204" pitchFamily="34" charset="-122"/>
            </a:endParaRPr>
          </a:p>
        </p:txBody>
      </p:sp>
      <p:cxnSp>
        <p:nvCxnSpPr>
          <p:cNvPr id="40" name="直接连接符 39"/>
          <p:cNvCxnSpPr/>
          <p:nvPr/>
        </p:nvCxnSpPr>
        <p:spPr>
          <a:xfrm>
            <a:off x="9467363" y="4610958"/>
            <a:ext cx="0" cy="824111"/>
          </a:xfrm>
          <a:prstGeom prst="line">
            <a:avLst/>
          </a:prstGeom>
          <a:ln w="38100">
            <a:solidFill>
              <a:schemeClr val="tx1">
                <a:lumMod val="65000"/>
                <a:lumOff val="35000"/>
              </a:schemeClr>
            </a:solidFill>
            <a:prstDash val="sysDash"/>
          </a:ln>
        </p:spPr>
        <p:style>
          <a:lnRef idx="1">
            <a:schemeClr val="accent1"/>
          </a:lnRef>
          <a:fillRef idx="0">
            <a:schemeClr val="accent1"/>
          </a:fillRef>
          <a:effectRef idx="0">
            <a:schemeClr val="accent1"/>
          </a:effectRef>
          <a:fontRef idx="minor">
            <a:schemeClr val="tx1"/>
          </a:fontRef>
        </p:style>
      </p:cxnSp>
      <p:sp>
        <p:nvSpPr>
          <p:cNvPr id="41" name="TextBox 26"/>
          <p:cNvSpPr txBox="1"/>
          <p:nvPr/>
        </p:nvSpPr>
        <p:spPr>
          <a:xfrm>
            <a:off x="8263447" y="5435068"/>
            <a:ext cx="2334293" cy="954300"/>
          </a:xfrm>
          <a:prstGeom prst="rect">
            <a:avLst/>
          </a:prstGeom>
          <a:noFill/>
        </p:spPr>
        <p:txBody>
          <a:bodyPr wrap="none" rtlCol="0">
            <a:spAutoFit/>
          </a:bodyPr>
          <a:lstStyle/>
          <a:p>
            <a:r>
              <a:rPr lang="zh-CN" altLang="en-US" sz="1865" dirty="0">
                <a:solidFill>
                  <a:schemeClr val="tx1">
                    <a:lumMod val="75000"/>
                    <a:lumOff val="25000"/>
                  </a:schemeClr>
                </a:solidFill>
                <a:latin typeface="微软雅黑" panose="020B0503020204020204" pitchFamily="34" charset="-122"/>
                <a:ea typeface="微软雅黑" panose="020B0503020204020204" pitchFamily="34" charset="-122"/>
              </a:rPr>
              <a:t>在此处添加文字说明</a:t>
            </a:r>
            <a:endParaRPr lang="en-US" altLang="zh-CN" sz="1865"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865" dirty="0">
                <a:solidFill>
                  <a:schemeClr val="tx1">
                    <a:lumMod val="75000"/>
                    <a:lumOff val="25000"/>
                  </a:schemeClr>
                </a:solidFill>
                <a:latin typeface="微软雅黑" panose="020B0503020204020204" pitchFamily="34" charset="-122"/>
                <a:ea typeface="微软雅黑" panose="020B0503020204020204" pitchFamily="34" charset="-122"/>
              </a:rPr>
              <a:t>在此处添加文字说明</a:t>
            </a:r>
            <a:endParaRPr lang="en-US" altLang="zh-CN" sz="1865"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865" dirty="0">
                <a:solidFill>
                  <a:schemeClr val="tx1">
                    <a:lumMod val="75000"/>
                    <a:lumOff val="25000"/>
                  </a:schemeClr>
                </a:solidFill>
                <a:latin typeface="微软雅黑" panose="020B0503020204020204" pitchFamily="34" charset="-122"/>
                <a:ea typeface="微软雅黑" panose="020B0503020204020204" pitchFamily="34" charset="-122"/>
              </a:rPr>
              <a:t>在此处添加文字说明</a:t>
            </a:r>
            <a:endParaRPr lang="zh-CN" altLang="en-US" sz="1865"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wipe(left)">
                                      <p:cBhvr>
                                        <p:cTn id="7" dur="800"/>
                                        <p:tgtEl>
                                          <p:spTgt spid="26"/>
                                        </p:tgtEl>
                                      </p:cBhvr>
                                    </p:animEffect>
                                  </p:childTnLst>
                                </p:cTn>
                              </p:par>
                            </p:childTnLst>
                          </p:cTn>
                        </p:par>
                        <p:par>
                          <p:cTn id="8" fill="hold">
                            <p:stCondLst>
                              <p:cond delay="1000"/>
                            </p:stCondLst>
                            <p:childTnLst>
                              <p:par>
                                <p:cTn id="9" presetID="22" presetClass="entr" presetSubtype="1" fill="hold" nodeType="afterEffect">
                                  <p:stCondLst>
                                    <p:cond delay="0"/>
                                  </p:stCondLst>
                                  <p:childTnLst>
                                    <p:set>
                                      <p:cBhvr>
                                        <p:cTn id="10" dur="1" fill="hold">
                                          <p:stCondLst>
                                            <p:cond delay="0"/>
                                          </p:stCondLst>
                                        </p:cTn>
                                        <p:tgtEl>
                                          <p:spTgt spid="34"/>
                                        </p:tgtEl>
                                        <p:attrNameLst>
                                          <p:attrName>style.visibility</p:attrName>
                                        </p:attrNameLst>
                                      </p:cBhvr>
                                      <p:to>
                                        <p:strVal val="visible"/>
                                      </p:to>
                                    </p:set>
                                    <p:animEffect transition="in" filter="wipe(up)">
                                      <p:cBhvr>
                                        <p:cTn id="11" dur="500"/>
                                        <p:tgtEl>
                                          <p:spTgt spid="34"/>
                                        </p:tgtEl>
                                      </p:cBhvr>
                                    </p:animEffect>
                                  </p:childTnLst>
                                </p:cTn>
                              </p:par>
                            </p:childTnLst>
                          </p:cTn>
                        </p:par>
                        <p:par>
                          <p:cTn id="12" fill="hold">
                            <p:stCondLst>
                              <p:cond delay="1500"/>
                            </p:stCondLst>
                            <p:childTnLst>
                              <p:par>
                                <p:cTn id="13" presetID="42" presetClass="entr" presetSubtype="0" fill="hold" grpId="0" nodeType="afterEffect">
                                  <p:stCondLst>
                                    <p:cond delay="0"/>
                                  </p:stCondLst>
                                  <p:childTnLst>
                                    <p:set>
                                      <p:cBhvr>
                                        <p:cTn id="14" dur="1" fill="hold">
                                          <p:stCondLst>
                                            <p:cond delay="0"/>
                                          </p:stCondLst>
                                        </p:cTn>
                                        <p:tgtEl>
                                          <p:spTgt spid="39"/>
                                        </p:tgtEl>
                                        <p:attrNameLst>
                                          <p:attrName>style.visibility</p:attrName>
                                        </p:attrNameLst>
                                      </p:cBhvr>
                                      <p:to>
                                        <p:strVal val="visible"/>
                                      </p:to>
                                    </p:set>
                                    <p:animEffect transition="in" filter="fade">
                                      <p:cBhvr>
                                        <p:cTn id="15" dur="1000"/>
                                        <p:tgtEl>
                                          <p:spTgt spid="39"/>
                                        </p:tgtEl>
                                      </p:cBhvr>
                                    </p:animEffect>
                                    <p:anim calcmode="lin" valueType="num">
                                      <p:cBhvr>
                                        <p:cTn id="16" dur="1000" fill="hold"/>
                                        <p:tgtEl>
                                          <p:spTgt spid="39"/>
                                        </p:tgtEl>
                                        <p:attrNameLst>
                                          <p:attrName>ppt_x</p:attrName>
                                        </p:attrNameLst>
                                      </p:cBhvr>
                                      <p:tavLst>
                                        <p:tav tm="0">
                                          <p:val>
                                            <p:strVal val="#ppt_x"/>
                                          </p:val>
                                        </p:tav>
                                        <p:tav tm="100000">
                                          <p:val>
                                            <p:strVal val="#ppt_x"/>
                                          </p:val>
                                        </p:tav>
                                      </p:tavLst>
                                    </p:anim>
                                    <p:anim calcmode="lin" valueType="num">
                                      <p:cBhvr>
                                        <p:cTn id="17" dur="1000" fill="hold"/>
                                        <p:tgtEl>
                                          <p:spTgt spid="39"/>
                                        </p:tgtEl>
                                        <p:attrNameLst>
                                          <p:attrName>ppt_y</p:attrName>
                                        </p:attrNameLst>
                                      </p:cBhvr>
                                      <p:tavLst>
                                        <p:tav tm="0">
                                          <p:val>
                                            <p:strVal val="#ppt_y+.1"/>
                                          </p:val>
                                        </p:tav>
                                        <p:tav tm="100000">
                                          <p:val>
                                            <p:strVal val="#ppt_y"/>
                                          </p:val>
                                        </p:tav>
                                      </p:tavLst>
                                    </p:anim>
                                  </p:childTnLst>
                                </p:cTn>
                              </p:par>
                            </p:childTnLst>
                          </p:cTn>
                        </p:par>
                        <p:par>
                          <p:cTn id="18" fill="hold">
                            <p:stCondLst>
                              <p:cond delay="2500"/>
                            </p:stCondLst>
                            <p:childTnLst>
                              <p:par>
                                <p:cTn id="19" presetID="22" presetClass="entr" presetSubtype="8" fill="hold" nodeType="afterEffect">
                                  <p:stCondLst>
                                    <p:cond delay="0"/>
                                  </p:stCondLst>
                                  <p:childTnLst>
                                    <p:set>
                                      <p:cBhvr>
                                        <p:cTn id="20" dur="1" fill="hold">
                                          <p:stCondLst>
                                            <p:cond delay="0"/>
                                          </p:stCondLst>
                                        </p:cTn>
                                        <p:tgtEl>
                                          <p:spTgt spid="27"/>
                                        </p:tgtEl>
                                        <p:attrNameLst>
                                          <p:attrName>style.visibility</p:attrName>
                                        </p:attrNameLst>
                                      </p:cBhvr>
                                      <p:to>
                                        <p:strVal val="visible"/>
                                      </p:to>
                                    </p:set>
                                    <p:animEffect transition="in" filter="wipe(left)">
                                      <p:cBhvr>
                                        <p:cTn id="21" dur="800"/>
                                        <p:tgtEl>
                                          <p:spTgt spid="27"/>
                                        </p:tgtEl>
                                      </p:cBhvr>
                                    </p:animEffect>
                                  </p:childTnLst>
                                </p:cTn>
                              </p:par>
                            </p:childTnLst>
                          </p:cTn>
                        </p:par>
                        <p:par>
                          <p:cTn id="22" fill="hold">
                            <p:stCondLst>
                              <p:cond delay="3500"/>
                            </p:stCondLst>
                            <p:childTnLst>
                              <p:par>
                                <p:cTn id="23" presetID="22" presetClass="entr" presetSubtype="1" fill="hold" nodeType="afterEffect">
                                  <p:stCondLst>
                                    <p:cond delay="0"/>
                                  </p:stCondLst>
                                  <p:childTnLst>
                                    <p:set>
                                      <p:cBhvr>
                                        <p:cTn id="24" dur="1" fill="hold">
                                          <p:stCondLst>
                                            <p:cond delay="0"/>
                                          </p:stCondLst>
                                        </p:cTn>
                                        <p:tgtEl>
                                          <p:spTgt spid="33"/>
                                        </p:tgtEl>
                                        <p:attrNameLst>
                                          <p:attrName>style.visibility</p:attrName>
                                        </p:attrNameLst>
                                      </p:cBhvr>
                                      <p:to>
                                        <p:strVal val="visible"/>
                                      </p:to>
                                    </p:set>
                                    <p:animEffect transition="in" filter="wipe(up)">
                                      <p:cBhvr>
                                        <p:cTn id="25" dur="500"/>
                                        <p:tgtEl>
                                          <p:spTgt spid="33"/>
                                        </p:tgtEl>
                                      </p:cBhvr>
                                    </p:animEffect>
                                  </p:childTnLst>
                                </p:cTn>
                              </p:par>
                            </p:childTnLst>
                          </p:cTn>
                        </p:par>
                        <p:par>
                          <p:cTn id="26" fill="hold">
                            <p:stCondLst>
                              <p:cond delay="4000"/>
                            </p:stCondLst>
                            <p:childTnLst>
                              <p:par>
                                <p:cTn id="27" presetID="47" presetClass="entr" presetSubtype="0" fill="hold" grpId="0" nodeType="afterEffect">
                                  <p:stCondLst>
                                    <p:cond delay="0"/>
                                  </p:stCondLst>
                                  <p:childTnLst>
                                    <p:set>
                                      <p:cBhvr>
                                        <p:cTn id="28" dur="1" fill="hold">
                                          <p:stCondLst>
                                            <p:cond delay="0"/>
                                          </p:stCondLst>
                                        </p:cTn>
                                        <p:tgtEl>
                                          <p:spTgt spid="32"/>
                                        </p:tgtEl>
                                        <p:attrNameLst>
                                          <p:attrName>style.visibility</p:attrName>
                                        </p:attrNameLst>
                                      </p:cBhvr>
                                      <p:to>
                                        <p:strVal val="visible"/>
                                      </p:to>
                                    </p:set>
                                    <p:animEffect transition="in" filter="fade">
                                      <p:cBhvr>
                                        <p:cTn id="29" dur="1000"/>
                                        <p:tgtEl>
                                          <p:spTgt spid="32"/>
                                        </p:tgtEl>
                                      </p:cBhvr>
                                    </p:animEffect>
                                    <p:anim calcmode="lin" valueType="num">
                                      <p:cBhvr>
                                        <p:cTn id="30" dur="1000" fill="hold"/>
                                        <p:tgtEl>
                                          <p:spTgt spid="32"/>
                                        </p:tgtEl>
                                        <p:attrNameLst>
                                          <p:attrName>ppt_x</p:attrName>
                                        </p:attrNameLst>
                                      </p:cBhvr>
                                      <p:tavLst>
                                        <p:tav tm="0">
                                          <p:val>
                                            <p:strVal val="#ppt_x"/>
                                          </p:val>
                                        </p:tav>
                                        <p:tav tm="100000">
                                          <p:val>
                                            <p:strVal val="#ppt_x"/>
                                          </p:val>
                                        </p:tav>
                                      </p:tavLst>
                                    </p:anim>
                                    <p:anim calcmode="lin" valueType="num">
                                      <p:cBhvr>
                                        <p:cTn id="31" dur="1000" fill="hold"/>
                                        <p:tgtEl>
                                          <p:spTgt spid="32"/>
                                        </p:tgtEl>
                                        <p:attrNameLst>
                                          <p:attrName>ppt_y</p:attrName>
                                        </p:attrNameLst>
                                      </p:cBhvr>
                                      <p:tavLst>
                                        <p:tav tm="0">
                                          <p:val>
                                            <p:strVal val="#ppt_y-.1"/>
                                          </p:val>
                                        </p:tav>
                                        <p:tav tm="100000">
                                          <p:val>
                                            <p:strVal val="#ppt_y"/>
                                          </p:val>
                                        </p:tav>
                                      </p:tavLst>
                                    </p:anim>
                                  </p:childTnLst>
                                </p:cTn>
                              </p:par>
                            </p:childTnLst>
                          </p:cTn>
                        </p:par>
                        <p:par>
                          <p:cTn id="32" fill="hold">
                            <p:stCondLst>
                              <p:cond delay="5000"/>
                            </p:stCondLst>
                            <p:childTnLst>
                              <p:par>
                                <p:cTn id="33" presetID="22" presetClass="entr" presetSubtype="8" fill="hold" nodeType="afterEffect">
                                  <p:stCondLst>
                                    <p:cond delay="0"/>
                                  </p:stCondLst>
                                  <p:childTnLst>
                                    <p:set>
                                      <p:cBhvr>
                                        <p:cTn id="34" dur="1" fill="hold">
                                          <p:stCondLst>
                                            <p:cond delay="0"/>
                                          </p:stCondLst>
                                        </p:cTn>
                                        <p:tgtEl>
                                          <p:spTgt spid="28"/>
                                        </p:tgtEl>
                                        <p:attrNameLst>
                                          <p:attrName>style.visibility</p:attrName>
                                        </p:attrNameLst>
                                      </p:cBhvr>
                                      <p:to>
                                        <p:strVal val="visible"/>
                                      </p:to>
                                    </p:set>
                                    <p:animEffect transition="in" filter="wipe(left)">
                                      <p:cBhvr>
                                        <p:cTn id="35" dur="800"/>
                                        <p:tgtEl>
                                          <p:spTgt spid="28"/>
                                        </p:tgtEl>
                                      </p:cBhvr>
                                    </p:animEffect>
                                  </p:childTnLst>
                                </p:cTn>
                              </p:par>
                            </p:childTnLst>
                          </p:cTn>
                        </p:par>
                        <p:par>
                          <p:cTn id="36" fill="hold">
                            <p:stCondLst>
                              <p:cond delay="6000"/>
                            </p:stCondLst>
                            <p:childTnLst>
                              <p:par>
                                <p:cTn id="37" presetID="22" presetClass="entr" presetSubtype="1" fill="hold" nodeType="afterEffect">
                                  <p:stCondLst>
                                    <p:cond delay="0"/>
                                  </p:stCondLst>
                                  <p:childTnLst>
                                    <p:set>
                                      <p:cBhvr>
                                        <p:cTn id="38" dur="1" fill="hold">
                                          <p:stCondLst>
                                            <p:cond delay="0"/>
                                          </p:stCondLst>
                                        </p:cTn>
                                        <p:tgtEl>
                                          <p:spTgt spid="35"/>
                                        </p:tgtEl>
                                        <p:attrNameLst>
                                          <p:attrName>style.visibility</p:attrName>
                                        </p:attrNameLst>
                                      </p:cBhvr>
                                      <p:to>
                                        <p:strVal val="visible"/>
                                      </p:to>
                                    </p:set>
                                    <p:animEffect transition="in" filter="wipe(up)">
                                      <p:cBhvr>
                                        <p:cTn id="39" dur="500"/>
                                        <p:tgtEl>
                                          <p:spTgt spid="35"/>
                                        </p:tgtEl>
                                      </p:cBhvr>
                                    </p:animEffect>
                                  </p:childTnLst>
                                </p:cTn>
                              </p:par>
                            </p:childTnLst>
                          </p:cTn>
                        </p:par>
                        <p:par>
                          <p:cTn id="40" fill="hold">
                            <p:stCondLst>
                              <p:cond delay="6500"/>
                            </p:stCondLst>
                            <p:childTnLst>
                              <p:par>
                                <p:cTn id="41" presetID="42" presetClass="entr" presetSubtype="0" fill="hold" grpId="0" nodeType="afterEffect">
                                  <p:stCondLst>
                                    <p:cond delay="0"/>
                                  </p:stCondLst>
                                  <p:childTnLst>
                                    <p:set>
                                      <p:cBhvr>
                                        <p:cTn id="42" dur="1" fill="hold">
                                          <p:stCondLst>
                                            <p:cond delay="0"/>
                                          </p:stCondLst>
                                        </p:cTn>
                                        <p:tgtEl>
                                          <p:spTgt spid="38"/>
                                        </p:tgtEl>
                                        <p:attrNameLst>
                                          <p:attrName>style.visibility</p:attrName>
                                        </p:attrNameLst>
                                      </p:cBhvr>
                                      <p:to>
                                        <p:strVal val="visible"/>
                                      </p:to>
                                    </p:set>
                                    <p:animEffect transition="in" filter="fade">
                                      <p:cBhvr>
                                        <p:cTn id="43" dur="1000"/>
                                        <p:tgtEl>
                                          <p:spTgt spid="38"/>
                                        </p:tgtEl>
                                      </p:cBhvr>
                                    </p:animEffect>
                                    <p:anim calcmode="lin" valueType="num">
                                      <p:cBhvr>
                                        <p:cTn id="44" dur="1000" fill="hold"/>
                                        <p:tgtEl>
                                          <p:spTgt spid="38"/>
                                        </p:tgtEl>
                                        <p:attrNameLst>
                                          <p:attrName>ppt_x</p:attrName>
                                        </p:attrNameLst>
                                      </p:cBhvr>
                                      <p:tavLst>
                                        <p:tav tm="0">
                                          <p:val>
                                            <p:strVal val="#ppt_x"/>
                                          </p:val>
                                        </p:tav>
                                        <p:tav tm="100000">
                                          <p:val>
                                            <p:strVal val="#ppt_x"/>
                                          </p:val>
                                        </p:tav>
                                      </p:tavLst>
                                    </p:anim>
                                    <p:anim calcmode="lin" valueType="num">
                                      <p:cBhvr>
                                        <p:cTn id="45" dur="1000" fill="hold"/>
                                        <p:tgtEl>
                                          <p:spTgt spid="38"/>
                                        </p:tgtEl>
                                        <p:attrNameLst>
                                          <p:attrName>ppt_y</p:attrName>
                                        </p:attrNameLst>
                                      </p:cBhvr>
                                      <p:tavLst>
                                        <p:tav tm="0">
                                          <p:val>
                                            <p:strVal val="#ppt_y+.1"/>
                                          </p:val>
                                        </p:tav>
                                        <p:tav tm="100000">
                                          <p:val>
                                            <p:strVal val="#ppt_y"/>
                                          </p:val>
                                        </p:tav>
                                      </p:tavLst>
                                    </p:anim>
                                  </p:childTnLst>
                                </p:cTn>
                              </p:par>
                            </p:childTnLst>
                          </p:cTn>
                        </p:par>
                        <p:par>
                          <p:cTn id="46" fill="hold">
                            <p:stCondLst>
                              <p:cond delay="7500"/>
                            </p:stCondLst>
                            <p:childTnLst>
                              <p:par>
                                <p:cTn id="47" presetID="22" presetClass="entr" presetSubtype="8" fill="hold" nodeType="afterEffect">
                                  <p:stCondLst>
                                    <p:cond delay="0"/>
                                  </p:stCondLst>
                                  <p:childTnLst>
                                    <p:set>
                                      <p:cBhvr>
                                        <p:cTn id="48" dur="1" fill="hold">
                                          <p:stCondLst>
                                            <p:cond delay="0"/>
                                          </p:stCondLst>
                                        </p:cTn>
                                        <p:tgtEl>
                                          <p:spTgt spid="29"/>
                                        </p:tgtEl>
                                        <p:attrNameLst>
                                          <p:attrName>style.visibility</p:attrName>
                                        </p:attrNameLst>
                                      </p:cBhvr>
                                      <p:to>
                                        <p:strVal val="visible"/>
                                      </p:to>
                                    </p:set>
                                    <p:animEffect transition="in" filter="wipe(left)">
                                      <p:cBhvr>
                                        <p:cTn id="49" dur="800"/>
                                        <p:tgtEl>
                                          <p:spTgt spid="29"/>
                                        </p:tgtEl>
                                      </p:cBhvr>
                                    </p:animEffect>
                                  </p:childTnLst>
                                </p:cTn>
                              </p:par>
                            </p:childTnLst>
                          </p:cTn>
                        </p:par>
                        <p:par>
                          <p:cTn id="50" fill="hold">
                            <p:stCondLst>
                              <p:cond delay="8500"/>
                            </p:stCondLst>
                            <p:childTnLst>
                              <p:par>
                                <p:cTn id="51" presetID="22" presetClass="entr" presetSubtype="1" fill="hold" nodeType="afterEffect">
                                  <p:stCondLst>
                                    <p:cond delay="0"/>
                                  </p:stCondLst>
                                  <p:childTnLst>
                                    <p:set>
                                      <p:cBhvr>
                                        <p:cTn id="52" dur="1" fill="hold">
                                          <p:stCondLst>
                                            <p:cond delay="0"/>
                                          </p:stCondLst>
                                        </p:cTn>
                                        <p:tgtEl>
                                          <p:spTgt spid="36"/>
                                        </p:tgtEl>
                                        <p:attrNameLst>
                                          <p:attrName>style.visibility</p:attrName>
                                        </p:attrNameLst>
                                      </p:cBhvr>
                                      <p:to>
                                        <p:strVal val="visible"/>
                                      </p:to>
                                    </p:set>
                                    <p:animEffect transition="in" filter="wipe(up)">
                                      <p:cBhvr>
                                        <p:cTn id="53" dur="500"/>
                                        <p:tgtEl>
                                          <p:spTgt spid="36"/>
                                        </p:tgtEl>
                                      </p:cBhvr>
                                    </p:animEffect>
                                  </p:childTnLst>
                                </p:cTn>
                              </p:par>
                            </p:childTnLst>
                          </p:cTn>
                        </p:par>
                        <p:par>
                          <p:cTn id="54" fill="hold">
                            <p:stCondLst>
                              <p:cond delay="9000"/>
                            </p:stCondLst>
                            <p:childTnLst>
                              <p:par>
                                <p:cTn id="55" presetID="47" presetClass="entr" presetSubtype="0" fill="hold" grpId="0" nodeType="afterEffect">
                                  <p:stCondLst>
                                    <p:cond delay="0"/>
                                  </p:stCondLst>
                                  <p:childTnLst>
                                    <p:set>
                                      <p:cBhvr>
                                        <p:cTn id="56" dur="1" fill="hold">
                                          <p:stCondLst>
                                            <p:cond delay="0"/>
                                          </p:stCondLst>
                                        </p:cTn>
                                        <p:tgtEl>
                                          <p:spTgt spid="37"/>
                                        </p:tgtEl>
                                        <p:attrNameLst>
                                          <p:attrName>style.visibility</p:attrName>
                                        </p:attrNameLst>
                                      </p:cBhvr>
                                      <p:to>
                                        <p:strVal val="visible"/>
                                      </p:to>
                                    </p:set>
                                    <p:animEffect transition="in" filter="fade">
                                      <p:cBhvr>
                                        <p:cTn id="57" dur="1000"/>
                                        <p:tgtEl>
                                          <p:spTgt spid="37"/>
                                        </p:tgtEl>
                                      </p:cBhvr>
                                    </p:animEffect>
                                    <p:anim calcmode="lin" valueType="num">
                                      <p:cBhvr>
                                        <p:cTn id="58" dur="1000" fill="hold"/>
                                        <p:tgtEl>
                                          <p:spTgt spid="37"/>
                                        </p:tgtEl>
                                        <p:attrNameLst>
                                          <p:attrName>ppt_x</p:attrName>
                                        </p:attrNameLst>
                                      </p:cBhvr>
                                      <p:tavLst>
                                        <p:tav tm="0">
                                          <p:val>
                                            <p:strVal val="#ppt_x"/>
                                          </p:val>
                                        </p:tav>
                                        <p:tav tm="100000">
                                          <p:val>
                                            <p:strVal val="#ppt_x"/>
                                          </p:val>
                                        </p:tav>
                                      </p:tavLst>
                                    </p:anim>
                                    <p:anim calcmode="lin" valueType="num">
                                      <p:cBhvr>
                                        <p:cTn id="59" dur="1000" fill="hold"/>
                                        <p:tgtEl>
                                          <p:spTgt spid="37"/>
                                        </p:tgtEl>
                                        <p:attrNameLst>
                                          <p:attrName>ppt_y</p:attrName>
                                        </p:attrNameLst>
                                      </p:cBhvr>
                                      <p:tavLst>
                                        <p:tav tm="0">
                                          <p:val>
                                            <p:strVal val="#ppt_y-.1"/>
                                          </p:val>
                                        </p:tav>
                                        <p:tav tm="100000">
                                          <p:val>
                                            <p:strVal val="#ppt_y"/>
                                          </p:val>
                                        </p:tav>
                                      </p:tavLst>
                                    </p:anim>
                                  </p:childTnLst>
                                </p:cTn>
                              </p:par>
                            </p:childTnLst>
                          </p:cTn>
                        </p:par>
                        <p:par>
                          <p:cTn id="60" fill="hold">
                            <p:stCondLst>
                              <p:cond delay="10000"/>
                            </p:stCondLst>
                            <p:childTnLst>
                              <p:par>
                                <p:cTn id="61" presetID="22" presetClass="entr" presetSubtype="8" fill="hold" nodeType="afterEffect">
                                  <p:stCondLst>
                                    <p:cond delay="0"/>
                                  </p:stCondLst>
                                  <p:childTnLst>
                                    <p:set>
                                      <p:cBhvr>
                                        <p:cTn id="62" dur="1" fill="hold">
                                          <p:stCondLst>
                                            <p:cond delay="0"/>
                                          </p:stCondLst>
                                        </p:cTn>
                                        <p:tgtEl>
                                          <p:spTgt spid="30"/>
                                        </p:tgtEl>
                                        <p:attrNameLst>
                                          <p:attrName>style.visibility</p:attrName>
                                        </p:attrNameLst>
                                      </p:cBhvr>
                                      <p:to>
                                        <p:strVal val="visible"/>
                                      </p:to>
                                    </p:set>
                                    <p:animEffect transition="in" filter="wipe(left)">
                                      <p:cBhvr>
                                        <p:cTn id="63" dur="800"/>
                                        <p:tgtEl>
                                          <p:spTgt spid="30"/>
                                        </p:tgtEl>
                                      </p:cBhvr>
                                    </p:animEffect>
                                  </p:childTnLst>
                                </p:cTn>
                              </p:par>
                            </p:childTnLst>
                          </p:cTn>
                        </p:par>
                        <p:par>
                          <p:cTn id="64" fill="hold">
                            <p:stCondLst>
                              <p:cond delay="11000"/>
                            </p:stCondLst>
                            <p:childTnLst>
                              <p:par>
                                <p:cTn id="65" presetID="22" presetClass="entr" presetSubtype="1" fill="hold" nodeType="afterEffect">
                                  <p:stCondLst>
                                    <p:cond delay="0"/>
                                  </p:stCondLst>
                                  <p:childTnLst>
                                    <p:set>
                                      <p:cBhvr>
                                        <p:cTn id="66" dur="1" fill="hold">
                                          <p:stCondLst>
                                            <p:cond delay="0"/>
                                          </p:stCondLst>
                                        </p:cTn>
                                        <p:tgtEl>
                                          <p:spTgt spid="40"/>
                                        </p:tgtEl>
                                        <p:attrNameLst>
                                          <p:attrName>style.visibility</p:attrName>
                                        </p:attrNameLst>
                                      </p:cBhvr>
                                      <p:to>
                                        <p:strVal val="visible"/>
                                      </p:to>
                                    </p:set>
                                    <p:animEffect transition="in" filter="wipe(up)">
                                      <p:cBhvr>
                                        <p:cTn id="67" dur="500"/>
                                        <p:tgtEl>
                                          <p:spTgt spid="40"/>
                                        </p:tgtEl>
                                      </p:cBhvr>
                                    </p:animEffect>
                                  </p:childTnLst>
                                </p:cTn>
                              </p:par>
                            </p:childTnLst>
                          </p:cTn>
                        </p:par>
                        <p:par>
                          <p:cTn id="68" fill="hold">
                            <p:stCondLst>
                              <p:cond delay="11500"/>
                            </p:stCondLst>
                            <p:childTnLst>
                              <p:par>
                                <p:cTn id="69" presetID="42" presetClass="entr" presetSubtype="0" fill="hold" grpId="0" nodeType="afterEffect">
                                  <p:stCondLst>
                                    <p:cond delay="0"/>
                                  </p:stCondLst>
                                  <p:childTnLst>
                                    <p:set>
                                      <p:cBhvr>
                                        <p:cTn id="70" dur="1" fill="hold">
                                          <p:stCondLst>
                                            <p:cond delay="0"/>
                                          </p:stCondLst>
                                        </p:cTn>
                                        <p:tgtEl>
                                          <p:spTgt spid="41"/>
                                        </p:tgtEl>
                                        <p:attrNameLst>
                                          <p:attrName>style.visibility</p:attrName>
                                        </p:attrNameLst>
                                      </p:cBhvr>
                                      <p:to>
                                        <p:strVal val="visible"/>
                                      </p:to>
                                    </p:set>
                                    <p:animEffect transition="in" filter="fade">
                                      <p:cBhvr>
                                        <p:cTn id="71" dur="1000"/>
                                        <p:tgtEl>
                                          <p:spTgt spid="41"/>
                                        </p:tgtEl>
                                      </p:cBhvr>
                                    </p:animEffect>
                                    <p:anim calcmode="lin" valueType="num">
                                      <p:cBhvr>
                                        <p:cTn id="72" dur="1000" fill="hold"/>
                                        <p:tgtEl>
                                          <p:spTgt spid="41"/>
                                        </p:tgtEl>
                                        <p:attrNameLst>
                                          <p:attrName>ppt_x</p:attrName>
                                        </p:attrNameLst>
                                      </p:cBhvr>
                                      <p:tavLst>
                                        <p:tav tm="0">
                                          <p:val>
                                            <p:strVal val="#ppt_x"/>
                                          </p:val>
                                        </p:tav>
                                        <p:tav tm="100000">
                                          <p:val>
                                            <p:strVal val="#ppt_x"/>
                                          </p:val>
                                        </p:tav>
                                      </p:tavLst>
                                    </p:anim>
                                    <p:anim calcmode="lin" valueType="num">
                                      <p:cBhvr>
                                        <p:cTn id="73" dur="1000" fill="hold"/>
                                        <p:tgtEl>
                                          <p:spTgt spid="41"/>
                                        </p:tgtEl>
                                        <p:attrNameLst>
                                          <p:attrName>ppt_y</p:attrName>
                                        </p:attrNameLst>
                                      </p:cBhvr>
                                      <p:tavLst>
                                        <p:tav tm="0">
                                          <p:val>
                                            <p:strVal val="#ppt_y+.1"/>
                                          </p:val>
                                        </p:tav>
                                        <p:tav tm="100000">
                                          <p:val>
                                            <p:strVal val="#ppt_y"/>
                                          </p:val>
                                        </p:tav>
                                      </p:tavLst>
                                    </p:anim>
                                  </p:childTnLst>
                                </p:cTn>
                              </p:par>
                            </p:childTnLst>
                          </p:cTn>
                        </p:par>
                        <p:par>
                          <p:cTn id="74" fill="hold">
                            <p:stCondLst>
                              <p:cond delay="12500"/>
                            </p:stCondLst>
                            <p:childTnLst>
                              <p:par>
                                <p:cTn id="75" presetID="22" presetClass="entr" presetSubtype="8" fill="hold" nodeType="afterEffect">
                                  <p:stCondLst>
                                    <p:cond delay="0"/>
                                  </p:stCondLst>
                                  <p:childTnLst>
                                    <p:set>
                                      <p:cBhvr>
                                        <p:cTn id="76" dur="1" fill="hold">
                                          <p:stCondLst>
                                            <p:cond delay="0"/>
                                          </p:stCondLst>
                                        </p:cTn>
                                        <p:tgtEl>
                                          <p:spTgt spid="31"/>
                                        </p:tgtEl>
                                        <p:attrNameLst>
                                          <p:attrName>style.visibility</p:attrName>
                                        </p:attrNameLst>
                                      </p:cBhvr>
                                      <p:to>
                                        <p:strVal val="visible"/>
                                      </p:to>
                                    </p:set>
                                    <p:animEffect transition="in" filter="wipe(left)">
                                      <p:cBhvr>
                                        <p:cTn id="77" dur="8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P spid="37" grpId="0"/>
      <p:bldP spid="38" grpId="0"/>
      <p:bldP spid="39" grpId="0"/>
      <p:bldP spid="41"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1" cstate="print">
            <a:extLst>
              <a:ext uri="{28A0092B-C50C-407E-A947-70E740481C1C}">
                <a14:useLocalDpi xmlns:a14="http://schemas.microsoft.com/office/drawing/2010/main" val="0"/>
              </a:ext>
            </a:extLst>
          </a:blip>
          <a:srcRect t="1666" b="3611"/>
          <a:stretch>
            <a:fillRect/>
          </a:stretch>
        </p:blipFill>
        <p:spPr>
          <a:xfrm>
            <a:off x="-84588" y="0"/>
            <a:ext cx="12276588" cy="6858000"/>
          </a:xfrm>
          <a:prstGeom prst="rect">
            <a:avLst/>
          </a:prstGeom>
        </p:spPr>
      </p:pic>
      <p:grpSp>
        <p:nvGrpSpPr>
          <p:cNvPr id="6" name="组合 5"/>
          <p:cNvGrpSpPr/>
          <p:nvPr/>
        </p:nvGrpSpPr>
        <p:grpSpPr>
          <a:xfrm>
            <a:off x="1514519" y="1535441"/>
            <a:ext cx="1483708" cy="1631217"/>
            <a:chOff x="1920024" y="1547567"/>
            <a:chExt cx="543052" cy="597042"/>
          </a:xfrm>
        </p:grpSpPr>
        <p:sp>
          <p:nvSpPr>
            <p:cNvPr id="7" name="椭圆 6"/>
            <p:cNvSpPr/>
            <p:nvPr/>
          </p:nvSpPr>
          <p:spPr>
            <a:xfrm>
              <a:off x="1936736" y="1582453"/>
              <a:ext cx="486232" cy="456901"/>
            </a:xfrm>
            <a:prstGeom prst="ellipse">
              <a:avLst/>
            </a:prstGeom>
            <a:solidFill>
              <a:srgbClr val="1F8E3B"/>
            </a:solidFill>
            <a:ln>
              <a:solidFill>
                <a:srgbClr val="4996A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8" name="文本框 7"/>
            <p:cNvSpPr txBox="1"/>
            <p:nvPr/>
          </p:nvSpPr>
          <p:spPr>
            <a:xfrm>
              <a:off x="1920024" y="1547567"/>
              <a:ext cx="543052" cy="597042"/>
            </a:xfrm>
            <a:prstGeom prst="rect">
              <a:avLst/>
            </a:prstGeom>
            <a:noFill/>
          </p:spPr>
          <p:txBody>
            <a:bodyPr wrap="square" rtlCol="0">
              <a:spAutoFit/>
            </a:bodyPr>
            <a:lstStyle/>
            <a:p>
              <a:r>
                <a:rPr lang="zh-CN" altLang="en-US" sz="10000" dirty="0" smtClean="0">
                  <a:solidFill>
                    <a:srgbClr val="FFFFFF"/>
                  </a:solidFill>
                  <a:latin typeface="方正清刻本悦宋简体" panose="02000000000000000000" pitchFamily="2" charset="-122"/>
                  <a:ea typeface="方正清刻本悦宋简体" panose="02000000000000000000" pitchFamily="2" charset="-122"/>
                </a:rPr>
                <a:t>谢</a:t>
              </a:r>
              <a:endParaRPr lang="zh-CN" altLang="en-US" sz="10000" dirty="0">
                <a:solidFill>
                  <a:srgbClr val="FFFFFF"/>
                </a:solidFill>
                <a:latin typeface="方正清刻本悦宋简体" panose="02000000000000000000" pitchFamily="2" charset="-122"/>
                <a:ea typeface="方正清刻本悦宋简体" panose="02000000000000000000" pitchFamily="2" charset="-122"/>
              </a:endParaRPr>
            </a:p>
          </p:txBody>
        </p:sp>
      </p:grpSp>
      <p:sp>
        <p:nvSpPr>
          <p:cNvPr id="9" name="文本框 8"/>
          <p:cNvSpPr txBox="1"/>
          <p:nvPr/>
        </p:nvSpPr>
        <p:spPr>
          <a:xfrm>
            <a:off x="1458619" y="2904836"/>
            <a:ext cx="1976648" cy="1569660"/>
          </a:xfrm>
          <a:prstGeom prst="rect">
            <a:avLst/>
          </a:prstGeom>
          <a:noFill/>
        </p:spPr>
        <p:txBody>
          <a:bodyPr wrap="square" rtlCol="0">
            <a:spAutoFit/>
          </a:bodyPr>
          <a:lstStyle/>
          <a:p>
            <a:r>
              <a:rPr lang="zh-CN" altLang="en-US" sz="9600" dirty="0" smtClean="0">
                <a:solidFill>
                  <a:srgbClr val="1F8E3B"/>
                </a:solidFill>
                <a:latin typeface="方正清刻本悦宋简体" panose="02000000000000000000" pitchFamily="2" charset="-122"/>
                <a:ea typeface="方正清刻本悦宋简体" panose="02000000000000000000" pitchFamily="2" charset="-122"/>
              </a:rPr>
              <a:t>谢</a:t>
            </a:r>
            <a:endParaRPr lang="zh-CN" altLang="en-US" sz="9600" dirty="0">
              <a:solidFill>
                <a:srgbClr val="1F8E3B"/>
              </a:solidFill>
              <a:latin typeface="方正清刻本悦宋简体" panose="02000000000000000000" pitchFamily="2" charset="-122"/>
              <a:ea typeface="方正清刻本悦宋简体" panose="02000000000000000000" pitchFamily="2" charset="-122"/>
            </a:endParaRPr>
          </a:p>
        </p:txBody>
      </p:sp>
      <p:sp>
        <p:nvSpPr>
          <p:cNvPr id="10" name="文本框 9"/>
          <p:cNvSpPr txBox="1"/>
          <p:nvPr/>
        </p:nvSpPr>
        <p:spPr>
          <a:xfrm>
            <a:off x="3142476" y="3123404"/>
            <a:ext cx="615553" cy="2510070"/>
          </a:xfrm>
          <a:prstGeom prst="rect">
            <a:avLst/>
          </a:prstGeom>
          <a:noFill/>
        </p:spPr>
        <p:txBody>
          <a:bodyPr vert="eaVert" wrap="square" rtlCol="0">
            <a:spAutoFit/>
          </a:bodyPr>
          <a:lstStyle/>
          <a:p>
            <a:r>
              <a:rPr lang="zh-CN" altLang="en-US" sz="1400" dirty="0">
                <a:latin typeface="楷体" panose="02010609060101010101" pitchFamily="49" charset="-122"/>
                <a:ea typeface="楷体" panose="02010609060101010101" pitchFamily="49" charset="-122"/>
              </a:rPr>
              <a:t>封面和内页所有素材均可自由编辑替换和移动</a:t>
            </a:r>
            <a:endParaRPr lang="zh-CN" altLang="en-US" sz="1400" dirty="0">
              <a:latin typeface="楷体" panose="02010609060101010101" pitchFamily="49" charset="-122"/>
              <a:ea typeface="楷体" panose="02010609060101010101" pitchFamily="49" charset="-122"/>
            </a:endParaRPr>
          </a:p>
        </p:txBody>
      </p:sp>
      <p:pic>
        <p:nvPicPr>
          <p:cNvPr id="12" name="图片 11"/>
          <p:cNvPicPr>
            <a:picLocks noChangeAspect="1"/>
          </p:cNvPicPr>
          <p:nvPr/>
        </p:nvPicPr>
        <p:blipFill>
          <a:blip r:embed="rId2" cstate="print">
            <a:duotone>
              <a:schemeClr val="accent6">
                <a:shade val="45000"/>
                <a:satMod val="135000"/>
              </a:schemeClr>
              <a:prstClr val="white"/>
            </a:duotone>
            <a:extLst>
              <a:ext uri="{BEBA8EAE-BF5A-486C-A8C5-ECC9F3942E4B}">
                <a14:imgProps xmlns:a14="http://schemas.microsoft.com/office/drawing/2010/main">
                  <a14:imgLayer r:embed="rId3">
                    <a14:imgEffect>
                      <a14:saturation sat="400000"/>
                    </a14:imgEffect>
                  </a14:imgLayer>
                </a14:imgProps>
              </a:ext>
              <a:ext uri="{28A0092B-C50C-407E-A947-70E740481C1C}">
                <a14:useLocalDpi xmlns:a14="http://schemas.microsoft.com/office/drawing/2010/main" val="0"/>
              </a:ext>
            </a:extLst>
          </a:blip>
          <a:stretch>
            <a:fillRect/>
          </a:stretch>
        </p:blipFill>
        <p:spPr>
          <a:xfrm>
            <a:off x="3114191" y="2175054"/>
            <a:ext cx="1351129" cy="840268"/>
          </a:xfrm>
          <a:prstGeom prst="rect">
            <a:avLst/>
          </a:prstGeom>
        </p:spPr>
      </p:pic>
      <p:pic>
        <p:nvPicPr>
          <p:cNvPr id="13" name="图片 12"/>
          <p:cNvPicPr>
            <a:picLocks noChangeAspect="1"/>
          </p:cNvPicPr>
          <p:nvPr/>
        </p:nvPicPr>
        <p:blipFill>
          <a:blip r:embed="rId4" cstate="print">
            <a:duotone>
              <a:schemeClr val="accent6">
                <a:shade val="45000"/>
                <a:satMod val="135000"/>
              </a:schemeClr>
              <a:prstClr val="white"/>
            </a:duotone>
            <a:extLst>
              <a:ext uri="{BEBA8EAE-BF5A-486C-A8C5-ECC9F3942E4B}">
                <a14:imgProps xmlns:a14="http://schemas.microsoft.com/office/drawing/2010/main">
                  <a14:imgLayer r:embed="rId5">
                    <a14:imgEffect>
                      <a14:saturation sat="400000"/>
                    </a14:imgEffect>
                  </a14:imgLayer>
                </a14:imgProps>
              </a:ext>
              <a:ext uri="{28A0092B-C50C-407E-A947-70E740481C1C}">
                <a14:useLocalDpi xmlns:a14="http://schemas.microsoft.com/office/drawing/2010/main" val="0"/>
              </a:ext>
            </a:extLst>
          </a:blip>
          <a:stretch>
            <a:fillRect/>
          </a:stretch>
        </p:blipFill>
        <p:spPr>
          <a:xfrm>
            <a:off x="3072821" y="2110499"/>
            <a:ext cx="635483" cy="395207"/>
          </a:xfrm>
          <a:prstGeom prst="rect">
            <a:avLst/>
          </a:prstGeom>
        </p:spPr>
      </p:pic>
      <p:pic>
        <p:nvPicPr>
          <p:cNvPr id="14" name="图片 13"/>
          <p:cNvPicPr>
            <a:picLocks noChangeAspect="1"/>
          </p:cNvPicPr>
          <p:nvPr/>
        </p:nvPicPr>
        <p:blipFill>
          <a:blip r:embed="rId6">
            <a:duotone>
              <a:schemeClr val="accent6">
                <a:shade val="45000"/>
                <a:satMod val="135000"/>
              </a:schemeClr>
              <a:prstClr val="white"/>
            </a:duotone>
            <a:extLst>
              <a:ext uri="{28A0092B-C50C-407E-A947-70E740481C1C}">
                <a14:useLocalDpi xmlns:a14="http://schemas.microsoft.com/office/drawing/2010/main" val="0"/>
              </a:ext>
            </a:extLst>
          </a:blip>
          <a:stretch>
            <a:fillRect/>
          </a:stretch>
        </p:blipFill>
        <p:spPr>
          <a:xfrm rot="16200000">
            <a:off x="3354097" y="2780188"/>
            <a:ext cx="175040" cy="424339"/>
          </a:xfrm>
          <a:prstGeom prst="rect">
            <a:avLst/>
          </a:prstGeom>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主题​​">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3160</Words>
  <Application>WPS 演示</Application>
  <PresentationFormat>宽屏</PresentationFormat>
  <Paragraphs>286</Paragraphs>
  <Slides>24</Slides>
  <Notes>15</Notes>
  <HiddenSlides>0</HiddenSlides>
  <MMClips>0</MMClips>
  <ScaleCrop>false</ScaleCrop>
  <HeadingPairs>
    <vt:vector size="6" baseType="variant">
      <vt:variant>
        <vt:lpstr>已用的字体</vt:lpstr>
      </vt:variant>
      <vt:variant>
        <vt:i4>19</vt:i4>
      </vt:variant>
      <vt:variant>
        <vt:lpstr>主题</vt:lpstr>
      </vt:variant>
      <vt:variant>
        <vt:i4>1</vt:i4>
      </vt:variant>
      <vt:variant>
        <vt:lpstr>幻灯片标题</vt:lpstr>
      </vt:variant>
      <vt:variant>
        <vt:i4>24</vt:i4>
      </vt:variant>
    </vt:vector>
  </HeadingPairs>
  <TitlesOfParts>
    <vt:vector size="44" baseType="lpstr">
      <vt:lpstr>Arial</vt:lpstr>
      <vt:lpstr>宋体</vt:lpstr>
      <vt:lpstr>Wingdings</vt:lpstr>
      <vt:lpstr>方正清刻本悦宋简体</vt:lpstr>
      <vt:lpstr>楷体</vt:lpstr>
      <vt:lpstr>Calibri</vt:lpstr>
      <vt:lpstr>方正舒体</vt:lpstr>
      <vt:lpstr>微软雅黑</vt:lpstr>
      <vt:lpstr>Impact</vt:lpstr>
      <vt:lpstr>Gill Sans</vt:lpstr>
      <vt:lpstr>Calibri Light</vt:lpstr>
      <vt:lpstr>方正宋刻本秀楷简体</vt:lpstr>
      <vt:lpstr>等线 Light</vt:lpstr>
      <vt:lpstr>等线</vt:lpstr>
      <vt:lpstr>幼圆</vt:lpstr>
      <vt:lpstr>Roboto</vt:lpstr>
      <vt:lpstr>Roboto</vt:lpstr>
      <vt:lpstr>Open Sans</vt:lpstr>
      <vt:lpstr>Gill Sans MT</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HZJ</dc:creator>
  <cp:lastModifiedBy>Administrator</cp:lastModifiedBy>
  <cp:revision>31</cp:revision>
  <dcterms:created xsi:type="dcterms:W3CDTF">2016-08-29T08:19:00Z</dcterms:created>
  <dcterms:modified xsi:type="dcterms:W3CDTF">2017-03-26T04:04:30Z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2052-10.1.0.6260</vt:lpwstr>
  </property>
</Properties>
</file>