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81" r:id="rId3"/>
    <p:sldId id="3186" r:id="rId5"/>
    <p:sldId id="3182" r:id="rId6"/>
    <p:sldId id="3150" r:id="rId7"/>
    <p:sldId id="3126" r:id="rId8"/>
    <p:sldId id="3128" r:id="rId9"/>
    <p:sldId id="3125" r:id="rId10"/>
    <p:sldId id="3187" r:id="rId11"/>
    <p:sldId id="3124" r:id="rId12"/>
    <p:sldId id="3127" r:id="rId13"/>
    <p:sldId id="3147" r:id="rId14"/>
    <p:sldId id="3129" r:id="rId15"/>
    <p:sldId id="3188" r:id="rId16"/>
    <p:sldId id="3133" r:id="rId17"/>
    <p:sldId id="3146" r:id="rId18"/>
    <p:sldId id="3149" r:id="rId19"/>
    <p:sldId id="3148" r:id="rId20"/>
    <p:sldId id="3189" r:id="rId21"/>
    <p:sldId id="3122" r:id="rId22"/>
    <p:sldId id="3123" r:id="rId23"/>
    <p:sldId id="3130" r:id="rId24"/>
    <p:sldId id="3190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2" autoAdjust="0"/>
    <p:restoredTop sz="92986" autoAdjust="0"/>
  </p:normalViewPr>
  <p:slideViewPr>
    <p:cSldViewPr>
      <p:cViewPr>
        <p:scale>
          <a:sx n="75" d="100"/>
          <a:sy n="75" d="100"/>
        </p:scale>
        <p:origin x="-2124" y="-852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" y="688"/>
            <a:ext cx="12855600" cy="7231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392340"/>
            <a:ext cx="12857163" cy="2087974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1893518" y="2643174"/>
            <a:ext cx="9071714" cy="110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6600" spc="3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大数据 云计算 互联网</a:t>
            </a:r>
            <a:endParaRPr lang="zh-CN" altLang="en-US" sz="6600" spc="3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3708325" y="3751033"/>
            <a:ext cx="5442100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GENERAL TEMPLATE TECHNOLOGY BUSINESS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背景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943505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2" grpId="0" animBg="1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689" y="895"/>
            <a:ext cx="3243774" cy="7230863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606" y="1942655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 bwMode="auto">
          <a:xfrm>
            <a:off x="6272185" y="1931011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606" y="2926469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 bwMode="auto">
          <a:xfrm>
            <a:off x="6272185" y="2914826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606" y="3912102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 bwMode="auto">
          <a:xfrm>
            <a:off x="6272185" y="390046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606" y="4914794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6272185" y="490315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625" y="2472375"/>
            <a:ext cx="2287905" cy="2287903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82" y="2176703"/>
            <a:ext cx="12861130" cy="2927578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74"/>
          <p:cNvGrpSpPr/>
          <p:nvPr/>
        </p:nvGrpSpPr>
        <p:grpSpPr bwMode="auto">
          <a:xfrm>
            <a:off x="5774917" y="2662255"/>
            <a:ext cx="1315616" cy="1317289"/>
            <a:chOff x="0" y="0"/>
            <a:chExt cx="1248318" cy="1248318"/>
          </a:xfrm>
        </p:grpSpPr>
        <p:sp>
          <p:nvSpPr>
            <p:cNvPr id="1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0" dirty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506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9" name="组合 4"/>
          <p:cNvGrpSpPr/>
          <p:nvPr/>
        </p:nvGrpSpPr>
        <p:grpSpPr bwMode="auto">
          <a:xfrm>
            <a:off x="5249339" y="4054865"/>
            <a:ext cx="2383508" cy="930989"/>
            <a:chOff x="0" y="0"/>
            <a:chExt cx="2261776" cy="883286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5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1685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>
                  <a:solidFill>
                    <a:srgbClr val="FFFFFF"/>
                  </a:solidFill>
                  <a:latin typeface="Arial" panose="020B0604020202020204" pitchFamily="34" charset="0"/>
                </a:rPr>
                <a:t>Nothing we can do will change it. The future is before us and dynamic. Everything we do will affect it.</a:t>
              </a:r>
              <a:endParaRPr lang="zh-CN" altLang="en-US" sz="105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  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/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/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/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576070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  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94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82" y="2176703"/>
            <a:ext cx="12861130" cy="2927578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74"/>
          <p:cNvGrpSpPr/>
          <p:nvPr/>
        </p:nvGrpSpPr>
        <p:grpSpPr bwMode="auto">
          <a:xfrm>
            <a:off x="5774917" y="2662255"/>
            <a:ext cx="1315616" cy="1317289"/>
            <a:chOff x="0" y="0"/>
            <a:chExt cx="1248318" cy="1248318"/>
          </a:xfrm>
        </p:grpSpPr>
        <p:sp>
          <p:nvSpPr>
            <p:cNvPr id="1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0" dirty="0" smtClean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506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9" name="组合 4"/>
          <p:cNvGrpSpPr/>
          <p:nvPr/>
        </p:nvGrpSpPr>
        <p:grpSpPr bwMode="auto">
          <a:xfrm>
            <a:off x="5249339" y="4054865"/>
            <a:ext cx="2383508" cy="930989"/>
            <a:chOff x="0" y="0"/>
            <a:chExt cx="2261776" cy="883286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5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1685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>
                  <a:solidFill>
                    <a:srgbClr val="FFFFFF"/>
                  </a:solidFill>
                  <a:latin typeface="Arial" panose="020B0604020202020204" pitchFamily="34" charset="0"/>
                </a:rPr>
                <a:t>Nothing we can do will change it. The future is before us and dynamic. Everything we do will affect it.</a:t>
              </a:r>
              <a:endParaRPr lang="zh-CN" altLang="en-US" sz="105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6"/>
            <a:ext cx="2452753" cy="853991"/>
            <a:chOff x="8512415" y="2327889"/>
            <a:chExt cx="3256083" cy="809798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505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99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9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149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649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699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99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/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/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/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/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/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/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/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8989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82" y="2176703"/>
            <a:ext cx="12861130" cy="2927578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74"/>
          <p:cNvGrpSpPr/>
          <p:nvPr/>
        </p:nvGrpSpPr>
        <p:grpSpPr bwMode="auto">
          <a:xfrm>
            <a:off x="5774917" y="2662255"/>
            <a:ext cx="1315616" cy="1317289"/>
            <a:chOff x="0" y="0"/>
            <a:chExt cx="1248318" cy="1248318"/>
          </a:xfrm>
        </p:grpSpPr>
        <p:sp>
          <p:nvSpPr>
            <p:cNvPr id="1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0" dirty="0" smtClean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506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9" name="组合 4"/>
          <p:cNvGrpSpPr/>
          <p:nvPr/>
        </p:nvGrpSpPr>
        <p:grpSpPr bwMode="auto">
          <a:xfrm>
            <a:off x="5249339" y="4054865"/>
            <a:ext cx="2383508" cy="930989"/>
            <a:chOff x="0" y="0"/>
            <a:chExt cx="2261776" cy="883286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5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1685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>
                  <a:solidFill>
                    <a:srgbClr val="FFFFFF"/>
                  </a:solidFill>
                  <a:latin typeface="Arial" panose="020B0604020202020204" pitchFamily="34" charset="0"/>
                </a:rPr>
                <a:t>Nothing we can do will change it. The future is before us and dynamic. Everything we do will affect it.</a:t>
              </a:r>
              <a:endParaRPr lang="zh-CN" altLang="en-US" sz="105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/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/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/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/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/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/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/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/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/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94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9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  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382" y="2176703"/>
            <a:ext cx="12861130" cy="2927578"/>
          </a:xfrm>
          <a:prstGeom prst="rect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07" tIns="45702" rIns="91407" bIns="4570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74"/>
          <p:cNvGrpSpPr/>
          <p:nvPr/>
        </p:nvGrpSpPr>
        <p:grpSpPr bwMode="auto">
          <a:xfrm>
            <a:off x="5774917" y="2662255"/>
            <a:ext cx="1315616" cy="1317289"/>
            <a:chOff x="0" y="0"/>
            <a:chExt cx="1248318" cy="1248318"/>
          </a:xfrm>
        </p:grpSpPr>
        <p:sp>
          <p:nvSpPr>
            <p:cNvPr id="17" name="椭圆 57"/>
            <p:cNvSpPr>
              <a:spLocks noChangeArrowheads="1"/>
            </p:cNvSpPr>
            <p:nvPr/>
          </p:nvSpPr>
          <p:spPr bwMode="auto">
            <a:xfrm>
              <a:off x="0" y="0"/>
              <a:ext cx="1248318" cy="1248318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文本框 61"/>
            <p:cNvSpPr txBox="1">
              <a:spLocks noChangeArrowheads="1"/>
            </p:cNvSpPr>
            <p:nvPr/>
          </p:nvSpPr>
          <p:spPr bwMode="auto">
            <a:xfrm>
              <a:off x="169699" y="207807"/>
              <a:ext cx="924400" cy="825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5060" dirty="0" smtClean="0">
                  <a:solidFill>
                    <a:schemeClr val="accent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5060" dirty="0">
                <a:solidFill>
                  <a:schemeClr val="accent5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9" name="组合 4"/>
          <p:cNvGrpSpPr/>
          <p:nvPr/>
        </p:nvGrpSpPr>
        <p:grpSpPr bwMode="auto">
          <a:xfrm>
            <a:off x="5249339" y="4054865"/>
            <a:ext cx="2383508" cy="930989"/>
            <a:chOff x="0" y="0"/>
            <a:chExt cx="2261776" cy="883286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2261776" cy="33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sz="1685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1685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70"/>
            <p:cNvSpPr>
              <a:spLocks noChangeArrowheads="1"/>
            </p:cNvSpPr>
            <p:nvPr/>
          </p:nvSpPr>
          <p:spPr bwMode="auto">
            <a:xfrm>
              <a:off x="3892" y="333720"/>
              <a:ext cx="2242954" cy="549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055">
                  <a:solidFill>
                    <a:srgbClr val="FFFFFF"/>
                  </a:solidFill>
                  <a:latin typeface="Arial" panose="020B0604020202020204" pitchFamily="34" charset="0"/>
                </a:rPr>
                <a:t>Nothing we can do will change it. The future is before us and dynamic. Everything we do will affect it.</a:t>
              </a:r>
              <a:endParaRPr lang="zh-CN" altLang="en-US" sz="105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/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US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 Placeholder 5"/>
          <p:cNvSpPr txBox="1"/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 Placeholder 5"/>
          <p:cNvSpPr txBox="1"/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576070" cy="34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   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2392340"/>
            <a:ext cx="12857163" cy="2087974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2639715" y="2643174"/>
            <a:ext cx="7579319" cy="110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6600" spc="3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spc="3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3708325" y="3751033"/>
            <a:ext cx="5442100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GENERAL TEMPLATE TECHNOLOGY BUSINESS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38" grpId="0"/>
      <p:bldP spid="39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heme/theme1.xml><?xml version="1.0" encoding="utf-8"?>
<a:theme xmlns:a="http://schemas.openxmlformats.org/drawingml/2006/main" name="1_自定义设计方案">
  <a:themeElements>
    <a:clrScheme name="自定义 37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567D8"/>
      </a:accent1>
      <a:accent2>
        <a:srgbClr val="16B5DE"/>
      </a:accent2>
      <a:accent3>
        <a:srgbClr val="00C08F"/>
      </a:accent3>
      <a:accent4>
        <a:srgbClr val="78B70E"/>
      </a:accent4>
      <a:accent5>
        <a:srgbClr val="6567D8"/>
      </a:accent5>
      <a:accent6>
        <a:srgbClr val="16B5DE"/>
      </a:accent6>
      <a:hlink>
        <a:srgbClr val="00C08F"/>
      </a:hlink>
      <a:folHlink>
        <a:srgbClr val="78B70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7668</Words>
  <Application>WPS 演示</Application>
  <PresentationFormat>自定义</PresentationFormat>
  <Paragraphs>311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方正正准黑简体</vt:lpstr>
      <vt:lpstr>微软雅黑</vt:lpstr>
      <vt:lpstr>Impact</vt:lpstr>
      <vt:lpstr>Franklin Gothic Book</vt:lpstr>
      <vt:lpstr>华文细黑</vt:lpstr>
      <vt:lpstr>Arial</vt:lpstr>
      <vt:lpstr>Open Sans</vt:lpstr>
      <vt:lpstr>Open Sans</vt:lpstr>
      <vt:lpstr>黑体</vt:lpstr>
      <vt:lpstr>Arial Unicode MS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3</cp:revision>
  <dcterms:created xsi:type="dcterms:W3CDTF">2016-10-17T14:00:00Z</dcterms:created>
  <dcterms:modified xsi:type="dcterms:W3CDTF">2018-04-10T08:26:36Z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